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8" r:id="rId2"/>
    <p:sldId id="299" r:id="rId3"/>
    <p:sldId id="298" r:id="rId4"/>
    <p:sldId id="303" r:id="rId5"/>
    <p:sldId id="300" r:id="rId6"/>
    <p:sldId id="301" r:id="rId7"/>
    <p:sldId id="302" r:id="rId8"/>
    <p:sldId id="304" r:id="rId9"/>
    <p:sldId id="297" r:id="rId10"/>
    <p:sldId id="286" r:id="rId11"/>
  </p:sldIdLst>
  <p:sldSz cx="9144000" cy="6858000" type="screen4x3"/>
  <p:notesSz cx="6669088" cy="99187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F99"/>
    <a:srgbClr val="00FFCC"/>
    <a:srgbClr val="FFCC00"/>
    <a:srgbClr val="00CC66"/>
    <a:srgbClr val="0099CC"/>
    <a:srgbClr val="FF9900"/>
    <a:srgbClr val="B2B2B2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5556" autoAdjust="0"/>
    <p:restoredTop sz="94660"/>
  </p:normalViewPr>
  <p:slideViewPr>
    <p:cSldViewPr snapToGrid="0">
      <p:cViewPr>
        <p:scale>
          <a:sx n="75" d="100"/>
          <a:sy n="75" d="100"/>
        </p:scale>
        <p:origin x="-1672" y="-472"/>
      </p:cViewPr>
      <p:guideLst>
        <p:guide orient="horz" pos="2160"/>
        <p:guide pos="111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90721-B0EC-3D47-BABC-52BCBA33538D}" type="datetimeFigureOut">
              <a:rPr lang="de-DE" smtClean="0"/>
              <a:pPr/>
              <a:t>03.06.2013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181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5CB28-EE74-374B-9AE7-1E47F157D9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CD699-65E1-7949-892F-87BFCCD965DE}" type="datetimeFigureOut">
              <a:rPr lang="de-DE" smtClean="0"/>
              <a:pPr/>
              <a:t>03.06.2013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4538"/>
            <a:ext cx="4957762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1700"/>
            <a:ext cx="5335588" cy="4462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181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11C63-2B60-AD4B-83D5-E7F809DEB3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C2DF047-7A92-4240-98EE-4C8D4F18F8B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69D10A8-11FF-D144-AF7F-504BBECC540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64D970-6833-714F-AE45-1C8E9882D6F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el und freies Feld für Bauste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EAEAEA"/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latin typeface="+mn-lt"/>
              <a:ea typeface="+mn-ea"/>
              <a:cs typeface="+mn-cs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>
          <a:xfrm>
            <a:off x="142874" y="142875"/>
            <a:ext cx="6858017" cy="642938"/>
          </a:xfrm>
          <a:prstGeom prst="rect">
            <a:avLst/>
          </a:prstGeom>
        </p:spPr>
        <p:txBody>
          <a:bodyPr/>
          <a:lstStyle>
            <a:lvl1pPr>
              <a:buNone/>
              <a:defRPr sz="2800" b="1">
                <a:latin typeface="Arial" pitchFamily="34" charset="0"/>
                <a:cs typeface="Arial" pitchFamily="34" charset="0"/>
              </a:defRPr>
            </a:lvl1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>
          <a:xfrm>
            <a:off x="142875" y="6443663"/>
            <a:ext cx="8029575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>
          <a:xfrm>
            <a:off x="6794500" y="6443663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A76B6EC7-5C6B-BA4F-A124-A7A635D7AB9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24CE18E-046A-024A-9585-4521E5523FA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3A6C3FF-0A87-E840-99B0-681FCA1F19B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A379A37-D1A2-294C-A8A6-2C32C1CF127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E941DF1-9392-C14E-8200-2A68C9C47659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69671F0-66D1-E145-9952-EAF680F291C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31FAE1-71A4-2E4B-B703-D83D265E64F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5751A8-778F-464D-B8DB-91BF44EDD35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895C348-B07B-3346-803F-9F1B7E875B1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54667" y="6245225"/>
            <a:ext cx="519853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de-DE" dirty="0" smtClean="0"/>
              <a:t>Wissenschaftsregionen | 03.06.2013 | Müller-Böling</a:t>
            </a: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CD3615-63BB-EB41-A636-227AE9023584}" type="slidenum">
              <a:rPr lang="de-DE"/>
              <a:pPr/>
              <a:t>‹Nr.›</a:t>
            </a:fld>
            <a:endParaRPr lang="de-DE" dirty="0"/>
          </a:p>
        </p:txBody>
      </p:sp>
      <p:pic>
        <p:nvPicPr>
          <p:cNvPr id="7" name="Bild 6" descr="favicon.ico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8221" y="6409207"/>
            <a:ext cx="211667" cy="2116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ußzeilenplatzhalter 3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latin typeface="Arial" charset="0"/>
                <a:ea typeface="Arial" charset="0"/>
                <a:cs typeface="Arial" charset="0"/>
              </a:rPr>
              <a:t>Wissenschaftsregionen | 03.06.2013 | Müller-Böling</a:t>
            </a:r>
            <a:endParaRPr lang="de-DE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40267" y="1598639"/>
            <a:ext cx="821266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3200" dirty="0" smtClean="0"/>
              <a:t>Erfolgsfaktoren von Wissenschaftsregionen</a:t>
            </a:r>
          </a:p>
          <a:p>
            <a:pPr lvl="0"/>
            <a:endParaRPr lang="de-DE" sz="3200" dirty="0" smtClean="0"/>
          </a:p>
          <a:p>
            <a:pPr lvl="0" algn="r"/>
            <a:r>
              <a:rPr lang="de-DE" sz="2400" dirty="0" smtClean="0"/>
              <a:t>Im Rahmen des 9. Innenstadtforums Köln</a:t>
            </a:r>
          </a:p>
          <a:p>
            <a:pPr lvl="0" algn="r"/>
            <a:r>
              <a:rPr lang="de-DE" sz="2400" dirty="0" smtClean="0"/>
              <a:t>„Universität in der Stadt“</a:t>
            </a:r>
            <a:endParaRPr lang="de-DE" sz="2400" dirty="0" smtClean="0"/>
          </a:p>
          <a:p>
            <a:pPr lvl="0"/>
            <a:endParaRPr lang="de-DE" sz="3200" dirty="0" smtClean="0"/>
          </a:p>
          <a:p>
            <a:pPr lvl="0"/>
            <a:endParaRPr lang="de-DE" sz="3200" dirty="0" smtClean="0"/>
          </a:p>
          <a:p>
            <a:pPr algn="ctr"/>
            <a:r>
              <a:rPr lang="de-DE" sz="3200" dirty="0" smtClean="0"/>
              <a:t>Prof</a:t>
            </a:r>
            <a:r>
              <a:rPr lang="de-DE" sz="3200" dirty="0"/>
              <a:t>. Dr. Detlef Müller-Böling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Bild 4" descr="favicon.ic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8720665" y="6553202"/>
            <a:ext cx="237066" cy="237066"/>
          </a:xfrm>
          <a:prstGeom prst="rect">
            <a:avLst/>
          </a:prstGeom>
        </p:spPr>
      </p:pic>
      <p:sp>
        <p:nvSpPr>
          <p:cNvPr id="8" name="Foliennummernplatzhalt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76B6EC7-5C6B-BA4F-A124-A7A635D7AB9D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ußzeilenplatzhalter 3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latin typeface="Arial" charset="0"/>
                <a:ea typeface="Arial" charset="0"/>
                <a:cs typeface="Arial" charset="0"/>
              </a:rPr>
              <a:t>Wissenschaftsregionen | 03.06.2013 | Müller-Böling</a:t>
            </a:r>
            <a:endParaRPr lang="de-DE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3049577" y="2971186"/>
            <a:ext cx="2069886" cy="642938"/>
          </a:xfrm>
        </p:spPr>
        <p:txBody>
          <a:bodyPr/>
          <a:lstStyle/>
          <a:p>
            <a:r>
              <a:rPr lang="de-DE" dirty="0" smtClean="0"/>
              <a:t>Danke!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76B6EC7-5C6B-BA4F-A124-A7A635D7AB9D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gray">
          <a:xfrm>
            <a:off x="944563" y="1819275"/>
            <a:ext cx="7742237" cy="1260475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000" dirty="0" smtClean="0">
                <a:ea typeface="+mn-ea"/>
                <a:cs typeface="+mn-cs"/>
              </a:rPr>
              <a:t>Studie Erfolgsfaktoren wissenschaftlicher Metropolregionen</a:t>
            </a:r>
            <a:endParaRPr lang="de-DE" sz="2000" noProof="1">
              <a:ea typeface="+mn-ea"/>
              <a:cs typeface="Arial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gray">
          <a:xfrm>
            <a:off x="944563" y="3389312"/>
            <a:ext cx="7742237" cy="1258888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000" dirty="0" smtClean="0">
                <a:ea typeface="+mn-ea"/>
                <a:cs typeface="+mn-cs"/>
              </a:rPr>
              <a:t>Moderation: Masterplan Wissenschaft der Stadt Dortmund</a:t>
            </a:r>
            <a:endParaRPr lang="de-DE" sz="2000" noProof="1">
              <a:ea typeface="+mn-ea"/>
              <a:cs typeface="Arial" charset="0"/>
            </a:endParaRPr>
          </a:p>
        </p:txBody>
      </p:sp>
      <p:sp>
        <p:nvSpPr>
          <p:cNvPr id="15365" name="Textplatzhalter 16"/>
          <p:cNvSpPr>
            <a:spLocks noGrp="1"/>
          </p:cNvSpPr>
          <p:nvPr>
            <p:ph type="body" sz="quarter" idx="12"/>
          </p:nvPr>
        </p:nvSpPr>
        <p:spPr bwMode="auto">
          <a:xfrm>
            <a:off x="142875" y="142875"/>
            <a:ext cx="6858000" cy="6429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latin typeface="Arial" charset="0"/>
                <a:ea typeface="Arial" charset="0"/>
                <a:cs typeface="Arial" charset="0"/>
              </a:rPr>
              <a:t>Hintergrund</a:t>
            </a:r>
          </a:p>
          <a:p>
            <a:endParaRPr lang="de-DE" sz="20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366" name="Textfeld 17"/>
          <p:cNvSpPr txBox="1">
            <a:spLocks noChangeArrowheads="1"/>
          </p:cNvSpPr>
          <p:nvPr/>
        </p:nvSpPr>
        <p:spPr bwMode="auto">
          <a:xfrm>
            <a:off x="508000" y="839425"/>
            <a:ext cx="8382000" cy="5509200"/>
          </a:xfrm>
          <a:prstGeom prst="rect">
            <a:avLst/>
          </a:prstGeom>
          <a:solidFill>
            <a:srgbClr val="C0504D"/>
          </a:solidFill>
          <a:ln w="76200" cmpd="sng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endParaRPr lang="de-DE" sz="3200" i="1" dirty="0" smtClean="0">
              <a:solidFill>
                <a:schemeClr val="bg1"/>
              </a:solidFill>
            </a:endParaRPr>
          </a:p>
          <a:p>
            <a:pPr algn="ctr"/>
            <a:r>
              <a:rPr lang="de-DE" sz="3200" i="1" dirty="0" smtClean="0">
                <a:solidFill>
                  <a:schemeClr val="bg1"/>
                </a:solidFill>
              </a:rPr>
              <a:t>Grundphilosophie</a:t>
            </a:r>
            <a:endParaRPr lang="de-DE" sz="3200" dirty="0" smtClean="0">
              <a:solidFill>
                <a:schemeClr val="bg1"/>
              </a:solidFill>
            </a:endParaRPr>
          </a:p>
          <a:p>
            <a:pPr algn="ctr"/>
            <a:endParaRPr lang="de-DE" sz="3200" dirty="0" smtClean="0">
              <a:solidFill>
                <a:schemeClr val="bg1"/>
              </a:solidFill>
            </a:endParaRP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Zukünftig </a:t>
            </a:r>
            <a:r>
              <a:rPr lang="de-DE" sz="3200" dirty="0">
                <a:solidFill>
                  <a:schemeClr val="bg1"/>
                </a:solidFill>
              </a:rPr>
              <a:t>Wettbewerb</a:t>
            </a:r>
            <a:r>
              <a:rPr lang="de-DE" sz="32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nicht </a:t>
            </a:r>
            <a:r>
              <a:rPr lang="de-DE" sz="3200" dirty="0">
                <a:solidFill>
                  <a:schemeClr val="bg1"/>
                </a:solidFill>
              </a:rPr>
              <a:t>über einzelne Hochschulen,</a:t>
            </a:r>
            <a:r>
              <a:rPr lang="de-DE" sz="32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sondern Wissenschaftsregionen.</a:t>
            </a:r>
          </a:p>
          <a:p>
            <a:pPr algn="ctr"/>
            <a:endParaRPr lang="de-DE" sz="3200" dirty="0" smtClean="0">
              <a:solidFill>
                <a:schemeClr val="bg1"/>
              </a:solidFill>
            </a:endParaRP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Zusammenspiel </a:t>
            </a: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wissenschaftlicher Einrichtungen, </a:t>
            </a: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Stadtkultur, </a:t>
            </a:r>
            <a:r>
              <a:rPr lang="de-DE" sz="3200" dirty="0" smtClean="0">
                <a:solidFill>
                  <a:schemeClr val="bg1"/>
                </a:solidFill>
              </a:rPr>
              <a:t>Wirtschaft, Kommunalpolitik</a:t>
            </a:r>
          </a:p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5368" name="Fußzeilenplatzhalter 21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latin typeface="Arial" charset="0"/>
                <a:ea typeface="Arial" charset="0"/>
                <a:cs typeface="Arial" charset="0"/>
              </a:rPr>
              <a:t>Wissenschaftsregionen | 03.06.2013 | Müller-Böling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76B6EC7-5C6B-BA4F-A124-A7A635D7AB9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>
          <a:xfrm>
            <a:off x="142874" y="142875"/>
            <a:ext cx="8797926" cy="642938"/>
          </a:xfrm>
        </p:spPr>
        <p:txBody>
          <a:bodyPr/>
          <a:lstStyle/>
          <a:p>
            <a:r>
              <a:rPr lang="de-DE" dirty="0" smtClean="0"/>
              <a:t>Erfolgsfaktoren für Wissenschaftsregionen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5" name="Oval 4"/>
          <p:cNvSpPr/>
          <p:nvPr/>
        </p:nvSpPr>
        <p:spPr>
          <a:xfrm>
            <a:off x="287866" y="1134533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Wissenschaftliche Kompetenzfelder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7866" y="4707466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Flächen und Verkehr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87866" y="2921000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Bedingungen für Wissenschaftler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164667" y="2921000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Bezug zur Stadtgesellschaft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164667" y="1134533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Bezug zur Wirtschaft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164667" y="4707466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Marketing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76B6EC7-5C6B-BA4F-A124-A7A635D7AB9D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>
          <a:xfrm>
            <a:off x="142874" y="142875"/>
            <a:ext cx="8797926" cy="642938"/>
          </a:xfrm>
        </p:spPr>
        <p:txBody>
          <a:bodyPr/>
          <a:lstStyle/>
          <a:p>
            <a:r>
              <a:rPr lang="de-DE" dirty="0" smtClean="0"/>
              <a:t>Erfolgsfaktoren für Wissenschaftsregionen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5" name="Oval 4"/>
          <p:cNvSpPr/>
          <p:nvPr/>
        </p:nvSpPr>
        <p:spPr>
          <a:xfrm>
            <a:off x="287866" y="1134533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Wissenschaftliche Kompetenzfelder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164667" y="1134533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Bezug zur Wirtschaft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76B6EC7-5C6B-BA4F-A124-A7A635D7AB9D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287866" y="3294927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>
                <a:solidFill>
                  <a:schemeClr val="tx1"/>
                </a:solidFill>
                <a:latin typeface="Arial" pitchFamily="-1" charset="0"/>
              </a:rPr>
              <a:t>Konzentration auf Kernfelder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287866" y="4577779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Zusammenarbeit aller Wissenschaftseinrichtungen</a:t>
            </a:r>
          </a:p>
        </p:txBody>
      </p:sp>
      <p:sp>
        <p:nvSpPr>
          <p:cNvPr id="15" name="Rechteck 14"/>
          <p:cNvSpPr/>
          <p:nvPr/>
        </p:nvSpPr>
        <p:spPr>
          <a:xfrm>
            <a:off x="5199965" y="3294928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>
                <a:solidFill>
                  <a:schemeClr val="tx1"/>
                </a:solidFill>
                <a:latin typeface="Arial" pitchFamily="-1" charset="0"/>
              </a:rPr>
              <a:t>Ausstrahlung auf Wirtschaft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5199965" y="4645513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Ausstrahlung auf Wissenschaft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>
          <a:xfrm>
            <a:off x="142874" y="142875"/>
            <a:ext cx="8797926" cy="642938"/>
          </a:xfrm>
        </p:spPr>
        <p:txBody>
          <a:bodyPr/>
          <a:lstStyle/>
          <a:p>
            <a:r>
              <a:rPr lang="de-DE" dirty="0" smtClean="0"/>
              <a:t>Erfolgsfaktoren für Wissenschaftsregionen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7" name="Oval 6"/>
          <p:cNvSpPr/>
          <p:nvPr/>
        </p:nvSpPr>
        <p:spPr>
          <a:xfrm>
            <a:off x="287866" y="2921000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Bedingungen für Wissenschaftler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164667" y="2921000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Bezug zur Stadtgesellschaft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76B6EC7-5C6B-BA4F-A124-A7A635D7AB9D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321732" y="1381461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>
                <a:solidFill>
                  <a:schemeClr val="tx1"/>
                </a:solidFill>
                <a:latin typeface="Arial" pitchFamily="-1" charset="0"/>
              </a:rPr>
              <a:t>Arbeit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87866" y="4577779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Soziales</a:t>
            </a:r>
          </a:p>
        </p:txBody>
      </p:sp>
      <p:sp>
        <p:nvSpPr>
          <p:cNvPr id="14" name="Rechteck 13"/>
          <p:cNvSpPr/>
          <p:nvPr/>
        </p:nvSpPr>
        <p:spPr>
          <a:xfrm>
            <a:off x="5216899" y="1415328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>
                <a:solidFill>
                  <a:schemeClr val="tx1"/>
                </a:solidFill>
                <a:latin typeface="Arial" pitchFamily="-1" charset="0"/>
              </a:rPr>
              <a:t>Kultur (gegenseitig)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5199965" y="4645513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Freizeit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>
          <a:xfrm>
            <a:off x="142874" y="142875"/>
            <a:ext cx="8797926" cy="642938"/>
          </a:xfrm>
        </p:spPr>
        <p:txBody>
          <a:bodyPr/>
          <a:lstStyle/>
          <a:p>
            <a:r>
              <a:rPr lang="de-DE" dirty="0" smtClean="0"/>
              <a:t>Erfolgsfaktoren für Wissenschaftsregionen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6" name="Oval 5"/>
          <p:cNvSpPr/>
          <p:nvPr/>
        </p:nvSpPr>
        <p:spPr>
          <a:xfrm>
            <a:off x="287866" y="4707466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Flächen und Verkehr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76B6EC7-5C6B-BA4F-A124-A7A635D7AB9D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4453467" y="975060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Räumliche Entwicklungsmöglichkeiten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4453467" y="2296116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Zusammenarbeit aller Wissenschaftseinrichtungen</a:t>
            </a:r>
          </a:p>
        </p:txBody>
      </p:sp>
      <p:sp>
        <p:nvSpPr>
          <p:cNvPr id="14" name="Rechteck 13"/>
          <p:cNvSpPr/>
          <p:nvPr/>
        </p:nvSpPr>
        <p:spPr>
          <a:xfrm>
            <a:off x="4453467" y="3617172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>
                <a:solidFill>
                  <a:schemeClr val="tx1"/>
                </a:solidFill>
                <a:latin typeface="Arial" pitchFamily="-1" charset="0"/>
              </a:rPr>
              <a:t>Örtliche Präsens im Stadtgefüge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4453467" y="4938229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Erreichbarkeit (ÖPNV, Individualverkehr)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>
          <a:xfrm>
            <a:off x="142874" y="142875"/>
            <a:ext cx="8797926" cy="642938"/>
          </a:xfrm>
        </p:spPr>
        <p:txBody>
          <a:bodyPr/>
          <a:lstStyle/>
          <a:p>
            <a:r>
              <a:rPr lang="de-DE" dirty="0" smtClean="0"/>
              <a:t>Erfolgsfaktoren für Wissenschaftsregionen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10" name="Oval 9"/>
          <p:cNvSpPr/>
          <p:nvPr/>
        </p:nvSpPr>
        <p:spPr>
          <a:xfrm>
            <a:off x="5164667" y="4707466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Marketing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76B6EC7-5C6B-BA4F-A124-A7A635D7AB9D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965200" y="991993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Sprich über Gutes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965200" y="2313049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Identifikation der Bürger</a:t>
            </a:r>
          </a:p>
        </p:txBody>
      </p:sp>
      <p:sp>
        <p:nvSpPr>
          <p:cNvPr id="14" name="Rechteck 13"/>
          <p:cNvSpPr/>
          <p:nvPr/>
        </p:nvSpPr>
        <p:spPr>
          <a:xfrm>
            <a:off x="965200" y="3634105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>
                <a:solidFill>
                  <a:schemeClr val="tx1"/>
                </a:solidFill>
                <a:latin typeface="Arial" pitchFamily="-1" charset="0"/>
              </a:rPr>
              <a:t>Ansehen Wissenschaftsgemeinschaft</a:t>
            </a:r>
            <a:endParaRPr lang="de-DE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965200" y="4955162"/>
            <a:ext cx="3368301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dirty="0" smtClean="0"/>
              <a:t>Image in der Welt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>
          <a:xfrm>
            <a:off x="142874" y="142875"/>
            <a:ext cx="8797926" cy="642938"/>
          </a:xfrm>
        </p:spPr>
        <p:txBody>
          <a:bodyPr/>
          <a:lstStyle/>
          <a:p>
            <a:r>
              <a:rPr lang="de-DE" dirty="0" smtClean="0"/>
              <a:t>Erfolgsfaktoren = Handlungsfelder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Wissenschaftsregionen | 03.06.2013 | Müller-Böling</a:t>
            </a:r>
            <a:endParaRPr lang="de-DE"/>
          </a:p>
        </p:txBody>
      </p:sp>
      <p:sp>
        <p:nvSpPr>
          <p:cNvPr id="5" name="Oval 4"/>
          <p:cNvSpPr/>
          <p:nvPr/>
        </p:nvSpPr>
        <p:spPr>
          <a:xfrm>
            <a:off x="287866" y="1134533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Wissenschaftliche Kompetenzfelder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7866" y="4707466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Flächen und Verkehr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87866" y="2921000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Bedingungen für Wissenschaftler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164667" y="2921000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Bezug zur Stadtgesellschaft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164667" y="1134533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Bezug zur Wirtschaft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164667" y="4707466"/>
            <a:ext cx="3420534" cy="1320800"/>
          </a:xfrm>
          <a:prstGeom prst="ellipse">
            <a:avLst/>
          </a:prstGeom>
          <a:effectLst>
            <a:outerShdw blurRad="88900" dist="12700" dir="8100000" sy="-23000" kx="800400" algn="br" rotWithShape="0">
              <a:srgbClr val="000000">
                <a:alpha val="1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Marketing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76B6EC7-5C6B-BA4F-A124-A7A635D7AB9D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Wissenschaftsstädte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3"/>
          </p:nvPr>
        </p:nvSpPr>
        <p:spPr>
          <a:xfrm>
            <a:off x="931333" y="6443663"/>
            <a:ext cx="7241117" cy="476250"/>
          </a:xfrm>
        </p:spPr>
        <p:txBody>
          <a:bodyPr/>
          <a:lstStyle/>
          <a:p>
            <a:pPr>
              <a:defRPr/>
            </a:pPr>
            <a:r>
              <a:rPr lang="de-DE" smtClean="0"/>
              <a:t>Wissenschaftsregionen | 03.06.2013 | Müller-Böling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1135966" y="2024931"/>
            <a:ext cx="6677559" cy="1123904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 algn="ctr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800" dirty="0" smtClean="0">
                <a:solidFill>
                  <a:schemeClr val="tx1"/>
                </a:solidFill>
                <a:latin typeface="Arial" pitchFamily="-1" charset="0"/>
              </a:rPr>
              <a:t>historisch gewachsen</a:t>
            </a:r>
          </a:p>
          <a:p>
            <a:pPr marL="457200" indent="-457200" algn="ctr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800" dirty="0" smtClean="0">
                <a:solidFill>
                  <a:schemeClr val="tx1"/>
                </a:solidFill>
                <a:latin typeface="Arial" pitchFamily="-1" charset="0"/>
              </a:rPr>
              <a:t>mindestens 150 Jahre Entwicklung</a:t>
            </a:r>
            <a:endParaRPr lang="de-DE" sz="2800" dirty="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135966" y="3460179"/>
            <a:ext cx="6677559" cy="2178621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FFFFF"/>
              </a:gs>
            </a:gsLst>
            <a:lin ang="18900000" scaled="1"/>
            <a:tileRect/>
          </a:gradFill>
          <a:ln w="19050">
            <a:solidFill>
              <a:srgbClr val="EAEAEA"/>
            </a:solidFill>
            <a:miter lim="800000"/>
            <a:headEnd/>
            <a:tailEnd/>
          </a:ln>
          <a:effectLst>
            <a:outerShdw blurRad="50800" dist="127000" dir="8100000" algn="ctr" rotWithShape="0">
              <a:schemeClr val="tx1">
                <a:alpha val="40000"/>
              </a:schemeClr>
            </a:outerShdw>
          </a:effectLst>
        </p:spPr>
        <p:txBody>
          <a:bodyPr lIns="108000" tIns="36000" rIns="36000" bIns="36000" anchor="ctr"/>
          <a:lstStyle/>
          <a:p>
            <a:pPr marL="457200" indent="-457200" algn="ctr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800" dirty="0" smtClean="0"/>
              <a:t>Jüngere Städte:</a:t>
            </a:r>
          </a:p>
          <a:p>
            <a:pPr marL="457200" indent="-457200" algn="ctr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800" dirty="0" smtClean="0"/>
              <a:t>Entwicklungszeit durch </a:t>
            </a:r>
          </a:p>
          <a:p>
            <a:pPr marL="457200" indent="-457200" algn="ctr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800" dirty="0" smtClean="0"/>
              <a:t>planvolles Handeln </a:t>
            </a:r>
          </a:p>
          <a:p>
            <a:pPr marL="457200" indent="-457200" algn="ctr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120000"/>
              <a:defRPr/>
            </a:pPr>
            <a:r>
              <a:rPr lang="de-DE" sz="2800" dirty="0" smtClean="0"/>
              <a:t>verkürzen!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76B6EC7-5C6B-BA4F-A124-A7A635D7AB9D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pic>
        <p:nvPicPr>
          <p:cNvPr id="7" name="Bild 6" descr="2103_02_15 Masterplan_B1_Deckblatt.jpg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364549" y="0"/>
            <a:ext cx="4982651" cy="706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Macintosh PowerPoint</Application>
  <PresentationFormat>Bildschirmpräsentation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Standarddesign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</vt:vector>
  </TitlesOfParts>
  <Company>Stadt Dortmund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V01222</dc:creator>
  <cp:lastModifiedBy>Detlef Müller-Böling</cp:lastModifiedBy>
  <cp:revision>53</cp:revision>
  <dcterms:created xsi:type="dcterms:W3CDTF">2013-06-03T07:24:34Z</dcterms:created>
  <dcterms:modified xsi:type="dcterms:W3CDTF">2013-06-03T07:42:27Z</dcterms:modified>
</cp:coreProperties>
</file>