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648" r:id="rId1"/>
  </p:sldMasterIdLst>
  <p:notesMasterIdLst>
    <p:notesMasterId r:id="rId23"/>
  </p:notesMasterIdLst>
  <p:handoutMasterIdLst>
    <p:handoutMasterId r:id="rId24"/>
  </p:handoutMasterIdLst>
  <p:sldIdLst>
    <p:sldId id="256" r:id="rId2"/>
    <p:sldId id="306" r:id="rId3"/>
    <p:sldId id="307" r:id="rId4"/>
    <p:sldId id="308" r:id="rId5"/>
    <p:sldId id="309" r:id="rId6"/>
    <p:sldId id="259" r:id="rId7"/>
    <p:sldId id="302" r:id="rId8"/>
    <p:sldId id="262" r:id="rId9"/>
    <p:sldId id="289" r:id="rId10"/>
    <p:sldId id="263" r:id="rId11"/>
    <p:sldId id="299" r:id="rId12"/>
    <p:sldId id="300" r:id="rId13"/>
    <p:sldId id="301" r:id="rId14"/>
    <p:sldId id="293" r:id="rId15"/>
    <p:sldId id="265" r:id="rId16"/>
    <p:sldId id="294" r:id="rId17"/>
    <p:sldId id="303" r:id="rId18"/>
    <p:sldId id="304" r:id="rId19"/>
    <p:sldId id="277" r:id="rId20"/>
    <p:sldId id="305" r:id="rId21"/>
    <p:sldId id="284" r:id="rId22"/>
  </p:sldIdLst>
  <p:sldSz cx="9144000" cy="6858000" type="letter"/>
  <p:notesSz cx="6858000" cy="9774238"/>
  <p:kinsoku lang="ja-JP" invalStChars="、。，．・：；？！゛゜ヽヾゝゞ々ー’”）〕］｝〉》」』】°‰′″℃￠％ぁぃぅぇぉっゃゅょゎァィゥェォッャュョヮヵヶ!%),.:;?]}｡｣､･ｧｨｩｪｫｬｭｮｯｰﾞﾟ" invalEndChars="‘“（〔［｛〈《「『【￥＄$([\{｢￡"/>
  <p:defaultTextStyle>
    <a:defPPr>
      <a:defRPr lang="de-DE"/>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32"/>
  </p:normalViewPr>
  <p:slideViewPr>
    <p:cSldViewPr>
      <p:cViewPr varScale="1">
        <p:scale>
          <a:sx n="106" d="100"/>
          <a:sy n="106" d="100"/>
        </p:scale>
        <p:origin x="1800" y="1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 d="1"/>
        <a:sy n="1" d="1"/>
      </p:scale>
      <p:origin x="0" y="1122"/>
    </p:cViewPr>
  </p:sorterViewPr>
  <p:notesViewPr>
    <p:cSldViewPr>
      <p:cViewPr varScale="1">
        <p:scale>
          <a:sx n="38" d="100"/>
          <a:sy n="38" d="100"/>
        </p:scale>
        <p:origin x="-1530" y="-78"/>
      </p:cViewPr>
      <p:guideLst>
        <p:guide orient="horz" pos="3078"/>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21A1FA1F-09AE-C94F-9CEC-9CD6CD374C89}"/>
              </a:ext>
            </a:extLst>
          </p:cNvPr>
          <p:cNvSpPr>
            <a:spLocks noGrp="1" noChangeArrowheads="1"/>
          </p:cNvSpPr>
          <p:nvPr>
            <p:ph type="body" sz="quarter" idx="3"/>
          </p:nvPr>
        </p:nvSpPr>
        <p:spPr bwMode="auto">
          <a:xfrm>
            <a:off x="914400" y="4645025"/>
            <a:ext cx="5029200" cy="4114800"/>
          </a:xfrm>
          <a:prstGeom prst="rect">
            <a:avLst/>
          </a:prstGeom>
          <a:noFill/>
          <a:ln>
            <a:noFill/>
          </a:ln>
          <a:effectLst/>
        </p:spPr>
        <p:txBody>
          <a:bodyPr vert="horz" wrap="square" lIns="90488" tIns="44450" rIns="90488" bIns="44450" numCol="1" anchor="t" anchorCtr="0" compatLnSpc="1">
            <a:prstTxWarp prst="textNoShape">
              <a:avLst/>
            </a:prstTxWarp>
          </a:bodyPr>
          <a:lstStyle/>
          <a:p>
            <a:pPr lvl="0"/>
            <a:r>
              <a:rPr lang="de-DE" altLang="de-DE" noProof="0"/>
              <a:t>Klicken Sie,  um die Formate des Vorlagentextes zu bearbeiten</a:t>
            </a:r>
          </a:p>
          <a:p>
            <a:pPr lvl="1"/>
            <a:r>
              <a:rPr lang="de-DE" altLang="de-DE" noProof="0"/>
              <a:t>Zweite Ebene</a:t>
            </a:r>
          </a:p>
          <a:p>
            <a:pPr lvl="2"/>
            <a:r>
              <a:rPr lang="de-DE" altLang="de-DE" noProof="0"/>
              <a:t>Dritte Ebene</a:t>
            </a:r>
          </a:p>
          <a:p>
            <a:pPr lvl="3"/>
            <a:r>
              <a:rPr lang="de-DE" altLang="de-DE" noProof="0"/>
              <a:t>Vierte Ebene</a:t>
            </a:r>
          </a:p>
          <a:p>
            <a:pPr lvl="4"/>
            <a:r>
              <a:rPr lang="de-DE" altLang="de-DE" noProof="0"/>
              <a:t>Fünfte Ebene</a:t>
            </a:r>
          </a:p>
        </p:txBody>
      </p:sp>
      <p:sp>
        <p:nvSpPr>
          <p:cNvPr id="2051" name="Rectangle 3">
            <a:extLst>
              <a:ext uri="{FF2B5EF4-FFF2-40B4-BE49-F238E27FC236}">
                <a16:creationId xmlns:a16="http://schemas.microsoft.com/office/drawing/2014/main" id="{66C7DCE7-AA0D-5C49-A25E-E0FEEC1A1DC8}"/>
              </a:ext>
            </a:extLst>
          </p:cNvPr>
          <p:cNvSpPr>
            <a:spLocks noChangeArrowheads="1" noTextEdit="1"/>
          </p:cNvSpPr>
          <p:nvPr>
            <p:ph type="sldImg" idx="2"/>
          </p:nvPr>
        </p:nvSpPr>
        <p:spPr bwMode="auto">
          <a:xfrm>
            <a:off x="1144588" y="852488"/>
            <a:ext cx="4568825" cy="3425825"/>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a:extLst>
              <a:ext uri="{FF2B5EF4-FFF2-40B4-BE49-F238E27FC236}">
                <a16:creationId xmlns:a16="http://schemas.microsoft.com/office/drawing/2014/main" id="{DCAD3F54-3C57-8040-9727-BD4223A9671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tLang="de-DE"/>
          </a:p>
        </p:txBody>
      </p:sp>
      <p:sp>
        <p:nvSpPr>
          <p:cNvPr id="5122" name="Rectangle 3">
            <a:extLst>
              <a:ext uri="{FF2B5EF4-FFF2-40B4-BE49-F238E27FC236}">
                <a16:creationId xmlns:a16="http://schemas.microsoft.com/office/drawing/2014/main" id="{A8F30900-F3D3-4345-933E-3B07A1F1A4E9}"/>
              </a:ext>
            </a:extLst>
          </p:cNvPr>
          <p:cNvSpPr>
            <a:spLocks noChangeArrowheads="1" noTextEdit="1"/>
          </p:cNvSpPr>
          <p:nvPr>
            <p:ph type="sldImg"/>
          </p:nvPr>
        </p:nvSpPr>
        <p:spPr>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2">
            <a:extLst>
              <a:ext uri="{FF2B5EF4-FFF2-40B4-BE49-F238E27FC236}">
                <a16:creationId xmlns:a16="http://schemas.microsoft.com/office/drawing/2014/main" id="{EB49C0BF-43EA-8E43-9FC0-E63DAF1FF82C}"/>
              </a:ext>
            </a:extLst>
          </p:cNvPr>
          <p:cNvSpPr>
            <a:spLocks noChangeArrowheads="1"/>
          </p:cNvSpPr>
          <p:nvPr/>
        </p:nvSpPr>
        <p:spPr bwMode="auto">
          <a:xfrm>
            <a:off x="3886200" y="7938"/>
            <a:ext cx="2971800" cy="458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7170" name="Rectangle 3">
            <a:extLst>
              <a:ext uri="{FF2B5EF4-FFF2-40B4-BE49-F238E27FC236}">
                <a16:creationId xmlns:a16="http://schemas.microsoft.com/office/drawing/2014/main" id="{FCBA94CC-943D-9C49-A70B-56BCD960B111}"/>
              </a:ext>
            </a:extLst>
          </p:cNvPr>
          <p:cNvSpPr>
            <a:spLocks noChangeArrowheads="1"/>
          </p:cNvSpPr>
          <p:nvPr/>
        </p:nvSpPr>
        <p:spPr bwMode="auto">
          <a:xfrm>
            <a:off x="3886200" y="9305925"/>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defTabSz="762000">
              <a:defRPr sz="2400">
                <a:solidFill>
                  <a:schemeClr val="tx1"/>
                </a:solidFill>
                <a:latin typeface="Times New Roman" panose="02020603050405020304" pitchFamily="18" charset="0"/>
              </a:defRPr>
            </a:lvl1pPr>
            <a:lvl2pPr marL="742950" indent="-285750" defTabSz="762000">
              <a:defRPr sz="2400">
                <a:solidFill>
                  <a:schemeClr val="tx1"/>
                </a:solidFill>
                <a:latin typeface="Times New Roman" panose="02020603050405020304" pitchFamily="18" charset="0"/>
              </a:defRPr>
            </a:lvl2pPr>
            <a:lvl3pPr marL="1143000" indent="-228600" defTabSz="762000">
              <a:defRPr sz="2400">
                <a:solidFill>
                  <a:schemeClr val="tx1"/>
                </a:solidFill>
                <a:latin typeface="Times New Roman" panose="02020603050405020304" pitchFamily="18" charset="0"/>
              </a:defRPr>
            </a:lvl3pPr>
            <a:lvl4pPr marL="1600200" indent="-228600" defTabSz="762000">
              <a:defRPr sz="2400">
                <a:solidFill>
                  <a:schemeClr val="tx1"/>
                </a:solidFill>
                <a:latin typeface="Times New Roman" panose="02020603050405020304" pitchFamily="18" charset="0"/>
              </a:defRPr>
            </a:lvl4pPr>
            <a:lvl5pPr marL="2057400" indent="-228600" defTabSz="762000">
              <a:defRPr sz="2400">
                <a:solidFill>
                  <a:schemeClr val="tx1"/>
                </a:solidFill>
                <a:latin typeface="Times New Roman" panose="02020603050405020304" pitchFamily="18"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de-DE" altLang="de-DE" sz="1000" i="1"/>
              <a:t>5</a:t>
            </a:r>
          </a:p>
        </p:txBody>
      </p:sp>
      <p:sp>
        <p:nvSpPr>
          <p:cNvPr id="7171" name="Rectangle 4">
            <a:extLst>
              <a:ext uri="{FF2B5EF4-FFF2-40B4-BE49-F238E27FC236}">
                <a16:creationId xmlns:a16="http://schemas.microsoft.com/office/drawing/2014/main" id="{00AF4AFC-8CFB-7C49-B263-28F658E9081C}"/>
              </a:ext>
            </a:extLst>
          </p:cNvPr>
          <p:cNvSpPr>
            <a:spLocks noChangeArrowheads="1"/>
          </p:cNvSpPr>
          <p:nvPr/>
        </p:nvSpPr>
        <p:spPr bwMode="auto">
          <a:xfrm>
            <a:off x="0" y="9305925"/>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7172" name="Rectangle 5">
            <a:extLst>
              <a:ext uri="{FF2B5EF4-FFF2-40B4-BE49-F238E27FC236}">
                <a16:creationId xmlns:a16="http://schemas.microsoft.com/office/drawing/2014/main" id="{6F06B33B-BC7A-9D49-B160-2D1C766C270E}"/>
              </a:ext>
            </a:extLst>
          </p:cNvPr>
          <p:cNvSpPr>
            <a:spLocks noChangeArrowheads="1"/>
          </p:cNvSpPr>
          <p:nvPr/>
        </p:nvSpPr>
        <p:spPr bwMode="auto">
          <a:xfrm>
            <a:off x="0" y="7938"/>
            <a:ext cx="2971800" cy="458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7173" name="Rectangle 6">
            <a:extLst>
              <a:ext uri="{FF2B5EF4-FFF2-40B4-BE49-F238E27FC236}">
                <a16:creationId xmlns:a16="http://schemas.microsoft.com/office/drawing/2014/main" id="{E3F9CA0A-D8B5-514F-92FF-77F6A932E775}"/>
              </a:ext>
            </a:extLst>
          </p:cNvPr>
          <p:cNvSpPr>
            <a:spLocks noChangeArrowheads="1"/>
          </p:cNvSpPr>
          <p:nvPr/>
        </p:nvSpPr>
        <p:spPr bwMode="auto">
          <a:xfrm>
            <a:off x="3886200" y="4763"/>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7174" name="Rectangle 7">
            <a:extLst>
              <a:ext uri="{FF2B5EF4-FFF2-40B4-BE49-F238E27FC236}">
                <a16:creationId xmlns:a16="http://schemas.microsoft.com/office/drawing/2014/main" id="{4F8D0182-A58F-7E4E-8829-8D1DDA5D7E28}"/>
              </a:ext>
            </a:extLst>
          </p:cNvPr>
          <p:cNvSpPr>
            <a:spLocks noChangeArrowheads="1"/>
          </p:cNvSpPr>
          <p:nvPr/>
        </p:nvSpPr>
        <p:spPr bwMode="auto">
          <a:xfrm>
            <a:off x="3886200" y="9304338"/>
            <a:ext cx="2971800" cy="45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defTabSz="762000">
              <a:defRPr sz="2400">
                <a:solidFill>
                  <a:schemeClr val="tx1"/>
                </a:solidFill>
                <a:latin typeface="Times New Roman" panose="02020603050405020304" pitchFamily="18" charset="0"/>
              </a:defRPr>
            </a:lvl1pPr>
            <a:lvl2pPr marL="742950" indent="-285750" defTabSz="762000">
              <a:defRPr sz="2400">
                <a:solidFill>
                  <a:schemeClr val="tx1"/>
                </a:solidFill>
                <a:latin typeface="Times New Roman" panose="02020603050405020304" pitchFamily="18" charset="0"/>
              </a:defRPr>
            </a:lvl2pPr>
            <a:lvl3pPr marL="1143000" indent="-228600" defTabSz="762000">
              <a:defRPr sz="2400">
                <a:solidFill>
                  <a:schemeClr val="tx1"/>
                </a:solidFill>
                <a:latin typeface="Times New Roman" panose="02020603050405020304" pitchFamily="18" charset="0"/>
              </a:defRPr>
            </a:lvl3pPr>
            <a:lvl4pPr marL="1600200" indent="-228600" defTabSz="762000">
              <a:defRPr sz="2400">
                <a:solidFill>
                  <a:schemeClr val="tx1"/>
                </a:solidFill>
                <a:latin typeface="Times New Roman" panose="02020603050405020304" pitchFamily="18" charset="0"/>
              </a:defRPr>
            </a:lvl4pPr>
            <a:lvl5pPr marL="2057400" indent="-228600" defTabSz="762000">
              <a:defRPr sz="2400">
                <a:solidFill>
                  <a:schemeClr val="tx1"/>
                </a:solidFill>
                <a:latin typeface="Times New Roman" panose="02020603050405020304" pitchFamily="18"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de-DE" altLang="de-DE" sz="1000" i="1"/>
              <a:t>4</a:t>
            </a:r>
          </a:p>
        </p:txBody>
      </p:sp>
      <p:sp>
        <p:nvSpPr>
          <p:cNvPr id="7175" name="Rectangle 8">
            <a:extLst>
              <a:ext uri="{FF2B5EF4-FFF2-40B4-BE49-F238E27FC236}">
                <a16:creationId xmlns:a16="http://schemas.microsoft.com/office/drawing/2014/main" id="{7A99914E-493D-6E48-9675-DFC182E1374A}"/>
              </a:ext>
            </a:extLst>
          </p:cNvPr>
          <p:cNvSpPr>
            <a:spLocks noChangeArrowheads="1"/>
          </p:cNvSpPr>
          <p:nvPr/>
        </p:nvSpPr>
        <p:spPr bwMode="auto">
          <a:xfrm>
            <a:off x="0" y="9304338"/>
            <a:ext cx="2971800" cy="45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7176" name="Rectangle 9">
            <a:extLst>
              <a:ext uri="{FF2B5EF4-FFF2-40B4-BE49-F238E27FC236}">
                <a16:creationId xmlns:a16="http://schemas.microsoft.com/office/drawing/2014/main" id="{0F8F02AA-4C22-884B-917A-26F66D94E4C4}"/>
              </a:ext>
            </a:extLst>
          </p:cNvPr>
          <p:cNvSpPr>
            <a:spLocks noChangeArrowheads="1"/>
          </p:cNvSpPr>
          <p:nvPr/>
        </p:nvSpPr>
        <p:spPr bwMode="auto">
          <a:xfrm>
            <a:off x="0" y="4763"/>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7177" name="Rectangle 10">
            <a:extLst>
              <a:ext uri="{FF2B5EF4-FFF2-40B4-BE49-F238E27FC236}">
                <a16:creationId xmlns:a16="http://schemas.microsoft.com/office/drawing/2014/main" id="{3C780ED1-403F-2F48-80B3-0F7BD0FBE620}"/>
              </a:ext>
            </a:extLst>
          </p:cNvPr>
          <p:cNvSpPr>
            <a:spLocks noChangeArrowheads="1"/>
          </p:cNvSpPr>
          <p:nvPr/>
        </p:nvSpPr>
        <p:spPr bwMode="auto">
          <a:xfrm>
            <a:off x="3886200" y="3175"/>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7178" name="Rectangle 11">
            <a:extLst>
              <a:ext uri="{FF2B5EF4-FFF2-40B4-BE49-F238E27FC236}">
                <a16:creationId xmlns:a16="http://schemas.microsoft.com/office/drawing/2014/main" id="{CEE45805-CF5E-2047-AD52-AC0385646DAD}"/>
              </a:ext>
            </a:extLst>
          </p:cNvPr>
          <p:cNvSpPr>
            <a:spLocks noChangeArrowheads="1"/>
          </p:cNvSpPr>
          <p:nvPr/>
        </p:nvSpPr>
        <p:spPr bwMode="auto">
          <a:xfrm>
            <a:off x="3886200" y="930275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defTabSz="762000">
              <a:defRPr sz="2400">
                <a:solidFill>
                  <a:schemeClr val="tx1"/>
                </a:solidFill>
                <a:latin typeface="Times New Roman" panose="02020603050405020304" pitchFamily="18" charset="0"/>
              </a:defRPr>
            </a:lvl1pPr>
            <a:lvl2pPr marL="742950" indent="-285750" defTabSz="762000">
              <a:defRPr sz="2400">
                <a:solidFill>
                  <a:schemeClr val="tx1"/>
                </a:solidFill>
                <a:latin typeface="Times New Roman" panose="02020603050405020304" pitchFamily="18" charset="0"/>
              </a:defRPr>
            </a:lvl2pPr>
            <a:lvl3pPr marL="1143000" indent="-228600" defTabSz="762000">
              <a:defRPr sz="2400">
                <a:solidFill>
                  <a:schemeClr val="tx1"/>
                </a:solidFill>
                <a:latin typeface="Times New Roman" panose="02020603050405020304" pitchFamily="18" charset="0"/>
              </a:defRPr>
            </a:lvl3pPr>
            <a:lvl4pPr marL="1600200" indent="-228600" defTabSz="762000">
              <a:defRPr sz="2400">
                <a:solidFill>
                  <a:schemeClr val="tx1"/>
                </a:solidFill>
                <a:latin typeface="Times New Roman" panose="02020603050405020304" pitchFamily="18" charset="0"/>
              </a:defRPr>
            </a:lvl4pPr>
            <a:lvl5pPr marL="2057400" indent="-228600" defTabSz="762000">
              <a:defRPr sz="2400">
                <a:solidFill>
                  <a:schemeClr val="tx1"/>
                </a:solidFill>
                <a:latin typeface="Times New Roman" panose="02020603050405020304" pitchFamily="18"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de-DE" altLang="de-DE" sz="1000" i="1"/>
              <a:t>2</a:t>
            </a:r>
          </a:p>
        </p:txBody>
      </p:sp>
      <p:sp>
        <p:nvSpPr>
          <p:cNvPr id="7179" name="Rectangle 12">
            <a:extLst>
              <a:ext uri="{FF2B5EF4-FFF2-40B4-BE49-F238E27FC236}">
                <a16:creationId xmlns:a16="http://schemas.microsoft.com/office/drawing/2014/main" id="{1BE4E40E-9958-F640-A9A0-305CD155644B}"/>
              </a:ext>
            </a:extLst>
          </p:cNvPr>
          <p:cNvSpPr>
            <a:spLocks noChangeArrowheads="1"/>
          </p:cNvSpPr>
          <p:nvPr/>
        </p:nvSpPr>
        <p:spPr bwMode="auto">
          <a:xfrm>
            <a:off x="0" y="930275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7180" name="Rectangle 13">
            <a:extLst>
              <a:ext uri="{FF2B5EF4-FFF2-40B4-BE49-F238E27FC236}">
                <a16:creationId xmlns:a16="http://schemas.microsoft.com/office/drawing/2014/main" id="{2197612D-B309-DA45-8FD3-8C3D1E861651}"/>
              </a:ext>
            </a:extLst>
          </p:cNvPr>
          <p:cNvSpPr>
            <a:spLocks noChangeArrowheads="1"/>
          </p:cNvSpPr>
          <p:nvPr/>
        </p:nvSpPr>
        <p:spPr bwMode="auto">
          <a:xfrm>
            <a:off x="0" y="3175"/>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7181" name="Rectangle 14">
            <a:extLst>
              <a:ext uri="{FF2B5EF4-FFF2-40B4-BE49-F238E27FC236}">
                <a16:creationId xmlns:a16="http://schemas.microsoft.com/office/drawing/2014/main" id="{A65BF358-893C-1441-A705-41CCCEEBDFA3}"/>
              </a:ext>
            </a:extLst>
          </p:cNvPr>
          <p:cNvSpPr>
            <a:spLocks noGrp="1" noChangeArrowheads="1"/>
          </p:cNvSpPr>
          <p:nvPr>
            <p:ph type="body" idx="1"/>
          </p:nvPr>
        </p:nvSpPr>
        <p:spPr>
          <a:xfrm>
            <a:off x="914400" y="4645025"/>
            <a:ext cx="5029200" cy="38481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tLang="de-DE"/>
          </a:p>
        </p:txBody>
      </p:sp>
      <p:sp>
        <p:nvSpPr>
          <p:cNvPr id="7182" name="Rectangle 15">
            <a:extLst>
              <a:ext uri="{FF2B5EF4-FFF2-40B4-BE49-F238E27FC236}">
                <a16:creationId xmlns:a16="http://schemas.microsoft.com/office/drawing/2014/main" id="{263996C7-1362-EA42-8F92-ECD00FB6D0F8}"/>
              </a:ext>
            </a:extLst>
          </p:cNvPr>
          <p:cNvSpPr>
            <a:spLocks noChangeArrowheads="1" noTextEdit="1"/>
          </p:cNvSpPr>
          <p:nvPr>
            <p:ph type="sldImg"/>
          </p:nvPr>
        </p:nvSpPr>
        <p:spPr>
          <a:xfrm>
            <a:off x="995363" y="739775"/>
            <a:ext cx="4868862" cy="3651250"/>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a:extLst>
              <a:ext uri="{FF2B5EF4-FFF2-40B4-BE49-F238E27FC236}">
                <a16:creationId xmlns:a16="http://schemas.microsoft.com/office/drawing/2014/main" id="{436748D8-518D-7C47-9F90-66C74D3DC626}"/>
              </a:ext>
            </a:extLst>
          </p:cNvPr>
          <p:cNvSpPr>
            <a:spLocks noChangeArrowheads="1"/>
          </p:cNvSpPr>
          <p:nvPr/>
        </p:nvSpPr>
        <p:spPr bwMode="auto">
          <a:xfrm>
            <a:off x="3886200" y="7938"/>
            <a:ext cx="2971800" cy="458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9218" name="Rectangle 3">
            <a:extLst>
              <a:ext uri="{FF2B5EF4-FFF2-40B4-BE49-F238E27FC236}">
                <a16:creationId xmlns:a16="http://schemas.microsoft.com/office/drawing/2014/main" id="{174EC634-4D73-D744-A23A-AF4BDAFB1846}"/>
              </a:ext>
            </a:extLst>
          </p:cNvPr>
          <p:cNvSpPr>
            <a:spLocks noChangeArrowheads="1"/>
          </p:cNvSpPr>
          <p:nvPr/>
        </p:nvSpPr>
        <p:spPr bwMode="auto">
          <a:xfrm>
            <a:off x="3886200" y="9305925"/>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defTabSz="762000">
              <a:defRPr sz="2400">
                <a:solidFill>
                  <a:schemeClr val="tx1"/>
                </a:solidFill>
                <a:latin typeface="Times New Roman" panose="02020603050405020304" pitchFamily="18" charset="0"/>
              </a:defRPr>
            </a:lvl1pPr>
            <a:lvl2pPr marL="742950" indent="-285750" defTabSz="762000">
              <a:defRPr sz="2400">
                <a:solidFill>
                  <a:schemeClr val="tx1"/>
                </a:solidFill>
                <a:latin typeface="Times New Roman" panose="02020603050405020304" pitchFamily="18" charset="0"/>
              </a:defRPr>
            </a:lvl2pPr>
            <a:lvl3pPr marL="1143000" indent="-228600" defTabSz="762000">
              <a:defRPr sz="2400">
                <a:solidFill>
                  <a:schemeClr val="tx1"/>
                </a:solidFill>
                <a:latin typeface="Times New Roman" panose="02020603050405020304" pitchFamily="18" charset="0"/>
              </a:defRPr>
            </a:lvl3pPr>
            <a:lvl4pPr marL="1600200" indent="-228600" defTabSz="762000">
              <a:defRPr sz="2400">
                <a:solidFill>
                  <a:schemeClr val="tx1"/>
                </a:solidFill>
                <a:latin typeface="Times New Roman" panose="02020603050405020304" pitchFamily="18" charset="0"/>
              </a:defRPr>
            </a:lvl4pPr>
            <a:lvl5pPr marL="2057400" indent="-228600" defTabSz="762000">
              <a:defRPr sz="2400">
                <a:solidFill>
                  <a:schemeClr val="tx1"/>
                </a:solidFill>
                <a:latin typeface="Times New Roman" panose="02020603050405020304" pitchFamily="18"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de-DE" altLang="de-DE" sz="1000" i="1"/>
              <a:t>6</a:t>
            </a:r>
          </a:p>
        </p:txBody>
      </p:sp>
      <p:sp>
        <p:nvSpPr>
          <p:cNvPr id="9219" name="Rectangle 4">
            <a:extLst>
              <a:ext uri="{FF2B5EF4-FFF2-40B4-BE49-F238E27FC236}">
                <a16:creationId xmlns:a16="http://schemas.microsoft.com/office/drawing/2014/main" id="{65E06110-39B0-0743-9B50-84D029E5371E}"/>
              </a:ext>
            </a:extLst>
          </p:cNvPr>
          <p:cNvSpPr>
            <a:spLocks noChangeArrowheads="1"/>
          </p:cNvSpPr>
          <p:nvPr/>
        </p:nvSpPr>
        <p:spPr bwMode="auto">
          <a:xfrm>
            <a:off x="0" y="9305925"/>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9220" name="Rectangle 5">
            <a:extLst>
              <a:ext uri="{FF2B5EF4-FFF2-40B4-BE49-F238E27FC236}">
                <a16:creationId xmlns:a16="http://schemas.microsoft.com/office/drawing/2014/main" id="{C9655546-B4C5-294C-B4B5-1D10FB2969F8}"/>
              </a:ext>
            </a:extLst>
          </p:cNvPr>
          <p:cNvSpPr>
            <a:spLocks noChangeArrowheads="1"/>
          </p:cNvSpPr>
          <p:nvPr/>
        </p:nvSpPr>
        <p:spPr bwMode="auto">
          <a:xfrm>
            <a:off x="0" y="7938"/>
            <a:ext cx="2971800" cy="458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9221" name="Rectangle 6">
            <a:extLst>
              <a:ext uri="{FF2B5EF4-FFF2-40B4-BE49-F238E27FC236}">
                <a16:creationId xmlns:a16="http://schemas.microsoft.com/office/drawing/2014/main" id="{4CE0D2F3-C85C-7B47-86C0-DFEEE6717F3E}"/>
              </a:ext>
            </a:extLst>
          </p:cNvPr>
          <p:cNvSpPr>
            <a:spLocks noChangeArrowheads="1"/>
          </p:cNvSpPr>
          <p:nvPr/>
        </p:nvSpPr>
        <p:spPr bwMode="auto">
          <a:xfrm>
            <a:off x="3886200" y="4763"/>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9222" name="Rectangle 7">
            <a:extLst>
              <a:ext uri="{FF2B5EF4-FFF2-40B4-BE49-F238E27FC236}">
                <a16:creationId xmlns:a16="http://schemas.microsoft.com/office/drawing/2014/main" id="{2BE27D44-E7E7-1F4F-844F-2D2C72F0A136}"/>
              </a:ext>
            </a:extLst>
          </p:cNvPr>
          <p:cNvSpPr>
            <a:spLocks noChangeArrowheads="1"/>
          </p:cNvSpPr>
          <p:nvPr/>
        </p:nvSpPr>
        <p:spPr bwMode="auto">
          <a:xfrm>
            <a:off x="3886200" y="9304338"/>
            <a:ext cx="2971800" cy="45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defTabSz="762000">
              <a:defRPr sz="2400">
                <a:solidFill>
                  <a:schemeClr val="tx1"/>
                </a:solidFill>
                <a:latin typeface="Times New Roman" panose="02020603050405020304" pitchFamily="18" charset="0"/>
              </a:defRPr>
            </a:lvl1pPr>
            <a:lvl2pPr marL="742950" indent="-285750" defTabSz="762000">
              <a:defRPr sz="2400">
                <a:solidFill>
                  <a:schemeClr val="tx1"/>
                </a:solidFill>
                <a:latin typeface="Times New Roman" panose="02020603050405020304" pitchFamily="18" charset="0"/>
              </a:defRPr>
            </a:lvl2pPr>
            <a:lvl3pPr marL="1143000" indent="-228600" defTabSz="762000">
              <a:defRPr sz="2400">
                <a:solidFill>
                  <a:schemeClr val="tx1"/>
                </a:solidFill>
                <a:latin typeface="Times New Roman" panose="02020603050405020304" pitchFamily="18" charset="0"/>
              </a:defRPr>
            </a:lvl3pPr>
            <a:lvl4pPr marL="1600200" indent="-228600" defTabSz="762000">
              <a:defRPr sz="2400">
                <a:solidFill>
                  <a:schemeClr val="tx1"/>
                </a:solidFill>
                <a:latin typeface="Times New Roman" panose="02020603050405020304" pitchFamily="18" charset="0"/>
              </a:defRPr>
            </a:lvl4pPr>
            <a:lvl5pPr marL="2057400" indent="-228600" defTabSz="762000">
              <a:defRPr sz="2400">
                <a:solidFill>
                  <a:schemeClr val="tx1"/>
                </a:solidFill>
                <a:latin typeface="Times New Roman" panose="02020603050405020304" pitchFamily="18"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de-DE" altLang="de-DE" sz="1000" i="1"/>
              <a:t>5</a:t>
            </a:r>
          </a:p>
        </p:txBody>
      </p:sp>
      <p:sp>
        <p:nvSpPr>
          <p:cNvPr id="9223" name="Rectangle 8">
            <a:extLst>
              <a:ext uri="{FF2B5EF4-FFF2-40B4-BE49-F238E27FC236}">
                <a16:creationId xmlns:a16="http://schemas.microsoft.com/office/drawing/2014/main" id="{CBB2A1F8-30AA-234A-923C-630AF0D992D9}"/>
              </a:ext>
            </a:extLst>
          </p:cNvPr>
          <p:cNvSpPr>
            <a:spLocks noChangeArrowheads="1"/>
          </p:cNvSpPr>
          <p:nvPr/>
        </p:nvSpPr>
        <p:spPr bwMode="auto">
          <a:xfrm>
            <a:off x="0" y="9304338"/>
            <a:ext cx="2971800" cy="45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9224" name="Rectangle 9">
            <a:extLst>
              <a:ext uri="{FF2B5EF4-FFF2-40B4-BE49-F238E27FC236}">
                <a16:creationId xmlns:a16="http://schemas.microsoft.com/office/drawing/2014/main" id="{38B06CD3-32DF-504F-A6F6-D7D94570AF18}"/>
              </a:ext>
            </a:extLst>
          </p:cNvPr>
          <p:cNvSpPr>
            <a:spLocks noChangeArrowheads="1"/>
          </p:cNvSpPr>
          <p:nvPr/>
        </p:nvSpPr>
        <p:spPr bwMode="auto">
          <a:xfrm>
            <a:off x="0" y="4763"/>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9225" name="Rectangle 10">
            <a:extLst>
              <a:ext uri="{FF2B5EF4-FFF2-40B4-BE49-F238E27FC236}">
                <a16:creationId xmlns:a16="http://schemas.microsoft.com/office/drawing/2014/main" id="{DB494EAD-C633-DD48-8625-B07078854E84}"/>
              </a:ext>
            </a:extLst>
          </p:cNvPr>
          <p:cNvSpPr>
            <a:spLocks noChangeArrowheads="1"/>
          </p:cNvSpPr>
          <p:nvPr/>
        </p:nvSpPr>
        <p:spPr bwMode="auto">
          <a:xfrm>
            <a:off x="3886200" y="3175"/>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9226" name="Rectangle 11">
            <a:extLst>
              <a:ext uri="{FF2B5EF4-FFF2-40B4-BE49-F238E27FC236}">
                <a16:creationId xmlns:a16="http://schemas.microsoft.com/office/drawing/2014/main" id="{0A424D5D-0117-6B41-8EBC-C34AE85D3C23}"/>
              </a:ext>
            </a:extLst>
          </p:cNvPr>
          <p:cNvSpPr>
            <a:spLocks noChangeArrowheads="1"/>
          </p:cNvSpPr>
          <p:nvPr/>
        </p:nvSpPr>
        <p:spPr bwMode="auto">
          <a:xfrm>
            <a:off x="3886200" y="930275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defTabSz="762000">
              <a:defRPr sz="2400">
                <a:solidFill>
                  <a:schemeClr val="tx1"/>
                </a:solidFill>
                <a:latin typeface="Times New Roman" panose="02020603050405020304" pitchFamily="18" charset="0"/>
              </a:defRPr>
            </a:lvl1pPr>
            <a:lvl2pPr marL="742950" indent="-285750" defTabSz="762000">
              <a:defRPr sz="2400">
                <a:solidFill>
                  <a:schemeClr val="tx1"/>
                </a:solidFill>
                <a:latin typeface="Times New Roman" panose="02020603050405020304" pitchFamily="18" charset="0"/>
              </a:defRPr>
            </a:lvl2pPr>
            <a:lvl3pPr marL="1143000" indent="-228600" defTabSz="762000">
              <a:defRPr sz="2400">
                <a:solidFill>
                  <a:schemeClr val="tx1"/>
                </a:solidFill>
                <a:latin typeface="Times New Roman" panose="02020603050405020304" pitchFamily="18" charset="0"/>
              </a:defRPr>
            </a:lvl3pPr>
            <a:lvl4pPr marL="1600200" indent="-228600" defTabSz="762000">
              <a:defRPr sz="2400">
                <a:solidFill>
                  <a:schemeClr val="tx1"/>
                </a:solidFill>
                <a:latin typeface="Times New Roman" panose="02020603050405020304" pitchFamily="18" charset="0"/>
              </a:defRPr>
            </a:lvl4pPr>
            <a:lvl5pPr marL="2057400" indent="-228600" defTabSz="762000">
              <a:defRPr sz="2400">
                <a:solidFill>
                  <a:schemeClr val="tx1"/>
                </a:solidFill>
                <a:latin typeface="Times New Roman" panose="02020603050405020304" pitchFamily="18"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de-DE" altLang="de-DE" sz="1000" i="1"/>
              <a:t>2</a:t>
            </a:r>
          </a:p>
        </p:txBody>
      </p:sp>
      <p:sp>
        <p:nvSpPr>
          <p:cNvPr id="9227" name="Rectangle 12">
            <a:extLst>
              <a:ext uri="{FF2B5EF4-FFF2-40B4-BE49-F238E27FC236}">
                <a16:creationId xmlns:a16="http://schemas.microsoft.com/office/drawing/2014/main" id="{A06C9E66-49A3-BE48-9FA2-16FC31DE135C}"/>
              </a:ext>
            </a:extLst>
          </p:cNvPr>
          <p:cNvSpPr>
            <a:spLocks noChangeArrowheads="1"/>
          </p:cNvSpPr>
          <p:nvPr/>
        </p:nvSpPr>
        <p:spPr bwMode="auto">
          <a:xfrm>
            <a:off x="0" y="930275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9228" name="Rectangle 13">
            <a:extLst>
              <a:ext uri="{FF2B5EF4-FFF2-40B4-BE49-F238E27FC236}">
                <a16:creationId xmlns:a16="http://schemas.microsoft.com/office/drawing/2014/main" id="{957594C6-DD06-C845-A928-0EF338118ECC}"/>
              </a:ext>
            </a:extLst>
          </p:cNvPr>
          <p:cNvSpPr>
            <a:spLocks noChangeArrowheads="1"/>
          </p:cNvSpPr>
          <p:nvPr/>
        </p:nvSpPr>
        <p:spPr bwMode="auto">
          <a:xfrm>
            <a:off x="0" y="3175"/>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9229" name="Rectangle 14">
            <a:extLst>
              <a:ext uri="{FF2B5EF4-FFF2-40B4-BE49-F238E27FC236}">
                <a16:creationId xmlns:a16="http://schemas.microsoft.com/office/drawing/2014/main" id="{B6B554F1-19C2-0B4A-B0D6-5A13664F75D5}"/>
              </a:ext>
            </a:extLst>
          </p:cNvPr>
          <p:cNvSpPr>
            <a:spLocks noGrp="1" noChangeArrowheads="1"/>
          </p:cNvSpPr>
          <p:nvPr>
            <p:ph type="body" idx="1"/>
          </p:nvPr>
        </p:nvSpPr>
        <p:spPr>
          <a:xfrm>
            <a:off x="914400" y="4645025"/>
            <a:ext cx="5029200" cy="38481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tLang="de-DE"/>
          </a:p>
        </p:txBody>
      </p:sp>
      <p:sp>
        <p:nvSpPr>
          <p:cNvPr id="9230" name="Rectangle 15">
            <a:extLst>
              <a:ext uri="{FF2B5EF4-FFF2-40B4-BE49-F238E27FC236}">
                <a16:creationId xmlns:a16="http://schemas.microsoft.com/office/drawing/2014/main" id="{8D61107C-5550-214F-83C7-2B50E2C7C7E2}"/>
              </a:ext>
            </a:extLst>
          </p:cNvPr>
          <p:cNvSpPr>
            <a:spLocks noChangeArrowheads="1" noTextEdit="1"/>
          </p:cNvSpPr>
          <p:nvPr>
            <p:ph type="sldImg"/>
          </p:nvPr>
        </p:nvSpPr>
        <p:spPr>
          <a:xfrm>
            <a:off x="995363" y="739775"/>
            <a:ext cx="4868862" cy="365125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a:extLst>
              <a:ext uri="{FF2B5EF4-FFF2-40B4-BE49-F238E27FC236}">
                <a16:creationId xmlns:a16="http://schemas.microsoft.com/office/drawing/2014/main" id="{0AC0C3AE-CF1A-B040-8FCC-587CD389715C}"/>
              </a:ext>
            </a:extLst>
          </p:cNvPr>
          <p:cNvSpPr>
            <a:spLocks noChangeArrowheads="1"/>
          </p:cNvSpPr>
          <p:nvPr/>
        </p:nvSpPr>
        <p:spPr bwMode="auto">
          <a:xfrm>
            <a:off x="3886200" y="7938"/>
            <a:ext cx="2971800" cy="458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11266" name="Rectangle 3">
            <a:extLst>
              <a:ext uri="{FF2B5EF4-FFF2-40B4-BE49-F238E27FC236}">
                <a16:creationId xmlns:a16="http://schemas.microsoft.com/office/drawing/2014/main" id="{FA7BB696-0911-844E-BA5C-8738B4943778}"/>
              </a:ext>
            </a:extLst>
          </p:cNvPr>
          <p:cNvSpPr>
            <a:spLocks noChangeArrowheads="1"/>
          </p:cNvSpPr>
          <p:nvPr/>
        </p:nvSpPr>
        <p:spPr bwMode="auto">
          <a:xfrm>
            <a:off x="3886200" y="9305925"/>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defTabSz="762000">
              <a:defRPr sz="2400">
                <a:solidFill>
                  <a:schemeClr val="tx1"/>
                </a:solidFill>
                <a:latin typeface="Times New Roman" panose="02020603050405020304" pitchFamily="18" charset="0"/>
              </a:defRPr>
            </a:lvl1pPr>
            <a:lvl2pPr marL="742950" indent="-285750" defTabSz="762000">
              <a:defRPr sz="2400">
                <a:solidFill>
                  <a:schemeClr val="tx1"/>
                </a:solidFill>
                <a:latin typeface="Times New Roman" panose="02020603050405020304" pitchFamily="18" charset="0"/>
              </a:defRPr>
            </a:lvl2pPr>
            <a:lvl3pPr marL="1143000" indent="-228600" defTabSz="762000">
              <a:defRPr sz="2400">
                <a:solidFill>
                  <a:schemeClr val="tx1"/>
                </a:solidFill>
                <a:latin typeface="Times New Roman" panose="02020603050405020304" pitchFamily="18" charset="0"/>
              </a:defRPr>
            </a:lvl3pPr>
            <a:lvl4pPr marL="1600200" indent="-228600" defTabSz="762000">
              <a:defRPr sz="2400">
                <a:solidFill>
                  <a:schemeClr val="tx1"/>
                </a:solidFill>
                <a:latin typeface="Times New Roman" panose="02020603050405020304" pitchFamily="18" charset="0"/>
              </a:defRPr>
            </a:lvl4pPr>
            <a:lvl5pPr marL="2057400" indent="-228600" defTabSz="762000">
              <a:defRPr sz="2400">
                <a:solidFill>
                  <a:schemeClr val="tx1"/>
                </a:solidFill>
                <a:latin typeface="Times New Roman" panose="02020603050405020304" pitchFamily="18"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de-DE" altLang="de-DE" sz="1000" i="1"/>
              <a:t>7</a:t>
            </a:r>
          </a:p>
        </p:txBody>
      </p:sp>
      <p:sp>
        <p:nvSpPr>
          <p:cNvPr id="11267" name="Rectangle 4">
            <a:extLst>
              <a:ext uri="{FF2B5EF4-FFF2-40B4-BE49-F238E27FC236}">
                <a16:creationId xmlns:a16="http://schemas.microsoft.com/office/drawing/2014/main" id="{DC4BDB36-98CC-B249-A3EC-35BF24B39C19}"/>
              </a:ext>
            </a:extLst>
          </p:cNvPr>
          <p:cNvSpPr>
            <a:spLocks noChangeArrowheads="1"/>
          </p:cNvSpPr>
          <p:nvPr/>
        </p:nvSpPr>
        <p:spPr bwMode="auto">
          <a:xfrm>
            <a:off x="0" y="9305925"/>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11268" name="Rectangle 5">
            <a:extLst>
              <a:ext uri="{FF2B5EF4-FFF2-40B4-BE49-F238E27FC236}">
                <a16:creationId xmlns:a16="http://schemas.microsoft.com/office/drawing/2014/main" id="{C68C143C-D4D9-5D44-ACB7-64CAFADA8159}"/>
              </a:ext>
            </a:extLst>
          </p:cNvPr>
          <p:cNvSpPr>
            <a:spLocks noChangeArrowheads="1"/>
          </p:cNvSpPr>
          <p:nvPr/>
        </p:nvSpPr>
        <p:spPr bwMode="auto">
          <a:xfrm>
            <a:off x="0" y="7938"/>
            <a:ext cx="2971800" cy="458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11269" name="Rectangle 6">
            <a:extLst>
              <a:ext uri="{FF2B5EF4-FFF2-40B4-BE49-F238E27FC236}">
                <a16:creationId xmlns:a16="http://schemas.microsoft.com/office/drawing/2014/main" id="{4B9C448D-0123-434C-B3CA-FF43CEC92887}"/>
              </a:ext>
            </a:extLst>
          </p:cNvPr>
          <p:cNvSpPr>
            <a:spLocks noChangeArrowheads="1"/>
          </p:cNvSpPr>
          <p:nvPr/>
        </p:nvSpPr>
        <p:spPr bwMode="auto">
          <a:xfrm>
            <a:off x="3886200" y="4763"/>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11270" name="Rectangle 7">
            <a:extLst>
              <a:ext uri="{FF2B5EF4-FFF2-40B4-BE49-F238E27FC236}">
                <a16:creationId xmlns:a16="http://schemas.microsoft.com/office/drawing/2014/main" id="{0F475658-FF2E-024D-B7E0-BCAFABFE2F25}"/>
              </a:ext>
            </a:extLst>
          </p:cNvPr>
          <p:cNvSpPr>
            <a:spLocks noChangeArrowheads="1"/>
          </p:cNvSpPr>
          <p:nvPr/>
        </p:nvSpPr>
        <p:spPr bwMode="auto">
          <a:xfrm>
            <a:off x="3886200" y="9304338"/>
            <a:ext cx="2971800" cy="45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defTabSz="762000">
              <a:defRPr sz="2400">
                <a:solidFill>
                  <a:schemeClr val="tx1"/>
                </a:solidFill>
                <a:latin typeface="Times New Roman" panose="02020603050405020304" pitchFamily="18" charset="0"/>
              </a:defRPr>
            </a:lvl1pPr>
            <a:lvl2pPr marL="742950" indent="-285750" defTabSz="762000">
              <a:defRPr sz="2400">
                <a:solidFill>
                  <a:schemeClr val="tx1"/>
                </a:solidFill>
                <a:latin typeface="Times New Roman" panose="02020603050405020304" pitchFamily="18" charset="0"/>
              </a:defRPr>
            </a:lvl2pPr>
            <a:lvl3pPr marL="1143000" indent="-228600" defTabSz="762000">
              <a:defRPr sz="2400">
                <a:solidFill>
                  <a:schemeClr val="tx1"/>
                </a:solidFill>
                <a:latin typeface="Times New Roman" panose="02020603050405020304" pitchFamily="18" charset="0"/>
              </a:defRPr>
            </a:lvl3pPr>
            <a:lvl4pPr marL="1600200" indent="-228600" defTabSz="762000">
              <a:defRPr sz="2400">
                <a:solidFill>
                  <a:schemeClr val="tx1"/>
                </a:solidFill>
                <a:latin typeface="Times New Roman" panose="02020603050405020304" pitchFamily="18" charset="0"/>
              </a:defRPr>
            </a:lvl4pPr>
            <a:lvl5pPr marL="2057400" indent="-228600" defTabSz="762000">
              <a:defRPr sz="2400">
                <a:solidFill>
                  <a:schemeClr val="tx1"/>
                </a:solidFill>
                <a:latin typeface="Times New Roman" panose="02020603050405020304" pitchFamily="18"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de-DE" altLang="de-DE" sz="1000" i="1"/>
              <a:t>6</a:t>
            </a:r>
          </a:p>
        </p:txBody>
      </p:sp>
      <p:sp>
        <p:nvSpPr>
          <p:cNvPr id="11271" name="Rectangle 8">
            <a:extLst>
              <a:ext uri="{FF2B5EF4-FFF2-40B4-BE49-F238E27FC236}">
                <a16:creationId xmlns:a16="http://schemas.microsoft.com/office/drawing/2014/main" id="{B83E8442-F1F5-CC42-A30F-02FAFCF5CB65}"/>
              </a:ext>
            </a:extLst>
          </p:cNvPr>
          <p:cNvSpPr>
            <a:spLocks noChangeArrowheads="1"/>
          </p:cNvSpPr>
          <p:nvPr/>
        </p:nvSpPr>
        <p:spPr bwMode="auto">
          <a:xfrm>
            <a:off x="0" y="9304338"/>
            <a:ext cx="2971800" cy="45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11272" name="Rectangle 9">
            <a:extLst>
              <a:ext uri="{FF2B5EF4-FFF2-40B4-BE49-F238E27FC236}">
                <a16:creationId xmlns:a16="http://schemas.microsoft.com/office/drawing/2014/main" id="{50AB8951-19F7-D544-B914-1D89C6AC3E35}"/>
              </a:ext>
            </a:extLst>
          </p:cNvPr>
          <p:cNvSpPr>
            <a:spLocks noChangeArrowheads="1"/>
          </p:cNvSpPr>
          <p:nvPr/>
        </p:nvSpPr>
        <p:spPr bwMode="auto">
          <a:xfrm>
            <a:off x="0" y="4763"/>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11273" name="Rectangle 10">
            <a:extLst>
              <a:ext uri="{FF2B5EF4-FFF2-40B4-BE49-F238E27FC236}">
                <a16:creationId xmlns:a16="http://schemas.microsoft.com/office/drawing/2014/main" id="{8F783803-8825-3449-B7C7-69AAC0A9BB4D}"/>
              </a:ext>
            </a:extLst>
          </p:cNvPr>
          <p:cNvSpPr>
            <a:spLocks noChangeArrowheads="1"/>
          </p:cNvSpPr>
          <p:nvPr/>
        </p:nvSpPr>
        <p:spPr bwMode="auto">
          <a:xfrm>
            <a:off x="3886200" y="3175"/>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11274" name="Rectangle 11">
            <a:extLst>
              <a:ext uri="{FF2B5EF4-FFF2-40B4-BE49-F238E27FC236}">
                <a16:creationId xmlns:a16="http://schemas.microsoft.com/office/drawing/2014/main" id="{671A3EF0-B5C2-3140-B8FC-11ED0179F541}"/>
              </a:ext>
            </a:extLst>
          </p:cNvPr>
          <p:cNvSpPr>
            <a:spLocks noChangeArrowheads="1"/>
          </p:cNvSpPr>
          <p:nvPr/>
        </p:nvSpPr>
        <p:spPr bwMode="auto">
          <a:xfrm>
            <a:off x="3886200" y="930275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defTabSz="762000">
              <a:defRPr sz="2400">
                <a:solidFill>
                  <a:schemeClr val="tx1"/>
                </a:solidFill>
                <a:latin typeface="Times New Roman" panose="02020603050405020304" pitchFamily="18" charset="0"/>
              </a:defRPr>
            </a:lvl1pPr>
            <a:lvl2pPr marL="742950" indent="-285750" defTabSz="762000">
              <a:defRPr sz="2400">
                <a:solidFill>
                  <a:schemeClr val="tx1"/>
                </a:solidFill>
                <a:latin typeface="Times New Roman" panose="02020603050405020304" pitchFamily="18" charset="0"/>
              </a:defRPr>
            </a:lvl2pPr>
            <a:lvl3pPr marL="1143000" indent="-228600" defTabSz="762000">
              <a:defRPr sz="2400">
                <a:solidFill>
                  <a:schemeClr val="tx1"/>
                </a:solidFill>
                <a:latin typeface="Times New Roman" panose="02020603050405020304" pitchFamily="18" charset="0"/>
              </a:defRPr>
            </a:lvl3pPr>
            <a:lvl4pPr marL="1600200" indent="-228600" defTabSz="762000">
              <a:defRPr sz="2400">
                <a:solidFill>
                  <a:schemeClr val="tx1"/>
                </a:solidFill>
                <a:latin typeface="Times New Roman" panose="02020603050405020304" pitchFamily="18" charset="0"/>
              </a:defRPr>
            </a:lvl4pPr>
            <a:lvl5pPr marL="2057400" indent="-228600" defTabSz="762000">
              <a:defRPr sz="2400">
                <a:solidFill>
                  <a:schemeClr val="tx1"/>
                </a:solidFill>
                <a:latin typeface="Times New Roman" panose="02020603050405020304" pitchFamily="18"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de-DE" altLang="de-DE" sz="1000" i="1"/>
              <a:t>2</a:t>
            </a:r>
          </a:p>
        </p:txBody>
      </p:sp>
      <p:sp>
        <p:nvSpPr>
          <p:cNvPr id="11275" name="Rectangle 12">
            <a:extLst>
              <a:ext uri="{FF2B5EF4-FFF2-40B4-BE49-F238E27FC236}">
                <a16:creationId xmlns:a16="http://schemas.microsoft.com/office/drawing/2014/main" id="{A18CA571-5AF6-C247-99E9-F625CCF09CBF}"/>
              </a:ext>
            </a:extLst>
          </p:cNvPr>
          <p:cNvSpPr>
            <a:spLocks noChangeArrowheads="1"/>
          </p:cNvSpPr>
          <p:nvPr/>
        </p:nvSpPr>
        <p:spPr bwMode="auto">
          <a:xfrm>
            <a:off x="0" y="930275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11276" name="Rectangle 13">
            <a:extLst>
              <a:ext uri="{FF2B5EF4-FFF2-40B4-BE49-F238E27FC236}">
                <a16:creationId xmlns:a16="http://schemas.microsoft.com/office/drawing/2014/main" id="{A6CCB5D6-DF82-2546-8A17-A3395E7A59AE}"/>
              </a:ext>
            </a:extLst>
          </p:cNvPr>
          <p:cNvSpPr>
            <a:spLocks noChangeArrowheads="1"/>
          </p:cNvSpPr>
          <p:nvPr/>
        </p:nvSpPr>
        <p:spPr bwMode="auto">
          <a:xfrm>
            <a:off x="0" y="3175"/>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11277" name="Rectangle 14">
            <a:extLst>
              <a:ext uri="{FF2B5EF4-FFF2-40B4-BE49-F238E27FC236}">
                <a16:creationId xmlns:a16="http://schemas.microsoft.com/office/drawing/2014/main" id="{60B17C37-0988-4D44-B63C-2C3D345BF14C}"/>
              </a:ext>
            </a:extLst>
          </p:cNvPr>
          <p:cNvSpPr>
            <a:spLocks noGrp="1" noChangeArrowheads="1"/>
          </p:cNvSpPr>
          <p:nvPr>
            <p:ph type="body" idx="1"/>
          </p:nvPr>
        </p:nvSpPr>
        <p:spPr>
          <a:xfrm>
            <a:off x="914400" y="4645025"/>
            <a:ext cx="5029200" cy="38481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tLang="de-DE"/>
          </a:p>
        </p:txBody>
      </p:sp>
      <p:sp>
        <p:nvSpPr>
          <p:cNvPr id="11278" name="Rectangle 15">
            <a:extLst>
              <a:ext uri="{FF2B5EF4-FFF2-40B4-BE49-F238E27FC236}">
                <a16:creationId xmlns:a16="http://schemas.microsoft.com/office/drawing/2014/main" id="{DEC5A5AD-63BC-E04E-9ABF-E26D26F8D78B}"/>
              </a:ext>
            </a:extLst>
          </p:cNvPr>
          <p:cNvSpPr>
            <a:spLocks noChangeArrowheads="1" noTextEdit="1"/>
          </p:cNvSpPr>
          <p:nvPr>
            <p:ph type="sldImg"/>
          </p:nvPr>
        </p:nvSpPr>
        <p:spPr>
          <a:xfrm>
            <a:off x="995363" y="739775"/>
            <a:ext cx="4868862" cy="3651250"/>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a:extLst>
              <a:ext uri="{FF2B5EF4-FFF2-40B4-BE49-F238E27FC236}">
                <a16:creationId xmlns:a16="http://schemas.microsoft.com/office/drawing/2014/main" id="{9750EC60-C3DC-8F47-BF51-543657F0B54B}"/>
              </a:ext>
            </a:extLst>
          </p:cNvPr>
          <p:cNvSpPr>
            <a:spLocks noChangeArrowheads="1"/>
          </p:cNvSpPr>
          <p:nvPr/>
        </p:nvSpPr>
        <p:spPr bwMode="auto">
          <a:xfrm>
            <a:off x="3886200" y="7938"/>
            <a:ext cx="2971800" cy="458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13314" name="Rectangle 3">
            <a:extLst>
              <a:ext uri="{FF2B5EF4-FFF2-40B4-BE49-F238E27FC236}">
                <a16:creationId xmlns:a16="http://schemas.microsoft.com/office/drawing/2014/main" id="{BAAA4C53-9675-B94F-9B4A-155DC1EEBCDF}"/>
              </a:ext>
            </a:extLst>
          </p:cNvPr>
          <p:cNvSpPr>
            <a:spLocks noChangeArrowheads="1"/>
          </p:cNvSpPr>
          <p:nvPr/>
        </p:nvSpPr>
        <p:spPr bwMode="auto">
          <a:xfrm>
            <a:off x="3886200" y="9305925"/>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defTabSz="762000">
              <a:defRPr sz="2400">
                <a:solidFill>
                  <a:schemeClr val="tx1"/>
                </a:solidFill>
                <a:latin typeface="Times New Roman" panose="02020603050405020304" pitchFamily="18" charset="0"/>
              </a:defRPr>
            </a:lvl1pPr>
            <a:lvl2pPr marL="742950" indent="-285750" defTabSz="762000">
              <a:defRPr sz="2400">
                <a:solidFill>
                  <a:schemeClr val="tx1"/>
                </a:solidFill>
                <a:latin typeface="Times New Roman" panose="02020603050405020304" pitchFamily="18" charset="0"/>
              </a:defRPr>
            </a:lvl2pPr>
            <a:lvl3pPr marL="1143000" indent="-228600" defTabSz="762000">
              <a:defRPr sz="2400">
                <a:solidFill>
                  <a:schemeClr val="tx1"/>
                </a:solidFill>
                <a:latin typeface="Times New Roman" panose="02020603050405020304" pitchFamily="18" charset="0"/>
              </a:defRPr>
            </a:lvl3pPr>
            <a:lvl4pPr marL="1600200" indent="-228600" defTabSz="762000">
              <a:defRPr sz="2400">
                <a:solidFill>
                  <a:schemeClr val="tx1"/>
                </a:solidFill>
                <a:latin typeface="Times New Roman" panose="02020603050405020304" pitchFamily="18" charset="0"/>
              </a:defRPr>
            </a:lvl4pPr>
            <a:lvl5pPr marL="2057400" indent="-228600" defTabSz="762000">
              <a:defRPr sz="2400">
                <a:solidFill>
                  <a:schemeClr val="tx1"/>
                </a:solidFill>
                <a:latin typeface="Times New Roman" panose="02020603050405020304" pitchFamily="18"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de-DE" altLang="de-DE" sz="1000" i="1"/>
              <a:t>8</a:t>
            </a:r>
          </a:p>
        </p:txBody>
      </p:sp>
      <p:sp>
        <p:nvSpPr>
          <p:cNvPr id="13315" name="Rectangle 4">
            <a:extLst>
              <a:ext uri="{FF2B5EF4-FFF2-40B4-BE49-F238E27FC236}">
                <a16:creationId xmlns:a16="http://schemas.microsoft.com/office/drawing/2014/main" id="{59FE4969-C6A8-7F41-A4C9-8275B2443EC0}"/>
              </a:ext>
            </a:extLst>
          </p:cNvPr>
          <p:cNvSpPr>
            <a:spLocks noChangeArrowheads="1"/>
          </p:cNvSpPr>
          <p:nvPr/>
        </p:nvSpPr>
        <p:spPr bwMode="auto">
          <a:xfrm>
            <a:off x="0" y="9305925"/>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13316" name="Rectangle 5">
            <a:extLst>
              <a:ext uri="{FF2B5EF4-FFF2-40B4-BE49-F238E27FC236}">
                <a16:creationId xmlns:a16="http://schemas.microsoft.com/office/drawing/2014/main" id="{ACAE66B0-19C3-994D-8EA0-38E904637E04}"/>
              </a:ext>
            </a:extLst>
          </p:cNvPr>
          <p:cNvSpPr>
            <a:spLocks noChangeArrowheads="1"/>
          </p:cNvSpPr>
          <p:nvPr/>
        </p:nvSpPr>
        <p:spPr bwMode="auto">
          <a:xfrm>
            <a:off x="0" y="7938"/>
            <a:ext cx="2971800" cy="458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13317" name="Rectangle 6">
            <a:extLst>
              <a:ext uri="{FF2B5EF4-FFF2-40B4-BE49-F238E27FC236}">
                <a16:creationId xmlns:a16="http://schemas.microsoft.com/office/drawing/2014/main" id="{F7D6DF1C-DFA1-AD4A-95FB-F56A7353ABBA}"/>
              </a:ext>
            </a:extLst>
          </p:cNvPr>
          <p:cNvSpPr>
            <a:spLocks noChangeArrowheads="1"/>
          </p:cNvSpPr>
          <p:nvPr/>
        </p:nvSpPr>
        <p:spPr bwMode="auto">
          <a:xfrm>
            <a:off x="3886200" y="4763"/>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13318" name="Rectangle 7">
            <a:extLst>
              <a:ext uri="{FF2B5EF4-FFF2-40B4-BE49-F238E27FC236}">
                <a16:creationId xmlns:a16="http://schemas.microsoft.com/office/drawing/2014/main" id="{52CBE2D4-6411-7741-A1EA-05374E461BFC}"/>
              </a:ext>
            </a:extLst>
          </p:cNvPr>
          <p:cNvSpPr>
            <a:spLocks noChangeArrowheads="1"/>
          </p:cNvSpPr>
          <p:nvPr/>
        </p:nvSpPr>
        <p:spPr bwMode="auto">
          <a:xfrm>
            <a:off x="3886200" y="9304338"/>
            <a:ext cx="2971800" cy="45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defTabSz="762000">
              <a:defRPr sz="2400">
                <a:solidFill>
                  <a:schemeClr val="tx1"/>
                </a:solidFill>
                <a:latin typeface="Times New Roman" panose="02020603050405020304" pitchFamily="18" charset="0"/>
              </a:defRPr>
            </a:lvl1pPr>
            <a:lvl2pPr marL="742950" indent="-285750" defTabSz="762000">
              <a:defRPr sz="2400">
                <a:solidFill>
                  <a:schemeClr val="tx1"/>
                </a:solidFill>
                <a:latin typeface="Times New Roman" panose="02020603050405020304" pitchFamily="18" charset="0"/>
              </a:defRPr>
            </a:lvl2pPr>
            <a:lvl3pPr marL="1143000" indent="-228600" defTabSz="762000">
              <a:defRPr sz="2400">
                <a:solidFill>
                  <a:schemeClr val="tx1"/>
                </a:solidFill>
                <a:latin typeface="Times New Roman" panose="02020603050405020304" pitchFamily="18" charset="0"/>
              </a:defRPr>
            </a:lvl3pPr>
            <a:lvl4pPr marL="1600200" indent="-228600" defTabSz="762000">
              <a:defRPr sz="2400">
                <a:solidFill>
                  <a:schemeClr val="tx1"/>
                </a:solidFill>
                <a:latin typeface="Times New Roman" panose="02020603050405020304" pitchFamily="18" charset="0"/>
              </a:defRPr>
            </a:lvl4pPr>
            <a:lvl5pPr marL="2057400" indent="-228600" defTabSz="762000">
              <a:defRPr sz="2400">
                <a:solidFill>
                  <a:schemeClr val="tx1"/>
                </a:solidFill>
                <a:latin typeface="Times New Roman" panose="02020603050405020304" pitchFamily="18"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de-DE" altLang="de-DE" sz="1000" i="1"/>
              <a:t>7</a:t>
            </a:r>
          </a:p>
        </p:txBody>
      </p:sp>
      <p:sp>
        <p:nvSpPr>
          <p:cNvPr id="13319" name="Rectangle 8">
            <a:extLst>
              <a:ext uri="{FF2B5EF4-FFF2-40B4-BE49-F238E27FC236}">
                <a16:creationId xmlns:a16="http://schemas.microsoft.com/office/drawing/2014/main" id="{B75C555C-0160-BF42-AAB2-6E5AD8F6A016}"/>
              </a:ext>
            </a:extLst>
          </p:cNvPr>
          <p:cNvSpPr>
            <a:spLocks noChangeArrowheads="1"/>
          </p:cNvSpPr>
          <p:nvPr/>
        </p:nvSpPr>
        <p:spPr bwMode="auto">
          <a:xfrm>
            <a:off x="0" y="9304338"/>
            <a:ext cx="2971800" cy="45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13320" name="Rectangle 9">
            <a:extLst>
              <a:ext uri="{FF2B5EF4-FFF2-40B4-BE49-F238E27FC236}">
                <a16:creationId xmlns:a16="http://schemas.microsoft.com/office/drawing/2014/main" id="{0BC36466-2CD1-C14B-86DD-137F3E52E32B}"/>
              </a:ext>
            </a:extLst>
          </p:cNvPr>
          <p:cNvSpPr>
            <a:spLocks noChangeArrowheads="1"/>
          </p:cNvSpPr>
          <p:nvPr/>
        </p:nvSpPr>
        <p:spPr bwMode="auto">
          <a:xfrm>
            <a:off x="0" y="4763"/>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13321" name="Rectangle 10">
            <a:extLst>
              <a:ext uri="{FF2B5EF4-FFF2-40B4-BE49-F238E27FC236}">
                <a16:creationId xmlns:a16="http://schemas.microsoft.com/office/drawing/2014/main" id="{73005A65-7AF1-9044-A701-B16BABBCE405}"/>
              </a:ext>
            </a:extLst>
          </p:cNvPr>
          <p:cNvSpPr>
            <a:spLocks noChangeArrowheads="1"/>
          </p:cNvSpPr>
          <p:nvPr/>
        </p:nvSpPr>
        <p:spPr bwMode="auto">
          <a:xfrm>
            <a:off x="3886200" y="3175"/>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13322" name="Rectangle 11">
            <a:extLst>
              <a:ext uri="{FF2B5EF4-FFF2-40B4-BE49-F238E27FC236}">
                <a16:creationId xmlns:a16="http://schemas.microsoft.com/office/drawing/2014/main" id="{982A12F5-A9FF-1649-A2E8-209BFF5E7CF4}"/>
              </a:ext>
            </a:extLst>
          </p:cNvPr>
          <p:cNvSpPr>
            <a:spLocks noChangeArrowheads="1"/>
          </p:cNvSpPr>
          <p:nvPr/>
        </p:nvSpPr>
        <p:spPr bwMode="auto">
          <a:xfrm>
            <a:off x="3886200" y="930275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defTabSz="762000">
              <a:defRPr sz="2400">
                <a:solidFill>
                  <a:schemeClr val="tx1"/>
                </a:solidFill>
                <a:latin typeface="Times New Roman" panose="02020603050405020304" pitchFamily="18" charset="0"/>
              </a:defRPr>
            </a:lvl1pPr>
            <a:lvl2pPr marL="742950" indent="-285750" defTabSz="762000">
              <a:defRPr sz="2400">
                <a:solidFill>
                  <a:schemeClr val="tx1"/>
                </a:solidFill>
                <a:latin typeface="Times New Roman" panose="02020603050405020304" pitchFamily="18" charset="0"/>
              </a:defRPr>
            </a:lvl2pPr>
            <a:lvl3pPr marL="1143000" indent="-228600" defTabSz="762000">
              <a:defRPr sz="2400">
                <a:solidFill>
                  <a:schemeClr val="tx1"/>
                </a:solidFill>
                <a:latin typeface="Times New Roman" panose="02020603050405020304" pitchFamily="18" charset="0"/>
              </a:defRPr>
            </a:lvl3pPr>
            <a:lvl4pPr marL="1600200" indent="-228600" defTabSz="762000">
              <a:defRPr sz="2400">
                <a:solidFill>
                  <a:schemeClr val="tx1"/>
                </a:solidFill>
                <a:latin typeface="Times New Roman" panose="02020603050405020304" pitchFamily="18" charset="0"/>
              </a:defRPr>
            </a:lvl4pPr>
            <a:lvl5pPr marL="2057400" indent="-228600" defTabSz="762000">
              <a:defRPr sz="2400">
                <a:solidFill>
                  <a:schemeClr val="tx1"/>
                </a:solidFill>
                <a:latin typeface="Times New Roman" panose="02020603050405020304" pitchFamily="18"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de-DE" altLang="de-DE" sz="1000" i="1"/>
              <a:t>2</a:t>
            </a:r>
          </a:p>
        </p:txBody>
      </p:sp>
      <p:sp>
        <p:nvSpPr>
          <p:cNvPr id="13323" name="Rectangle 12">
            <a:extLst>
              <a:ext uri="{FF2B5EF4-FFF2-40B4-BE49-F238E27FC236}">
                <a16:creationId xmlns:a16="http://schemas.microsoft.com/office/drawing/2014/main" id="{F013E64C-018D-6845-8F87-D7EBEB603F5F}"/>
              </a:ext>
            </a:extLst>
          </p:cNvPr>
          <p:cNvSpPr>
            <a:spLocks noChangeArrowheads="1"/>
          </p:cNvSpPr>
          <p:nvPr/>
        </p:nvSpPr>
        <p:spPr bwMode="auto">
          <a:xfrm>
            <a:off x="0" y="930275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13324" name="Rectangle 13">
            <a:extLst>
              <a:ext uri="{FF2B5EF4-FFF2-40B4-BE49-F238E27FC236}">
                <a16:creationId xmlns:a16="http://schemas.microsoft.com/office/drawing/2014/main" id="{80CD4BD1-2581-7D4F-B5F2-2FD0AD43FB1D}"/>
              </a:ext>
            </a:extLst>
          </p:cNvPr>
          <p:cNvSpPr>
            <a:spLocks noChangeArrowheads="1"/>
          </p:cNvSpPr>
          <p:nvPr/>
        </p:nvSpPr>
        <p:spPr bwMode="auto">
          <a:xfrm>
            <a:off x="0" y="3175"/>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13325" name="Rectangle 14">
            <a:extLst>
              <a:ext uri="{FF2B5EF4-FFF2-40B4-BE49-F238E27FC236}">
                <a16:creationId xmlns:a16="http://schemas.microsoft.com/office/drawing/2014/main" id="{6777232F-F626-C948-ACED-D2BA827117E2}"/>
              </a:ext>
            </a:extLst>
          </p:cNvPr>
          <p:cNvSpPr>
            <a:spLocks noGrp="1" noChangeArrowheads="1"/>
          </p:cNvSpPr>
          <p:nvPr>
            <p:ph type="body" idx="1"/>
          </p:nvPr>
        </p:nvSpPr>
        <p:spPr>
          <a:xfrm>
            <a:off x="914400" y="4645025"/>
            <a:ext cx="5029200" cy="38481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tLang="de-DE"/>
          </a:p>
        </p:txBody>
      </p:sp>
      <p:sp>
        <p:nvSpPr>
          <p:cNvPr id="13326" name="Rectangle 15">
            <a:extLst>
              <a:ext uri="{FF2B5EF4-FFF2-40B4-BE49-F238E27FC236}">
                <a16:creationId xmlns:a16="http://schemas.microsoft.com/office/drawing/2014/main" id="{C5F19656-42DF-0444-BBEA-BA4F8768A839}"/>
              </a:ext>
            </a:extLst>
          </p:cNvPr>
          <p:cNvSpPr>
            <a:spLocks noChangeArrowheads="1" noTextEdit="1"/>
          </p:cNvSpPr>
          <p:nvPr>
            <p:ph type="sldImg"/>
          </p:nvPr>
        </p:nvSpPr>
        <p:spPr>
          <a:xfrm>
            <a:off x="995363" y="739775"/>
            <a:ext cx="4868862" cy="365125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lstStyle>
            <a:lvl1pPr algn="ctr">
              <a:defRPr sz="6000"/>
            </a:lvl1pPr>
          </a:lstStyle>
          <a:p>
            <a:r>
              <a:rPr lang="de-DE"/>
              <a:t>Mastertitelformat bearbeiten</a:t>
            </a:r>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Tree>
    <p:extLst>
      <p:ext uri="{BB962C8B-B14F-4D97-AF65-F5344CB8AC3E}">
        <p14:creationId xmlns:p14="http://schemas.microsoft.com/office/powerpoint/2010/main" val="3153937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Vertikaler Textplatzhalt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858610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67500" y="266700"/>
            <a:ext cx="2095500" cy="5524500"/>
          </a:xfrm>
        </p:spPr>
        <p:txBody>
          <a:bodyPr vert="eaVert"/>
          <a:lstStyle/>
          <a:p>
            <a:r>
              <a:rPr lang="de-DE"/>
              <a:t>Mastertitelformat bearbeiten</a:t>
            </a:r>
          </a:p>
        </p:txBody>
      </p:sp>
      <p:sp>
        <p:nvSpPr>
          <p:cNvPr id="3" name="Vertikaler Textplatzhalter 2"/>
          <p:cNvSpPr>
            <a:spLocks noGrp="1"/>
          </p:cNvSpPr>
          <p:nvPr>
            <p:ph type="body" orient="vert" idx="1"/>
          </p:nvPr>
        </p:nvSpPr>
        <p:spPr>
          <a:xfrm>
            <a:off x="381000" y="266700"/>
            <a:ext cx="6134100" cy="552450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0694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296492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lstStyle>
            <a:lvl1pPr>
              <a:defRPr sz="6000"/>
            </a:lvl1pPr>
          </a:lstStyle>
          <a:p>
            <a:r>
              <a:rPr lang="de-DE"/>
              <a:t>Mastertitelformat bearbeiten</a:t>
            </a:r>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Mastertextformat bearbeiten</a:t>
            </a:r>
          </a:p>
        </p:txBody>
      </p:sp>
    </p:spTree>
    <p:extLst>
      <p:ext uri="{BB962C8B-B14F-4D97-AF65-F5344CB8AC3E}">
        <p14:creationId xmlns:p14="http://schemas.microsoft.com/office/powerpoint/2010/main" val="1342453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sz="half" idx="1"/>
          </p:nvPr>
        </p:nvSpPr>
        <p:spPr>
          <a:xfrm>
            <a:off x="990600" y="1676400"/>
            <a:ext cx="3810000" cy="4114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953000" y="1676400"/>
            <a:ext cx="3810000" cy="4114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657156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a:t>Mastertitelformat bearbeiten</a:t>
            </a:r>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p:cNvSpPr>
            <a:spLocks noGrp="1"/>
          </p:cNvSpPr>
          <p:nvPr>
            <p:ph sz="half" idx="2"/>
          </p:nvPr>
        </p:nvSpPr>
        <p:spPr>
          <a:xfrm>
            <a:off x="630238" y="2505075"/>
            <a:ext cx="386873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772458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Tree>
    <p:extLst>
      <p:ext uri="{BB962C8B-B14F-4D97-AF65-F5344CB8AC3E}">
        <p14:creationId xmlns:p14="http://schemas.microsoft.com/office/powerpoint/2010/main" val="2648093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7512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lstStyle>
            <a:lvl1pPr>
              <a:defRPr sz="3200"/>
            </a:lvl1pPr>
          </a:lstStyle>
          <a:p>
            <a:r>
              <a:rPr lang="de-DE"/>
              <a:t>Mastertitelformat bearbeiten</a:t>
            </a:r>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Tree>
    <p:extLst>
      <p:ext uri="{BB962C8B-B14F-4D97-AF65-F5344CB8AC3E}">
        <p14:creationId xmlns:p14="http://schemas.microsoft.com/office/powerpoint/2010/main" val="3658828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lstStyle>
            <a:lvl1pPr>
              <a:defRPr sz="3200"/>
            </a:lvl1pPr>
          </a:lstStyle>
          <a:p>
            <a:r>
              <a:rPr lang="de-DE"/>
              <a:t>Mastertitelformat bearbeiten</a:t>
            </a:r>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Tree>
    <p:extLst>
      <p:ext uri="{BB962C8B-B14F-4D97-AF65-F5344CB8AC3E}">
        <p14:creationId xmlns:p14="http://schemas.microsoft.com/office/powerpoint/2010/main" val="2060306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a:extLst>
              <a:ext uri="{FF2B5EF4-FFF2-40B4-BE49-F238E27FC236}">
                <a16:creationId xmlns:a16="http://schemas.microsoft.com/office/drawing/2014/main" id="{3A780E1C-7F03-BE41-AE58-6B428589D42F}"/>
              </a:ext>
            </a:extLst>
          </p:cNvPr>
          <p:cNvSpPr>
            <a:spLocks noChangeShapeType="1"/>
          </p:cNvSpPr>
          <p:nvPr/>
        </p:nvSpPr>
        <p:spPr bwMode="auto">
          <a:xfrm>
            <a:off x="25400" y="1371600"/>
            <a:ext cx="7975600" cy="0"/>
          </a:xfrm>
          <a:prstGeom prst="line">
            <a:avLst/>
          </a:prstGeom>
          <a:noFill/>
          <a:ln w="508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27" name="Rectangle 3">
            <a:extLst>
              <a:ext uri="{FF2B5EF4-FFF2-40B4-BE49-F238E27FC236}">
                <a16:creationId xmlns:a16="http://schemas.microsoft.com/office/drawing/2014/main" id="{DC47A01D-DAD7-DC45-997C-ADFF03EBDBFE}"/>
              </a:ext>
            </a:extLst>
          </p:cNvPr>
          <p:cNvSpPr>
            <a:spLocks noGrp="1" noChangeArrowheads="1"/>
          </p:cNvSpPr>
          <p:nvPr>
            <p:ph type="title"/>
          </p:nvPr>
        </p:nvSpPr>
        <p:spPr bwMode="auto">
          <a:xfrm>
            <a:off x="381000" y="266700"/>
            <a:ext cx="7772400" cy="1104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b" anchorCtr="0" compatLnSpc="1">
            <a:prstTxWarp prst="textNoShape">
              <a:avLst/>
            </a:prstTxWarp>
          </a:bodyPr>
          <a:lstStyle/>
          <a:p>
            <a:pPr lvl="0"/>
            <a:r>
              <a:rPr lang="de-DE" altLang="de-DE"/>
              <a:t>Klicken Sie,  um das Titelformat zu bearbeiten</a:t>
            </a:r>
          </a:p>
        </p:txBody>
      </p:sp>
      <p:sp>
        <p:nvSpPr>
          <p:cNvPr id="1028" name="Rectangle 4">
            <a:extLst>
              <a:ext uri="{FF2B5EF4-FFF2-40B4-BE49-F238E27FC236}">
                <a16:creationId xmlns:a16="http://schemas.microsoft.com/office/drawing/2014/main" id="{A75B65E5-F224-2C41-A890-4E88ADEC415F}"/>
              </a:ext>
            </a:extLst>
          </p:cNvPr>
          <p:cNvSpPr>
            <a:spLocks noGrp="1" noChangeArrowheads="1"/>
          </p:cNvSpPr>
          <p:nvPr>
            <p:ph type="body" idx="1"/>
          </p:nvPr>
        </p:nvSpPr>
        <p:spPr bwMode="auto">
          <a:xfrm>
            <a:off x="990600" y="1676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1" compatLnSpc="1">
            <a:prstTxWarp prst="textNoShape">
              <a:avLst/>
            </a:prstTxWarp>
          </a:bodyPr>
          <a:lstStyle/>
          <a:p>
            <a:pPr lvl="0"/>
            <a:r>
              <a:rPr lang="de-DE" altLang="de-DE"/>
              <a:t>Klicken Sie,  um die Formate des Vorlagentextes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1029" name="Rectangle 5">
            <a:extLst>
              <a:ext uri="{FF2B5EF4-FFF2-40B4-BE49-F238E27FC236}">
                <a16:creationId xmlns:a16="http://schemas.microsoft.com/office/drawing/2014/main" id="{DCCE760C-4840-5141-9E84-31A803F79B0E}"/>
              </a:ext>
            </a:extLst>
          </p:cNvPr>
          <p:cNvSpPr>
            <a:spLocks noChangeArrowheads="1"/>
          </p:cNvSpPr>
          <p:nvPr/>
        </p:nvSpPr>
        <p:spPr bwMode="auto">
          <a:xfrm>
            <a:off x="4479925" y="3108325"/>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1030" name="Rectangle 6">
            <a:extLst>
              <a:ext uri="{FF2B5EF4-FFF2-40B4-BE49-F238E27FC236}">
                <a16:creationId xmlns:a16="http://schemas.microsoft.com/office/drawing/2014/main" id="{B47CF765-8827-0045-B7AF-66B00622FB0C}"/>
              </a:ext>
            </a:extLst>
          </p:cNvPr>
          <p:cNvSpPr>
            <a:spLocks noChangeArrowheads="1"/>
          </p:cNvSpPr>
          <p:nvPr/>
        </p:nvSpPr>
        <p:spPr bwMode="auto">
          <a:xfrm>
            <a:off x="7073900" y="6403975"/>
            <a:ext cx="204787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7CB8C73-F513-684B-B9D8-DFEC0518542F}" type="slidenum">
              <a:rPr lang="de-DE" altLang="de-DE"/>
              <a:pPr/>
              <a:t>‹Nr.›</a:t>
            </a:fld>
            <a:r>
              <a:rPr lang="de-DE" altLang="de-DE"/>
              <a:t> </a:t>
            </a:r>
            <a:r>
              <a:rPr lang="de-DE" altLang="de-DE" sz="1000"/>
              <a:t>Freiburg, 21. Juni 1999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4400" kern="12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Times New Roman" panose="02020603050405020304" pitchFamily="18" charset="0"/>
        </a:defRPr>
      </a:lvl2pPr>
      <a:lvl3pPr algn="l" rtl="0" eaLnBrk="0" fontAlgn="base" hangingPunct="0">
        <a:spcBef>
          <a:spcPct val="0"/>
        </a:spcBef>
        <a:spcAft>
          <a:spcPct val="0"/>
        </a:spcAft>
        <a:defRPr sz="4400">
          <a:solidFill>
            <a:schemeClr val="tx1"/>
          </a:solidFill>
          <a:latin typeface="Times New Roman" panose="02020603050405020304" pitchFamily="18" charset="0"/>
        </a:defRPr>
      </a:lvl3pPr>
      <a:lvl4pPr algn="l" rtl="0" eaLnBrk="0" fontAlgn="base" hangingPunct="0">
        <a:spcBef>
          <a:spcPct val="0"/>
        </a:spcBef>
        <a:spcAft>
          <a:spcPct val="0"/>
        </a:spcAft>
        <a:defRPr sz="4400">
          <a:solidFill>
            <a:schemeClr val="tx1"/>
          </a:solidFill>
          <a:latin typeface="Times New Roman" panose="02020603050405020304" pitchFamily="18" charset="0"/>
        </a:defRPr>
      </a:lvl4pPr>
      <a:lvl5pPr algn="l" rtl="0" eaLnBrk="0" fontAlgn="base" hangingPunct="0">
        <a:spcBef>
          <a:spcPct val="0"/>
        </a:spcBef>
        <a:spcAft>
          <a:spcPct val="0"/>
        </a:spcAft>
        <a:defRPr sz="4400">
          <a:solidFill>
            <a:schemeClr val="tx1"/>
          </a:solidFill>
          <a:latin typeface="Times New Roman" panose="02020603050405020304" pitchFamily="18" charset="0"/>
        </a:defRPr>
      </a:lvl5pPr>
      <a:lvl6pPr marL="457200" algn="l" rtl="0" eaLnBrk="0" fontAlgn="base" hangingPunct="0">
        <a:spcBef>
          <a:spcPct val="0"/>
        </a:spcBef>
        <a:spcAft>
          <a:spcPct val="0"/>
        </a:spcAft>
        <a:defRPr sz="4400">
          <a:solidFill>
            <a:schemeClr val="tx1"/>
          </a:solidFill>
          <a:latin typeface="Times New Roman" panose="02020603050405020304" pitchFamily="18" charset="0"/>
        </a:defRPr>
      </a:lvl6pPr>
      <a:lvl7pPr marL="914400" algn="l" rtl="0" eaLnBrk="0" fontAlgn="base" hangingPunct="0">
        <a:spcBef>
          <a:spcPct val="0"/>
        </a:spcBef>
        <a:spcAft>
          <a:spcPct val="0"/>
        </a:spcAft>
        <a:defRPr sz="4400">
          <a:solidFill>
            <a:schemeClr val="tx1"/>
          </a:solidFill>
          <a:latin typeface="Times New Roman" panose="02020603050405020304" pitchFamily="18" charset="0"/>
        </a:defRPr>
      </a:lvl7pPr>
      <a:lvl8pPr marL="1371600" algn="l" rtl="0" eaLnBrk="0" fontAlgn="base" hangingPunct="0">
        <a:spcBef>
          <a:spcPct val="0"/>
        </a:spcBef>
        <a:spcAft>
          <a:spcPct val="0"/>
        </a:spcAft>
        <a:defRPr sz="4400">
          <a:solidFill>
            <a:schemeClr val="tx1"/>
          </a:solidFill>
          <a:latin typeface="Times New Roman" panose="02020603050405020304" pitchFamily="18" charset="0"/>
        </a:defRPr>
      </a:lvl8pPr>
      <a:lvl9pPr marL="1828800" algn="l" rtl="0" eaLnBrk="0" fontAlgn="base" hangingPunct="0">
        <a:spcBef>
          <a:spcPct val="0"/>
        </a:spcBef>
        <a:spcAft>
          <a:spcPct val="0"/>
        </a:spcAft>
        <a:defRPr sz="4400">
          <a:solidFill>
            <a:schemeClr val="tx1"/>
          </a:solidFill>
          <a:latin typeface="Times New Roman" panose="02020603050405020304" pitchFamily="18" charset="0"/>
        </a:defRPr>
      </a:lvl9pPr>
    </p:titleStyle>
    <p:bodyStyle>
      <a:lvl1pPr marL="342900" indent="-342900" algn="l" rtl="0" eaLnBrk="0" fontAlgn="base" hangingPunct="0">
        <a:spcBef>
          <a:spcPct val="20000"/>
        </a:spcBef>
        <a:spcAft>
          <a:spcPct val="0"/>
        </a:spcAft>
        <a:buClr>
          <a:schemeClr val="accent2"/>
        </a:buClr>
        <a:buSzPct val="85000"/>
        <a:buFont typeface="Monotype Sorts" pitchFamily="2" charset="2"/>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Monotype Sorts" pitchFamily="2" charset="2"/>
        <a:buChar char="V"/>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SzPct val="65000"/>
        <a:buFont typeface="Monotype Sorts" pitchFamily="2" charset="2"/>
        <a:buChar char="V"/>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65000"/>
        <a:buFont typeface="Monotype Sorts" pitchFamily="2"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1"/>
        </a:buClr>
        <a:buSzPct val="100000"/>
        <a:buFont typeface="Monotype Sorts"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2">
            <a:extLst>
              <a:ext uri="{FF2B5EF4-FFF2-40B4-BE49-F238E27FC236}">
                <a16:creationId xmlns:a16="http://schemas.microsoft.com/office/drawing/2014/main" id="{67B47E58-B2AA-4543-8B7A-A2F19A6C868B}"/>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3375" y="1704975"/>
            <a:ext cx="7504113" cy="435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98" name="Rectangle 3">
            <a:extLst>
              <a:ext uri="{FF2B5EF4-FFF2-40B4-BE49-F238E27FC236}">
                <a16:creationId xmlns:a16="http://schemas.microsoft.com/office/drawing/2014/main" id="{E7F8F6A7-9268-784A-BD43-EB1F13112B39}"/>
              </a:ext>
            </a:extLst>
          </p:cNvPr>
          <p:cNvSpPr>
            <a:spLocks noGrp="1" noChangeArrowheads="1"/>
          </p:cNvSpPr>
          <p:nvPr>
            <p:ph type="ctrTitle"/>
          </p:nvPr>
        </p:nvSpPr>
        <p:spPr>
          <a:xfrm>
            <a:off x="609600" y="1676400"/>
            <a:ext cx="7772400" cy="1143000"/>
          </a:xfrm>
          <a:noFill/>
        </p:spPr>
        <p:txBody>
          <a:bodyPr anchor="ctr"/>
          <a:lstStyle/>
          <a:p>
            <a:br>
              <a:rPr lang="de-DE" altLang="de-DE" sz="4400"/>
            </a:br>
            <a:br>
              <a:rPr lang="de-DE" altLang="de-DE" sz="4400"/>
            </a:br>
            <a:r>
              <a:rPr lang="de-DE" altLang="de-DE" sz="4400"/>
              <a:t>Vitalisierung durch Virtualisierung</a:t>
            </a:r>
            <a:br>
              <a:rPr lang="de-DE" altLang="de-DE" sz="4400"/>
            </a:br>
            <a:r>
              <a:rPr lang="de-DE" altLang="de-DE" sz="3600"/>
              <a:t>Hochschulentwicklung durch neue Medien</a:t>
            </a:r>
            <a:endParaRPr lang="de-DE" altLang="de-DE" sz="4400"/>
          </a:p>
        </p:txBody>
      </p:sp>
      <p:sp>
        <p:nvSpPr>
          <p:cNvPr id="4099" name="Rectangle 4">
            <a:extLst>
              <a:ext uri="{FF2B5EF4-FFF2-40B4-BE49-F238E27FC236}">
                <a16:creationId xmlns:a16="http://schemas.microsoft.com/office/drawing/2014/main" id="{0D227EEF-E8C8-3747-BCD0-216267052AD6}"/>
              </a:ext>
            </a:extLst>
          </p:cNvPr>
          <p:cNvSpPr>
            <a:spLocks noGrp="1" noChangeArrowheads="1"/>
          </p:cNvSpPr>
          <p:nvPr>
            <p:ph type="subTitle" idx="1"/>
          </p:nvPr>
        </p:nvSpPr>
        <p:spPr>
          <a:xfrm>
            <a:off x="1371600" y="4419600"/>
            <a:ext cx="6400800" cy="1752600"/>
          </a:xfrm>
          <a:noFill/>
        </p:spPr>
        <p:txBody>
          <a:bodyPr anchor="t" anchorCtr="0"/>
          <a:lstStyle/>
          <a:p>
            <a:pPr marL="342900" indent="-342900"/>
            <a:r>
              <a:rPr lang="de-DE" altLang="de-DE" sz="3200"/>
              <a:t>Professor Dr. Detlef Müller-Böling</a:t>
            </a:r>
          </a:p>
        </p:txBody>
      </p:sp>
      <p:sp>
        <p:nvSpPr>
          <p:cNvPr id="4100" name="Rectangle 5">
            <a:extLst>
              <a:ext uri="{FF2B5EF4-FFF2-40B4-BE49-F238E27FC236}">
                <a16:creationId xmlns:a16="http://schemas.microsoft.com/office/drawing/2014/main" id="{9DAD278C-E9C9-1446-BD35-CB6301BAC5DE}"/>
              </a:ext>
            </a:extLst>
          </p:cNvPr>
          <p:cNvSpPr>
            <a:spLocks noChangeArrowheads="1"/>
          </p:cNvSpPr>
          <p:nvPr/>
        </p:nvSpPr>
        <p:spPr bwMode="auto">
          <a:xfrm>
            <a:off x="2246313" y="5024438"/>
            <a:ext cx="4651375"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de-DE"/>
              <a:t> Centrum für Hochschulentwicklung</a:t>
            </a:r>
          </a:p>
        </p:txBody>
      </p:sp>
      <p:pic>
        <p:nvPicPr>
          <p:cNvPr id="4101" name="Picture 6">
            <a:extLst>
              <a:ext uri="{FF2B5EF4-FFF2-40B4-BE49-F238E27FC236}">
                <a16:creationId xmlns:a16="http://schemas.microsoft.com/office/drawing/2014/main" id="{DFA84F32-4B76-054A-879D-8139F5365A97}"/>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85925" y="5029200"/>
            <a:ext cx="652463" cy="395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2">
            <a:extLst>
              <a:ext uri="{FF2B5EF4-FFF2-40B4-BE49-F238E27FC236}">
                <a16:creationId xmlns:a16="http://schemas.microsoft.com/office/drawing/2014/main" id="{B86749EB-8FF5-7741-A9AC-CA07DCF3D01A}"/>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4750" y="1455738"/>
            <a:ext cx="7956550" cy="462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434" name="Rectangle 4">
            <a:extLst>
              <a:ext uri="{FF2B5EF4-FFF2-40B4-BE49-F238E27FC236}">
                <a16:creationId xmlns:a16="http://schemas.microsoft.com/office/drawing/2014/main" id="{C3A5C16C-6EE0-044A-A3D8-38B67DD5135C}"/>
              </a:ext>
            </a:extLst>
          </p:cNvPr>
          <p:cNvSpPr>
            <a:spLocks noGrp="1" noChangeArrowheads="1"/>
          </p:cNvSpPr>
          <p:nvPr>
            <p:ph type="body" idx="1"/>
          </p:nvPr>
        </p:nvSpPr>
        <p:spPr>
          <a:xfrm>
            <a:off x="990600" y="1600200"/>
            <a:ext cx="7772400" cy="4114800"/>
          </a:xfrm>
          <a:noFill/>
        </p:spPr>
        <p:txBody>
          <a:bodyPr/>
          <a:lstStyle/>
          <a:p>
            <a:endParaRPr lang="de-DE" altLang="de-DE"/>
          </a:p>
          <a:p>
            <a:endParaRPr lang="de-DE" altLang="de-DE"/>
          </a:p>
          <a:p>
            <a:r>
              <a:rPr lang="de-DE" altLang="de-DE" sz="3600"/>
              <a:t>Prämisse Digitalisierung Virtualisierung</a:t>
            </a:r>
          </a:p>
          <a:p>
            <a:r>
              <a:rPr lang="de-DE" altLang="de-DE" sz="3600"/>
              <a:t>Entwicklungen/Anforderungen weitestgehend unbekannt</a:t>
            </a:r>
          </a:p>
          <a:p>
            <a:r>
              <a:rPr lang="de-DE" altLang="de-DE" sz="3600"/>
              <a:t>bekannt: Notwendigkeit</a:t>
            </a:r>
            <a:r>
              <a:rPr lang="de-DE" altLang="de-DE" sz="4000"/>
              <a:t> </a:t>
            </a:r>
          </a:p>
          <a:p>
            <a:pPr lvl="1"/>
            <a:r>
              <a:rPr lang="de-DE" altLang="de-DE" sz="3200"/>
              <a:t>zur Anpassung </a:t>
            </a:r>
          </a:p>
          <a:p>
            <a:pPr lvl="1"/>
            <a:r>
              <a:rPr lang="de-DE" altLang="de-DE" sz="3200"/>
              <a:t>zum aktiven Wandel</a:t>
            </a:r>
            <a:endParaRPr lang="de-DE" altLang="de-DE"/>
          </a:p>
          <a:p>
            <a:pPr lvl="1"/>
            <a:endParaRPr lang="de-DE" altLang="de-DE"/>
          </a:p>
        </p:txBody>
      </p:sp>
      <p:sp>
        <p:nvSpPr>
          <p:cNvPr id="18435" name="Rectangle 7">
            <a:extLst>
              <a:ext uri="{FF2B5EF4-FFF2-40B4-BE49-F238E27FC236}">
                <a16:creationId xmlns:a16="http://schemas.microsoft.com/office/drawing/2014/main" id="{FA4AF0FA-6D65-7747-ABF1-6A56449DFE2C}"/>
              </a:ext>
            </a:extLst>
          </p:cNvPr>
          <p:cNvSpPr>
            <a:spLocks noChangeArrowheads="1"/>
          </p:cNvSpPr>
          <p:nvPr>
            <p:ph type="title"/>
          </p:nvPr>
        </p:nvSpPr>
        <p:spPr>
          <a:xfrm>
            <a:off x="0" y="266700"/>
            <a:ext cx="8839200" cy="1104900"/>
          </a:xfrm>
          <a:noFill/>
        </p:spPr>
        <p:txBody>
          <a:bodyPr/>
          <a:lstStyle/>
          <a:p>
            <a:pPr>
              <a:buClr>
                <a:schemeClr val="accent1"/>
              </a:buClr>
              <a:buSzPct val="130000"/>
              <a:buFont typeface="Monotype Sorts" pitchFamily="2" charset="2"/>
              <a:buChar char="¶"/>
            </a:pPr>
            <a:r>
              <a:rPr lang="de-DE" altLang="de-DE"/>
              <a:t> neues Denken</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2">
            <a:extLst>
              <a:ext uri="{FF2B5EF4-FFF2-40B4-BE49-F238E27FC236}">
                <a16:creationId xmlns:a16="http://schemas.microsoft.com/office/drawing/2014/main" id="{5E1E97B6-E679-5647-A408-823DE1B778F1}"/>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4750" y="1455738"/>
            <a:ext cx="7956550" cy="462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458" name="Rectangle 3">
            <a:extLst>
              <a:ext uri="{FF2B5EF4-FFF2-40B4-BE49-F238E27FC236}">
                <a16:creationId xmlns:a16="http://schemas.microsoft.com/office/drawing/2014/main" id="{2EB1C137-3B5E-CB4E-94DC-18354E103BE2}"/>
              </a:ext>
            </a:extLst>
          </p:cNvPr>
          <p:cNvSpPr>
            <a:spLocks noGrp="1" noChangeArrowheads="1"/>
          </p:cNvSpPr>
          <p:nvPr>
            <p:ph type="body" idx="1"/>
          </p:nvPr>
        </p:nvSpPr>
        <p:spPr>
          <a:xfrm>
            <a:off x="990600" y="1600200"/>
            <a:ext cx="7772400" cy="4114800"/>
          </a:xfrm>
          <a:noFill/>
        </p:spPr>
        <p:txBody>
          <a:bodyPr/>
          <a:lstStyle/>
          <a:p>
            <a:endParaRPr lang="de-DE" altLang="de-DE"/>
          </a:p>
          <a:p>
            <a:r>
              <a:rPr lang="de-DE" altLang="de-DE" sz="3600"/>
              <a:t>keine Extrapolation, sondern Interpolation</a:t>
            </a:r>
          </a:p>
          <a:p>
            <a:r>
              <a:rPr lang="de-DE" altLang="de-DE" sz="3600"/>
              <a:t>neues Verständnis der Rolle des Staates</a:t>
            </a:r>
          </a:p>
        </p:txBody>
      </p:sp>
      <p:sp>
        <p:nvSpPr>
          <p:cNvPr id="19459" name="Rectangle 4">
            <a:extLst>
              <a:ext uri="{FF2B5EF4-FFF2-40B4-BE49-F238E27FC236}">
                <a16:creationId xmlns:a16="http://schemas.microsoft.com/office/drawing/2014/main" id="{E433DABA-6915-134F-995C-B91E250248C9}"/>
              </a:ext>
            </a:extLst>
          </p:cNvPr>
          <p:cNvSpPr>
            <a:spLocks noChangeArrowheads="1"/>
          </p:cNvSpPr>
          <p:nvPr>
            <p:ph type="title"/>
          </p:nvPr>
        </p:nvSpPr>
        <p:spPr>
          <a:xfrm>
            <a:off x="0" y="266700"/>
            <a:ext cx="8839200" cy="1104900"/>
          </a:xfrm>
          <a:noFill/>
        </p:spPr>
        <p:txBody>
          <a:bodyPr/>
          <a:lstStyle/>
          <a:p>
            <a:pPr>
              <a:buClr>
                <a:schemeClr val="accent1"/>
              </a:buClr>
              <a:buSzPct val="130000"/>
              <a:buFont typeface="Monotype Sorts" pitchFamily="2" charset="2"/>
              <a:buChar char="¶"/>
            </a:pPr>
            <a:r>
              <a:rPr lang="de-DE" altLang="de-DE"/>
              <a:t> Wandel gestalten? </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2">
            <a:extLst>
              <a:ext uri="{FF2B5EF4-FFF2-40B4-BE49-F238E27FC236}">
                <a16:creationId xmlns:a16="http://schemas.microsoft.com/office/drawing/2014/main" id="{0F1B87D0-5644-1C44-B893-9606E98EB175}"/>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4750" y="1455738"/>
            <a:ext cx="7956550" cy="462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482" name="Rectangle 3">
            <a:extLst>
              <a:ext uri="{FF2B5EF4-FFF2-40B4-BE49-F238E27FC236}">
                <a16:creationId xmlns:a16="http://schemas.microsoft.com/office/drawing/2014/main" id="{627ECAFB-C84B-2A4D-B356-D64F9DBCEE8D}"/>
              </a:ext>
            </a:extLst>
          </p:cNvPr>
          <p:cNvSpPr>
            <a:spLocks noGrp="1" noChangeArrowheads="1"/>
          </p:cNvSpPr>
          <p:nvPr>
            <p:ph type="body" idx="1"/>
          </p:nvPr>
        </p:nvSpPr>
        <p:spPr>
          <a:xfrm>
            <a:off x="990600" y="1600200"/>
            <a:ext cx="7772400" cy="4114800"/>
          </a:xfrm>
          <a:noFill/>
        </p:spPr>
        <p:txBody>
          <a:bodyPr/>
          <a:lstStyle/>
          <a:p>
            <a:endParaRPr lang="de-DE" altLang="de-DE"/>
          </a:p>
          <a:p>
            <a:r>
              <a:rPr lang="de-DE" altLang="de-DE" sz="3600"/>
              <a:t>Rahmenbedingungen setzen</a:t>
            </a:r>
          </a:p>
          <a:p>
            <a:pPr lvl="1"/>
            <a:r>
              <a:rPr lang="de-DE" altLang="de-DE" sz="3200"/>
              <a:t>neue Planungsprozesse</a:t>
            </a:r>
          </a:p>
          <a:p>
            <a:pPr lvl="1"/>
            <a:r>
              <a:rPr lang="de-DE" altLang="de-DE" sz="3200"/>
              <a:t>Infrastruktur gewährleisten</a:t>
            </a:r>
          </a:p>
          <a:p>
            <a:pPr lvl="1"/>
            <a:r>
              <a:rPr lang="de-DE" altLang="de-DE" sz="3200"/>
              <a:t>Qualitätsüberwachung</a:t>
            </a:r>
          </a:p>
          <a:p>
            <a:pPr lvl="1"/>
            <a:r>
              <a:rPr lang="de-DE" altLang="de-DE" sz="3200"/>
              <a:t>Standards für Kompatibilität</a:t>
            </a:r>
          </a:p>
          <a:p>
            <a:pPr lvl="1"/>
            <a:r>
              <a:rPr lang="de-DE" altLang="de-DE" sz="3200"/>
              <a:t>Transparenz über Angebote</a:t>
            </a:r>
          </a:p>
          <a:p>
            <a:pPr lvl="1"/>
            <a:r>
              <a:rPr lang="de-DE" altLang="de-DE" sz="3200"/>
              <a:t>Finanzierung</a:t>
            </a:r>
          </a:p>
          <a:p>
            <a:pPr lvl="1"/>
            <a:r>
              <a:rPr lang="de-DE" altLang="de-DE" sz="3200"/>
              <a:t>Investitionsstrategien</a:t>
            </a:r>
          </a:p>
        </p:txBody>
      </p:sp>
      <p:sp>
        <p:nvSpPr>
          <p:cNvPr id="20483" name="Rectangle 4">
            <a:extLst>
              <a:ext uri="{FF2B5EF4-FFF2-40B4-BE49-F238E27FC236}">
                <a16:creationId xmlns:a16="http://schemas.microsoft.com/office/drawing/2014/main" id="{61CE3F18-A9CD-9D46-A508-EAC749EBB6BD}"/>
              </a:ext>
            </a:extLst>
          </p:cNvPr>
          <p:cNvSpPr>
            <a:spLocks noChangeArrowheads="1"/>
          </p:cNvSpPr>
          <p:nvPr>
            <p:ph type="title"/>
          </p:nvPr>
        </p:nvSpPr>
        <p:spPr>
          <a:xfrm>
            <a:off x="0" y="266700"/>
            <a:ext cx="9144000" cy="1104900"/>
          </a:xfrm>
          <a:noFill/>
        </p:spPr>
        <p:txBody>
          <a:bodyPr/>
          <a:lstStyle/>
          <a:p>
            <a:pPr>
              <a:buClr>
                <a:schemeClr val="accent1"/>
              </a:buClr>
              <a:buSzPct val="130000"/>
              <a:buFont typeface="Monotype Sorts" pitchFamily="2" charset="2"/>
              <a:buChar char="¶"/>
            </a:pPr>
            <a:r>
              <a:rPr lang="de-DE" altLang="de-DE"/>
              <a:t> neue Formen (staatlicher) Steuerung </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2">
            <a:extLst>
              <a:ext uri="{FF2B5EF4-FFF2-40B4-BE49-F238E27FC236}">
                <a16:creationId xmlns:a16="http://schemas.microsoft.com/office/drawing/2014/main" id="{B514ECB2-7A67-864C-95C8-764F57918BC7}"/>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4750" y="1455738"/>
            <a:ext cx="7956550" cy="462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506" name="Rectangle 3">
            <a:extLst>
              <a:ext uri="{FF2B5EF4-FFF2-40B4-BE49-F238E27FC236}">
                <a16:creationId xmlns:a16="http://schemas.microsoft.com/office/drawing/2014/main" id="{65E96ACD-144E-C04D-A8E4-AADF1A95E8D6}"/>
              </a:ext>
            </a:extLst>
          </p:cNvPr>
          <p:cNvSpPr>
            <a:spLocks noGrp="1" noChangeArrowheads="1"/>
          </p:cNvSpPr>
          <p:nvPr>
            <p:ph type="title"/>
          </p:nvPr>
        </p:nvSpPr>
        <p:spPr>
          <a:noFill/>
        </p:spPr>
        <p:txBody>
          <a:bodyPr/>
          <a:lstStyle/>
          <a:p>
            <a:r>
              <a:rPr lang="de-DE" altLang="de-DE"/>
              <a:t>Gedankengang</a:t>
            </a:r>
          </a:p>
        </p:txBody>
      </p:sp>
      <p:sp>
        <p:nvSpPr>
          <p:cNvPr id="21507" name="Rectangle 4">
            <a:extLst>
              <a:ext uri="{FF2B5EF4-FFF2-40B4-BE49-F238E27FC236}">
                <a16:creationId xmlns:a16="http://schemas.microsoft.com/office/drawing/2014/main" id="{6C6BE6C7-C9FF-F64F-A53F-AF287BF6F438}"/>
              </a:ext>
            </a:extLst>
          </p:cNvPr>
          <p:cNvSpPr>
            <a:spLocks noGrp="1" noChangeArrowheads="1"/>
          </p:cNvSpPr>
          <p:nvPr>
            <p:ph type="body" idx="1"/>
          </p:nvPr>
        </p:nvSpPr>
        <p:spPr>
          <a:noFill/>
        </p:spPr>
        <p:txBody>
          <a:bodyPr/>
          <a:lstStyle/>
          <a:p>
            <a:pPr>
              <a:buSzTx/>
              <a:buFont typeface="Monotype Sorts" pitchFamily="2" charset="2"/>
              <a:buChar char="¶"/>
            </a:pPr>
            <a:r>
              <a:rPr lang="de-DE" altLang="de-DE" sz="4000"/>
              <a:t>Neue Steuerungsanforderungen</a:t>
            </a:r>
          </a:p>
          <a:p>
            <a:pPr>
              <a:buSzTx/>
              <a:buFont typeface="Monotype Sorts" pitchFamily="2" charset="2"/>
              <a:buChar char="·"/>
            </a:pPr>
            <a:r>
              <a:rPr lang="de-DE" altLang="de-DE" sz="4000"/>
              <a:t>Autonomie für „virtuelle“ Hochschulen</a:t>
            </a:r>
          </a:p>
          <a:p>
            <a:pPr>
              <a:buSzTx/>
              <a:buFont typeface="Monotype Sorts" pitchFamily="2" charset="2"/>
              <a:buChar char="¸"/>
            </a:pPr>
            <a:r>
              <a:rPr lang="de-DE" altLang="de-DE" sz="4000"/>
              <a:t>Konsequenzen für die „wirtschaftliche“ Hochschule</a:t>
            </a:r>
            <a:endParaRPr lang="de-DE" altLang="de-DE"/>
          </a:p>
          <a:p>
            <a:pPr>
              <a:buSzTx/>
              <a:buFont typeface="Monotype Sorts" pitchFamily="2" charset="2"/>
              <a:buChar char="¹"/>
            </a:pPr>
            <a:endParaRPr lang="de-DE" altLang="de-DE"/>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a:extLst>
              <a:ext uri="{FF2B5EF4-FFF2-40B4-BE49-F238E27FC236}">
                <a16:creationId xmlns:a16="http://schemas.microsoft.com/office/drawing/2014/main" id="{24C7FC46-0290-C94D-B64E-3EB34E9B8217}"/>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4750" y="1455738"/>
            <a:ext cx="7956550" cy="462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530" name="Rectangle 3">
            <a:extLst>
              <a:ext uri="{FF2B5EF4-FFF2-40B4-BE49-F238E27FC236}">
                <a16:creationId xmlns:a16="http://schemas.microsoft.com/office/drawing/2014/main" id="{5A658ED0-B13B-8048-8AA9-ECD097745660}"/>
              </a:ext>
            </a:extLst>
          </p:cNvPr>
          <p:cNvSpPr>
            <a:spLocks noGrp="1" noChangeArrowheads="1"/>
          </p:cNvSpPr>
          <p:nvPr>
            <p:ph type="body" idx="1"/>
          </p:nvPr>
        </p:nvSpPr>
        <p:spPr>
          <a:xfrm>
            <a:off x="990600" y="1905000"/>
            <a:ext cx="7772400" cy="4114800"/>
          </a:xfrm>
          <a:noFill/>
        </p:spPr>
        <p:txBody>
          <a:bodyPr/>
          <a:lstStyle/>
          <a:p>
            <a:r>
              <a:rPr lang="de-DE" altLang="de-DE" sz="3600"/>
              <a:t>handlungs- und entscheidungsfähige Hochschulen</a:t>
            </a:r>
          </a:p>
          <a:p>
            <a:pPr lvl="1"/>
            <a:r>
              <a:rPr lang="de-DE" altLang="de-DE" sz="3200"/>
              <a:t>Strategieentwicklung</a:t>
            </a:r>
          </a:p>
          <a:p>
            <a:pPr lvl="1"/>
            <a:r>
              <a:rPr lang="de-DE" altLang="de-DE" sz="3200"/>
              <a:t>Organisations- und Leitungsstrukturen</a:t>
            </a:r>
          </a:p>
          <a:p>
            <a:pPr lvl="1"/>
            <a:r>
              <a:rPr lang="de-DE" altLang="de-DE" sz="3200"/>
              <a:t>Mittelallokation</a:t>
            </a:r>
          </a:p>
          <a:p>
            <a:pPr lvl="1"/>
            <a:r>
              <a:rPr lang="de-DE" altLang="de-DE" sz="3200"/>
              <a:t>Lehr- und Lernkultur</a:t>
            </a:r>
            <a:endParaRPr lang="de-DE" altLang="de-DE"/>
          </a:p>
          <a:p>
            <a:pPr lvl="1"/>
            <a:endParaRPr lang="de-DE" altLang="de-DE"/>
          </a:p>
        </p:txBody>
      </p:sp>
      <p:sp>
        <p:nvSpPr>
          <p:cNvPr id="22531" name="Rectangle 4">
            <a:extLst>
              <a:ext uri="{FF2B5EF4-FFF2-40B4-BE49-F238E27FC236}">
                <a16:creationId xmlns:a16="http://schemas.microsoft.com/office/drawing/2014/main" id="{BC3F7D67-4299-A24C-9CB3-5AD56017E6A9}"/>
              </a:ext>
            </a:extLst>
          </p:cNvPr>
          <p:cNvSpPr>
            <a:spLocks noChangeArrowheads="1"/>
          </p:cNvSpPr>
          <p:nvPr>
            <p:ph type="title"/>
          </p:nvPr>
        </p:nvSpPr>
        <p:spPr>
          <a:xfrm>
            <a:off x="0" y="266700"/>
            <a:ext cx="9144000" cy="1104900"/>
          </a:xfrm>
          <a:noFill/>
        </p:spPr>
        <p:txBody>
          <a:bodyPr/>
          <a:lstStyle/>
          <a:p>
            <a:pPr>
              <a:buClr>
                <a:schemeClr val="accent1"/>
              </a:buClr>
              <a:buSzPct val="130000"/>
              <a:buFont typeface="Monotype Sorts" pitchFamily="2" charset="2"/>
              <a:buChar char="·"/>
            </a:pPr>
            <a:r>
              <a:rPr lang="de-DE" altLang="de-DE"/>
              <a:t> Reagibilität</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2">
            <a:extLst>
              <a:ext uri="{FF2B5EF4-FFF2-40B4-BE49-F238E27FC236}">
                <a16:creationId xmlns:a16="http://schemas.microsoft.com/office/drawing/2014/main" id="{16D9F69B-1FA3-C64D-BFF3-43501FA62845}"/>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4750" y="1455738"/>
            <a:ext cx="7956550" cy="462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554" name="Rectangle 3">
            <a:extLst>
              <a:ext uri="{FF2B5EF4-FFF2-40B4-BE49-F238E27FC236}">
                <a16:creationId xmlns:a16="http://schemas.microsoft.com/office/drawing/2014/main" id="{E04E158B-DABE-E947-95F1-C117DAAC9ED5}"/>
              </a:ext>
            </a:extLst>
          </p:cNvPr>
          <p:cNvSpPr>
            <a:spLocks noGrp="1" noChangeArrowheads="1"/>
          </p:cNvSpPr>
          <p:nvPr>
            <p:ph type="title"/>
          </p:nvPr>
        </p:nvSpPr>
        <p:spPr>
          <a:xfrm>
            <a:off x="381000" y="266700"/>
            <a:ext cx="8763000" cy="1104900"/>
          </a:xfrm>
          <a:noFill/>
        </p:spPr>
        <p:txBody>
          <a:bodyPr/>
          <a:lstStyle/>
          <a:p>
            <a:pPr>
              <a:buClr>
                <a:schemeClr val="accent1"/>
              </a:buClr>
              <a:buSzPct val="130000"/>
              <a:buFont typeface="Monotype Sorts" pitchFamily="2" charset="2"/>
              <a:buChar char="·"/>
            </a:pPr>
            <a:r>
              <a:rPr lang="de-DE" altLang="de-DE"/>
              <a:t> Wissensvermittlung und -erwerb</a:t>
            </a:r>
          </a:p>
        </p:txBody>
      </p:sp>
      <p:sp>
        <p:nvSpPr>
          <p:cNvPr id="23555" name="Rectangle 4">
            <a:extLst>
              <a:ext uri="{FF2B5EF4-FFF2-40B4-BE49-F238E27FC236}">
                <a16:creationId xmlns:a16="http://schemas.microsoft.com/office/drawing/2014/main" id="{5886499C-1A23-1842-9A19-21F3B6B37AC7}"/>
              </a:ext>
            </a:extLst>
          </p:cNvPr>
          <p:cNvSpPr>
            <a:spLocks noGrp="1" noChangeArrowheads="1"/>
          </p:cNvSpPr>
          <p:nvPr>
            <p:ph type="body" idx="1"/>
          </p:nvPr>
        </p:nvSpPr>
        <p:spPr>
          <a:noFill/>
        </p:spPr>
        <p:txBody>
          <a:bodyPr/>
          <a:lstStyle/>
          <a:p>
            <a:r>
              <a:rPr lang="de-DE" altLang="de-DE" sz="3600"/>
              <a:t>Integration</a:t>
            </a:r>
          </a:p>
          <a:p>
            <a:r>
              <a:rPr lang="de-DE" altLang="de-DE" sz="3600"/>
              <a:t>Entmediatisierung und Diffusion</a:t>
            </a:r>
          </a:p>
          <a:p>
            <a:r>
              <a:rPr lang="de-DE" altLang="de-DE" sz="3600"/>
              <a:t>Disaggregierung und Differenzierung</a:t>
            </a:r>
          </a:p>
          <a:p>
            <a:r>
              <a:rPr lang="de-DE" altLang="de-DE" sz="3600"/>
              <a:t>Lernzentrierung</a:t>
            </a:r>
          </a:p>
          <a:p>
            <a:r>
              <a:rPr lang="de-DE" altLang="de-DE" sz="3600"/>
              <a:t>Outcomes-Orientierung</a:t>
            </a:r>
          </a:p>
          <a:p>
            <a:endParaRPr lang="de-DE" altLang="de-DE"/>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2">
            <a:extLst>
              <a:ext uri="{FF2B5EF4-FFF2-40B4-BE49-F238E27FC236}">
                <a16:creationId xmlns:a16="http://schemas.microsoft.com/office/drawing/2014/main" id="{58123E69-D0A5-2D44-81F1-70C0C57B1F90}"/>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4750" y="1455738"/>
            <a:ext cx="7956550" cy="462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578" name="Rectangle 3">
            <a:extLst>
              <a:ext uri="{FF2B5EF4-FFF2-40B4-BE49-F238E27FC236}">
                <a16:creationId xmlns:a16="http://schemas.microsoft.com/office/drawing/2014/main" id="{1BEE0E14-DDCB-C542-85B7-1702D11E9BE6}"/>
              </a:ext>
            </a:extLst>
          </p:cNvPr>
          <p:cNvSpPr>
            <a:spLocks noGrp="1" noChangeArrowheads="1"/>
          </p:cNvSpPr>
          <p:nvPr>
            <p:ph type="body" idx="1"/>
          </p:nvPr>
        </p:nvSpPr>
        <p:spPr>
          <a:xfrm>
            <a:off x="990600" y="1905000"/>
            <a:ext cx="7772400" cy="4114800"/>
          </a:xfrm>
          <a:noFill/>
        </p:spPr>
        <p:txBody>
          <a:bodyPr/>
          <a:lstStyle/>
          <a:p>
            <a:r>
              <a:rPr lang="de-DE" altLang="de-DE" sz="3600"/>
              <a:t>Strategische Planung</a:t>
            </a:r>
          </a:p>
          <a:p>
            <a:pPr lvl="1"/>
            <a:r>
              <a:rPr lang="de-DE" altLang="de-DE" sz="3200"/>
              <a:t>virtueller Campus</a:t>
            </a:r>
          </a:p>
          <a:p>
            <a:pPr lvl="1"/>
            <a:r>
              <a:rPr lang="de-DE" altLang="de-DE" sz="3200"/>
              <a:t>Fernuni und Präsenzcampus</a:t>
            </a:r>
          </a:p>
          <a:p>
            <a:pPr lvl="1"/>
            <a:r>
              <a:rPr lang="de-DE" altLang="de-DE" sz="3200"/>
              <a:t>virtuelle Graduiertenkollegs</a:t>
            </a:r>
            <a:endParaRPr lang="de-DE" altLang="de-DE"/>
          </a:p>
          <a:p>
            <a:r>
              <a:rPr lang="de-DE" altLang="de-DE" sz="3600"/>
              <a:t>Infrastruktur und Support</a:t>
            </a:r>
            <a:endParaRPr lang="de-DE" altLang="de-DE"/>
          </a:p>
        </p:txBody>
      </p:sp>
      <p:sp>
        <p:nvSpPr>
          <p:cNvPr id="24579" name="Rectangle 4">
            <a:extLst>
              <a:ext uri="{FF2B5EF4-FFF2-40B4-BE49-F238E27FC236}">
                <a16:creationId xmlns:a16="http://schemas.microsoft.com/office/drawing/2014/main" id="{60C91E05-A173-9640-88F2-9EFE9736DD47}"/>
              </a:ext>
            </a:extLst>
          </p:cNvPr>
          <p:cNvSpPr>
            <a:spLocks noChangeArrowheads="1"/>
          </p:cNvSpPr>
          <p:nvPr>
            <p:ph type="title"/>
          </p:nvPr>
        </p:nvSpPr>
        <p:spPr>
          <a:xfrm>
            <a:off x="0" y="266700"/>
            <a:ext cx="9144000" cy="1104900"/>
          </a:xfrm>
          <a:noFill/>
        </p:spPr>
        <p:txBody>
          <a:bodyPr/>
          <a:lstStyle/>
          <a:p>
            <a:pPr>
              <a:buClr>
                <a:schemeClr val="accent1"/>
              </a:buClr>
              <a:buSzPct val="130000"/>
              <a:buFont typeface="Monotype Sorts" pitchFamily="2" charset="2"/>
              <a:buChar char="·"/>
            </a:pPr>
            <a:r>
              <a:rPr lang="de-DE" altLang="de-DE"/>
              <a:t> Hochschulentwicklung</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a:extLst>
              <a:ext uri="{FF2B5EF4-FFF2-40B4-BE49-F238E27FC236}">
                <a16:creationId xmlns:a16="http://schemas.microsoft.com/office/drawing/2014/main" id="{0180BFCD-C49D-084F-B30E-38E0295FF3A9}"/>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4750" y="1455738"/>
            <a:ext cx="7956550" cy="462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602" name="Rectangle 3">
            <a:extLst>
              <a:ext uri="{FF2B5EF4-FFF2-40B4-BE49-F238E27FC236}">
                <a16:creationId xmlns:a16="http://schemas.microsoft.com/office/drawing/2014/main" id="{6665746C-03AE-C14D-AE2B-AB27D6A4738C}"/>
              </a:ext>
            </a:extLst>
          </p:cNvPr>
          <p:cNvSpPr>
            <a:spLocks noGrp="1" noChangeArrowheads="1"/>
          </p:cNvSpPr>
          <p:nvPr>
            <p:ph type="body" idx="1"/>
          </p:nvPr>
        </p:nvSpPr>
        <p:spPr>
          <a:xfrm>
            <a:off x="914400" y="1981200"/>
            <a:ext cx="7772400" cy="4114800"/>
          </a:xfrm>
          <a:noFill/>
        </p:spPr>
        <p:txBody>
          <a:bodyPr/>
          <a:lstStyle/>
          <a:p>
            <a:r>
              <a:rPr lang="de-DE" altLang="de-DE" sz="3600"/>
              <a:t>Organisationskultur</a:t>
            </a:r>
          </a:p>
          <a:p>
            <a:pPr lvl="1"/>
            <a:r>
              <a:rPr lang="de-DE" altLang="de-DE" sz="3200"/>
              <a:t>Integration und individuelle Lehrverpflichtung</a:t>
            </a:r>
          </a:p>
          <a:p>
            <a:pPr lvl="1"/>
            <a:r>
              <a:rPr lang="de-DE" altLang="de-DE" sz="3200"/>
              <a:t>Entwicklung, Betreuung und Lehrdeputat</a:t>
            </a:r>
          </a:p>
          <a:p>
            <a:pPr lvl="1"/>
            <a:r>
              <a:rPr lang="de-DE" altLang="de-DE" sz="3200"/>
              <a:t>Interdisziplinarität und Dienstleistungsverflechtung</a:t>
            </a:r>
          </a:p>
          <a:p>
            <a:pPr lvl="1"/>
            <a:r>
              <a:rPr lang="de-DE" altLang="de-DE" sz="3200"/>
              <a:t>Organisation, Form und Inhalt von Prüfungen</a:t>
            </a:r>
          </a:p>
          <a:p>
            <a:pPr lvl="1"/>
            <a:r>
              <a:rPr lang="de-DE" altLang="de-DE" sz="3200"/>
              <a:t>Berufsbild des Hochschullehrers</a:t>
            </a:r>
          </a:p>
          <a:p>
            <a:pPr lvl="1"/>
            <a:r>
              <a:rPr lang="de-DE" altLang="de-DE" sz="3200"/>
              <a:t>Personalentwicklung</a:t>
            </a:r>
            <a:endParaRPr lang="de-DE" altLang="de-DE"/>
          </a:p>
        </p:txBody>
      </p:sp>
      <p:sp>
        <p:nvSpPr>
          <p:cNvPr id="25603" name="Rectangle 4">
            <a:extLst>
              <a:ext uri="{FF2B5EF4-FFF2-40B4-BE49-F238E27FC236}">
                <a16:creationId xmlns:a16="http://schemas.microsoft.com/office/drawing/2014/main" id="{AF1FDBA1-60C7-5C41-B310-8AA41717B604}"/>
              </a:ext>
            </a:extLst>
          </p:cNvPr>
          <p:cNvSpPr>
            <a:spLocks noChangeArrowheads="1"/>
          </p:cNvSpPr>
          <p:nvPr>
            <p:ph type="title"/>
          </p:nvPr>
        </p:nvSpPr>
        <p:spPr>
          <a:xfrm>
            <a:off x="0" y="266700"/>
            <a:ext cx="9144000" cy="1104900"/>
          </a:xfrm>
          <a:noFill/>
        </p:spPr>
        <p:txBody>
          <a:bodyPr/>
          <a:lstStyle/>
          <a:p>
            <a:pPr>
              <a:buClr>
                <a:schemeClr val="accent1"/>
              </a:buClr>
              <a:buSzPct val="130000"/>
              <a:buFont typeface="Monotype Sorts" pitchFamily="2" charset="2"/>
              <a:buChar char="·"/>
            </a:pPr>
            <a:r>
              <a:rPr lang="de-DE" altLang="de-DE"/>
              <a:t> Hochschulentwicklung</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2">
            <a:extLst>
              <a:ext uri="{FF2B5EF4-FFF2-40B4-BE49-F238E27FC236}">
                <a16:creationId xmlns:a16="http://schemas.microsoft.com/office/drawing/2014/main" id="{1358D7F2-2585-7241-8D84-8781C6EF243A}"/>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4750" y="1455738"/>
            <a:ext cx="7956550" cy="462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626" name="Rectangle 3">
            <a:extLst>
              <a:ext uri="{FF2B5EF4-FFF2-40B4-BE49-F238E27FC236}">
                <a16:creationId xmlns:a16="http://schemas.microsoft.com/office/drawing/2014/main" id="{E0ACF599-0D9F-A042-A328-C849EB1C209B}"/>
              </a:ext>
            </a:extLst>
          </p:cNvPr>
          <p:cNvSpPr>
            <a:spLocks noGrp="1" noChangeArrowheads="1"/>
          </p:cNvSpPr>
          <p:nvPr>
            <p:ph type="title"/>
          </p:nvPr>
        </p:nvSpPr>
        <p:spPr>
          <a:noFill/>
        </p:spPr>
        <p:txBody>
          <a:bodyPr/>
          <a:lstStyle/>
          <a:p>
            <a:r>
              <a:rPr lang="de-DE" altLang="de-DE"/>
              <a:t>Gedankengang</a:t>
            </a:r>
          </a:p>
        </p:txBody>
      </p:sp>
      <p:sp>
        <p:nvSpPr>
          <p:cNvPr id="26627" name="Rectangle 4">
            <a:extLst>
              <a:ext uri="{FF2B5EF4-FFF2-40B4-BE49-F238E27FC236}">
                <a16:creationId xmlns:a16="http://schemas.microsoft.com/office/drawing/2014/main" id="{6F764E9F-2A37-8349-A91E-A900A8630619}"/>
              </a:ext>
            </a:extLst>
          </p:cNvPr>
          <p:cNvSpPr>
            <a:spLocks noGrp="1" noChangeArrowheads="1"/>
          </p:cNvSpPr>
          <p:nvPr>
            <p:ph type="body" idx="1"/>
          </p:nvPr>
        </p:nvSpPr>
        <p:spPr>
          <a:noFill/>
        </p:spPr>
        <p:txBody>
          <a:bodyPr/>
          <a:lstStyle/>
          <a:p>
            <a:pPr>
              <a:buSzTx/>
              <a:buFont typeface="Monotype Sorts" pitchFamily="2" charset="2"/>
              <a:buChar char="¶"/>
            </a:pPr>
            <a:r>
              <a:rPr lang="de-DE" altLang="de-DE" sz="4000"/>
              <a:t>Neue Steuerungsanforderungen</a:t>
            </a:r>
          </a:p>
          <a:p>
            <a:pPr>
              <a:buSzTx/>
              <a:buFont typeface="Monotype Sorts" pitchFamily="2" charset="2"/>
              <a:buChar char="·"/>
            </a:pPr>
            <a:r>
              <a:rPr lang="de-DE" altLang="de-DE" sz="4000"/>
              <a:t>Autonomie für „virtuelle“ Hochschulen</a:t>
            </a:r>
          </a:p>
          <a:p>
            <a:pPr>
              <a:buSzTx/>
              <a:buFont typeface="Monotype Sorts" pitchFamily="2" charset="2"/>
              <a:buChar char="¸"/>
            </a:pPr>
            <a:r>
              <a:rPr lang="de-DE" altLang="de-DE" sz="4000"/>
              <a:t>Konsequenzen für die „wirtschaftliche“ Hochschule</a:t>
            </a:r>
            <a:endParaRPr lang="de-DE" altLang="de-DE"/>
          </a:p>
          <a:p>
            <a:pPr>
              <a:buSzTx/>
              <a:buFont typeface="Monotype Sorts" pitchFamily="2" charset="2"/>
              <a:buChar char="¹"/>
            </a:pPr>
            <a:endParaRPr lang="de-DE" altLang="de-DE"/>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Picture 2">
            <a:extLst>
              <a:ext uri="{FF2B5EF4-FFF2-40B4-BE49-F238E27FC236}">
                <a16:creationId xmlns:a16="http://schemas.microsoft.com/office/drawing/2014/main" id="{AB2C5715-E592-F543-8B5C-C7596E9B6B43}"/>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4750" y="1455738"/>
            <a:ext cx="7956550" cy="462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650" name="Rectangle 3">
            <a:extLst>
              <a:ext uri="{FF2B5EF4-FFF2-40B4-BE49-F238E27FC236}">
                <a16:creationId xmlns:a16="http://schemas.microsoft.com/office/drawing/2014/main" id="{13038FC1-2278-C84C-9156-499095A37A6F}"/>
              </a:ext>
            </a:extLst>
          </p:cNvPr>
          <p:cNvSpPr>
            <a:spLocks noGrp="1" noChangeArrowheads="1"/>
          </p:cNvSpPr>
          <p:nvPr>
            <p:ph type="title"/>
          </p:nvPr>
        </p:nvSpPr>
        <p:spPr>
          <a:noFill/>
        </p:spPr>
        <p:txBody>
          <a:bodyPr/>
          <a:lstStyle/>
          <a:p>
            <a:pPr>
              <a:buClr>
                <a:schemeClr val="accent1"/>
              </a:buClr>
              <a:buSzPct val="130000"/>
              <a:buFont typeface="Monotype Sorts" pitchFamily="2" charset="2"/>
              <a:buChar char="¸"/>
            </a:pPr>
            <a:r>
              <a:rPr lang="de-DE" altLang="de-DE"/>
              <a:t> Hochschulfinanzierung</a:t>
            </a:r>
          </a:p>
        </p:txBody>
      </p:sp>
      <p:sp>
        <p:nvSpPr>
          <p:cNvPr id="27651" name="Rectangle 4">
            <a:extLst>
              <a:ext uri="{FF2B5EF4-FFF2-40B4-BE49-F238E27FC236}">
                <a16:creationId xmlns:a16="http://schemas.microsoft.com/office/drawing/2014/main" id="{54E68B9E-F7E2-474E-9161-4219717A3A6A}"/>
              </a:ext>
            </a:extLst>
          </p:cNvPr>
          <p:cNvSpPr>
            <a:spLocks noGrp="1" noChangeArrowheads="1"/>
          </p:cNvSpPr>
          <p:nvPr>
            <p:ph type="body" idx="1"/>
          </p:nvPr>
        </p:nvSpPr>
        <p:spPr>
          <a:noFill/>
        </p:spPr>
        <p:txBody>
          <a:bodyPr/>
          <a:lstStyle/>
          <a:p>
            <a:r>
              <a:rPr lang="de-DE" altLang="de-DE" sz="3600"/>
              <a:t>Globalisierung des Budgets</a:t>
            </a:r>
          </a:p>
          <a:p>
            <a:r>
              <a:rPr lang="de-DE" altLang="de-DE" sz="3600"/>
              <a:t>Differenzierung der Mittelzuflüsse</a:t>
            </a:r>
          </a:p>
          <a:p>
            <a:r>
              <a:rPr lang="de-DE" altLang="de-DE" sz="3600"/>
              <a:t>Einnahmendiversifizierung</a:t>
            </a:r>
            <a:endParaRPr lang="de-DE" altLang="de-DE"/>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2">
            <a:extLst>
              <a:ext uri="{FF2B5EF4-FFF2-40B4-BE49-F238E27FC236}">
                <a16:creationId xmlns:a16="http://schemas.microsoft.com/office/drawing/2014/main" id="{571B170A-E3CB-1640-9F06-463A564C71EB}"/>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6146" name="Rectangle 3">
            <a:extLst>
              <a:ext uri="{FF2B5EF4-FFF2-40B4-BE49-F238E27FC236}">
                <a16:creationId xmlns:a16="http://schemas.microsoft.com/office/drawing/2014/main" id="{320CD6CB-C3E0-2544-96CB-D3D558DFDAE6}"/>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6147" name="Rectangle 4">
            <a:extLst>
              <a:ext uri="{FF2B5EF4-FFF2-40B4-BE49-F238E27FC236}">
                <a16:creationId xmlns:a16="http://schemas.microsoft.com/office/drawing/2014/main" id="{883717A3-BFD0-5746-BCB7-13ED8F27EDBC}"/>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6148" name="Rectangle 5">
            <a:extLst>
              <a:ext uri="{FF2B5EF4-FFF2-40B4-BE49-F238E27FC236}">
                <a16:creationId xmlns:a16="http://schemas.microsoft.com/office/drawing/2014/main" id="{DBE2B544-8F29-5148-9711-2420D051579B}"/>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6149" name="Rectangle 6">
            <a:extLst>
              <a:ext uri="{FF2B5EF4-FFF2-40B4-BE49-F238E27FC236}">
                <a16:creationId xmlns:a16="http://schemas.microsoft.com/office/drawing/2014/main" id="{FFD30CFC-97B7-FB48-9248-DEC90EC32C9A}"/>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6150" name="Rectangle 7">
            <a:extLst>
              <a:ext uri="{FF2B5EF4-FFF2-40B4-BE49-F238E27FC236}">
                <a16:creationId xmlns:a16="http://schemas.microsoft.com/office/drawing/2014/main" id="{5527B324-86A5-4040-9931-B471376DD223}"/>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pic>
        <p:nvPicPr>
          <p:cNvPr id="6151" name="Picture 8">
            <a:extLst>
              <a:ext uri="{FF2B5EF4-FFF2-40B4-BE49-F238E27FC236}">
                <a16:creationId xmlns:a16="http://schemas.microsoft.com/office/drawing/2014/main" id="{176A8DD3-F4F0-184E-8364-D3B08E68ED24}"/>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4750" y="1455738"/>
            <a:ext cx="7905750" cy="4592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52" name="Rectangle 9">
            <a:extLst>
              <a:ext uri="{FF2B5EF4-FFF2-40B4-BE49-F238E27FC236}">
                <a16:creationId xmlns:a16="http://schemas.microsoft.com/office/drawing/2014/main" id="{CF869646-5678-1747-A77B-B5BA332A627C}"/>
              </a:ext>
            </a:extLst>
          </p:cNvPr>
          <p:cNvSpPr>
            <a:spLocks noGrp="1" noChangeArrowheads="1"/>
          </p:cNvSpPr>
          <p:nvPr>
            <p:ph type="title"/>
          </p:nvPr>
        </p:nvSpPr>
        <p:spPr>
          <a:xfrm>
            <a:off x="304800" y="190500"/>
            <a:ext cx="7772400" cy="1104900"/>
          </a:xfrm>
        </p:spPr>
        <p:txBody>
          <a:bodyPr/>
          <a:lstStyle/>
          <a:p>
            <a:pPr>
              <a:buSzPct val="160000"/>
              <a:buFont typeface="Monotype Sorts" pitchFamily="2" charset="2"/>
              <a:buChar char="·"/>
            </a:pPr>
            <a:endParaRPr lang="de-DE" altLang="de-DE"/>
          </a:p>
        </p:txBody>
      </p:sp>
      <p:sp>
        <p:nvSpPr>
          <p:cNvPr id="6153" name="Rectangle 10">
            <a:extLst>
              <a:ext uri="{FF2B5EF4-FFF2-40B4-BE49-F238E27FC236}">
                <a16:creationId xmlns:a16="http://schemas.microsoft.com/office/drawing/2014/main" id="{3876693E-AD84-D34F-B85E-BFCD58B267A1}"/>
              </a:ext>
            </a:extLst>
          </p:cNvPr>
          <p:cNvSpPr>
            <a:spLocks noGrp="1" noChangeArrowheads="1"/>
          </p:cNvSpPr>
          <p:nvPr>
            <p:ph type="body" idx="1"/>
          </p:nvPr>
        </p:nvSpPr>
        <p:spPr>
          <a:noFill/>
        </p:spPr>
        <p:txBody>
          <a:bodyPr/>
          <a:lstStyle/>
          <a:p>
            <a:r>
              <a:rPr lang="de-DE" altLang="de-DE"/>
              <a:t>gemeinnützige GmbH</a:t>
            </a:r>
          </a:p>
          <a:p>
            <a:r>
              <a:rPr lang="de-DE" altLang="de-DE"/>
              <a:t>Gesellschafter</a:t>
            </a:r>
          </a:p>
          <a:p>
            <a:pPr lvl="1"/>
            <a:r>
              <a:rPr lang="de-DE" altLang="de-DE"/>
              <a:t>Hochschulrektorenkonferenz</a:t>
            </a:r>
          </a:p>
          <a:p>
            <a:pPr lvl="1"/>
            <a:r>
              <a:rPr lang="de-DE" altLang="de-DE"/>
              <a:t>Bertelsmann Stiftung</a:t>
            </a:r>
          </a:p>
          <a:p>
            <a:r>
              <a:rPr lang="de-DE" altLang="de-DE"/>
              <a:t>gegründet Mai 1994</a:t>
            </a:r>
          </a:p>
        </p:txBody>
      </p:sp>
      <p:sp>
        <p:nvSpPr>
          <p:cNvPr id="6154" name="Rectangle 11">
            <a:extLst>
              <a:ext uri="{FF2B5EF4-FFF2-40B4-BE49-F238E27FC236}">
                <a16:creationId xmlns:a16="http://schemas.microsoft.com/office/drawing/2014/main" id="{E6E82659-A00E-8340-8247-1B6CA31E4239}"/>
              </a:ext>
            </a:extLst>
          </p:cNvPr>
          <p:cNvSpPr>
            <a:spLocks noChangeArrowheads="1"/>
          </p:cNvSpPr>
          <p:nvPr/>
        </p:nvSpPr>
        <p:spPr bwMode="auto">
          <a:xfrm>
            <a:off x="-92075" y="6461125"/>
            <a:ext cx="460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pic>
        <p:nvPicPr>
          <p:cNvPr id="6155" name="Picture 12">
            <a:extLst>
              <a:ext uri="{FF2B5EF4-FFF2-40B4-BE49-F238E27FC236}">
                <a16:creationId xmlns:a16="http://schemas.microsoft.com/office/drawing/2014/main" id="{BE14B945-1872-1E44-97A1-32D52D432A97}"/>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533400"/>
            <a:ext cx="1271588" cy="76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3" name="Picture 2">
            <a:extLst>
              <a:ext uri="{FF2B5EF4-FFF2-40B4-BE49-F238E27FC236}">
                <a16:creationId xmlns:a16="http://schemas.microsoft.com/office/drawing/2014/main" id="{C9FCA153-7B27-8A48-8DF3-E5EEAD283EDD}"/>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4750" y="1455738"/>
            <a:ext cx="7956550" cy="462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674" name="Rectangle 3">
            <a:extLst>
              <a:ext uri="{FF2B5EF4-FFF2-40B4-BE49-F238E27FC236}">
                <a16:creationId xmlns:a16="http://schemas.microsoft.com/office/drawing/2014/main" id="{C025247D-64E1-304C-95FB-024491AE9DF2}"/>
              </a:ext>
            </a:extLst>
          </p:cNvPr>
          <p:cNvSpPr>
            <a:spLocks noGrp="1" noChangeArrowheads="1"/>
          </p:cNvSpPr>
          <p:nvPr>
            <p:ph type="title"/>
          </p:nvPr>
        </p:nvSpPr>
        <p:spPr>
          <a:noFill/>
        </p:spPr>
        <p:txBody>
          <a:bodyPr/>
          <a:lstStyle/>
          <a:p>
            <a:pPr>
              <a:buClr>
                <a:schemeClr val="accent1"/>
              </a:buClr>
              <a:buSzPct val="130000"/>
              <a:buFont typeface="Monotype Sorts" pitchFamily="2" charset="2"/>
              <a:buChar char="¸"/>
            </a:pPr>
            <a:r>
              <a:rPr lang="de-DE" altLang="de-DE"/>
              <a:t> Mitteleinsatz</a:t>
            </a:r>
          </a:p>
        </p:txBody>
      </p:sp>
      <p:sp>
        <p:nvSpPr>
          <p:cNvPr id="28675" name="Rectangle 4">
            <a:extLst>
              <a:ext uri="{FF2B5EF4-FFF2-40B4-BE49-F238E27FC236}">
                <a16:creationId xmlns:a16="http://schemas.microsoft.com/office/drawing/2014/main" id="{A0841638-7949-C449-9CD4-D7F58880B1BD}"/>
              </a:ext>
            </a:extLst>
          </p:cNvPr>
          <p:cNvSpPr>
            <a:spLocks noGrp="1" noChangeArrowheads="1"/>
          </p:cNvSpPr>
          <p:nvPr>
            <p:ph type="body" idx="1"/>
          </p:nvPr>
        </p:nvSpPr>
        <p:spPr>
          <a:noFill/>
        </p:spPr>
        <p:txBody>
          <a:bodyPr/>
          <a:lstStyle/>
          <a:p>
            <a:r>
              <a:rPr lang="de-DE" altLang="de-DE" sz="3600"/>
              <a:t>hochschulinterne Mittelallokation</a:t>
            </a:r>
          </a:p>
          <a:p>
            <a:r>
              <a:rPr lang="de-DE" altLang="de-DE" sz="3600"/>
              <a:t>Wirtschaftlichkeit</a:t>
            </a:r>
            <a:endParaRPr lang="de-DE" altLang="de-DE"/>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7" name="Picture 2">
            <a:extLst>
              <a:ext uri="{FF2B5EF4-FFF2-40B4-BE49-F238E27FC236}">
                <a16:creationId xmlns:a16="http://schemas.microsoft.com/office/drawing/2014/main" id="{80270172-75A0-E842-8AE7-AE558257889E}"/>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4750" y="1455738"/>
            <a:ext cx="7956550" cy="462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698" name="Rectangle 3">
            <a:extLst>
              <a:ext uri="{FF2B5EF4-FFF2-40B4-BE49-F238E27FC236}">
                <a16:creationId xmlns:a16="http://schemas.microsoft.com/office/drawing/2014/main" id="{2BBE979A-72F6-BD43-A4DD-40B98F99D0A3}"/>
              </a:ext>
            </a:extLst>
          </p:cNvPr>
          <p:cNvSpPr>
            <a:spLocks noGrp="1" noChangeArrowheads="1"/>
          </p:cNvSpPr>
          <p:nvPr>
            <p:ph type="title"/>
          </p:nvPr>
        </p:nvSpPr>
        <p:spPr>
          <a:noFill/>
        </p:spPr>
        <p:txBody>
          <a:bodyPr/>
          <a:lstStyle/>
          <a:p>
            <a:r>
              <a:rPr lang="de-DE" altLang="de-DE"/>
              <a:t>Notwendig sind ...</a:t>
            </a:r>
          </a:p>
        </p:txBody>
      </p:sp>
      <p:sp>
        <p:nvSpPr>
          <p:cNvPr id="29699" name="Rectangle 4">
            <a:extLst>
              <a:ext uri="{FF2B5EF4-FFF2-40B4-BE49-F238E27FC236}">
                <a16:creationId xmlns:a16="http://schemas.microsoft.com/office/drawing/2014/main" id="{FC70730B-E1B7-B947-B1D1-F1926DE6553A}"/>
              </a:ext>
            </a:extLst>
          </p:cNvPr>
          <p:cNvSpPr>
            <a:spLocks noGrp="1" noChangeArrowheads="1"/>
          </p:cNvSpPr>
          <p:nvPr>
            <p:ph type="body" idx="1"/>
          </p:nvPr>
        </p:nvSpPr>
        <p:spPr>
          <a:xfrm>
            <a:off x="838200" y="1905000"/>
            <a:ext cx="7772400" cy="4114800"/>
          </a:xfrm>
          <a:noFill/>
        </p:spPr>
        <p:txBody>
          <a:bodyPr/>
          <a:lstStyle/>
          <a:p>
            <a:pPr lvl="1"/>
            <a:r>
              <a:rPr lang="de-DE" altLang="de-DE" sz="3200"/>
              <a:t>autonome</a:t>
            </a:r>
          </a:p>
          <a:p>
            <a:pPr lvl="1"/>
            <a:r>
              <a:rPr lang="de-DE" altLang="de-DE" sz="3200"/>
              <a:t>wissenschaftliche</a:t>
            </a:r>
          </a:p>
          <a:p>
            <a:pPr lvl="1"/>
            <a:r>
              <a:rPr lang="de-DE" altLang="de-DE" sz="3200"/>
              <a:t>profilierte</a:t>
            </a:r>
          </a:p>
          <a:p>
            <a:pPr lvl="1"/>
            <a:r>
              <a:rPr lang="de-DE" altLang="de-DE" sz="3200"/>
              <a:t>wirtschaftlich arbeitende</a:t>
            </a:r>
          </a:p>
          <a:p>
            <a:pPr lvl="1"/>
            <a:r>
              <a:rPr lang="de-DE" altLang="de-DE" sz="3200"/>
              <a:t>international orientierte</a:t>
            </a:r>
            <a:r>
              <a:rPr lang="de-DE" altLang="de-DE"/>
              <a:t> </a:t>
            </a:r>
          </a:p>
          <a:p>
            <a:r>
              <a:rPr lang="de-DE" altLang="de-DE" sz="3600"/>
              <a:t>Hochschulen</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a:extLst>
              <a:ext uri="{FF2B5EF4-FFF2-40B4-BE49-F238E27FC236}">
                <a16:creationId xmlns:a16="http://schemas.microsoft.com/office/drawing/2014/main" id="{AB4027D5-D01D-794E-AA10-E283061F820B}"/>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8194" name="Rectangle 3">
            <a:extLst>
              <a:ext uri="{FF2B5EF4-FFF2-40B4-BE49-F238E27FC236}">
                <a16:creationId xmlns:a16="http://schemas.microsoft.com/office/drawing/2014/main" id="{591D8B8E-5E0D-B64B-9616-2CBA0DCED0EF}"/>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8195" name="Rectangle 4">
            <a:extLst>
              <a:ext uri="{FF2B5EF4-FFF2-40B4-BE49-F238E27FC236}">
                <a16:creationId xmlns:a16="http://schemas.microsoft.com/office/drawing/2014/main" id="{C603EF7D-8546-2447-8A77-3D0108687C42}"/>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8196" name="Rectangle 5">
            <a:extLst>
              <a:ext uri="{FF2B5EF4-FFF2-40B4-BE49-F238E27FC236}">
                <a16:creationId xmlns:a16="http://schemas.microsoft.com/office/drawing/2014/main" id="{14D4EB79-795F-9B43-A826-B958A9DA5B2A}"/>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8197" name="Rectangle 6">
            <a:extLst>
              <a:ext uri="{FF2B5EF4-FFF2-40B4-BE49-F238E27FC236}">
                <a16:creationId xmlns:a16="http://schemas.microsoft.com/office/drawing/2014/main" id="{E7E92322-2A58-DA40-B12D-F4D0963AE3F3}"/>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8198" name="Rectangle 7">
            <a:extLst>
              <a:ext uri="{FF2B5EF4-FFF2-40B4-BE49-F238E27FC236}">
                <a16:creationId xmlns:a16="http://schemas.microsoft.com/office/drawing/2014/main" id="{AF2958AA-57C7-394B-B8F8-A01EAF0CBAE3}"/>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pic>
        <p:nvPicPr>
          <p:cNvPr id="8199" name="Picture 8">
            <a:extLst>
              <a:ext uri="{FF2B5EF4-FFF2-40B4-BE49-F238E27FC236}">
                <a16:creationId xmlns:a16="http://schemas.microsoft.com/office/drawing/2014/main" id="{9EB4B682-D9AD-904F-83A5-8AE46A06E6E3}"/>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4750" y="1455738"/>
            <a:ext cx="7905750" cy="4592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200" name="Rectangle 9">
            <a:extLst>
              <a:ext uri="{FF2B5EF4-FFF2-40B4-BE49-F238E27FC236}">
                <a16:creationId xmlns:a16="http://schemas.microsoft.com/office/drawing/2014/main" id="{15896B71-53A3-2E40-9969-7EDC66809399}"/>
              </a:ext>
            </a:extLst>
          </p:cNvPr>
          <p:cNvSpPr>
            <a:spLocks noGrp="1" noChangeArrowheads="1"/>
          </p:cNvSpPr>
          <p:nvPr>
            <p:ph type="title"/>
          </p:nvPr>
        </p:nvSpPr>
        <p:spPr>
          <a:xfrm>
            <a:off x="304800" y="190500"/>
            <a:ext cx="7772400" cy="1104900"/>
          </a:xfrm>
        </p:spPr>
        <p:txBody>
          <a:bodyPr/>
          <a:lstStyle/>
          <a:p>
            <a:pPr>
              <a:buSzPct val="160000"/>
              <a:buFont typeface="Monotype Sorts" pitchFamily="2" charset="2"/>
              <a:buChar char="·"/>
            </a:pPr>
            <a:endParaRPr lang="de-DE" altLang="de-DE"/>
          </a:p>
        </p:txBody>
      </p:sp>
      <p:sp>
        <p:nvSpPr>
          <p:cNvPr id="8201" name="Rectangle 10">
            <a:extLst>
              <a:ext uri="{FF2B5EF4-FFF2-40B4-BE49-F238E27FC236}">
                <a16:creationId xmlns:a16="http://schemas.microsoft.com/office/drawing/2014/main" id="{3AF4E106-4267-ED4D-BEF6-CE8412FE16B8}"/>
              </a:ext>
            </a:extLst>
          </p:cNvPr>
          <p:cNvSpPr>
            <a:spLocks noGrp="1" noChangeArrowheads="1"/>
          </p:cNvSpPr>
          <p:nvPr>
            <p:ph type="body" idx="1"/>
          </p:nvPr>
        </p:nvSpPr>
        <p:spPr>
          <a:noFill/>
        </p:spPr>
        <p:txBody>
          <a:bodyPr/>
          <a:lstStyle/>
          <a:p>
            <a:r>
              <a:rPr lang="de-DE" altLang="de-DE"/>
              <a:t>Merkmale</a:t>
            </a:r>
          </a:p>
          <a:p>
            <a:pPr lvl="1"/>
            <a:r>
              <a:rPr lang="de-DE" altLang="de-DE"/>
              <a:t>politisch und institutionell unabhängig</a:t>
            </a:r>
          </a:p>
          <a:p>
            <a:pPr lvl="1"/>
            <a:r>
              <a:rPr lang="de-DE" altLang="de-DE"/>
              <a:t>Einrichtung der Hochschulen</a:t>
            </a:r>
          </a:p>
        </p:txBody>
      </p:sp>
      <p:sp>
        <p:nvSpPr>
          <p:cNvPr id="8202" name="Rectangle 11">
            <a:extLst>
              <a:ext uri="{FF2B5EF4-FFF2-40B4-BE49-F238E27FC236}">
                <a16:creationId xmlns:a16="http://schemas.microsoft.com/office/drawing/2014/main" id="{01248EA8-9FD0-2247-8CC1-0803256C611B}"/>
              </a:ext>
            </a:extLst>
          </p:cNvPr>
          <p:cNvSpPr>
            <a:spLocks noChangeArrowheads="1"/>
          </p:cNvSpPr>
          <p:nvPr/>
        </p:nvSpPr>
        <p:spPr bwMode="auto">
          <a:xfrm>
            <a:off x="-92075" y="6461125"/>
            <a:ext cx="460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pic>
        <p:nvPicPr>
          <p:cNvPr id="8203" name="Picture 12">
            <a:extLst>
              <a:ext uri="{FF2B5EF4-FFF2-40B4-BE49-F238E27FC236}">
                <a16:creationId xmlns:a16="http://schemas.microsoft.com/office/drawing/2014/main" id="{56A21FA2-1FCA-C14D-B725-ECB383FB54F0}"/>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533400"/>
            <a:ext cx="1271588" cy="76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a:extLst>
              <a:ext uri="{FF2B5EF4-FFF2-40B4-BE49-F238E27FC236}">
                <a16:creationId xmlns:a16="http://schemas.microsoft.com/office/drawing/2014/main" id="{20339901-7AD2-C54A-9D71-F595F58FEE90}"/>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10242" name="Rectangle 3">
            <a:extLst>
              <a:ext uri="{FF2B5EF4-FFF2-40B4-BE49-F238E27FC236}">
                <a16:creationId xmlns:a16="http://schemas.microsoft.com/office/drawing/2014/main" id="{E3985DBF-40E9-A24A-92A5-A470E091BBC2}"/>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10243" name="Rectangle 4">
            <a:extLst>
              <a:ext uri="{FF2B5EF4-FFF2-40B4-BE49-F238E27FC236}">
                <a16:creationId xmlns:a16="http://schemas.microsoft.com/office/drawing/2014/main" id="{69A803EE-2D65-984A-94A9-24FEC3D42257}"/>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10244" name="Rectangle 5">
            <a:extLst>
              <a:ext uri="{FF2B5EF4-FFF2-40B4-BE49-F238E27FC236}">
                <a16:creationId xmlns:a16="http://schemas.microsoft.com/office/drawing/2014/main" id="{C7DE982E-060E-F74A-BA6D-0660D42BF494}"/>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10245" name="Rectangle 6">
            <a:extLst>
              <a:ext uri="{FF2B5EF4-FFF2-40B4-BE49-F238E27FC236}">
                <a16:creationId xmlns:a16="http://schemas.microsoft.com/office/drawing/2014/main" id="{658459C9-C246-FD42-85F5-D4154387A930}"/>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10246" name="Rectangle 7">
            <a:extLst>
              <a:ext uri="{FF2B5EF4-FFF2-40B4-BE49-F238E27FC236}">
                <a16:creationId xmlns:a16="http://schemas.microsoft.com/office/drawing/2014/main" id="{DD1D1276-9867-084A-9CC5-5EB25B3F6620}"/>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pic>
        <p:nvPicPr>
          <p:cNvPr id="10247" name="Picture 8">
            <a:extLst>
              <a:ext uri="{FF2B5EF4-FFF2-40B4-BE49-F238E27FC236}">
                <a16:creationId xmlns:a16="http://schemas.microsoft.com/office/drawing/2014/main" id="{791F12C0-4EAF-7847-A620-EE8BE133052E}"/>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4750" y="1455738"/>
            <a:ext cx="7905750" cy="4592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48" name="Rectangle 9">
            <a:extLst>
              <a:ext uri="{FF2B5EF4-FFF2-40B4-BE49-F238E27FC236}">
                <a16:creationId xmlns:a16="http://schemas.microsoft.com/office/drawing/2014/main" id="{76D5FB47-4559-9748-9197-00BD6818B342}"/>
              </a:ext>
            </a:extLst>
          </p:cNvPr>
          <p:cNvSpPr>
            <a:spLocks noGrp="1" noChangeArrowheads="1"/>
          </p:cNvSpPr>
          <p:nvPr>
            <p:ph type="title"/>
          </p:nvPr>
        </p:nvSpPr>
        <p:spPr>
          <a:xfrm>
            <a:off x="304800" y="190500"/>
            <a:ext cx="7772400" cy="1104900"/>
          </a:xfrm>
        </p:spPr>
        <p:txBody>
          <a:bodyPr/>
          <a:lstStyle/>
          <a:p>
            <a:pPr>
              <a:buSzPct val="160000"/>
              <a:buFont typeface="Monotype Sorts" pitchFamily="2" charset="2"/>
              <a:buChar char="·"/>
            </a:pPr>
            <a:endParaRPr lang="de-DE" altLang="de-DE"/>
          </a:p>
        </p:txBody>
      </p:sp>
      <p:sp>
        <p:nvSpPr>
          <p:cNvPr id="10249" name="Rectangle 10">
            <a:extLst>
              <a:ext uri="{FF2B5EF4-FFF2-40B4-BE49-F238E27FC236}">
                <a16:creationId xmlns:a16="http://schemas.microsoft.com/office/drawing/2014/main" id="{B97DD533-1ABE-C842-AD50-A3C3B058C61A}"/>
              </a:ext>
            </a:extLst>
          </p:cNvPr>
          <p:cNvSpPr>
            <a:spLocks noGrp="1" noChangeArrowheads="1"/>
          </p:cNvSpPr>
          <p:nvPr>
            <p:ph type="body" idx="1"/>
          </p:nvPr>
        </p:nvSpPr>
        <p:spPr>
          <a:noFill/>
        </p:spPr>
        <p:txBody>
          <a:bodyPr/>
          <a:lstStyle/>
          <a:p>
            <a:r>
              <a:rPr lang="de-DE" altLang="de-DE"/>
              <a:t>Arbeitsweise</a:t>
            </a:r>
          </a:p>
          <a:p>
            <a:pPr lvl="1"/>
            <a:r>
              <a:rPr lang="de-DE" altLang="de-DE" b="1"/>
              <a:t>Beratung</a:t>
            </a:r>
            <a:r>
              <a:rPr lang="de-DE" altLang="de-DE"/>
              <a:t>: Pilotprojekte in Hochschulen, z.B.</a:t>
            </a:r>
          </a:p>
          <a:p>
            <a:pPr lvl="2"/>
            <a:r>
              <a:rPr lang="de-DE" altLang="de-DE"/>
              <a:t>Zielvereinbarung U Kaiserslautern</a:t>
            </a:r>
          </a:p>
          <a:p>
            <a:pPr lvl="2"/>
            <a:r>
              <a:rPr lang="de-DE" altLang="de-DE"/>
              <a:t>Akademisches Controlling TU München</a:t>
            </a:r>
          </a:p>
          <a:p>
            <a:pPr lvl="1"/>
            <a:r>
              <a:rPr lang="de-DE" altLang="de-DE" b="1"/>
              <a:t>Denkfabrik</a:t>
            </a:r>
            <a:r>
              <a:rPr lang="de-DE" altLang="de-DE"/>
              <a:t>: Modellvorschläge, z.B. </a:t>
            </a:r>
          </a:p>
          <a:p>
            <a:pPr lvl="2"/>
            <a:r>
              <a:rPr lang="de-DE" altLang="de-DE"/>
              <a:t>Hochschulzugang “Leipziger Erklärung”</a:t>
            </a:r>
          </a:p>
          <a:p>
            <a:pPr lvl="2"/>
            <a:r>
              <a:rPr lang="de-DE" altLang="de-DE"/>
              <a:t>Studienbeitragsmodell</a:t>
            </a:r>
          </a:p>
          <a:p>
            <a:pPr lvl="1"/>
            <a:r>
              <a:rPr lang="de-DE" altLang="de-DE" b="1"/>
              <a:t>Transfer</a:t>
            </a:r>
            <a:r>
              <a:rPr lang="de-DE" altLang="de-DE"/>
              <a:t>: Informationsaustausch</a:t>
            </a:r>
          </a:p>
          <a:p>
            <a:pPr lvl="2"/>
            <a:r>
              <a:rPr lang="de-DE" altLang="de-DE"/>
              <a:t>Workshops, Symposien, Hochschulkurs</a:t>
            </a:r>
          </a:p>
        </p:txBody>
      </p:sp>
      <p:sp>
        <p:nvSpPr>
          <p:cNvPr id="10250" name="Rectangle 11">
            <a:extLst>
              <a:ext uri="{FF2B5EF4-FFF2-40B4-BE49-F238E27FC236}">
                <a16:creationId xmlns:a16="http://schemas.microsoft.com/office/drawing/2014/main" id="{E98432A0-45CA-044E-B4DC-AF848DF4B332}"/>
              </a:ext>
            </a:extLst>
          </p:cNvPr>
          <p:cNvSpPr>
            <a:spLocks noChangeArrowheads="1"/>
          </p:cNvSpPr>
          <p:nvPr/>
        </p:nvSpPr>
        <p:spPr bwMode="auto">
          <a:xfrm>
            <a:off x="-92075" y="6461125"/>
            <a:ext cx="460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pic>
        <p:nvPicPr>
          <p:cNvPr id="10251" name="Picture 12">
            <a:extLst>
              <a:ext uri="{FF2B5EF4-FFF2-40B4-BE49-F238E27FC236}">
                <a16:creationId xmlns:a16="http://schemas.microsoft.com/office/drawing/2014/main" id="{B022F0A7-27CB-D94C-8306-56C0D10D29D6}"/>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533400"/>
            <a:ext cx="1271588" cy="76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a:extLst>
              <a:ext uri="{FF2B5EF4-FFF2-40B4-BE49-F238E27FC236}">
                <a16:creationId xmlns:a16="http://schemas.microsoft.com/office/drawing/2014/main" id="{B239D42C-7C6A-7348-84F5-8664E7ABE329}"/>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12290" name="Rectangle 3">
            <a:extLst>
              <a:ext uri="{FF2B5EF4-FFF2-40B4-BE49-F238E27FC236}">
                <a16:creationId xmlns:a16="http://schemas.microsoft.com/office/drawing/2014/main" id="{130E0D22-4E80-F846-AC5D-0ED101C3E356}"/>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12291" name="Rectangle 4">
            <a:extLst>
              <a:ext uri="{FF2B5EF4-FFF2-40B4-BE49-F238E27FC236}">
                <a16:creationId xmlns:a16="http://schemas.microsoft.com/office/drawing/2014/main" id="{F7944DAF-4C8B-F14A-8038-1A64F4D4CAFF}"/>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12292" name="Rectangle 5">
            <a:extLst>
              <a:ext uri="{FF2B5EF4-FFF2-40B4-BE49-F238E27FC236}">
                <a16:creationId xmlns:a16="http://schemas.microsoft.com/office/drawing/2014/main" id="{DCE0A514-CA66-8445-91ED-B801BB4A53A6}"/>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12293" name="Rectangle 6">
            <a:extLst>
              <a:ext uri="{FF2B5EF4-FFF2-40B4-BE49-F238E27FC236}">
                <a16:creationId xmlns:a16="http://schemas.microsoft.com/office/drawing/2014/main" id="{427FAC71-E952-1F4B-B27E-2CC79C7EC67B}"/>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sp>
        <p:nvSpPr>
          <p:cNvPr id="12294" name="Rectangle 7">
            <a:extLst>
              <a:ext uri="{FF2B5EF4-FFF2-40B4-BE49-F238E27FC236}">
                <a16:creationId xmlns:a16="http://schemas.microsoft.com/office/drawing/2014/main" id="{A538B705-B710-F143-8BCF-3F468DA2D40E}"/>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pic>
        <p:nvPicPr>
          <p:cNvPr id="12295" name="Picture 8">
            <a:extLst>
              <a:ext uri="{FF2B5EF4-FFF2-40B4-BE49-F238E27FC236}">
                <a16:creationId xmlns:a16="http://schemas.microsoft.com/office/drawing/2014/main" id="{F564DA47-B0A8-724F-95EA-1B371DD03F22}"/>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4750" y="1455738"/>
            <a:ext cx="7905750" cy="4592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296" name="Rectangle 9">
            <a:extLst>
              <a:ext uri="{FF2B5EF4-FFF2-40B4-BE49-F238E27FC236}">
                <a16:creationId xmlns:a16="http://schemas.microsoft.com/office/drawing/2014/main" id="{AA5E0011-7C66-224A-8FC7-3C85D922B1D3}"/>
              </a:ext>
            </a:extLst>
          </p:cNvPr>
          <p:cNvSpPr>
            <a:spLocks noGrp="1" noChangeArrowheads="1"/>
          </p:cNvSpPr>
          <p:nvPr>
            <p:ph type="title"/>
          </p:nvPr>
        </p:nvSpPr>
        <p:spPr>
          <a:xfrm>
            <a:off x="304800" y="190500"/>
            <a:ext cx="7772400" cy="1104900"/>
          </a:xfrm>
        </p:spPr>
        <p:txBody>
          <a:bodyPr/>
          <a:lstStyle/>
          <a:p>
            <a:pPr>
              <a:buSzPct val="160000"/>
              <a:buFont typeface="Monotype Sorts" pitchFamily="2" charset="2"/>
              <a:buChar char="·"/>
            </a:pPr>
            <a:endParaRPr lang="de-DE" altLang="de-DE"/>
          </a:p>
        </p:txBody>
      </p:sp>
      <p:sp>
        <p:nvSpPr>
          <p:cNvPr id="12297" name="Rectangle 10">
            <a:extLst>
              <a:ext uri="{FF2B5EF4-FFF2-40B4-BE49-F238E27FC236}">
                <a16:creationId xmlns:a16="http://schemas.microsoft.com/office/drawing/2014/main" id="{DBF61A40-7B24-414A-8694-93FBC73E4D73}"/>
              </a:ext>
            </a:extLst>
          </p:cNvPr>
          <p:cNvSpPr>
            <a:spLocks noGrp="1" noChangeArrowheads="1"/>
          </p:cNvSpPr>
          <p:nvPr>
            <p:ph type="body" idx="1"/>
          </p:nvPr>
        </p:nvSpPr>
        <p:spPr>
          <a:noFill/>
        </p:spPr>
        <p:txBody>
          <a:bodyPr/>
          <a:lstStyle/>
          <a:p>
            <a:r>
              <a:rPr lang="de-DE" altLang="de-DE"/>
              <a:t>Mitarbeiter</a:t>
            </a:r>
          </a:p>
          <a:p>
            <a:pPr lvl="1"/>
            <a:r>
              <a:rPr lang="de-DE" altLang="de-DE"/>
              <a:t>12 Wissenschaftler</a:t>
            </a:r>
          </a:p>
          <a:p>
            <a:pPr lvl="1"/>
            <a:r>
              <a:rPr lang="de-DE" altLang="de-DE"/>
              <a:t>6,5 Sekretärinnen</a:t>
            </a:r>
          </a:p>
          <a:p>
            <a:pPr lvl="1"/>
            <a:r>
              <a:rPr lang="de-DE" altLang="de-DE"/>
              <a:t>1 Leiter</a:t>
            </a:r>
          </a:p>
          <a:p>
            <a:r>
              <a:rPr lang="de-DE" altLang="de-DE"/>
              <a:t>Umsatz</a:t>
            </a:r>
          </a:p>
          <a:p>
            <a:pPr lvl="1"/>
            <a:r>
              <a:rPr lang="de-DE" altLang="de-DE"/>
              <a:t>3,6 Mio. DM Bertelsmann Stiftung</a:t>
            </a:r>
          </a:p>
          <a:p>
            <a:pPr lvl="1"/>
            <a:r>
              <a:rPr lang="de-DE" altLang="de-DE"/>
              <a:t>1 Mio. DM Fremdmittel</a:t>
            </a:r>
          </a:p>
        </p:txBody>
      </p:sp>
      <p:sp>
        <p:nvSpPr>
          <p:cNvPr id="12298" name="Rectangle 11">
            <a:extLst>
              <a:ext uri="{FF2B5EF4-FFF2-40B4-BE49-F238E27FC236}">
                <a16:creationId xmlns:a16="http://schemas.microsoft.com/office/drawing/2014/main" id="{79DDAE32-72E2-6A40-8D04-1300AFFE464B}"/>
              </a:ext>
            </a:extLst>
          </p:cNvPr>
          <p:cNvSpPr>
            <a:spLocks noChangeArrowheads="1"/>
          </p:cNvSpPr>
          <p:nvPr/>
        </p:nvSpPr>
        <p:spPr bwMode="auto">
          <a:xfrm>
            <a:off x="-92075" y="6461125"/>
            <a:ext cx="460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p:txBody>
      </p:sp>
      <p:pic>
        <p:nvPicPr>
          <p:cNvPr id="12299" name="Picture 12">
            <a:extLst>
              <a:ext uri="{FF2B5EF4-FFF2-40B4-BE49-F238E27FC236}">
                <a16:creationId xmlns:a16="http://schemas.microsoft.com/office/drawing/2014/main" id="{15DB439C-BD11-F249-A85F-DD16434C2531}"/>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533400"/>
            <a:ext cx="1271588" cy="76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1026">
            <a:extLst>
              <a:ext uri="{FF2B5EF4-FFF2-40B4-BE49-F238E27FC236}">
                <a16:creationId xmlns:a16="http://schemas.microsoft.com/office/drawing/2014/main" id="{0B2F93E6-E054-C448-907C-1FBB0670E432}"/>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4750" y="1455738"/>
            <a:ext cx="7956550" cy="462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338" name="Rectangle 1027">
            <a:extLst>
              <a:ext uri="{FF2B5EF4-FFF2-40B4-BE49-F238E27FC236}">
                <a16:creationId xmlns:a16="http://schemas.microsoft.com/office/drawing/2014/main" id="{9A3794FF-AF0C-DA42-999C-7F761A6C7689}"/>
              </a:ext>
            </a:extLst>
          </p:cNvPr>
          <p:cNvSpPr>
            <a:spLocks noGrp="1" noChangeArrowheads="1"/>
          </p:cNvSpPr>
          <p:nvPr>
            <p:ph type="title"/>
          </p:nvPr>
        </p:nvSpPr>
        <p:spPr>
          <a:noFill/>
        </p:spPr>
        <p:txBody>
          <a:bodyPr/>
          <a:lstStyle/>
          <a:p>
            <a:r>
              <a:rPr lang="de-DE" altLang="de-DE"/>
              <a:t>statt einer Einleitung...</a:t>
            </a:r>
          </a:p>
        </p:txBody>
      </p:sp>
      <p:sp>
        <p:nvSpPr>
          <p:cNvPr id="14339" name="Rectangle 1028">
            <a:extLst>
              <a:ext uri="{FF2B5EF4-FFF2-40B4-BE49-F238E27FC236}">
                <a16:creationId xmlns:a16="http://schemas.microsoft.com/office/drawing/2014/main" id="{FFB4D8F1-85C9-D040-945E-4EFC2558FC0C}"/>
              </a:ext>
            </a:extLst>
          </p:cNvPr>
          <p:cNvSpPr>
            <a:spLocks noGrp="1" noChangeArrowheads="1"/>
          </p:cNvSpPr>
          <p:nvPr>
            <p:ph type="body" idx="1"/>
          </p:nvPr>
        </p:nvSpPr>
        <p:spPr>
          <a:noFill/>
        </p:spPr>
        <p:txBody>
          <a:bodyPr/>
          <a:lstStyle/>
          <a:p>
            <a:r>
              <a:rPr lang="de-DE" altLang="de-DE"/>
              <a:t>Multivitamin-Saft und Multimedia</a:t>
            </a:r>
          </a:p>
          <a:p>
            <a:r>
              <a:rPr lang="de-DE" altLang="de-DE"/>
              <a:t>Lost in Cyberspace</a:t>
            </a:r>
          </a:p>
          <a:p>
            <a:r>
              <a:rPr lang="de-DE" altLang="de-DE"/>
              <a:t>work in (infinite) process</a:t>
            </a:r>
          </a:p>
          <a:p>
            <a:endParaRPr lang="de-DE" altLang="de-DE"/>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2">
            <a:extLst>
              <a:ext uri="{FF2B5EF4-FFF2-40B4-BE49-F238E27FC236}">
                <a16:creationId xmlns:a16="http://schemas.microsoft.com/office/drawing/2014/main" id="{C922B727-AB7A-D640-B7C9-B1D7D312E7C0}"/>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2743200"/>
            <a:ext cx="7956550" cy="462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362" name="Rectangle 3">
            <a:extLst>
              <a:ext uri="{FF2B5EF4-FFF2-40B4-BE49-F238E27FC236}">
                <a16:creationId xmlns:a16="http://schemas.microsoft.com/office/drawing/2014/main" id="{7DB4ACB6-D7A9-7D45-AE6B-61D16F40F63A}"/>
              </a:ext>
            </a:extLst>
          </p:cNvPr>
          <p:cNvSpPr>
            <a:spLocks noGrp="1" noChangeArrowheads="1"/>
          </p:cNvSpPr>
          <p:nvPr>
            <p:ph type="title"/>
          </p:nvPr>
        </p:nvSpPr>
        <p:spPr>
          <a:noFill/>
        </p:spPr>
        <p:txBody>
          <a:bodyPr/>
          <a:lstStyle/>
          <a:p>
            <a:r>
              <a:rPr lang="de-DE" altLang="de-DE"/>
              <a:t>statt einer Einleitung...</a:t>
            </a:r>
          </a:p>
        </p:txBody>
      </p:sp>
      <p:sp>
        <p:nvSpPr>
          <p:cNvPr id="15363" name="Rectangle 4">
            <a:extLst>
              <a:ext uri="{FF2B5EF4-FFF2-40B4-BE49-F238E27FC236}">
                <a16:creationId xmlns:a16="http://schemas.microsoft.com/office/drawing/2014/main" id="{E76AEF19-EDE2-5440-9D4F-CDBBA05D9B08}"/>
              </a:ext>
            </a:extLst>
          </p:cNvPr>
          <p:cNvSpPr>
            <a:spLocks noGrp="1" noChangeArrowheads="1"/>
          </p:cNvSpPr>
          <p:nvPr>
            <p:ph type="body" idx="1"/>
          </p:nvPr>
        </p:nvSpPr>
        <p:spPr>
          <a:xfrm>
            <a:off x="-457200" y="2743200"/>
            <a:ext cx="9144000" cy="4114800"/>
          </a:xfrm>
          <a:noFill/>
        </p:spPr>
        <p:txBody>
          <a:bodyPr/>
          <a:lstStyle/>
          <a:p>
            <a:pPr lvl="1" algn="just">
              <a:spcBef>
                <a:spcPts val="600"/>
              </a:spcBef>
            </a:pPr>
            <a:r>
              <a:rPr lang="de-DE" altLang="de-DE"/>
              <a:t>“In 30 Jahren von heute an gerechnet werden die großen Campus-Universitäten Relikte sein. Sie werden als physisch erlebbare Institutionen, zu denen die Studenten kommen, um ihren Wissens- und Erfahrungshorizont zu erweitern, nicht überleben. Ihre Gebäude sind für diese Aufgabe nicht nur häufig ungeeignet, sie werden in Zukunft auch gar nicht mehr benötigt. Die Zukunft der Universitäten liegt außerhalb des Campus, sie liegt außerhalb klassischer Hörsäle und Seminarräume.” (Drucker 1997)”.</a:t>
            </a:r>
            <a:endParaRPr lang="de-DE" altLang="de-DE">
              <a:latin typeface="Arial" panose="020B0604020202020204" pitchFamily="34" charset="0"/>
            </a:endParaRPr>
          </a:p>
          <a:p>
            <a:endParaRPr lang="de-DE" altLang="de-DE"/>
          </a:p>
          <a:p>
            <a:endParaRPr lang="de-DE" altLang="de-DE"/>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2">
            <a:extLst>
              <a:ext uri="{FF2B5EF4-FFF2-40B4-BE49-F238E27FC236}">
                <a16:creationId xmlns:a16="http://schemas.microsoft.com/office/drawing/2014/main" id="{A35E77B9-DA56-4448-9DC8-63014FDC41B6}"/>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4750" y="1455738"/>
            <a:ext cx="7956550" cy="462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386" name="Rectangle 3">
            <a:extLst>
              <a:ext uri="{FF2B5EF4-FFF2-40B4-BE49-F238E27FC236}">
                <a16:creationId xmlns:a16="http://schemas.microsoft.com/office/drawing/2014/main" id="{9262B4F4-9E1A-5F46-93E1-C08C40E2A39A}"/>
              </a:ext>
            </a:extLst>
          </p:cNvPr>
          <p:cNvSpPr>
            <a:spLocks noGrp="1" noChangeArrowheads="1"/>
          </p:cNvSpPr>
          <p:nvPr>
            <p:ph type="title"/>
          </p:nvPr>
        </p:nvSpPr>
        <p:spPr>
          <a:noFill/>
        </p:spPr>
        <p:txBody>
          <a:bodyPr/>
          <a:lstStyle/>
          <a:p>
            <a:r>
              <a:rPr lang="de-DE" altLang="de-DE"/>
              <a:t>Gedankengang</a:t>
            </a:r>
          </a:p>
        </p:txBody>
      </p:sp>
      <p:sp>
        <p:nvSpPr>
          <p:cNvPr id="16387" name="Rectangle 4">
            <a:extLst>
              <a:ext uri="{FF2B5EF4-FFF2-40B4-BE49-F238E27FC236}">
                <a16:creationId xmlns:a16="http://schemas.microsoft.com/office/drawing/2014/main" id="{8485A4B8-F2FE-5246-BFB2-32BA1AC517D0}"/>
              </a:ext>
            </a:extLst>
          </p:cNvPr>
          <p:cNvSpPr>
            <a:spLocks noGrp="1" noChangeArrowheads="1"/>
          </p:cNvSpPr>
          <p:nvPr>
            <p:ph type="body" idx="1"/>
          </p:nvPr>
        </p:nvSpPr>
        <p:spPr>
          <a:noFill/>
        </p:spPr>
        <p:txBody>
          <a:bodyPr/>
          <a:lstStyle/>
          <a:p>
            <a:pPr>
              <a:buSzTx/>
              <a:buFont typeface="Monotype Sorts" pitchFamily="2" charset="2"/>
              <a:buChar char="¶"/>
            </a:pPr>
            <a:r>
              <a:rPr lang="de-DE" altLang="de-DE" sz="4000"/>
              <a:t>Neue Steuerungsanforderungen</a:t>
            </a:r>
          </a:p>
          <a:p>
            <a:pPr>
              <a:buSzTx/>
              <a:buFont typeface="Monotype Sorts" pitchFamily="2" charset="2"/>
              <a:buChar char="·"/>
            </a:pPr>
            <a:r>
              <a:rPr lang="de-DE" altLang="de-DE" sz="4000"/>
              <a:t>Autonomie für „virtuelle“ Hochschulen</a:t>
            </a:r>
          </a:p>
          <a:p>
            <a:pPr>
              <a:buSzTx/>
              <a:buFont typeface="Monotype Sorts" pitchFamily="2" charset="2"/>
              <a:buChar char="¸"/>
            </a:pPr>
            <a:r>
              <a:rPr lang="de-DE" altLang="de-DE" sz="4000"/>
              <a:t>Konsequenzen für die „wirtschaftliche“ Hochschule</a:t>
            </a:r>
            <a:endParaRPr lang="de-DE" altLang="de-DE"/>
          </a:p>
          <a:p>
            <a:pPr>
              <a:buSzTx/>
              <a:buFont typeface="Monotype Sorts" pitchFamily="2" charset="2"/>
              <a:buChar char="¹"/>
            </a:pPr>
            <a:endParaRPr lang="de-DE" altLang="de-DE"/>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2">
            <a:extLst>
              <a:ext uri="{FF2B5EF4-FFF2-40B4-BE49-F238E27FC236}">
                <a16:creationId xmlns:a16="http://schemas.microsoft.com/office/drawing/2014/main" id="{111C06D2-69A6-364D-A71E-FD9BC407B1AE}"/>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4750" y="1455738"/>
            <a:ext cx="7956550" cy="462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410" name="Rectangle 3">
            <a:extLst>
              <a:ext uri="{FF2B5EF4-FFF2-40B4-BE49-F238E27FC236}">
                <a16:creationId xmlns:a16="http://schemas.microsoft.com/office/drawing/2014/main" id="{3D93D81C-7D82-D44A-ADEF-B3E508D0F629}"/>
              </a:ext>
            </a:extLst>
          </p:cNvPr>
          <p:cNvSpPr>
            <a:spLocks noGrp="1" noChangeArrowheads="1"/>
          </p:cNvSpPr>
          <p:nvPr>
            <p:ph type="title"/>
          </p:nvPr>
        </p:nvSpPr>
        <p:spPr>
          <a:xfrm>
            <a:off x="0" y="266700"/>
            <a:ext cx="8915400" cy="1104900"/>
          </a:xfrm>
          <a:noFill/>
        </p:spPr>
        <p:txBody>
          <a:bodyPr/>
          <a:lstStyle/>
          <a:p>
            <a:pPr>
              <a:buClr>
                <a:schemeClr val="accent1"/>
              </a:buClr>
              <a:buSzPct val="130000"/>
              <a:buFont typeface="Monotype Sorts" pitchFamily="2" charset="2"/>
              <a:buChar char="¶"/>
            </a:pPr>
            <a:r>
              <a:rPr lang="de-DE" altLang="de-DE"/>
              <a:t> Diagnose</a:t>
            </a:r>
          </a:p>
        </p:txBody>
      </p:sp>
      <p:sp>
        <p:nvSpPr>
          <p:cNvPr id="17411" name="Rectangle 4">
            <a:extLst>
              <a:ext uri="{FF2B5EF4-FFF2-40B4-BE49-F238E27FC236}">
                <a16:creationId xmlns:a16="http://schemas.microsoft.com/office/drawing/2014/main" id="{60801469-047B-C94B-97EF-DA2F9ABCD6DE}"/>
              </a:ext>
            </a:extLst>
          </p:cNvPr>
          <p:cNvSpPr>
            <a:spLocks noGrp="1" noChangeArrowheads="1"/>
          </p:cNvSpPr>
          <p:nvPr>
            <p:ph type="body" idx="1"/>
          </p:nvPr>
        </p:nvSpPr>
        <p:spPr>
          <a:xfrm>
            <a:off x="609600" y="2057400"/>
            <a:ext cx="8305800" cy="4114800"/>
          </a:xfrm>
          <a:noFill/>
        </p:spPr>
        <p:txBody>
          <a:bodyPr/>
          <a:lstStyle/>
          <a:p>
            <a:r>
              <a:rPr lang="de-DE" altLang="de-DE" sz="3600"/>
              <a:t>Universitäten überreguliert</a:t>
            </a:r>
          </a:p>
          <a:p>
            <a:r>
              <a:rPr lang="de-DE" altLang="de-DE" sz="3600"/>
              <a:t>ex-ante-Steuerung</a:t>
            </a:r>
          </a:p>
          <a:p>
            <a:r>
              <a:rPr lang="de-DE" altLang="de-DE" sz="3600"/>
              <a:t>Geschwindigkeit der Hochschulentwicklung</a:t>
            </a:r>
          </a:p>
          <a:p>
            <a:r>
              <a:rPr lang="de-DE" altLang="de-DE" sz="3600"/>
              <a:t>Geschwindigkeit der Entwicklung </a:t>
            </a:r>
            <a:br>
              <a:rPr lang="de-DE" altLang="de-DE" sz="3600"/>
            </a:br>
            <a:r>
              <a:rPr lang="de-DE" altLang="de-DE" sz="3600"/>
              <a:t>neuer Medien</a:t>
            </a:r>
            <a:endParaRPr lang="de-DE" altLang="de-DE"/>
          </a:p>
          <a:p>
            <a:pPr lvl="1"/>
            <a:r>
              <a:rPr lang="de-DE" altLang="de-DE" sz="3200"/>
              <a:t>Ungleichzeitigkeit des Gleichzeitigen</a:t>
            </a:r>
            <a:endParaRPr lang="de-DE" altLang="de-DE" sz="3600"/>
          </a:p>
          <a:p>
            <a:pPr lvl="1"/>
            <a:endParaRPr lang="de-DE" altLang="de-DE" sz="3600"/>
          </a:p>
        </p:txBody>
      </p:sp>
    </p:spTree>
  </p:cSld>
  <p:clrMapOvr>
    <a:masterClrMapping/>
  </p:clrMapOvr>
  <p:transition/>
</p:sld>
</file>

<file path=ppt/theme/theme1.xml><?xml version="1.0" encoding="utf-8"?>
<a:theme xmlns:a="http://schemas.openxmlformats.org/drawingml/2006/main" name="seitlinf.ppt">
  <a:themeElements>
    <a:clrScheme name="">
      <a:dk1>
        <a:srgbClr val="000000"/>
      </a:dk1>
      <a:lt1>
        <a:srgbClr val="FFFFFF"/>
      </a:lt1>
      <a:dk2>
        <a:srgbClr val="081D58"/>
      </a:dk2>
      <a:lt2>
        <a:srgbClr val="919191"/>
      </a:lt2>
      <a:accent1>
        <a:srgbClr val="FC0128"/>
      </a:accent1>
      <a:accent2>
        <a:srgbClr val="E5405D"/>
      </a:accent2>
      <a:accent3>
        <a:srgbClr val="FFFFFF"/>
      </a:accent3>
      <a:accent4>
        <a:srgbClr val="000000"/>
      </a:accent4>
      <a:accent5>
        <a:srgbClr val="FDAAAC"/>
      </a:accent5>
      <a:accent6>
        <a:srgbClr val="CF3953"/>
      </a:accent6>
      <a:hlink>
        <a:srgbClr val="00DFCA"/>
      </a:hlink>
      <a:folHlink>
        <a:srgbClr val="EAEC5E"/>
      </a:folHlink>
    </a:clrScheme>
    <a:fontScheme name="seitlinf.pp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altLang="de-DE"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altLang="de-DE"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seitlinf.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eitlinf.pp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itlinf.pp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itlinf.pp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itlinf.pp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itlinf.pp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itlinf.pp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x:\appl\powpnt40\layout\farbovhd\seitlinf.ppt</Template>
  <TotalTime>0</TotalTime>
  <Pages>10</Pages>
  <Words>422</Words>
  <Application>Microsoft Macintosh PowerPoint</Application>
  <PresentationFormat>Letter (8,5x11 Zoll)</PresentationFormat>
  <Paragraphs>125</Paragraphs>
  <Slides>21</Slides>
  <Notes>5</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21</vt:i4>
      </vt:variant>
    </vt:vector>
  </HeadingPairs>
  <TitlesOfParts>
    <vt:vector size="25" baseType="lpstr">
      <vt:lpstr>Times New Roman</vt:lpstr>
      <vt:lpstr>Arial</vt:lpstr>
      <vt:lpstr>Monotype Sorts</vt:lpstr>
      <vt:lpstr>seitlinf.ppt</vt:lpstr>
      <vt:lpstr>  Vitalisierung durch Virtualisierung Hochschulentwicklung durch neue Medien</vt:lpstr>
      <vt:lpstr>PowerPoint-Präsentation</vt:lpstr>
      <vt:lpstr>PowerPoint-Präsentation</vt:lpstr>
      <vt:lpstr>PowerPoint-Präsentation</vt:lpstr>
      <vt:lpstr>PowerPoint-Präsentation</vt:lpstr>
      <vt:lpstr>statt einer Einleitung...</vt:lpstr>
      <vt:lpstr>statt einer Einleitung...</vt:lpstr>
      <vt:lpstr>Gedankengang</vt:lpstr>
      <vt:lpstr> Diagnose</vt:lpstr>
      <vt:lpstr> neues Denken</vt:lpstr>
      <vt:lpstr> Wandel gestalten? </vt:lpstr>
      <vt:lpstr> neue Formen (staatlicher) Steuerung </vt:lpstr>
      <vt:lpstr>Gedankengang</vt:lpstr>
      <vt:lpstr> Reagibilität</vt:lpstr>
      <vt:lpstr> Wissensvermittlung und -erwerb</vt:lpstr>
      <vt:lpstr> Hochschulentwicklung</vt:lpstr>
      <vt:lpstr> Hochschulentwicklung</vt:lpstr>
      <vt:lpstr>Gedankengang</vt:lpstr>
      <vt:lpstr> Hochschulfinanzierung</vt:lpstr>
      <vt:lpstr> Mitteleinsatz</vt:lpstr>
      <vt:lpstr>Notwendig sind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für Reden</dc:title>
  <dc:subject/>
  <dc:creator>Mü-Bö</dc:creator>
  <cp:keywords/>
  <dc:description/>
  <cp:lastModifiedBy>Detlef Müller-Böling</cp:lastModifiedBy>
  <cp:revision>18</cp:revision>
  <cp:lastPrinted>1994-06-14T15:08:08Z</cp:lastPrinted>
  <dcterms:created xsi:type="dcterms:W3CDTF">1997-02-18T10:39:58Z</dcterms:created>
  <dcterms:modified xsi:type="dcterms:W3CDTF">2022-02-05T13:39:10Z</dcterms:modified>
</cp:coreProperties>
</file>