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22"/>
  </p:notesMasterIdLst>
  <p:sldIdLst>
    <p:sldId id="282" r:id="rId2"/>
    <p:sldId id="320" r:id="rId3"/>
    <p:sldId id="349" r:id="rId4"/>
    <p:sldId id="350" r:id="rId5"/>
    <p:sldId id="353" r:id="rId6"/>
    <p:sldId id="351" r:id="rId7"/>
    <p:sldId id="352" r:id="rId8"/>
    <p:sldId id="342" r:id="rId9"/>
    <p:sldId id="289" r:id="rId10"/>
    <p:sldId id="341" r:id="rId11"/>
    <p:sldId id="321" r:id="rId12"/>
    <p:sldId id="324" r:id="rId13"/>
    <p:sldId id="325" r:id="rId14"/>
    <p:sldId id="326" r:id="rId15"/>
    <p:sldId id="327" r:id="rId16"/>
    <p:sldId id="345" r:id="rId17"/>
    <p:sldId id="346" r:id="rId18"/>
    <p:sldId id="347" r:id="rId19"/>
    <p:sldId id="344" r:id="rId20"/>
    <p:sldId id="354" r:id="rId21"/>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32"/>
  </p:normalViewPr>
  <p:slideViewPr>
    <p:cSldViewPr>
      <p:cViewPr varScale="1">
        <p:scale>
          <a:sx n="106" d="100"/>
          <a:sy n="106" d="100"/>
        </p:scale>
        <p:origin x="1800" y="1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p:scale>
          <a:sx n="100" d="100"/>
          <a:sy n="100" d="100"/>
        </p:scale>
        <p:origin x="-864" y="18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image" Target="../media/image5.emf"/><Relationship Id="rId7" Type="http://schemas.openxmlformats.org/officeDocument/2006/relationships/image" Target="../media/image9.emf"/><Relationship Id="rId2" Type="http://schemas.openxmlformats.org/officeDocument/2006/relationships/image" Target="../media/image4.emf"/><Relationship Id="rId1" Type="http://schemas.openxmlformats.org/officeDocument/2006/relationships/image" Target="../media/image3.emf"/><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0525DAC-9E57-9942-9885-FE77C0D5784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de-DE" altLang="de-DE"/>
          </a:p>
        </p:txBody>
      </p:sp>
      <p:sp>
        <p:nvSpPr>
          <p:cNvPr id="13315" name="Rectangle 3">
            <a:extLst>
              <a:ext uri="{FF2B5EF4-FFF2-40B4-BE49-F238E27FC236}">
                <a16:creationId xmlns:a16="http://schemas.microsoft.com/office/drawing/2014/main" id="{230AC165-572D-6F46-BB45-7956767BAC3B}"/>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de-DE" altLang="de-DE"/>
          </a:p>
        </p:txBody>
      </p:sp>
      <p:sp>
        <p:nvSpPr>
          <p:cNvPr id="13316" name="Rectangle 4">
            <a:extLst>
              <a:ext uri="{FF2B5EF4-FFF2-40B4-BE49-F238E27FC236}">
                <a16:creationId xmlns:a16="http://schemas.microsoft.com/office/drawing/2014/main" id="{6FAE430A-E633-8A4B-B46B-3DE9053F76A1}"/>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a:extLst>
              <a:ext uri="{FF2B5EF4-FFF2-40B4-BE49-F238E27FC236}">
                <a16:creationId xmlns:a16="http://schemas.microsoft.com/office/drawing/2014/main" id="{0AA9ADDD-0A9A-1A4B-A023-B299DE2D52AC}"/>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3318" name="Rectangle 6">
            <a:extLst>
              <a:ext uri="{FF2B5EF4-FFF2-40B4-BE49-F238E27FC236}">
                <a16:creationId xmlns:a16="http://schemas.microsoft.com/office/drawing/2014/main" id="{36BC9495-03BF-994E-A0DF-0C451DAA0AE9}"/>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de-DE" altLang="de-DE"/>
          </a:p>
        </p:txBody>
      </p:sp>
      <p:sp>
        <p:nvSpPr>
          <p:cNvPr id="13319" name="Rectangle 7">
            <a:extLst>
              <a:ext uri="{FF2B5EF4-FFF2-40B4-BE49-F238E27FC236}">
                <a16:creationId xmlns:a16="http://schemas.microsoft.com/office/drawing/2014/main" id="{EE89F543-B4DB-3446-9409-FEBF060F73B5}"/>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F5EC654-16DD-724B-BDE1-E0A977473384}"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54442C2-23AD-BF45-B888-833156479160}"/>
              </a:ext>
            </a:extLst>
          </p:cNvPr>
          <p:cNvSpPr>
            <a:spLocks noGrp="1" noChangeArrowheads="1"/>
          </p:cNvSpPr>
          <p:nvPr>
            <p:ph type="sldNum" sz="quarter" idx="5"/>
          </p:nvPr>
        </p:nvSpPr>
        <p:spPr>
          <a:ln/>
        </p:spPr>
        <p:txBody>
          <a:bodyPr/>
          <a:lstStyle/>
          <a:p>
            <a:fld id="{7AD24EDB-0B42-5B4A-AC3D-8B797CAAA1DC}" type="slidenum">
              <a:rPr lang="de-DE" altLang="de-DE"/>
              <a:pPr/>
              <a:t>1</a:t>
            </a:fld>
            <a:endParaRPr lang="de-DE" altLang="de-DE"/>
          </a:p>
        </p:txBody>
      </p:sp>
      <p:sp>
        <p:nvSpPr>
          <p:cNvPr id="37890" name="Rectangle 2">
            <a:extLst>
              <a:ext uri="{FF2B5EF4-FFF2-40B4-BE49-F238E27FC236}">
                <a16:creationId xmlns:a16="http://schemas.microsoft.com/office/drawing/2014/main" id="{B27512A1-B7B7-2443-B784-D5BC18C25444}"/>
              </a:ext>
            </a:extLst>
          </p:cNvPr>
          <p:cNvSpPr>
            <a:spLocks noChangeArrowheads="1" noTextEdit="1"/>
          </p:cNvSpPr>
          <p:nvPr>
            <p:ph type="sldImg"/>
          </p:nvPr>
        </p:nvSpPr>
        <p:spPr>
          <a:ln/>
        </p:spPr>
      </p:sp>
      <p:sp>
        <p:nvSpPr>
          <p:cNvPr id="37891" name="Rectangle 3">
            <a:extLst>
              <a:ext uri="{FF2B5EF4-FFF2-40B4-BE49-F238E27FC236}">
                <a16:creationId xmlns:a16="http://schemas.microsoft.com/office/drawing/2014/main" id="{30346487-264B-1D43-BB83-5ADA7C2AEA76}"/>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8395F83-A76B-FC49-A185-CCA03C352070}"/>
              </a:ext>
            </a:extLst>
          </p:cNvPr>
          <p:cNvSpPr>
            <a:spLocks noGrp="1" noChangeArrowheads="1"/>
          </p:cNvSpPr>
          <p:nvPr>
            <p:ph type="sldNum" sz="quarter" idx="5"/>
          </p:nvPr>
        </p:nvSpPr>
        <p:spPr>
          <a:ln/>
        </p:spPr>
        <p:txBody>
          <a:bodyPr/>
          <a:lstStyle/>
          <a:p>
            <a:fld id="{61B05220-2BE3-A145-BAF5-8BF2A0D77528}" type="slidenum">
              <a:rPr lang="de-DE" altLang="de-DE"/>
              <a:pPr/>
              <a:t>10</a:t>
            </a:fld>
            <a:endParaRPr lang="de-DE" altLang="de-DE"/>
          </a:p>
        </p:txBody>
      </p:sp>
      <p:sp>
        <p:nvSpPr>
          <p:cNvPr id="179202" name="Rectangle 2">
            <a:extLst>
              <a:ext uri="{FF2B5EF4-FFF2-40B4-BE49-F238E27FC236}">
                <a16:creationId xmlns:a16="http://schemas.microsoft.com/office/drawing/2014/main" id="{0164638C-0669-8E47-B7BA-334F38E224FF}"/>
              </a:ext>
            </a:extLst>
          </p:cNvPr>
          <p:cNvSpPr>
            <a:spLocks noChangeArrowheads="1" noTextEdit="1"/>
          </p:cNvSpPr>
          <p:nvPr>
            <p:ph type="sldImg"/>
          </p:nvPr>
        </p:nvSpPr>
        <p:spPr>
          <a:ln/>
        </p:spPr>
      </p:sp>
      <p:sp>
        <p:nvSpPr>
          <p:cNvPr id="179203" name="Rectangle 3">
            <a:extLst>
              <a:ext uri="{FF2B5EF4-FFF2-40B4-BE49-F238E27FC236}">
                <a16:creationId xmlns:a16="http://schemas.microsoft.com/office/drawing/2014/main" id="{F2762EF1-0A7D-0845-93FB-19AAB689E99C}"/>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BD5073E-0F23-5949-978F-6576E6F3A1BB}"/>
              </a:ext>
            </a:extLst>
          </p:cNvPr>
          <p:cNvSpPr>
            <a:spLocks noGrp="1" noChangeArrowheads="1"/>
          </p:cNvSpPr>
          <p:nvPr>
            <p:ph type="sldNum" sz="quarter" idx="5"/>
          </p:nvPr>
        </p:nvSpPr>
        <p:spPr>
          <a:ln/>
        </p:spPr>
        <p:txBody>
          <a:bodyPr/>
          <a:lstStyle/>
          <a:p>
            <a:fld id="{CB486F44-4BBB-0848-B192-FFA89D9F8E2F}" type="slidenum">
              <a:rPr lang="de-DE" altLang="de-DE"/>
              <a:pPr/>
              <a:t>11</a:t>
            </a:fld>
            <a:endParaRPr lang="de-DE" altLang="de-DE"/>
          </a:p>
        </p:txBody>
      </p:sp>
      <p:sp>
        <p:nvSpPr>
          <p:cNvPr id="134146" name="Rectangle 2">
            <a:extLst>
              <a:ext uri="{FF2B5EF4-FFF2-40B4-BE49-F238E27FC236}">
                <a16:creationId xmlns:a16="http://schemas.microsoft.com/office/drawing/2014/main" id="{3B422F15-059F-504D-A70F-C7EAB59CE171}"/>
              </a:ext>
            </a:extLst>
          </p:cNvPr>
          <p:cNvSpPr>
            <a:spLocks noChangeArrowheads="1" noTextEdit="1"/>
          </p:cNvSpPr>
          <p:nvPr>
            <p:ph type="sldImg"/>
          </p:nvPr>
        </p:nvSpPr>
        <p:spPr>
          <a:ln/>
        </p:spPr>
      </p:sp>
      <p:sp>
        <p:nvSpPr>
          <p:cNvPr id="134147" name="Rectangle 3">
            <a:extLst>
              <a:ext uri="{FF2B5EF4-FFF2-40B4-BE49-F238E27FC236}">
                <a16:creationId xmlns:a16="http://schemas.microsoft.com/office/drawing/2014/main" id="{D11FD22D-DCB2-2E47-A635-FE83AAF3D48C}"/>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E678646-C9B3-CF4D-9026-858EC4F47EB5}"/>
              </a:ext>
            </a:extLst>
          </p:cNvPr>
          <p:cNvSpPr>
            <a:spLocks noGrp="1" noChangeArrowheads="1"/>
          </p:cNvSpPr>
          <p:nvPr>
            <p:ph type="sldNum" sz="quarter" idx="5"/>
          </p:nvPr>
        </p:nvSpPr>
        <p:spPr>
          <a:ln/>
        </p:spPr>
        <p:txBody>
          <a:bodyPr/>
          <a:lstStyle/>
          <a:p>
            <a:fld id="{7D34B967-825D-FE47-AA9B-92DFDFCFC7BC}" type="slidenum">
              <a:rPr lang="de-DE" altLang="de-DE"/>
              <a:pPr/>
              <a:t>12</a:t>
            </a:fld>
            <a:endParaRPr lang="de-DE" altLang="de-DE"/>
          </a:p>
        </p:txBody>
      </p:sp>
      <p:sp>
        <p:nvSpPr>
          <p:cNvPr id="140290" name="Rectangle 2">
            <a:extLst>
              <a:ext uri="{FF2B5EF4-FFF2-40B4-BE49-F238E27FC236}">
                <a16:creationId xmlns:a16="http://schemas.microsoft.com/office/drawing/2014/main" id="{D2A01A23-3165-7C4C-8168-7150125E2089}"/>
              </a:ext>
            </a:extLst>
          </p:cNvPr>
          <p:cNvSpPr>
            <a:spLocks noChangeArrowheads="1" noTextEdit="1"/>
          </p:cNvSpPr>
          <p:nvPr>
            <p:ph type="sldImg"/>
          </p:nvPr>
        </p:nvSpPr>
        <p:spPr>
          <a:ln/>
        </p:spPr>
      </p:sp>
      <p:sp>
        <p:nvSpPr>
          <p:cNvPr id="140291" name="Rectangle 3">
            <a:extLst>
              <a:ext uri="{FF2B5EF4-FFF2-40B4-BE49-F238E27FC236}">
                <a16:creationId xmlns:a16="http://schemas.microsoft.com/office/drawing/2014/main" id="{2EF55257-E8D5-7E4A-ACB1-8DB63AA5D975}"/>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DFBEC02-E3F0-0D40-900B-F0EBC9653195}"/>
              </a:ext>
            </a:extLst>
          </p:cNvPr>
          <p:cNvSpPr>
            <a:spLocks noGrp="1" noChangeArrowheads="1"/>
          </p:cNvSpPr>
          <p:nvPr>
            <p:ph type="sldNum" sz="quarter" idx="5"/>
          </p:nvPr>
        </p:nvSpPr>
        <p:spPr>
          <a:ln/>
        </p:spPr>
        <p:txBody>
          <a:bodyPr/>
          <a:lstStyle/>
          <a:p>
            <a:fld id="{3E08685C-21D2-2A49-B938-8B7145F91F0F}" type="slidenum">
              <a:rPr lang="de-DE" altLang="de-DE"/>
              <a:pPr/>
              <a:t>13</a:t>
            </a:fld>
            <a:endParaRPr lang="de-DE" altLang="de-DE"/>
          </a:p>
        </p:txBody>
      </p:sp>
      <p:sp>
        <p:nvSpPr>
          <p:cNvPr id="144386" name="Rectangle 2">
            <a:extLst>
              <a:ext uri="{FF2B5EF4-FFF2-40B4-BE49-F238E27FC236}">
                <a16:creationId xmlns:a16="http://schemas.microsoft.com/office/drawing/2014/main" id="{AA728D58-C9DF-984E-93CA-BE7098A0441F}"/>
              </a:ext>
            </a:extLst>
          </p:cNvPr>
          <p:cNvSpPr>
            <a:spLocks noChangeArrowheads="1" noTextEdit="1"/>
          </p:cNvSpPr>
          <p:nvPr>
            <p:ph type="sldImg"/>
          </p:nvPr>
        </p:nvSpPr>
        <p:spPr>
          <a:ln/>
        </p:spPr>
      </p:sp>
      <p:sp>
        <p:nvSpPr>
          <p:cNvPr id="144387" name="Rectangle 3">
            <a:extLst>
              <a:ext uri="{FF2B5EF4-FFF2-40B4-BE49-F238E27FC236}">
                <a16:creationId xmlns:a16="http://schemas.microsoft.com/office/drawing/2014/main" id="{24E225D6-D822-8C40-B124-71D9E6898A77}"/>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688F5F9-2EE8-7F47-BA09-E54AE1E128C7}"/>
              </a:ext>
            </a:extLst>
          </p:cNvPr>
          <p:cNvSpPr>
            <a:spLocks noGrp="1" noChangeArrowheads="1"/>
          </p:cNvSpPr>
          <p:nvPr>
            <p:ph type="sldNum" sz="quarter" idx="5"/>
          </p:nvPr>
        </p:nvSpPr>
        <p:spPr>
          <a:ln/>
        </p:spPr>
        <p:txBody>
          <a:bodyPr/>
          <a:lstStyle/>
          <a:p>
            <a:fld id="{E6387E12-4D2E-F940-A5A9-7E1D7D620C81}" type="slidenum">
              <a:rPr lang="de-DE" altLang="de-DE"/>
              <a:pPr/>
              <a:t>14</a:t>
            </a:fld>
            <a:endParaRPr lang="de-DE" altLang="de-DE"/>
          </a:p>
        </p:txBody>
      </p:sp>
      <p:sp>
        <p:nvSpPr>
          <p:cNvPr id="146434" name="Rectangle 2">
            <a:extLst>
              <a:ext uri="{FF2B5EF4-FFF2-40B4-BE49-F238E27FC236}">
                <a16:creationId xmlns:a16="http://schemas.microsoft.com/office/drawing/2014/main" id="{ADCA48D8-CF4B-704A-87BB-6120057F39C5}"/>
              </a:ext>
            </a:extLst>
          </p:cNvPr>
          <p:cNvSpPr>
            <a:spLocks noChangeArrowheads="1" noTextEdit="1"/>
          </p:cNvSpPr>
          <p:nvPr>
            <p:ph type="sldImg"/>
          </p:nvPr>
        </p:nvSpPr>
        <p:spPr>
          <a:ln/>
        </p:spPr>
      </p:sp>
      <p:sp>
        <p:nvSpPr>
          <p:cNvPr id="146435" name="Rectangle 3">
            <a:extLst>
              <a:ext uri="{FF2B5EF4-FFF2-40B4-BE49-F238E27FC236}">
                <a16:creationId xmlns:a16="http://schemas.microsoft.com/office/drawing/2014/main" id="{098743DB-17AD-3544-ADB4-E035E453BA6B}"/>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7872C76-E52F-4E4A-9E05-DE6D5C8B1D4C}"/>
              </a:ext>
            </a:extLst>
          </p:cNvPr>
          <p:cNvSpPr>
            <a:spLocks noGrp="1" noChangeArrowheads="1"/>
          </p:cNvSpPr>
          <p:nvPr>
            <p:ph type="sldNum" sz="quarter" idx="5"/>
          </p:nvPr>
        </p:nvSpPr>
        <p:spPr>
          <a:ln/>
        </p:spPr>
        <p:txBody>
          <a:bodyPr/>
          <a:lstStyle/>
          <a:p>
            <a:fld id="{6D44FC87-2B32-294B-A18B-92836E2774B3}" type="slidenum">
              <a:rPr lang="de-DE" altLang="de-DE"/>
              <a:pPr/>
              <a:t>15</a:t>
            </a:fld>
            <a:endParaRPr lang="de-DE" altLang="de-DE"/>
          </a:p>
        </p:txBody>
      </p:sp>
      <p:sp>
        <p:nvSpPr>
          <p:cNvPr id="148482" name="Rectangle 2">
            <a:extLst>
              <a:ext uri="{FF2B5EF4-FFF2-40B4-BE49-F238E27FC236}">
                <a16:creationId xmlns:a16="http://schemas.microsoft.com/office/drawing/2014/main" id="{C6006EDD-824D-444D-9C7D-206F0CAC1DEE}"/>
              </a:ext>
            </a:extLst>
          </p:cNvPr>
          <p:cNvSpPr>
            <a:spLocks noChangeArrowheads="1" noTextEdit="1"/>
          </p:cNvSpPr>
          <p:nvPr>
            <p:ph type="sldImg"/>
          </p:nvPr>
        </p:nvSpPr>
        <p:spPr>
          <a:ln/>
        </p:spPr>
      </p:sp>
      <p:sp>
        <p:nvSpPr>
          <p:cNvPr id="148483" name="Rectangle 3">
            <a:extLst>
              <a:ext uri="{FF2B5EF4-FFF2-40B4-BE49-F238E27FC236}">
                <a16:creationId xmlns:a16="http://schemas.microsoft.com/office/drawing/2014/main" id="{6B9506EA-DDCA-1C40-91C3-0F20261B60CF}"/>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D1B1342-66DA-7F4E-9CBE-5AB1EC99D941}"/>
              </a:ext>
            </a:extLst>
          </p:cNvPr>
          <p:cNvSpPr>
            <a:spLocks noGrp="1" noChangeArrowheads="1"/>
          </p:cNvSpPr>
          <p:nvPr>
            <p:ph type="sldNum" sz="quarter" idx="5"/>
          </p:nvPr>
        </p:nvSpPr>
        <p:spPr>
          <a:ln/>
        </p:spPr>
        <p:txBody>
          <a:bodyPr/>
          <a:lstStyle/>
          <a:p>
            <a:fld id="{A65DC9E1-FC19-9E44-AEA0-AE8CC9309E45}" type="slidenum">
              <a:rPr lang="de-DE" altLang="de-DE"/>
              <a:pPr/>
              <a:t>16</a:t>
            </a:fld>
            <a:endParaRPr lang="de-DE" altLang="de-DE"/>
          </a:p>
        </p:txBody>
      </p:sp>
      <p:sp>
        <p:nvSpPr>
          <p:cNvPr id="187394" name="Rectangle 2">
            <a:extLst>
              <a:ext uri="{FF2B5EF4-FFF2-40B4-BE49-F238E27FC236}">
                <a16:creationId xmlns:a16="http://schemas.microsoft.com/office/drawing/2014/main" id="{A7088B54-72C5-7043-85ED-B91BA45616C5}"/>
              </a:ext>
            </a:extLst>
          </p:cNvPr>
          <p:cNvSpPr>
            <a:spLocks noChangeArrowheads="1" noTextEdit="1"/>
          </p:cNvSpPr>
          <p:nvPr>
            <p:ph type="sldImg"/>
          </p:nvPr>
        </p:nvSpPr>
        <p:spPr>
          <a:ln/>
        </p:spPr>
      </p:sp>
      <p:sp>
        <p:nvSpPr>
          <p:cNvPr id="187395" name="Rectangle 3">
            <a:extLst>
              <a:ext uri="{FF2B5EF4-FFF2-40B4-BE49-F238E27FC236}">
                <a16:creationId xmlns:a16="http://schemas.microsoft.com/office/drawing/2014/main" id="{CF6A1745-44BA-F647-A3A8-A6F431E6A7A3}"/>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6ECD3AF-87AA-0F4A-ABC4-4385C1D6D621}"/>
              </a:ext>
            </a:extLst>
          </p:cNvPr>
          <p:cNvSpPr>
            <a:spLocks noGrp="1" noChangeArrowheads="1"/>
          </p:cNvSpPr>
          <p:nvPr>
            <p:ph type="sldNum" sz="quarter" idx="5"/>
          </p:nvPr>
        </p:nvSpPr>
        <p:spPr>
          <a:ln/>
        </p:spPr>
        <p:txBody>
          <a:bodyPr/>
          <a:lstStyle/>
          <a:p>
            <a:fld id="{A23CDC6C-95BB-0F4D-92E0-372E21BC2182}" type="slidenum">
              <a:rPr lang="de-DE" altLang="de-DE"/>
              <a:pPr/>
              <a:t>17</a:t>
            </a:fld>
            <a:endParaRPr lang="de-DE" altLang="de-DE"/>
          </a:p>
        </p:txBody>
      </p:sp>
      <p:sp>
        <p:nvSpPr>
          <p:cNvPr id="189442" name="Rectangle 2">
            <a:extLst>
              <a:ext uri="{FF2B5EF4-FFF2-40B4-BE49-F238E27FC236}">
                <a16:creationId xmlns:a16="http://schemas.microsoft.com/office/drawing/2014/main" id="{2CDEB142-3D37-4142-9861-99E7AC7532CD}"/>
              </a:ext>
            </a:extLst>
          </p:cNvPr>
          <p:cNvSpPr>
            <a:spLocks noChangeArrowheads="1" noTextEdit="1"/>
          </p:cNvSpPr>
          <p:nvPr>
            <p:ph type="sldImg"/>
          </p:nvPr>
        </p:nvSpPr>
        <p:spPr>
          <a:ln/>
        </p:spPr>
      </p:sp>
      <p:sp>
        <p:nvSpPr>
          <p:cNvPr id="189443" name="Rectangle 3">
            <a:extLst>
              <a:ext uri="{FF2B5EF4-FFF2-40B4-BE49-F238E27FC236}">
                <a16:creationId xmlns:a16="http://schemas.microsoft.com/office/drawing/2014/main" id="{EDA80966-6FCF-4F46-A3B6-4979EAD4D544}"/>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01CF929-5E17-2449-89E6-71767AC0701D}"/>
              </a:ext>
            </a:extLst>
          </p:cNvPr>
          <p:cNvSpPr>
            <a:spLocks noGrp="1" noChangeArrowheads="1"/>
          </p:cNvSpPr>
          <p:nvPr>
            <p:ph type="sldNum" sz="quarter" idx="5"/>
          </p:nvPr>
        </p:nvSpPr>
        <p:spPr>
          <a:ln/>
        </p:spPr>
        <p:txBody>
          <a:bodyPr/>
          <a:lstStyle/>
          <a:p>
            <a:fld id="{01EB8B69-95EC-E74E-B507-59E526C93778}" type="slidenum">
              <a:rPr lang="de-DE" altLang="de-DE"/>
              <a:pPr/>
              <a:t>18</a:t>
            </a:fld>
            <a:endParaRPr lang="de-DE" altLang="de-DE"/>
          </a:p>
        </p:txBody>
      </p:sp>
      <p:sp>
        <p:nvSpPr>
          <p:cNvPr id="191490" name="Rectangle 2">
            <a:extLst>
              <a:ext uri="{FF2B5EF4-FFF2-40B4-BE49-F238E27FC236}">
                <a16:creationId xmlns:a16="http://schemas.microsoft.com/office/drawing/2014/main" id="{B0250E66-0626-1749-8359-9C71E9EE430E}"/>
              </a:ext>
            </a:extLst>
          </p:cNvPr>
          <p:cNvSpPr>
            <a:spLocks noChangeArrowheads="1" noTextEdit="1"/>
          </p:cNvSpPr>
          <p:nvPr>
            <p:ph type="sldImg"/>
          </p:nvPr>
        </p:nvSpPr>
        <p:spPr>
          <a:ln/>
        </p:spPr>
      </p:sp>
      <p:sp>
        <p:nvSpPr>
          <p:cNvPr id="191491" name="Rectangle 3">
            <a:extLst>
              <a:ext uri="{FF2B5EF4-FFF2-40B4-BE49-F238E27FC236}">
                <a16:creationId xmlns:a16="http://schemas.microsoft.com/office/drawing/2014/main" id="{4DAD3658-E39D-E54C-B101-22BE79D86398}"/>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C4DC3FE-0E03-4A4A-B2EB-72B9443B4E70}"/>
              </a:ext>
            </a:extLst>
          </p:cNvPr>
          <p:cNvSpPr>
            <a:spLocks noGrp="1" noChangeArrowheads="1"/>
          </p:cNvSpPr>
          <p:nvPr>
            <p:ph type="sldNum" sz="quarter" idx="5"/>
          </p:nvPr>
        </p:nvSpPr>
        <p:spPr>
          <a:ln/>
        </p:spPr>
        <p:txBody>
          <a:bodyPr/>
          <a:lstStyle/>
          <a:p>
            <a:fld id="{BF015E18-D526-E246-B100-47E540394319}" type="slidenum">
              <a:rPr lang="de-DE" altLang="de-DE"/>
              <a:pPr/>
              <a:t>19</a:t>
            </a:fld>
            <a:endParaRPr lang="de-DE" altLang="de-DE"/>
          </a:p>
        </p:txBody>
      </p:sp>
      <p:sp>
        <p:nvSpPr>
          <p:cNvPr id="185346" name="Rectangle 2">
            <a:extLst>
              <a:ext uri="{FF2B5EF4-FFF2-40B4-BE49-F238E27FC236}">
                <a16:creationId xmlns:a16="http://schemas.microsoft.com/office/drawing/2014/main" id="{8B81B7E4-2D07-0E44-9B25-1207556B6283}"/>
              </a:ext>
            </a:extLst>
          </p:cNvPr>
          <p:cNvSpPr>
            <a:spLocks noChangeArrowheads="1" noTextEdit="1"/>
          </p:cNvSpPr>
          <p:nvPr>
            <p:ph type="sldImg"/>
          </p:nvPr>
        </p:nvSpPr>
        <p:spPr>
          <a:ln/>
        </p:spPr>
      </p:sp>
      <p:sp>
        <p:nvSpPr>
          <p:cNvPr id="185347" name="Rectangle 3">
            <a:extLst>
              <a:ext uri="{FF2B5EF4-FFF2-40B4-BE49-F238E27FC236}">
                <a16:creationId xmlns:a16="http://schemas.microsoft.com/office/drawing/2014/main" id="{4231342E-4915-B641-B741-278F885AF49C}"/>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D3F67E4-C59D-6648-B01A-4376DF922628}"/>
              </a:ext>
            </a:extLst>
          </p:cNvPr>
          <p:cNvSpPr>
            <a:spLocks noGrp="1" noChangeArrowheads="1"/>
          </p:cNvSpPr>
          <p:nvPr>
            <p:ph type="sldNum" sz="quarter" idx="5"/>
          </p:nvPr>
        </p:nvSpPr>
        <p:spPr>
          <a:ln/>
        </p:spPr>
        <p:txBody>
          <a:bodyPr/>
          <a:lstStyle/>
          <a:p>
            <a:fld id="{390D3E2C-BDDD-6441-8F67-25147648BA1C}" type="slidenum">
              <a:rPr lang="de-DE" altLang="de-DE"/>
              <a:pPr/>
              <a:t>2</a:t>
            </a:fld>
            <a:endParaRPr lang="de-DE" altLang="de-DE"/>
          </a:p>
        </p:txBody>
      </p:sp>
      <p:sp>
        <p:nvSpPr>
          <p:cNvPr id="132098" name="Rectangle 2">
            <a:extLst>
              <a:ext uri="{FF2B5EF4-FFF2-40B4-BE49-F238E27FC236}">
                <a16:creationId xmlns:a16="http://schemas.microsoft.com/office/drawing/2014/main" id="{C63B386A-659C-0E4E-9646-961E05EC1C44}"/>
              </a:ext>
            </a:extLst>
          </p:cNvPr>
          <p:cNvSpPr>
            <a:spLocks noChangeArrowheads="1" noTextEdit="1"/>
          </p:cNvSpPr>
          <p:nvPr>
            <p:ph type="sldImg"/>
          </p:nvPr>
        </p:nvSpPr>
        <p:spPr>
          <a:ln/>
        </p:spPr>
      </p:sp>
      <p:sp>
        <p:nvSpPr>
          <p:cNvPr id="132099" name="Rectangle 3">
            <a:extLst>
              <a:ext uri="{FF2B5EF4-FFF2-40B4-BE49-F238E27FC236}">
                <a16:creationId xmlns:a16="http://schemas.microsoft.com/office/drawing/2014/main" id="{0C1154AC-B9C4-4941-9425-7E0FAF0B4CC6}"/>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E786609E-19DF-5142-8B35-12271A6AD7C6}"/>
              </a:ext>
            </a:extLst>
          </p:cNvPr>
          <p:cNvSpPr>
            <a:spLocks noGrp="1" noChangeArrowheads="1"/>
          </p:cNvSpPr>
          <p:nvPr>
            <p:ph type="sldNum" sz="quarter" idx="5"/>
          </p:nvPr>
        </p:nvSpPr>
        <p:spPr>
          <a:ln/>
        </p:spPr>
        <p:txBody>
          <a:bodyPr/>
          <a:lstStyle/>
          <a:p>
            <a:fld id="{FF04427A-B6E7-384C-BE97-F1C83109B794}" type="slidenum">
              <a:rPr lang="de-DE" altLang="de-DE"/>
              <a:pPr/>
              <a:t>20</a:t>
            </a:fld>
            <a:endParaRPr lang="de-DE" altLang="de-DE"/>
          </a:p>
        </p:txBody>
      </p:sp>
      <p:sp>
        <p:nvSpPr>
          <p:cNvPr id="206850" name="Rectangle 2">
            <a:extLst>
              <a:ext uri="{FF2B5EF4-FFF2-40B4-BE49-F238E27FC236}">
                <a16:creationId xmlns:a16="http://schemas.microsoft.com/office/drawing/2014/main" id="{2C28BD8C-2A18-2847-BEB6-3F7B92599326}"/>
              </a:ext>
            </a:extLst>
          </p:cNvPr>
          <p:cNvSpPr>
            <a:spLocks noChangeArrowheads="1" noTextEdit="1"/>
          </p:cNvSpPr>
          <p:nvPr>
            <p:ph type="sldImg"/>
          </p:nvPr>
        </p:nvSpPr>
        <p:spPr>
          <a:ln/>
        </p:spPr>
      </p:sp>
      <p:sp>
        <p:nvSpPr>
          <p:cNvPr id="206851" name="Rectangle 3">
            <a:extLst>
              <a:ext uri="{FF2B5EF4-FFF2-40B4-BE49-F238E27FC236}">
                <a16:creationId xmlns:a16="http://schemas.microsoft.com/office/drawing/2014/main" id="{C83F248A-D562-BC4C-B1FA-B52C735D1350}"/>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FECAB56-C40B-2946-9B54-F547DC58F4FB}"/>
              </a:ext>
            </a:extLst>
          </p:cNvPr>
          <p:cNvSpPr>
            <a:spLocks noGrp="1" noChangeArrowheads="1"/>
          </p:cNvSpPr>
          <p:nvPr>
            <p:ph type="sldNum" sz="quarter" idx="5"/>
          </p:nvPr>
        </p:nvSpPr>
        <p:spPr>
          <a:ln/>
        </p:spPr>
        <p:txBody>
          <a:bodyPr/>
          <a:lstStyle/>
          <a:p>
            <a:fld id="{6F9D379E-23E9-BE4E-B66C-461062C90C56}" type="slidenum">
              <a:rPr lang="de-DE" altLang="de-DE"/>
              <a:pPr/>
              <a:t>3</a:t>
            </a:fld>
            <a:endParaRPr lang="de-DE" altLang="de-DE"/>
          </a:p>
        </p:txBody>
      </p:sp>
      <p:sp>
        <p:nvSpPr>
          <p:cNvPr id="196610" name="Rectangle 2">
            <a:extLst>
              <a:ext uri="{FF2B5EF4-FFF2-40B4-BE49-F238E27FC236}">
                <a16:creationId xmlns:a16="http://schemas.microsoft.com/office/drawing/2014/main" id="{D0E91207-4C71-3B4B-98F9-1766134C3231}"/>
              </a:ext>
            </a:extLst>
          </p:cNvPr>
          <p:cNvSpPr>
            <a:spLocks noChangeArrowheads="1" noTextEdit="1"/>
          </p:cNvSpPr>
          <p:nvPr>
            <p:ph type="sldImg"/>
          </p:nvPr>
        </p:nvSpPr>
        <p:spPr>
          <a:ln/>
        </p:spPr>
      </p:sp>
      <p:sp>
        <p:nvSpPr>
          <p:cNvPr id="196611" name="Rectangle 3">
            <a:extLst>
              <a:ext uri="{FF2B5EF4-FFF2-40B4-BE49-F238E27FC236}">
                <a16:creationId xmlns:a16="http://schemas.microsoft.com/office/drawing/2014/main" id="{BF0C57B1-7266-5E44-8F2B-05075F3EFA85}"/>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1DB1C07-BAA6-6A47-A860-7E06443D3E45}"/>
              </a:ext>
            </a:extLst>
          </p:cNvPr>
          <p:cNvSpPr>
            <a:spLocks noGrp="1" noChangeArrowheads="1"/>
          </p:cNvSpPr>
          <p:nvPr>
            <p:ph type="sldNum" sz="quarter" idx="5"/>
          </p:nvPr>
        </p:nvSpPr>
        <p:spPr>
          <a:ln/>
        </p:spPr>
        <p:txBody>
          <a:bodyPr/>
          <a:lstStyle/>
          <a:p>
            <a:fld id="{A159B7E1-3F92-E942-B20E-24F2403DC2FC}" type="slidenum">
              <a:rPr lang="de-DE" altLang="de-DE"/>
              <a:pPr/>
              <a:t>4</a:t>
            </a:fld>
            <a:endParaRPr lang="de-DE" altLang="de-DE"/>
          </a:p>
        </p:txBody>
      </p:sp>
      <p:sp>
        <p:nvSpPr>
          <p:cNvPr id="198658" name="Rectangle 2">
            <a:extLst>
              <a:ext uri="{FF2B5EF4-FFF2-40B4-BE49-F238E27FC236}">
                <a16:creationId xmlns:a16="http://schemas.microsoft.com/office/drawing/2014/main" id="{65EB2D26-F973-F846-9EB6-172223A99167}"/>
              </a:ext>
            </a:extLst>
          </p:cNvPr>
          <p:cNvSpPr>
            <a:spLocks noChangeArrowheads="1" noTextEdit="1"/>
          </p:cNvSpPr>
          <p:nvPr>
            <p:ph type="sldImg"/>
          </p:nvPr>
        </p:nvSpPr>
        <p:spPr>
          <a:ln/>
        </p:spPr>
      </p:sp>
      <p:sp>
        <p:nvSpPr>
          <p:cNvPr id="198659" name="Rectangle 3">
            <a:extLst>
              <a:ext uri="{FF2B5EF4-FFF2-40B4-BE49-F238E27FC236}">
                <a16:creationId xmlns:a16="http://schemas.microsoft.com/office/drawing/2014/main" id="{2BECD566-36D1-074B-A2AD-AA9F469DBE3D}"/>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4FC1557-AE82-7649-8091-37642B0EB4CC}"/>
              </a:ext>
            </a:extLst>
          </p:cNvPr>
          <p:cNvSpPr>
            <a:spLocks noGrp="1" noChangeArrowheads="1"/>
          </p:cNvSpPr>
          <p:nvPr>
            <p:ph type="sldNum" sz="quarter" idx="5"/>
          </p:nvPr>
        </p:nvSpPr>
        <p:spPr>
          <a:ln/>
        </p:spPr>
        <p:txBody>
          <a:bodyPr/>
          <a:lstStyle/>
          <a:p>
            <a:fld id="{5707875C-D57A-9E4A-BCC9-63FD723DE6C6}" type="slidenum">
              <a:rPr lang="de-DE" altLang="de-DE"/>
              <a:pPr/>
              <a:t>5</a:t>
            </a:fld>
            <a:endParaRPr lang="de-DE" altLang="de-DE"/>
          </a:p>
        </p:txBody>
      </p:sp>
      <p:sp>
        <p:nvSpPr>
          <p:cNvPr id="204802" name="Rectangle 2">
            <a:extLst>
              <a:ext uri="{FF2B5EF4-FFF2-40B4-BE49-F238E27FC236}">
                <a16:creationId xmlns:a16="http://schemas.microsoft.com/office/drawing/2014/main" id="{9923FD2B-3A56-1C45-97A9-E9CE25C1C214}"/>
              </a:ext>
            </a:extLst>
          </p:cNvPr>
          <p:cNvSpPr>
            <a:spLocks noChangeArrowheads="1" noTextEdit="1"/>
          </p:cNvSpPr>
          <p:nvPr>
            <p:ph type="sldImg"/>
          </p:nvPr>
        </p:nvSpPr>
        <p:spPr>
          <a:ln/>
        </p:spPr>
      </p:sp>
      <p:sp>
        <p:nvSpPr>
          <p:cNvPr id="204803" name="Rectangle 3">
            <a:extLst>
              <a:ext uri="{FF2B5EF4-FFF2-40B4-BE49-F238E27FC236}">
                <a16:creationId xmlns:a16="http://schemas.microsoft.com/office/drawing/2014/main" id="{FF67BB1F-3D96-2C4F-BB2A-C2C1AEB38284}"/>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1CD6C9-0EF6-4948-80A7-9D637E032DFA}"/>
              </a:ext>
            </a:extLst>
          </p:cNvPr>
          <p:cNvSpPr>
            <a:spLocks noGrp="1" noChangeArrowheads="1"/>
          </p:cNvSpPr>
          <p:nvPr>
            <p:ph type="sldNum" sz="quarter" idx="5"/>
          </p:nvPr>
        </p:nvSpPr>
        <p:spPr>
          <a:ln/>
        </p:spPr>
        <p:txBody>
          <a:bodyPr/>
          <a:lstStyle/>
          <a:p>
            <a:fld id="{4CE70647-EE73-C440-B7D5-F0CA9FE54DC7}" type="slidenum">
              <a:rPr lang="de-DE" altLang="de-DE"/>
              <a:pPr/>
              <a:t>6</a:t>
            </a:fld>
            <a:endParaRPr lang="de-DE" altLang="de-DE"/>
          </a:p>
        </p:txBody>
      </p:sp>
      <p:sp>
        <p:nvSpPr>
          <p:cNvPr id="200706" name="Rectangle 2">
            <a:extLst>
              <a:ext uri="{FF2B5EF4-FFF2-40B4-BE49-F238E27FC236}">
                <a16:creationId xmlns:a16="http://schemas.microsoft.com/office/drawing/2014/main" id="{47CE81B5-16CD-E140-ABF1-9376E22213C0}"/>
              </a:ext>
            </a:extLst>
          </p:cNvPr>
          <p:cNvSpPr>
            <a:spLocks noChangeArrowheads="1" noTextEdit="1"/>
          </p:cNvSpPr>
          <p:nvPr>
            <p:ph type="sldImg"/>
          </p:nvPr>
        </p:nvSpPr>
        <p:spPr>
          <a:ln/>
        </p:spPr>
      </p:sp>
      <p:sp>
        <p:nvSpPr>
          <p:cNvPr id="200707" name="Rectangle 3">
            <a:extLst>
              <a:ext uri="{FF2B5EF4-FFF2-40B4-BE49-F238E27FC236}">
                <a16:creationId xmlns:a16="http://schemas.microsoft.com/office/drawing/2014/main" id="{7700A008-F51B-0A40-9811-CDB545FE4FED}"/>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31B14AFA-0DAB-3249-813F-672710AFD837}"/>
              </a:ext>
            </a:extLst>
          </p:cNvPr>
          <p:cNvSpPr>
            <a:spLocks noGrp="1" noChangeArrowheads="1"/>
          </p:cNvSpPr>
          <p:nvPr>
            <p:ph type="sldNum" sz="quarter" idx="5"/>
          </p:nvPr>
        </p:nvSpPr>
        <p:spPr>
          <a:ln/>
        </p:spPr>
        <p:txBody>
          <a:bodyPr/>
          <a:lstStyle/>
          <a:p>
            <a:fld id="{440AE192-03DA-1E43-8BAA-8950AA11676B}" type="slidenum">
              <a:rPr lang="de-DE" altLang="de-DE"/>
              <a:pPr/>
              <a:t>7</a:t>
            </a:fld>
            <a:endParaRPr lang="de-DE" altLang="de-DE"/>
          </a:p>
        </p:txBody>
      </p:sp>
      <p:sp>
        <p:nvSpPr>
          <p:cNvPr id="202754" name="Rectangle 2">
            <a:extLst>
              <a:ext uri="{FF2B5EF4-FFF2-40B4-BE49-F238E27FC236}">
                <a16:creationId xmlns:a16="http://schemas.microsoft.com/office/drawing/2014/main" id="{F5CB3D6B-CB43-6A49-8B2A-AE61D0D618B2}"/>
              </a:ext>
            </a:extLst>
          </p:cNvPr>
          <p:cNvSpPr>
            <a:spLocks noChangeArrowheads="1" noTextEdit="1"/>
          </p:cNvSpPr>
          <p:nvPr>
            <p:ph type="sldImg"/>
          </p:nvPr>
        </p:nvSpPr>
        <p:spPr>
          <a:ln/>
        </p:spPr>
      </p:sp>
      <p:sp>
        <p:nvSpPr>
          <p:cNvPr id="202755" name="Rectangle 3">
            <a:extLst>
              <a:ext uri="{FF2B5EF4-FFF2-40B4-BE49-F238E27FC236}">
                <a16:creationId xmlns:a16="http://schemas.microsoft.com/office/drawing/2014/main" id="{F924E57B-D2F9-F34A-BA9E-8FD2B9ADB646}"/>
              </a:ext>
            </a:extLst>
          </p:cNvPr>
          <p:cNvSpPr>
            <a:spLocks noGrp="1" noChangeArrowheads="1"/>
          </p:cNvSpPr>
          <p:nvPr>
            <p:ph type="body" idx="1"/>
          </p:nvPr>
        </p:nvSpPr>
        <p:spPr/>
        <p:txBody>
          <a:bodyPr/>
          <a:lstStyle/>
          <a:p>
            <a:r>
              <a:rPr lang="de-DE" altLang="de-DE"/>
              <a:t>Begrüßung</a:t>
            </a:r>
          </a:p>
          <a:p>
            <a:endParaRPr lang="de-DE" altLang="de-DE"/>
          </a:p>
          <a:p>
            <a:r>
              <a:rPr lang="de-DE" altLang="de-DE"/>
              <a:t>Landfried, Wössner</a:t>
            </a:r>
          </a:p>
          <a:p>
            <a:r>
              <a:rPr lang="de-DE" altLang="de-DE"/>
              <a:t>Meyer, Pazy</a:t>
            </a:r>
          </a:p>
          <a:p>
            <a:r>
              <a:rPr lang="de-DE" altLang="de-DE"/>
              <a:t>Blum DLR</a:t>
            </a:r>
          </a:p>
          <a:p>
            <a:r>
              <a:rPr lang="de-DE" altLang="de-DE"/>
              <a:t>5 Jahre viel passiert</a:t>
            </a:r>
          </a:p>
          <a:p>
            <a:endParaRPr lang="de-DE" altLang="de-DE"/>
          </a:p>
          <a:p>
            <a:r>
              <a:rPr lang="de-DE" altLang="de-DE"/>
              <a:t>Begriff Unternehmen Hochschule, mag bei vielen noch Widerspruch, Unbehagen hervorrufen. Klar ist, Hochschule ist kein Wirtschaftsbetrieb noch Cash Cow, aber Hochschulen sind zielorientierte Organisationen, in denen verschiedenste Menschen unter einheitlichen Werte- und Zielsystemen arbeiten. Klar ist auch, dass Hochschulen mehr denn je unternehmen müssen, um den Herausforderungen, die die Gesellschaft an sie stellt, gerecht zu werden.</a:t>
            </a:r>
          </a:p>
          <a:p>
            <a:pPr>
              <a:lnSpc>
                <a:spcPct val="90000"/>
              </a:lnSpc>
            </a:pPr>
            <a:r>
              <a:rPr lang="de-DE" altLang="de-DE"/>
              <a:t>Dennoch dieser Denkansatz, Hochschulen als Unternehmen zu betrachten, provoziert, führt aber auch zu neuem Denken, anderen Sichtweisen und neuen Erkenntnissen. </a:t>
            </a:r>
          </a:p>
          <a:p>
            <a:pPr>
              <a:lnSpc>
                <a:spcPct val="90000"/>
              </a:lnSpc>
            </a:pPr>
            <a:endParaRPr lang="de-DE" altLang="de-DE"/>
          </a:p>
          <a:p>
            <a:pPr>
              <a:lnSpc>
                <a:spcPct val="90000"/>
              </a:lnSpc>
            </a:pPr>
            <a:r>
              <a:rPr lang="de-DE" altLang="de-DE"/>
              <a:t>Das war und ist die Funktion des CHE, neues Denken zu provozieren.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FAD0F6B-A8A1-204C-AEE4-888664B1B75E}"/>
              </a:ext>
            </a:extLst>
          </p:cNvPr>
          <p:cNvSpPr>
            <a:spLocks noGrp="1" noChangeArrowheads="1"/>
          </p:cNvSpPr>
          <p:nvPr>
            <p:ph type="sldNum" sz="quarter" idx="5"/>
          </p:nvPr>
        </p:nvSpPr>
        <p:spPr>
          <a:ln/>
        </p:spPr>
        <p:txBody>
          <a:bodyPr/>
          <a:lstStyle/>
          <a:p>
            <a:fld id="{91FEAFB0-5B71-884E-9E49-A1E4EB5CA2C7}" type="slidenum">
              <a:rPr lang="de-DE" altLang="de-DE"/>
              <a:pPr/>
              <a:t>8</a:t>
            </a:fld>
            <a:endParaRPr lang="de-DE" altLang="de-DE"/>
          </a:p>
        </p:txBody>
      </p:sp>
      <p:sp>
        <p:nvSpPr>
          <p:cNvPr id="181250" name="Rectangle 2">
            <a:extLst>
              <a:ext uri="{FF2B5EF4-FFF2-40B4-BE49-F238E27FC236}">
                <a16:creationId xmlns:a16="http://schemas.microsoft.com/office/drawing/2014/main" id="{D3A42C3B-1442-2243-9243-11C97BA4F159}"/>
              </a:ext>
            </a:extLst>
          </p:cNvPr>
          <p:cNvSpPr>
            <a:spLocks noChangeArrowheads="1" noTextEdit="1"/>
          </p:cNvSpPr>
          <p:nvPr>
            <p:ph type="sldImg"/>
          </p:nvPr>
        </p:nvSpPr>
        <p:spPr>
          <a:ln/>
        </p:spPr>
      </p:sp>
      <p:sp>
        <p:nvSpPr>
          <p:cNvPr id="181251" name="Rectangle 3">
            <a:extLst>
              <a:ext uri="{FF2B5EF4-FFF2-40B4-BE49-F238E27FC236}">
                <a16:creationId xmlns:a16="http://schemas.microsoft.com/office/drawing/2014/main" id="{6DB5151A-A0AB-EC43-94C8-1816F816595F}"/>
              </a:ext>
            </a:extLst>
          </p:cNvPr>
          <p:cNvSpPr>
            <a:spLocks noGrp="1" noChangeArrowheads="1"/>
          </p:cNvSpPr>
          <p:nvPr>
            <p:ph type="body" idx="1"/>
          </p:nvPr>
        </p:nvSpPr>
        <p:spPr/>
        <p:txBody>
          <a:bodyPr/>
          <a:lstStyle/>
          <a:p>
            <a:r>
              <a:rPr lang="de-DE" altLang="de-DE"/>
              <a:t>Die Hochschulen in Deutschland sind in ein Geflecht </a:t>
            </a:r>
          </a:p>
          <a:p>
            <a:pPr>
              <a:buFontTx/>
              <a:buChar char="•"/>
            </a:pPr>
            <a:r>
              <a:rPr lang="de-DE" altLang="de-DE"/>
              <a:t>von staatlichen Regulierungen, </a:t>
            </a:r>
          </a:p>
          <a:p>
            <a:pPr>
              <a:buFontTx/>
              <a:buChar char="•"/>
            </a:pPr>
            <a:r>
              <a:rPr lang="de-DE" altLang="de-DE"/>
              <a:t>hochschulpolitischen Denkblockaden und </a:t>
            </a:r>
          </a:p>
          <a:p>
            <a:pPr>
              <a:buFontTx/>
              <a:buChar char="•"/>
            </a:pPr>
            <a:r>
              <a:rPr lang="de-DE" altLang="de-DE"/>
              <a:t>innerer Entscheidungsohnmacht eingebunden, </a:t>
            </a:r>
          </a:p>
          <a:p>
            <a:r>
              <a:rPr lang="de-DE" altLang="de-DE"/>
              <a:t>die sie bis zur Bewegungsunfähigkeit einschnüren. </a:t>
            </a:r>
          </a:p>
          <a:p>
            <a:endParaRPr lang="de-DE" altLang="de-DE"/>
          </a:p>
          <a:p>
            <a:r>
              <a:rPr lang="de-DE" altLang="de-DE"/>
              <a:t>Man muss sich nicht gleich den (deutschen!) Leitspruch der Stanford University “Die Luft der Freiheit weht” zum Vorbild nehmen, </a:t>
            </a:r>
          </a:p>
          <a:p>
            <a:endParaRPr lang="de-DE" altLang="de-DE"/>
          </a:p>
          <a:p>
            <a:r>
              <a:rPr lang="de-DE" altLang="de-DE"/>
              <a:t>aber in jedem Fall ist eine Entfesselung der deutschen Hochschule notwendig, will sie wieder kreativ, initiativ und resonanzstark unsere Gesellschaft der Zukunft mitgestalten.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5B4F39B-85D8-224B-A187-EE83D563E0D0}"/>
              </a:ext>
            </a:extLst>
          </p:cNvPr>
          <p:cNvSpPr>
            <a:spLocks noGrp="1" noChangeArrowheads="1"/>
          </p:cNvSpPr>
          <p:nvPr>
            <p:ph type="sldNum" sz="quarter" idx="5"/>
          </p:nvPr>
        </p:nvSpPr>
        <p:spPr>
          <a:ln/>
        </p:spPr>
        <p:txBody>
          <a:bodyPr/>
          <a:lstStyle/>
          <a:p>
            <a:fld id="{9F06F8B7-3AE5-3542-8650-E3D011356295}" type="slidenum">
              <a:rPr lang="de-DE" altLang="de-DE"/>
              <a:pPr/>
              <a:t>9</a:t>
            </a:fld>
            <a:endParaRPr lang="de-DE" altLang="de-DE"/>
          </a:p>
        </p:txBody>
      </p:sp>
      <p:sp>
        <p:nvSpPr>
          <p:cNvPr id="39938" name="Rectangle 2">
            <a:extLst>
              <a:ext uri="{FF2B5EF4-FFF2-40B4-BE49-F238E27FC236}">
                <a16:creationId xmlns:a16="http://schemas.microsoft.com/office/drawing/2014/main" id="{591DD208-4C7B-614E-8349-D8E0DCC3A594}"/>
              </a:ext>
            </a:extLst>
          </p:cNvPr>
          <p:cNvSpPr>
            <a:spLocks noChangeArrowheads="1" noTextEdit="1"/>
          </p:cNvSpPr>
          <p:nvPr>
            <p:ph type="sldImg"/>
          </p:nvPr>
        </p:nvSpPr>
        <p:spPr>
          <a:ln/>
        </p:spPr>
      </p:sp>
      <p:sp>
        <p:nvSpPr>
          <p:cNvPr id="39939" name="Rectangle 3">
            <a:extLst>
              <a:ext uri="{FF2B5EF4-FFF2-40B4-BE49-F238E27FC236}">
                <a16:creationId xmlns:a16="http://schemas.microsoft.com/office/drawing/2014/main" id="{2B7FFC5D-7F04-CA48-9208-F511550C539D}"/>
              </a:ext>
            </a:extLst>
          </p:cNvPr>
          <p:cNvSpPr>
            <a:spLocks noGrp="1" noChangeArrowheads="1"/>
          </p:cNvSpPr>
          <p:nvPr>
            <p:ph type="body" idx="1"/>
          </p:nvPr>
        </p:nvSpPr>
        <p:spPr/>
        <p:txBody>
          <a:bodyPr/>
          <a:lstStyle/>
          <a:p>
            <a:r>
              <a:rPr lang="de-DE" altLang="de-DE"/>
              <a:t>Wir haben dies von unserer Gründung im Mai 1994 an getan. Wider den Strich zu denken. Alte Leitbilder offenzulegen, wie das Denken in Hochschule als Gelehrtenrepublik, nachgeordnete Behörde, Gruppeninstitution oder Dienstleistungsunternehmen.</a:t>
            </a:r>
          </a:p>
          <a:p>
            <a:r>
              <a:rPr lang="de-DE" altLang="de-DE"/>
              <a:t>Vor genau fünf Jahren und das ist der Anlass für unser heutiges Symposium haben wir erstmals versucht, Vorschläge für ein neues Leitbild der Hochschule zu formulieren. Auf unserer Auftaktveranstaltung in Gütersloh habe gesagt</a:t>
            </a:r>
          </a:p>
          <a:p>
            <a:r>
              <a:rPr lang="de-DE" altLang="de-DE"/>
              <a:t>Hochschulen sollten </a:t>
            </a:r>
            <a:r>
              <a:rPr lang="de-DE" altLang="de-DE" b="1">
                <a:cs typeface="Times New Roman" panose="02020603050405020304" pitchFamily="18" charset="0"/>
              </a:rPr>
              <a:t>autonom</a:t>
            </a:r>
            <a:r>
              <a:rPr lang="de-DE" altLang="de-DE">
                <a:cs typeface="Times New Roman" panose="02020603050405020304" pitchFamily="18" charset="0"/>
              </a:rPr>
              <a:t> sein, d.h sei sollten ihre eigenen Angelegenheiten selbst in die Hand nehmen können. Dazu benötigen sie Entscheidungsspielräume vom Staat und Entscheidungsfähigkeit intern.	</a:t>
            </a:r>
          </a:p>
          <a:p>
            <a:r>
              <a:rPr lang="de-DE" altLang="de-DE">
                <a:cs typeface="Times New Roman" panose="02020603050405020304" pitchFamily="18" charset="0"/>
              </a:rPr>
              <a:t>Hochschulen müssen </a:t>
            </a:r>
            <a:r>
              <a:rPr lang="de-DE" altLang="de-DE" b="1">
                <a:cs typeface="Times New Roman" panose="02020603050405020304" pitchFamily="18" charset="0"/>
              </a:rPr>
              <a:t>Wissenschaftlichkeit</a:t>
            </a:r>
            <a:r>
              <a:rPr lang="de-DE" altLang="de-DE">
                <a:cs typeface="Times New Roman" panose="02020603050405020304" pitchFamily="18" charset="0"/>
              </a:rPr>
              <a:t> als oberste Leitmaxime leben. Das bedeutet Qualitätssicherungsinstrumente die über das Berufungsverfahren hinausgehen.</a:t>
            </a:r>
          </a:p>
          <a:p>
            <a:r>
              <a:rPr lang="de-DE" altLang="de-DE"/>
              <a:t>Hochschulen müssen sich weiterhin dem</a:t>
            </a:r>
            <a:r>
              <a:rPr lang="de-DE" altLang="de-DE" b="1"/>
              <a:t> Wettbewerb </a:t>
            </a:r>
            <a:r>
              <a:rPr lang="de-DE" altLang="de-DE"/>
              <a:t>stellen, sie müssen wettbewerbsfähig - national und international - gemacht werden. Die Fiktion der Gleichheit aller Hochschulen ist aufzuheben.</a:t>
            </a:r>
          </a:p>
          <a:p>
            <a:r>
              <a:rPr lang="de-DE" altLang="de-DE"/>
              <a:t>Dazu müssen die Hochschulen sich</a:t>
            </a:r>
            <a:r>
              <a:rPr lang="de-DE" altLang="de-DE" b="1"/>
              <a:t> profilieren</a:t>
            </a:r>
            <a:r>
              <a:rPr lang="de-DE" altLang="de-DE"/>
              <a:t>, d.h. mit Hilfe strategischer Positionierungen abheben von anderen. </a:t>
            </a:r>
          </a:p>
          <a:p>
            <a:r>
              <a:rPr lang="de-DE" altLang="de-DE"/>
              <a:t>Letztlich - so hatte ich damals gesagt - müssen die</a:t>
            </a:r>
            <a:r>
              <a:rPr lang="de-DE" altLang="de-DE" b="1"/>
              <a:t> Hochschulen wirtschaftlich</a:t>
            </a:r>
            <a:r>
              <a:rPr lang="de-DE" altLang="de-DE"/>
              <a:t> wirken, d.h. sehr viel stärker ihre Kosten einerseits, aber auch ihre Finanzquellen andererseits selbst beeinflussen und bestimmen können.</a:t>
            </a:r>
          </a:p>
          <a:p>
            <a:r>
              <a:rPr lang="de-DE" altLang="de-DE"/>
              <a:t>Zu diesen fünf Kriterien sind zwischenzeitlich die Kriterien</a:t>
            </a:r>
          </a:p>
          <a:p>
            <a:r>
              <a:rPr lang="de-DE" altLang="de-DE" b="1"/>
              <a:t>virtuell</a:t>
            </a:r>
            <a:r>
              <a:rPr lang="de-DE" altLang="de-DE"/>
              <a:t> und </a:t>
            </a:r>
            <a:r>
              <a:rPr lang="de-DE" altLang="de-DE" b="1"/>
              <a:t>international</a:t>
            </a:r>
            <a:r>
              <a:rPr lang="de-DE" altLang="de-DE"/>
              <a:t> dazugekommen. Gerade unter Konkurrenzgesichtspunkten können wir uns einer Ausrichtung unserer Hochschulen am Umgang mit neuen Wissensmedien im internationalen Kontext nicht verschließen. </a:t>
            </a:r>
          </a:p>
          <a:p>
            <a:r>
              <a:rPr lang="de-DE" altLang="de-DE"/>
              <a:t>In den letzten Jahren haben wir unsere Arbeit ausgerichtet an diesen Kriterien in einer integrierten Sichtweise, auch wenn das vielleicht nicht immer deutlich geworden ist. Unsere Arbeit will ich an CHE-Symposien nachzeichnen. Mit diesen Symposien wollten wir die  Entwicklung vorantreiben und agenda setting betreiben.</a:t>
            </a:r>
          </a:p>
          <a:p>
            <a:endParaRPr lang="de-DE" altLang="de-DE"/>
          </a:p>
          <a:p>
            <a:endParaRPr lang="de-DE" altLang="de-DE"/>
          </a:p>
          <a:p>
            <a:endParaRPr lang="de-DE" altLang="de-DE"/>
          </a:p>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2B37BD-D678-0B4E-9B9E-9035E80808F8}"/>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BABB7DC-D890-CB4B-94DC-4C5258A0357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4B115270-1ECF-4D44-935F-9A7139141349}"/>
              </a:ext>
            </a:extLst>
          </p:cNvPr>
          <p:cNvSpPr>
            <a:spLocks noGrp="1"/>
          </p:cNvSpPr>
          <p:nvPr>
            <p:ph type="dt" sz="half" idx="10"/>
          </p:nvPr>
        </p:nvSpPr>
        <p:spPr/>
        <p:txBody>
          <a:bodyPr/>
          <a:lstStyle>
            <a:lvl1pPr>
              <a:defRPr/>
            </a:lvl1pPr>
          </a:lstStyle>
          <a:p>
            <a:endParaRPr lang="de-DE" altLang="de-DE"/>
          </a:p>
        </p:txBody>
      </p:sp>
      <p:sp>
        <p:nvSpPr>
          <p:cNvPr id="5" name="Fußzeilenplatzhalter 4">
            <a:extLst>
              <a:ext uri="{FF2B5EF4-FFF2-40B4-BE49-F238E27FC236}">
                <a16:creationId xmlns:a16="http://schemas.microsoft.com/office/drawing/2014/main" id="{AD3E9E2E-0537-AC40-B9D8-6206ECFE3962}"/>
              </a:ext>
            </a:extLst>
          </p:cNvPr>
          <p:cNvSpPr>
            <a:spLocks noGrp="1"/>
          </p:cNvSpPr>
          <p:nvPr>
            <p:ph type="ftr" sz="quarter" idx="11"/>
          </p:nvPr>
        </p:nvSpPr>
        <p:spPr/>
        <p:txBody>
          <a:bodyPr/>
          <a:lstStyle>
            <a:lvl1pPr>
              <a:defRPr/>
            </a:lvl1pPr>
          </a:lstStyle>
          <a:p>
            <a:endParaRPr lang="de-DE" altLang="de-DE"/>
          </a:p>
        </p:txBody>
      </p:sp>
      <p:sp>
        <p:nvSpPr>
          <p:cNvPr id="6" name="Foliennummernplatzhalter 5">
            <a:extLst>
              <a:ext uri="{FF2B5EF4-FFF2-40B4-BE49-F238E27FC236}">
                <a16:creationId xmlns:a16="http://schemas.microsoft.com/office/drawing/2014/main" id="{A95F6601-A640-F74C-A51E-36B5AF93EF42}"/>
              </a:ext>
            </a:extLst>
          </p:cNvPr>
          <p:cNvSpPr>
            <a:spLocks noGrp="1"/>
          </p:cNvSpPr>
          <p:nvPr>
            <p:ph type="sldNum" sz="quarter" idx="12"/>
          </p:nvPr>
        </p:nvSpPr>
        <p:spPr/>
        <p:txBody>
          <a:bodyPr/>
          <a:lstStyle>
            <a:lvl1pPr>
              <a:defRPr/>
            </a:lvl1pPr>
          </a:lstStyle>
          <a:p>
            <a:fld id="{B311D204-1B99-334B-BC59-CC54BD6FBDFF}" type="slidenum">
              <a:rPr lang="de-DE" altLang="de-DE"/>
              <a:pPr/>
              <a:t>‹Nr.›</a:t>
            </a:fld>
            <a:endParaRPr lang="de-DE" altLang="de-DE" b="0"/>
          </a:p>
        </p:txBody>
      </p:sp>
    </p:spTree>
    <p:extLst>
      <p:ext uri="{BB962C8B-B14F-4D97-AF65-F5344CB8AC3E}">
        <p14:creationId xmlns:p14="http://schemas.microsoft.com/office/powerpoint/2010/main" val="3511850409"/>
      </p:ext>
    </p:extLst>
  </p:cSld>
  <p:clrMapOvr>
    <a:masterClrMapping/>
  </p:clrMapOvr>
  <p:transition spd="slow">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D53FDF-3804-FE48-8C3A-1F616029032D}"/>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2D71A62-92E4-EB4F-BA75-AE869D34E7F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541E082-A119-4A48-91FE-B1D7C561DFED}"/>
              </a:ext>
            </a:extLst>
          </p:cNvPr>
          <p:cNvSpPr>
            <a:spLocks noGrp="1"/>
          </p:cNvSpPr>
          <p:nvPr>
            <p:ph type="dt" sz="half" idx="10"/>
          </p:nvPr>
        </p:nvSpPr>
        <p:spPr/>
        <p:txBody>
          <a:bodyPr/>
          <a:lstStyle>
            <a:lvl1pPr>
              <a:defRPr/>
            </a:lvl1pPr>
          </a:lstStyle>
          <a:p>
            <a:endParaRPr lang="de-DE" altLang="de-DE"/>
          </a:p>
        </p:txBody>
      </p:sp>
      <p:sp>
        <p:nvSpPr>
          <p:cNvPr id="5" name="Fußzeilenplatzhalter 4">
            <a:extLst>
              <a:ext uri="{FF2B5EF4-FFF2-40B4-BE49-F238E27FC236}">
                <a16:creationId xmlns:a16="http://schemas.microsoft.com/office/drawing/2014/main" id="{FD9FBB6C-3490-374A-B5B8-48B4C7E1ACAE}"/>
              </a:ext>
            </a:extLst>
          </p:cNvPr>
          <p:cNvSpPr>
            <a:spLocks noGrp="1"/>
          </p:cNvSpPr>
          <p:nvPr>
            <p:ph type="ftr" sz="quarter" idx="11"/>
          </p:nvPr>
        </p:nvSpPr>
        <p:spPr/>
        <p:txBody>
          <a:bodyPr/>
          <a:lstStyle>
            <a:lvl1pPr>
              <a:defRPr/>
            </a:lvl1pPr>
          </a:lstStyle>
          <a:p>
            <a:endParaRPr lang="de-DE" altLang="de-DE"/>
          </a:p>
        </p:txBody>
      </p:sp>
      <p:sp>
        <p:nvSpPr>
          <p:cNvPr id="6" name="Foliennummernplatzhalter 5">
            <a:extLst>
              <a:ext uri="{FF2B5EF4-FFF2-40B4-BE49-F238E27FC236}">
                <a16:creationId xmlns:a16="http://schemas.microsoft.com/office/drawing/2014/main" id="{A9D67EB6-BBDE-084E-BEB0-666C85DC51CF}"/>
              </a:ext>
            </a:extLst>
          </p:cNvPr>
          <p:cNvSpPr>
            <a:spLocks noGrp="1"/>
          </p:cNvSpPr>
          <p:nvPr>
            <p:ph type="sldNum" sz="quarter" idx="12"/>
          </p:nvPr>
        </p:nvSpPr>
        <p:spPr/>
        <p:txBody>
          <a:bodyPr/>
          <a:lstStyle>
            <a:lvl1pPr>
              <a:defRPr/>
            </a:lvl1pPr>
          </a:lstStyle>
          <a:p>
            <a:fld id="{7BA7923A-E933-D846-AE59-3CAD06A4165A}" type="slidenum">
              <a:rPr lang="de-DE" altLang="de-DE"/>
              <a:pPr/>
              <a:t>‹Nr.›</a:t>
            </a:fld>
            <a:endParaRPr lang="de-DE" altLang="de-DE" b="0"/>
          </a:p>
        </p:txBody>
      </p:sp>
    </p:spTree>
    <p:extLst>
      <p:ext uri="{BB962C8B-B14F-4D97-AF65-F5344CB8AC3E}">
        <p14:creationId xmlns:p14="http://schemas.microsoft.com/office/powerpoint/2010/main" val="1607492081"/>
      </p:ext>
    </p:extLst>
  </p:cSld>
  <p:clrMapOvr>
    <a:masterClrMapping/>
  </p:clrMapOvr>
  <p:transition spd="slow">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88060C2A-02FA-B24E-89A9-5ACAAAB48BDB}"/>
              </a:ext>
            </a:extLst>
          </p:cNvPr>
          <p:cNvSpPr>
            <a:spLocks noGrp="1"/>
          </p:cNvSpPr>
          <p:nvPr>
            <p:ph type="title" orient="vert"/>
          </p:nvPr>
        </p:nvSpPr>
        <p:spPr>
          <a:xfrm>
            <a:off x="6515100" y="609600"/>
            <a:ext cx="1943100" cy="54864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592E258-4C94-2147-AAB5-9700D0DF7855}"/>
              </a:ext>
            </a:extLst>
          </p:cNvPr>
          <p:cNvSpPr>
            <a:spLocks noGrp="1"/>
          </p:cNvSpPr>
          <p:nvPr>
            <p:ph type="body" orient="vert" idx="1"/>
          </p:nvPr>
        </p:nvSpPr>
        <p:spPr>
          <a:xfrm>
            <a:off x="685800" y="609600"/>
            <a:ext cx="5676900" cy="54864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8DC0683-BB25-C248-B85E-D759CE99FE06}"/>
              </a:ext>
            </a:extLst>
          </p:cNvPr>
          <p:cNvSpPr>
            <a:spLocks noGrp="1"/>
          </p:cNvSpPr>
          <p:nvPr>
            <p:ph type="dt" sz="half" idx="10"/>
          </p:nvPr>
        </p:nvSpPr>
        <p:spPr/>
        <p:txBody>
          <a:bodyPr/>
          <a:lstStyle>
            <a:lvl1pPr>
              <a:defRPr/>
            </a:lvl1pPr>
          </a:lstStyle>
          <a:p>
            <a:endParaRPr lang="de-DE" altLang="de-DE"/>
          </a:p>
        </p:txBody>
      </p:sp>
      <p:sp>
        <p:nvSpPr>
          <p:cNvPr id="5" name="Fußzeilenplatzhalter 4">
            <a:extLst>
              <a:ext uri="{FF2B5EF4-FFF2-40B4-BE49-F238E27FC236}">
                <a16:creationId xmlns:a16="http://schemas.microsoft.com/office/drawing/2014/main" id="{DB450FC2-5F34-5E41-9C6C-CFFE0D5D9ED8}"/>
              </a:ext>
            </a:extLst>
          </p:cNvPr>
          <p:cNvSpPr>
            <a:spLocks noGrp="1"/>
          </p:cNvSpPr>
          <p:nvPr>
            <p:ph type="ftr" sz="quarter" idx="11"/>
          </p:nvPr>
        </p:nvSpPr>
        <p:spPr/>
        <p:txBody>
          <a:bodyPr/>
          <a:lstStyle>
            <a:lvl1pPr>
              <a:defRPr/>
            </a:lvl1pPr>
          </a:lstStyle>
          <a:p>
            <a:endParaRPr lang="de-DE" altLang="de-DE"/>
          </a:p>
        </p:txBody>
      </p:sp>
      <p:sp>
        <p:nvSpPr>
          <p:cNvPr id="6" name="Foliennummernplatzhalter 5">
            <a:extLst>
              <a:ext uri="{FF2B5EF4-FFF2-40B4-BE49-F238E27FC236}">
                <a16:creationId xmlns:a16="http://schemas.microsoft.com/office/drawing/2014/main" id="{35E946EA-3D2E-F045-A057-39C173364B39}"/>
              </a:ext>
            </a:extLst>
          </p:cNvPr>
          <p:cNvSpPr>
            <a:spLocks noGrp="1"/>
          </p:cNvSpPr>
          <p:nvPr>
            <p:ph type="sldNum" sz="quarter" idx="12"/>
          </p:nvPr>
        </p:nvSpPr>
        <p:spPr/>
        <p:txBody>
          <a:bodyPr/>
          <a:lstStyle>
            <a:lvl1pPr>
              <a:defRPr/>
            </a:lvl1pPr>
          </a:lstStyle>
          <a:p>
            <a:fld id="{5CBB9E39-F796-1C46-9A3C-1E97DFF8F8F6}" type="slidenum">
              <a:rPr lang="de-DE" altLang="de-DE"/>
              <a:pPr/>
              <a:t>‹Nr.›</a:t>
            </a:fld>
            <a:endParaRPr lang="de-DE" altLang="de-DE" b="0"/>
          </a:p>
        </p:txBody>
      </p:sp>
    </p:spTree>
    <p:extLst>
      <p:ext uri="{BB962C8B-B14F-4D97-AF65-F5344CB8AC3E}">
        <p14:creationId xmlns:p14="http://schemas.microsoft.com/office/powerpoint/2010/main" val="2713248207"/>
      </p:ext>
    </p:extLst>
  </p:cSld>
  <p:clrMapOvr>
    <a:masterClrMapping/>
  </p:clrMapOvr>
  <p:transition spd="slow">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F62E49-8E4B-E849-A7ED-5C8895E2938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E6DF832-E918-5546-9984-5403ECF9C38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CFA744C-1460-1746-A508-32DBF505A5C5}"/>
              </a:ext>
            </a:extLst>
          </p:cNvPr>
          <p:cNvSpPr>
            <a:spLocks noGrp="1"/>
          </p:cNvSpPr>
          <p:nvPr>
            <p:ph type="dt" sz="half" idx="10"/>
          </p:nvPr>
        </p:nvSpPr>
        <p:spPr/>
        <p:txBody>
          <a:bodyPr/>
          <a:lstStyle>
            <a:lvl1pPr>
              <a:defRPr/>
            </a:lvl1pPr>
          </a:lstStyle>
          <a:p>
            <a:endParaRPr lang="de-DE" altLang="de-DE"/>
          </a:p>
        </p:txBody>
      </p:sp>
      <p:sp>
        <p:nvSpPr>
          <p:cNvPr id="5" name="Fußzeilenplatzhalter 4">
            <a:extLst>
              <a:ext uri="{FF2B5EF4-FFF2-40B4-BE49-F238E27FC236}">
                <a16:creationId xmlns:a16="http://schemas.microsoft.com/office/drawing/2014/main" id="{E42AE165-C986-C942-B25E-FAC6B7769E42}"/>
              </a:ext>
            </a:extLst>
          </p:cNvPr>
          <p:cNvSpPr>
            <a:spLocks noGrp="1"/>
          </p:cNvSpPr>
          <p:nvPr>
            <p:ph type="ftr" sz="quarter" idx="11"/>
          </p:nvPr>
        </p:nvSpPr>
        <p:spPr/>
        <p:txBody>
          <a:bodyPr/>
          <a:lstStyle>
            <a:lvl1pPr>
              <a:defRPr/>
            </a:lvl1pPr>
          </a:lstStyle>
          <a:p>
            <a:endParaRPr lang="de-DE" altLang="de-DE"/>
          </a:p>
        </p:txBody>
      </p:sp>
      <p:sp>
        <p:nvSpPr>
          <p:cNvPr id="6" name="Foliennummernplatzhalter 5">
            <a:extLst>
              <a:ext uri="{FF2B5EF4-FFF2-40B4-BE49-F238E27FC236}">
                <a16:creationId xmlns:a16="http://schemas.microsoft.com/office/drawing/2014/main" id="{A73625E2-BB94-1140-8165-2638AC68F391}"/>
              </a:ext>
            </a:extLst>
          </p:cNvPr>
          <p:cNvSpPr>
            <a:spLocks noGrp="1"/>
          </p:cNvSpPr>
          <p:nvPr>
            <p:ph type="sldNum" sz="quarter" idx="12"/>
          </p:nvPr>
        </p:nvSpPr>
        <p:spPr/>
        <p:txBody>
          <a:bodyPr/>
          <a:lstStyle>
            <a:lvl1pPr>
              <a:defRPr/>
            </a:lvl1pPr>
          </a:lstStyle>
          <a:p>
            <a:fld id="{FF5A5F1B-3CD7-434C-88E9-3811989B8F2B}" type="slidenum">
              <a:rPr lang="de-DE" altLang="de-DE"/>
              <a:pPr/>
              <a:t>‹Nr.›</a:t>
            </a:fld>
            <a:endParaRPr lang="de-DE" altLang="de-DE" b="0"/>
          </a:p>
        </p:txBody>
      </p:sp>
    </p:spTree>
    <p:extLst>
      <p:ext uri="{BB962C8B-B14F-4D97-AF65-F5344CB8AC3E}">
        <p14:creationId xmlns:p14="http://schemas.microsoft.com/office/powerpoint/2010/main" val="472395411"/>
      </p:ext>
    </p:extLst>
  </p:cSld>
  <p:clrMapOvr>
    <a:masterClrMapping/>
  </p:clrMapOvr>
  <p:transition spd="slow">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4B4C0A-124B-F94A-9F73-F71FDFCBCFF2}"/>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49E44BB-B0CE-314C-8D8D-F4201813FE7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E9531F0F-5E72-1948-A297-0EF2ED6103A6}"/>
              </a:ext>
            </a:extLst>
          </p:cNvPr>
          <p:cNvSpPr>
            <a:spLocks noGrp="1"/>
          </p:cNvSpPr>
          <p:nvPr>
            <p:ph type="dt" sz="half" idx="10"/>
          </p:nvPr>
        </p:nvSpPr>
        <p:spPr/>
        <p:txBody>
          <a:bodyPr/>
          <a:lstStyle>
            <a:lvl1pPr>
              <a:defRPr/>
            </a:lvl1pPr>
          </a:lstStyle>
          <a:p>
            <a:endParaRPr lang="de-DE" altLang="de-DE"/>
          </a:p>
        </p:txBody>
      </p:sp>
      <p:sp>
        <p:nvSpPr>
          <p:cNvPr id="5" name="Fußzeilenplatzhalter 4">
            <a:extLst>
              <a:ext uri="{FF2B5EF4-FFF2-40B4-BE49-F238E27FC236}">
                <a16:creationId xmlns:a16="http://schemas.microsoft.com/office/drawing/2014/main" id="{A221EE9B-6302-C44F-B727-7298FAF2726D}"/>
              </a:ext>
            </a:extLst>
          </p:cNvPr>
          <p:cNvSpPr>
            <a:spLocks noGrp="1"/>
          </p:cNvSpPr>
          <p:nvPr>
            <p:ph type="ftr" sz="quarter" idx="11"/>
          </p:nvPr>
        </p:nvSpPr>
        <p:spPr/>
        <p:txBody>
          <a:bodyPr/>
          <a:lstStyle>
            <a:lvl1pPr>
              <a:defRPr/>
            </a:lvl1pPr>
          </a:lstStyle>
          <a:p>
            <a:endParaRPr lang="de-DE" altLang="de-DE"/>
          </a:p>
        </p:txBody>
      </p:sp>
      <p:sp>
        <p:nvSpPr>
          <p:cNvPr id="6" name="Foliennummernplatzhalter 5">
            <a:extLst>
              <a:ext uri="{FF2B5EF4-FFF2-40B4-BE49-F238E27FC236}">
                <a16:creationId xmlns:a16="http://schemas.microsoft.com/office/drawing/2014/main" id="{43167139-BB15-994D-9C1B-BFEDDD20106C}"/>
              </a:ext>
            </a:extLst>
          </p:cNvPr>
          <p:cNvSpPr>
            <a:spLocks noGrp="1"/>
          </p:cNvSpPr>
          <p:nvPr>
            <p:ph type="sldNum" sz="quarter" idx="12"/>
          </p:nvPr>
        </p:nvSpPr>
        <p:spPr/>
        <p:txBody>
          <a:bodyPr/>
          <a:lstStyle>
            <a:lvl1pPr>
              <a:defRPr/>
            </a:lvl1pPr>
          </a:lstStyle>
          <a:p>
            <a:fld id="{3BDA7333-C778-E84D-B0FE-371C5DC941AE}" type="slidenum">
              <a:rPr lang="de-DE" altLang="de-DE"/>
              <a:pPr/>
              <a:t>‹Nr.›</a:t>
            </a:fld>
            <a:endParaRPr lang="de-DE" altLang="de-DE" b="0"/>
          </a:p>
        </p:txBody>
      </p:sp>
    </p:spTree>
    <p:extLst>
      <p:ext uri="{BB962C8B-B14F-4D97-AF65-F5344CB8AC3E}">
        <p14:creationId xmlns:p14="http://schemas.microsoft.com/office/powerpoint/2010/main" val="1052600164"/>
      </p:ext>
    </p:extLst>
  </p:cSld>
  <p:clrMapOvr>
    <a:masterClrMapping/>
  </p:clrMapOvr>
  <p:transition spd="slow">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B32F8D-A896-9A47-9083-4DF69634074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7FB6CDC-CBD9-CE44-A23F-6E170C6E1B28}"/>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3F19699-A083-8D49-BBB2-0B71F9036291}"/>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591336AB-3351-8F41-A869-1F559E36D4D2}"/>
              </a:ext>
            </a:extLst>
          </p:cNvPr>
          <p:cNvSpPr>
            <a:spLocks noGrp="1"/>
          </p:cNvSpPr>
          <p:nvPr>
            <p:ph type="dt" sz="half" idx="10"/>
          </p:nvPr>
        </p:nvSpPr>
        <p:spPr/>
        <p:txBody>
          <a:bodyPr/>
          <a:lstStyle>
            <a:lvl1pPr>
              <a:defRPr/>
            </a:lvl1pPr>
          </a:lstStyle>
          <a:p>
            <a:endParaRPr lang="de-DE" altLang="de-DE"/>
          </a:p>
        </p:txBody>
      </p:sp>
      <p:sp>
        <p:nvSpPr>
          <p:cNvPr id="6" name="Fußzeilenplatzhalter 5">
            <a:extLst>
              <a:ext uri="{FF2B5EF4-FFF2-40B4-BE49-F238E27FC236}">
                <a16:creationId xmlns:a16="http://schemas.microsoft.com/office/drawing/2014/main" id="{23F05503-1214-B548-93EC-87205BEEC5DD}"/>
              </a:ext>
            </a:extLst>
          </p:cNvPr>
          <p:cNvSpPr>
            <a:spLocks noGrp="1"/>
          </p:cNvSpPr>
          <p:nvPr>
            <p:ph type="ftr" sz="quarter" idx="11"/>
          </p:nvPr>
        </p:nvSpPr>
        <p:spPr/>
        <p:txBody>
          <a:bodyPr/>
          <a:lstStyle>
            <a:lvl1pPr>
              <a:defRPr/>
            </a:lvl1pPr>
          </a:lstStyle>
          <a:p>
            <a:endParaRPr lang="de-DE" altLang="de-DE"/>
          </a:p>
        </p:txBody>
      </p:sp>
      <p:sp>
        <p:nvSpPr>
          <p:cNvPr id="7" name="Foliennummernplatzhalter 6">
            <a:extLst>
              <a:ext uri="{FF2B5EF4-FFF2-40B4-BE49-F238E27FC236}">
                <a16:creationId xmlns:a16="http://schemas.microsoft.com/office/drawing/2014/main" id="{1EDB78E9-9B5B-3D4A-A1CC-42BDB97885F2}"/>
              </a:ext>
            </a:extLst>
          </p:cNvPr>
          <p:cNvSpPr>
            <a:spLocks noGrp="1"/>
          </p:cNvSpPr>
          <p:nvPr>
            <p:ph type="sldNum" sz="quarter" idx="12"/>
          </p:nvPr>
        </p:nvSpPr>
        <p:spPr/>
        <p:txBody>
          <a:bodyPr/>
          <a:lstStyle>
            <a:lvl1pPr>
              <a:defRPr/>
            </a:lvl1pPr>
          </a:lstStyle>
          <a:p>
            <a:fld id="{AC063081-8EB3-6746-BBC3-88C0DC9F542A}" type="slidenum">
              <a:rPr lang="de-DE" altLang="de-DE"/>
              <a:pPr/>
              <a:t>‹Nr.›</a:t>
            </a:fld>
            <a:endParaRPr lang="de-DE" altLang="de-DE" b="0"/>
          </a:p>
        </p:txBody>
      </p:sp>
    </p:spTree>
    <p:extLst>
      <p:ext uri="{BB962C8B-B14F-4D97-AF65-F5344CB8AC3E}">
        <p14:creationId xmlns:p14="http://schemas.microsoft.com/office/powerpoint/2010/main" val="2223163377"/>
      </p:ext>
    </p:extLst>
  </p:cSld>
  <p:clrMapOvr>
    <a:masterClrMapping/>
  </p:clrMapOvr>
  <p:transition spd="slow">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0D5AB1-D622-9544-9592-AD8A614EBD80}"/>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9CB7A51-0072-4345-8047-1DD6801DCD8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E0EDA6D-AF9B-7B48-94E0-BD82FDFE3CBD}"/>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E175D45-18A6-234F-9134-86A382A948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C71735D-1158-2747-9257-31A9C27AE9A8}"/>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33084BF-CF4C-F246-AFAD-DEF31D35137D}"/>
              </a:ext>
            </a:extLst>
          </p:cNvPr>
          <p:cNvSpPr>
            <a:spLocks noGrp="1"/>
          </p:cNvSpPr>
          <p:nvPr>
            <p:ph type="dt" sz="half" idx="10"/>
          </p:nvPr>
        </p:nvSpPr>
        <p:spPr/>
        <p:txBody>
          <a:bodyPr/>
          <a:lstStyle>
            <a:lvl1pPr>
              <a:defRPr/>
            </a:lvl1pPr>
          </a:lstStyle>
          <a:p>
            <a:endParaRPr lang="de-DE" altLang="de-DE"/>
          </a:p>
        </p:txBody>
      </p:sp>
      <p:sp>
        <p:nvSpPr>
          <p:cNvPr id="8" name="Fußzeilenplatzhalter 7">
            <a:extLst>
              <a:ext uri="{FF2B5EF4-FFF2-40B4-BE49-F238E27FC236}">
                <a16:creationId xmlns:a16="http://schemas.microsoft.com/office/drawing/2014/main" id="{969E381D-F6D0-8142-BF32-78683153E7B7}"/>
              </a:ext>
            </a:extLst>
          </p:cNvPr>
          <p:cNvSpPr>
            <a:spLocks noGrp="1"/>
          </p:cNvSpPr>
          <p:nvPr>
            <p:ph type="ftr" sz="quarter" idx="11"/>
          </p:nvPr>
        </p:nvSpPr>
        <p:spPr/>
        <p:txBody>
          <a:bodyPr/>
          <a:lstStyle>
            <a:lvl1pPr>
              <a:defRPr/>
            </a:lvl1pPr>
          </a:lstStyle>
          <a:p>
            <a:endParaRPr lang="de-DE" altLang="de-DE"/>
          </a:p>
        </p:txBody>
      </p:sp>
      <p:sp>
        <p:nvSpPr>
          <p:cNvPr id="9" name="Foliennummernplatzhalter 8">
            <a:extLst>
              <a:ext uri="{FF2B5EF4-FFF2-40B4-BE49-F238E27FC236}">
                <a16:creationId xmlns:a16="http://schemas.microsoft.com/office/drawing/2014/main" id="{D855B23D-7663-BF49-B275-DC5E366CCFFC}"/>
              </a:ext>
            </a:extLst>
          </p:cNvPr>
          <p:cNvSpPr>
            <a:spLocks noGrp="1"/>
          </p:cNvSpPr>
          <p:nvPr>
            <p:ph type="sldNum" sz="quarter" idx="12"/>
          </p:nvPr>
        </p:nvSpPr>
        <p:spPr/>
        <p:txBody>
          <a:bodyPr/>
          <a:lstStyle>
            <a:lvl1pPr>
              <a:defRPr/>
            </a:lvl1pPr>
          </a:lstStyle>
          <a:p>
            <a:fld id="{CE1282FC-94BA-934D-9B55-B2D3550AD175}" type="slidenum">
              <a:rPr lang="de-DE" altLang="de-DE"/>
              <a:pPr/>
              <a:t>‹Nr.›</a:t>
            </a:fld>
            <a:endParaRPr lang="de-DE" altLang="de-DE" b="0"/>
          </a:p>
        </p:txBody>
      </p:sp>
    </p:spTree>
    <p:extLst>
      <p:ext uri="{BB962C8B-B14F-4D97-AF65-F5344CB8AC3E}">
        <p14:creationId xmlns:p14="http://schemas.microsoft.com/office/powerpoint/2010/main" val="1410402821"/>
      </p:ext>
    </p:extLst>
  </p:cSld>
  <p:clrMapOvr>
    <a:masterClrMapping/>
  </p:clrMapOvr>
  <p:transition spd="slow">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101E0E-2984-EA46-8F31-0A4E297AA92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0F43130-CB64-0D41-9D56-1845C3AB80F5}"/>
              </a:ext>
            </a:extLst>
          </p:cNvPr>
          <p:cNvSpPr>
            <a:spLocks noGrp="1"/>
          </p:cNvSpPr>
          <p:nvPr>
            <p:ph type="dt" sz="half" idx="10"/>
          </p:nvPr>
        </p:nvSpPr>
        <p:spPr/>
        <p:txBody>
          <a:bodyPr/>
          <a:lstStyle>
            <a:lvl1pPr>
              <a:defRPr/>
            </a:lvl1pPr>
          </a:lstStyle>
          <a:p>
            <a:endParaRPr lang="de-DE" altLang="de-DE"/>
          </a:p>
        </p:txBody>
      </p:sp>
      <p:sp>
        <p:nvSpPr>
          <p:cNvPr id="4" name="Fußzeilenplatzhalter 3">
            <a:extLst>
              <a:ext uri="{FF2B5EF4-FFF2-40B4-BE49-F238E27FC236}">
                <a16:creationId xmlns:a16="http://schemas.microsoft.com/office/drawing/2014/main" id="{A13DE2C2-C2A0-5D41-9658-66488FC35B81}"/>
              </a:ext>
            </a:extLst>
          </p:cNvPr>
          <p:cNvSpPr>
            <a:spLocks noGrp="1"/>
          </p:cNvSpPr>
          <p:nvPr>
            <p:ph type="ftr" sz="quarter" idx="11"/>
          </p:nvPr>
        </p:nvSpPr>
        <p:spPr/>
        <p:txBody>
          <a:bodyPr/>
          <a:lstStyle>
            <a:lvl1pPr>
              <a:defRPr/>
            </a:lvl1pPr>
          </a:lstStyle>
          <a:p>
            <a:endParaRPr lang="de-DE" altLang="de-DE"/>
          </a:p>
        </p:txBody>
      </p:sp>
      <p:sp>
        <p:nvSpPr>
          <p:cNvPr id="5" name="Foliennummernplatzhalter 4">
            <a:extLst>
              <a:ext uri="{FF2B5EF4-FFF2-40B4-BE49-F238E27FC236}">
                <a16:creationId xmlns:a16="http://schemas.microsoft.com/office/drawing/2014/main" id="{6099EE4F-ECA5-6B4A-8B50-2DAB3A9ADB80}"/>
              </a:ext>
            </a:extLst>
          </p:cNvPr>
          <p:cNvSpPr>
            <a:spLocks noGrp="1"/>
          </p:cNvSpPr>
          <p:nvPr>
            <p:ph type="sldNum" sz="quarter" idx="12"/>
          </p:nvPr>
        </p:nvSpPr>
        <p:spPr/>
        <p:txBody>
          <a:bodyPr/>
          <a:lstStyle>
            <a:lvl1pPr>
              <a:defRPr/>
            </a:lvl1pPr>
          </a:lstStyle>
          <a:p>
            <a:fld id="{5CEBE4C9-DD9B-A34D-88FF-93CD715A5772}" type="slidenum">
              <a:rPr lang="de-DE" altLang="de-DE"/>
              <a:pPr/>
              <a:t>‹Nr.›</a:t>
            </a:fld>
            <a:endParaRPr lang="de-DE" altLang="de-DE" b="0"/>
          </a:p>
        </p:txBody>
      </p:sp>
    </p:spTree>
    <p:extLst>
      <p:ext uri="{BB962C8B-B14F-4D97-AF65-F5344CB8AC3E}">
        <p14:creationId xmlns:p14="http://schemas.microsoft.com/office/powerpoint/2010/main" val="4083146887"/>
      </p:ext>
    </p:extLst>
  </p:cSld>
  <p:clrMapOvr>
    <a:masterClrMapping/>
  </p:clrMapOvr>
  <p:transition spd="slow">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ACD2AA9-378B-5046-AB14-E44A71D55DDE}"/>
              </a:ext>
            </a:extLst>
          </p:cNvPr>
          <p:cNvSpPr>
            <a:spLocks noGrp="1"/>
          </p:cNvSpPr>
          <p:nvPr>
            <p:ph type="dt" sz="half" idx="10"/>
          </p:nvPr>
        </p:nvSpPr>
        <p:spPr/>
        <p:txBody>
          <a:bodyPr/>
          <a:lstStyle>
            <a:lvl1pPr>
              <a:defRPr/>
            </a:lvl1pPr>
          </a:lstStyle>
          <a:p>
            <a:endParaRPr lang="de-DE" altLang="de-DE"/>
          </a:p>
        </p:txBody>
      </p:sp>
      <p:sp>
        <p:nvSpPr>
          <p:cNvPr id="3" name="Fußzeilenplatzhalter 2">
            <a:extLst>
              <a:ext uri="{FF2B5EF4-FFF2-40B4-BE49-F238E27FC236}">
                <a16:creationId xmlns:a16="http://schemas.microsoft.com/office/drawing/2014/main" id="{FD80A700-58C4-E841-97F4-289D1F712F01}"/>
              </a:ext>
            </a:extLst>
          </p:cNvPr>
          <p:cNvSpPr>
            <a:spLocks noGrp="1"/>
          </p:cNvSpPr>
          <p:nvPr>
            <p:ph type="ftr" sz="quarter" idx="11"/>
          </p:nvPr>
        </p:nvSpPr>
        <p:spPr/>
        <p:txBody>
          <a:bodyPr/>
          <a:lstStyle>
            <a:lvl1pPr>
              <a:defRPr/>
            </a:lvl1pPr>
          </a:lstStyle>
          <a:p>
            <a:endParaRPr lang="de-DE" altLang="de-DE"/>
          </a:p>
        </p:txBody>
      </p:sp>
      <p:sp>
        <p:nvSpPr>
          <p:cNvPr id="4" name="Foliennummernplatzhalter 3">
            <a:extLst>
              <a:ext uri="{FF2B5EF4-FFF2-40B4-BE49-F238E27FC236}">
                <a16:creationId xmlns:a16="http://schemas.microsoft.com/office/drawing/2014/main" id="{2CE2E8AB-6F24-0D47-B6BB-96A313FAF96E}"/>
              </a:ext>
            </a:extLst>
          </p:cNvPr>
          <p:cNvSpPr>
            <a:spLocks noGrp="1"/>
          </p:cNvSpPr>
          <p:nvPr>
            <p:ph type="sldNum" sz="quarter" idx="12"/>
          </p:nvPr>
        </p:nvSpPr>
        <p:spPr/>
        <p:txBody>
          <a:bodyPr/>
          <a:lstStyle>
            <a:lvl1pPr>
              <a:defRPr/>
            </a:lvl1pPr>
          </a:lstStyle>
          <a:p>
            <a:fld id="{E2C01D13-5EAA-494D-A2CA-97D3D427D7A1}" type="slidenum">
              <a:rPr lang="de-DE" altLang="de-DE"/>
              <a:pPr/>
              <a:t>‹Nr.›</a:t>
            </a:fld>
            <a:endParaRPr lang="de-DE" altLang="de-DE" b="0"/>
          </a:p>
        </p:txBody>
      </p:sp>
    </p:spTree>
    <p:extLst>
      <p:ext uri="{BB962C8B-B14F-4D97-AF65-F5344CB8AC3E}">
        <p14:creationId xmlns:p14="http://schemas.microsoft.com/office/powerpoint/2010/main" val="3903849288"/>
      </p:ext>
    </p:extLst>
  </p:cSld>
  <p:clrMapOvr>
    <a:masterClrMapping/>
  </p:clrMapOvr>
  <p:transition spd="slow">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12C119-93B7-2248-B915-9E8F5D7984D0}"/>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9262B6EE-D2EE-2044-8DC2-D41532A37FB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DD2CD98-F09C-2540-9A98-B86AC9A230E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055219F-FAED-A542-9BA2-886038BD47DC}"/>
              </a:ext>
            </a:extLst>
          </p:cNvPr>
          <p:cNvSpPr>
            <a:spLocks noGrp="1"/>
          </p:cNvSpPr>
          <p:nvPr>
            <p:ph type="dt" sz="half" idx="10"/>
          </p:nvPr>
        </p:nvSpPr>
        <p:spPr/>
        <p:txBody>
          <a:bodyPr/>
          <a:lstStyle>
            <a:lvl1pPr>
              <a:defRPr/>
            </a:lvl1pPr>
          </a:lstStyle>
          <a:p>
            <a:endParaRPr lang="de-DE" altLang="de-DE"/>
          </a:p>
        </p:txBody>
      </p:sp>
      <p:sp>
        <p:nvSpPr>
          <p:cNvPr id="6" name="Fußzeilenplatzhalter 5">
            <a:extLst>
              <a:ext uri="{FF2B5EF4-FFF2-40B4-BE49-F238E27FC236}">
                <a16:creationId xmlns:a16="http://schemas.microsoft.com/office/drawing/2014/main" id="{D40203ED-674D-4844-848F-D380580BA95B}"/>
              </a:ext>
            </a:extLst>
          </p:cNvPr>
          <p:cNvSpPr>
            <a:spLocks noGrp="1"/>
          </p:cNvSpPr>
          <p:nvPr>
            <p:ph type="ftr" sz="quarter" idx="11"/>
          </p:nvPr>
        </p:nvSpPr>
        <p:spPr/>
        <p:txBody>
          <a:bodyPr/>
          <a:lstStyle>
            <a:lvl1pPr>
              <a:defRPr/>
            </a:lvl1pPr>
          </a:lstStyle>
          <a:p>
            <a:endParaRPr lang="de-DE" altLang="de-DE"/>
          </a:p>
        </p:txBody>
      </p:sp>
      <p:sp>
        <p:nvSpPr>
          <p:cNvPr id="7" name="Foliennummernplatzhalter 6">
            <a:extLst>
              <a:ext uri="{FF2B5EF4-FFF2-40B4-BE49-F238E27FC236}">
                <a16:creationId xmlns:a16="http://schemas.microsoft.com/office/drawing/2014/main" id="{781FBB29-2D42-A04E-8875-8C01490BADFB}"/>
              </a:ext>
            </a:extLst>
          </p:cNvPr>
          <p:cNvSpPr>
            <a:spLocks noGrp="1"/>
          </p:cNvSpPr>
          <p:nvPr>
            <p:ph type="sldNum" sz="quarter" idx="12"/>
          </p:nvPr>
        </p:nvSpPr>
        <p:spPr/>
        <p:txBody>
          <a:bodyPr/>
          <a:lstStyle>
            <a:lvl1pPr>
              <a:defRPr/>
            </a:lvl1pPr>
          </a:lstStyle>
          <a:p>
            <a:fld id="{289A39EB-2CB1-E44A-9332-DC4F7C32AF88}" type="slidenum">
              <a:rPr lang="de-DE" altLang="de-DE"/>
              <a:pPr/>
              <a:t>‹Nr.›</a:t>
            </a:fld>
            <a:endParaRPr lang="de-DE" altLang="de-DE" b="0"/>
          </a:p>
        </p:txBody>
      </p:sp>
    </p:spTree>
    <p:extLst>
      <p:ext uri="{BB962C8B-B14F-4D97-AF65-F5344CB8AC3E}">
        <p14:creationId xmlns:p14="http://schemas.microsoft.com/office/powerpoint/2010/main" val="1390605351"/>
      </p:ext>
    </p:extLst>
  </p:cSld>
  <p:clrMapOvr>
    <a:masterClrMapping/>
  </p:clrMapOvr>
  <p:transition spd="slow">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11BED4-E1BE-414D-ADF9-FCC14BF7701D}"/>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068DF5CC-6BA1-C445-96FE-548B747526F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F08C33B4-9F1F-8945-B72F-BD75271DDB1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B0C7E58-CB83-704D-92A7-C20BC8F4CBBF}"/>
              </a:ext>
            </a:extLst>
          </p:cNvPr>
          <p:cNvSpPr>
            <a:spLocks noGrp="1"/>
          </p:cNvSpPr>
          <p:nvPr>
            <p:ph type="dt" sz="half" idx="10"/>
          </p:nvPr>
        </p:nvSpPr>
        <p:spPr/>
        <p:txBody>
          <a:bodyPr/>
          <a:lstStyle>
            <a:lvl1pPr>
              <a:defRPr/>
            </a:lvl1pPr>
          </a:lstStyle>
          <a:p>
            <a:endParaRPr lang="de-DE" altLang="de-DE"/>
          </a:p>
        </p:txBody>
      </p:sp>
      <p:sp>
        <p:nvSpPr>
          <p:cNvPr id="6" name="Fußzeilenplatzhalter 5">
            <a:extLst>
              <a:ext uri="{FF2B5EF4-FFF2-40B4-BE49-F238E27FC236}">
                <a16:creationId xmlns:a16="http://schemas.microsoft.com/office/drawing/2014/main" id="{2110C20D-4729-FF42-BE56-65E289AF1FB5}"/>
              </a:ext>
            </a:extLst>
          </p:cNvPr>
          <p:cNvSpPr>
            <a:spLocks noGrp="1"/>
          </p:cNvSpPr>
          <p:nvPr>
            <p:ph type="ftr" sz="quarter" idx="11"/>
          </p:nvPr>
        </p:nvSpPr>
        <p:spPr/>
        <p:txBody>
          <a:bodyPr/>
          <a:lstStyle>
            <a:lvl1pPr>
              <a:defRPr/>
            </a:lvl1pPr>
          </a:lstStyle>
          <a:p>
            <a:endParaRPr lang="de-DE" altLang="de-DE"/>
          </a:p>
        </p:txBody>
      </p:sp>
      <p:sp>
        <p:nvSpPr>
          <p:cNvPr id="7" name="Foliennummernplatzhalter 6">
            <a:extLst>
              <a:ext uri="{FF2B5EF4-FFF2-40B4-BE49-F238E27FC236}">
                <a16:creationId xmlns:a16="http://schemas.microsoft.com/office/drawing/2014/main" id="{1AAA4D5A-3AF0-8D49-8E94-562C8D3BFAA3}"/>
              </a:ext>
            </a:extLst>
          </p:cNvPr>
          <p:cNvSpPr>
            <a:spLocks noGrp="1"/>
          </p:cNvSpPr>
          <p:nvPr>
            <p:ph type="sldNum" sz="quarter" idx="12"/>
          </p:nvPr>
        </p:nvSpPr>
        <p:spPr/>
        <p:txBody>
          <a:bodyPr/>
          <a:lstStyle>
            <a:lvl1pPr>
              <a:defRPr/>
            </a:lvl1pPr>
          </a:lstStyle>
          <a:p>
            <a:fld id="{072A9BCC-82EF-B544-BF5D-0BE2AAB6B9FF}" type="slidenum">
              <a:rPr lang="de-DE" altLang="de-DE"/>
              <a:pPr/>
              <a:t>‹Nr.›</a:t>
            </a:fld>
            <a:endParaRPr lang="de-DE" altLang="de-DE" b="0"/>
          </a:p>
        </p:txBody>
      </p:sp>
    </p:spTree>
    <p:extLst>
      <p:ext uri="{BB962C8B-B14F-4D97-AF65-F5344CB8AC3E}">
        <p14:creationId xmlns:p14="http://schemas.microsoft.com/office/powerpoint/2010/main" val="4015428024"/>
      </p:ext>
    </p:extLst>
  </p:cSld>
  <p:clrMapOvr>
    <a:masterClrMapping/>
  </p:clrMapOvr>
  <p:transition spd="slow">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024FEFD-7338-694C-A593-DE6D21AAFB14}"/>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Klicken Sie, um das Titelformat zu bearbeiten</a:t>
            </a:r>
          </a:p>
        </p:txBody>
      </p:sp>
      <p:sp>
        <p:nvSpPr>
          <p:cNvPr id="1027" name="Rectangle 3">
            <a:extLst>
              <a:ext uri="{FF2B5EF4-FFF2-40B4-BE49-F238E27FC236}">
                <a16:creationId xmlns:a16="http://schemas.microsoft.com/office/drawing/2014/main" id="{D7EC25D0-64A4-E649-96AC-6F9B79797636}"/>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a:extLst>
              <a:ext uri="{FF2B5EF4-FFF2-40B4-BE49-F238E27FC236}">
                <a16:creationId xmlns:a16="http://schemas.microsoft.com/office/drawing/2014/main" id="{454C4502-EC27-C544-8BFE-DA05E770DB98}"/>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de-DE" altLang="de-DE"/>
          </a:p>
        </p:txBody>
      </p:sp>
      <p:sp>
        <p:nvSpPr>
          <p:cNvPr id="1029" name="Rectangle 5">
            <a:extLst>
              <a:ext uri="{FF2B5EF4-FFF2-40B4-BE49-F238E27FC236}">
                <a16:creationId xmlns:a16="http://schemas.microsoft.com/office/drawing/2014/main" id="{A381F083-0316-F044-8EA8-37141B6FD74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de-DE" altLang="de-DE"/>
          </a:p>
        </p:txBody>
      </p:sp>
      <p:sp>
        <p:nvSpPr>
          <p:cNvPr id="1030" name="Rectangle 6">
            <a:extLst>
              <a:ext uri="{FF2B5EF4-FFF2-40B4-BE49-F238E27FC236}">
                <a16:creationId xmlns:a16="http://schemas.microsoft.com/office/drawing/2014/main" id="{AECBEAA0-83E3-FA4D-A418-29120782D9A7}"/>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1"/>
            </a:lvl1pPr>
          </a:lstStyle>
          <a:p>
            <a:fld id="{2CDDA7C8-39DE-CD49-A7DB-312686C122C8}" type="slidenum">
              <a:rPr lang="de-DE" altLang="de-DE"/>
              <a:pPr/>
              <a:t>‹Nr.›</a:t>
            </a:fld>
            <a:endParaRPr lang="de-DE" altLang="de-DE"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zoom dir="in"/>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4.emf"/><Relationship Id="rId13" Type="http://schemas.openxmlformats.org/officeDocument/2006/relationships/oleObject" Target="../embeddings/oleObject5.bin"/><Relationship Id="rId18" Type="http://schemas.openxmlformats.org/officeDocument/2006/relationships/image" Target="../media/image9.emf"/><Relationship Id="rId3" Type="http://schemas.openxmlformats.org/officeDocument/2006/relationships/notesSlide" Target="../notesSlides/notesSlide9.xml"/><Relationship Id="rId7" Type="http://schemas.openxmlformats.org/officeDocument/2006/relationships/oleObject" Target="../embeddings/oleObject2.bin"/><Relationship Id="rId12" Type="http://schemas.openxmlformats.org/officeDocument/2006/relationships/image" Target="../media/image6.emf"/><Relationship Id="rId17" Type="http://schemas.openxmlformats.org/officeDocument/2006/relationships/oleObject" Target="../embeddings/oleObject7.bin"/><Relationship Id="rId2" Type="http://schemas.openxmlformats.org/officeDocument/2006/relationships/slideLayout" Target="../slideLayouts/slideLayout7.xml"/><Relationship Id="rId16" Type="http://schemas.openxmlformats.org/officeDocument/2006/relationships/image" Target="../media/image8.emf"/><Relationship Id="rId20" Type="http://schemas.openxmlformats.org/officeDocument/2006/relationships/image" Target="../media/image10.emf"/><Relationship Id="rId1" Type="http://schemas.openxmlformats.org/officeDocument/2006/relationships/vmlDrawing" Target="../drawings/vmlDrawing1.vml"/><Relationship Id="rId6" Type="http://schemas.openxmlformats.org/officeDocument/2006/relationships/image" Target="../media/image3.e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6.bin"/><Relationship Id="rId10" Type="http://schemas.openxmlformats.org/officeDocument/2006/relationships/image" Target="../media/image5.emf"/><Relationship Id="rId19" Type="http://schemas.openxmlformats.org/officeDocument/2006/relationships/oleObject" Target="../embeddings/oleObject8.bin"/><Relationship Id="rId4" Type="http://schemas.openxmlformats.org/officeDocument/2006/relationships/image" Target="../media/image1.png"/><Relationship Id="rId9" Type="http://schemas.openxmlformats.org/officeDocument/2006/relationships/oleObject" Target="../embeddings/oleObject3.bin"/><Relationship Id="rId1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a:extLst>
              <a:ext uri="{FF2B5EF4-FFF2-40B4-BE49-F238E27FC236}">
                <a16:creationId xmlns:a16="http://schemas.microsoft.com/office/drawing/2014/main" id="{B877361A-3820-8645-9938-6B1FC2583D22}"/>
              </a:ext>
            </a:extLst>
          </p:cNvPr>
          <p:cNvSpPr>
            <a:spLocks noGrp="1"/>
          </p:cNvSpPr>
          <p:nvPr>
            <p:ph type="sldNum" sz="quarter" idx="12"/>
          </p:nvPr>
        </p:nvSpPr>
        <p:spPr/>
        <p:txBody>
          <a:bodyPr/>
          <a:lstStyle/>
          <a:p>
            <a:fld id="{49784B86-2605-5343-9A54-4E44DBFBC88E}" type="slidenum">
              <a:rPr lang="de-DE" altLang="de-DE"/>
              <a:pPr/>
              <a:t>1</a:t>
            </a:fld>
            <a:endParaRPr lang="de-DE" altLang="de-DE" b="0"/>
          </a:p>
        </p:txBody>
      </p:sp>
      <p:pic>
        <p:nvPicPr>
          <p:cNvPr id="30722" name="Picture 2">
            <a:extLst>
              <a:ext uri="{FF2B5EF4-FFF2-40B4-BE49-F238E27FC236}">
                <a16:creationId xmlns:a16="http://schemas.microsoft.com/office/drawing/2014/main" id="{973D7835-5CD9-5A4F-848E-A29AC2743B13}"/>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32" name="Text Box 12">
            <a:extLst>
              <a:ext uri="{FF2B5EF4-FFF2-40B4-BE49-F238E27FC236}">
                <a16:creationId xmlns:a16="http://schemas.microsoft.com/office/drawing/2014/main" id="{F53CDCA8-6B78-C14F-B1D9-C8F961189AAE}"/>
              </a:ext>
            </a:extLst>
          </p:cNvPr>
          <p:cNvSpPr txBox="1">
            <a:spLocks noChangeArrowheads="1"/>
          </p:cNvSpPr>
          <p:nvPr/>
        </p:nvSpPr>
        <p:spPr bwMode="auto">
          <a:xfrm>
            <a:off x="1676400" y="762000"/>
            <a:ext cx="6858000" cy="234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4000" b="1">
                <a:latin typeface="Arial" panose="020B0604020202020204" pitchFamily="34" charset="0"/>
              </a:rPr>
              <a:t>Internet und Hochschulen </a:t>
            </a:r>
            <a:endParaRPr lang="de-DE" altLang="de-DE" sz="3000" b="1">
              <a:latin typeface="Arial" panose="020B0604020202020204" pitchFamily="34" charset="0"/>
            </a:endParaRPr>
          </a:p>
          <a:p>
            <a:pPr>
              <a:spcBef>
                <a:spcPct val="50000"/>
              </a:spcBef>
            </a:pPr>
            <a:endParaRPr lang="de-DE" altLang="de-DE" b="1">
              <a:latin typeface="Arial" panose="020B0604020202020204" pitchFamily="34" charset="0"/>
            </a:endParaRPr>
          </a:p>
          <a:p>
            <a:r>
              <a:rPr lang="de-DE" altLang="de-DE" sz="3600" b="1">
                <a:latin typeface="Arial" panose="020B0604020202020204" pitchFamily="34" charset="0"/>
              </a:rPr>
              <a:t>Herausforderungen und Chancen der nächsten Jahre</a:t>
            </a:r>
            <a:endParaRPr lang="de-DE" altLang="de-DE" sz="3600"/>
          </a:p>
        </p:txBody>
      </p:sp>
      <p:sp>
        <p:nvSpPr>
          <p:cNvPr id="30733" name="Text Box 13">
            <a:extLst>
              <a:ext uri="{FF2B5EF4-FFF2-40B4-BE49-F238E27FC236}">
                <a16:creationId xmlns:a16="http://schemas.microsoft.com/office/drawing/2014/main" id="{942CC7F5-B332-A241-A4AE-114DE437070E}"/>
              </a:ext>
            </a:extLst>
          </p:cNvPr>
          <p:cNvSpPr txBox="1">
            <a:spLocks noChangeArrowheads="1"/>
          </p:cNvSpPr>
          <p:nvPr/>
        </p:nvSpPr>
        <p:spPr bwMode="auto">
          <a:xfrm>
            <a:off x="1981200" y="5410200"/>
            <a:ext cx="440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latin typeface="Arial" panose="020B0604020202020204" pitchFamily="34" charset="0"/>
              </a:rPr>
              <a:t>7. November 2000, Magdeburg</a:t>
            </a:r>
            <a:endParaRPr lang="de-DE" altLang="de-DE"/>
          </a:p>
        </p:txBody>
      </p:sp>
      <p:sp>
        <p:nvSpPr>
          <p:cNvPr id="30734" name="Text Box 14">
            <a:extLst>
              <a:ext uri="{FF2B5EF4-FFF2-40B4-BE49-F238E27FC236}">
                <a16:creationId xmlns:a16="http://schemas.microsoft.com/office/drawing/2014/main" id="{C25A3698-EE3A-E440-B754-03308310A56F}"/>
              </a:ext>
            </a:extLst>
          </p:cNvPr>
          <p:cNvSpPr txBox="1">
            <a:spLocks noChangeArrowheads="1"/>
          </p:cNvSpPr>
          <p:nvPr/>
        </p:nvSpPr>
        <p:spPr bwMode="auto">
          <a:xfrm>
            <a:off x="1828800" y="3810000"/>
            <a:ext cx="53292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latin typeface="Arial" panose="020B0604020202020204" pitchFamily="34" charset="0"/>
              </a:rPr>
              <a:t>Detlef Müller-Böling</a:t>
            </a:r>
          </a:p>
          <a:p>
            <a:r>
              <a:rPr lang="de-DE" altLang="de-DE" b="1">
                <a:latin typeface="Arial" panose="020B0604020202020204" pitchFamily="34" charset="0"/>
              </a:rPr>
              <a:t>Centrum für Hochschulentwicklung</a:t>
            </a:r>
            <a:endParaRPr lang="de-DE" altLang="de-DE"/>
          </a:p>
        </p:txBody>
      </p:sp>
    </p:spTree>
  </p:cSld>
  <p:clrMapOvr>
    <a:masterClrMapping/>
  </p:clrMapOvr>
  <p:transition spd="slow">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a:extLst>
              <a:ext uri="{FF2B5EF4-FFF2-40B4-BE49-F238E27FC236}">
                <a16:creationId xmlns:a16="http://schemas.microsoft.com/office/drawing/2014/main" id="{09F29927-BBF4-D34A-A596-77A1813D65C1}"/>
              </a:ext>
            </a:extLst>
          </p:cNvPr>
          <p:cNvSpPr>
            <a:spLocks noGrp="1"/>
          </p:cNvSpPr>
          <p:nvPr>
            <p:ph type="sldNum" sz="quarter" idx="12"/>
          </p:nvPr>
        </p:nvSpPr>
        <p:spPr/>
        <p:txBody>
          <a:bodyPr/>
          <a:lstStyle/>
          <a:p>
            <a:fld id="{95B2218F-B04D-4946-8964-75B9E883DEA4}" type="slidenum">
              <a:rPr lang="de-DE" altLang="de-DE"/>
              <a:pPr/>
              <a:t>10</a:t>
            </a:fld>
            <a:endParaRPr lang="de-DE" altLang="de-DE" b="0"/>
          </a:p>
        </p:txBody>
      </p:sp>
      <p:pic>
        <p:nvPicPr>
          <p:cNvPr id="178178" name="Picture 2">
            <a:extLst>
              <a:ext uri="{FF2B5EF4-FFF2-40B4-BE49-F238E27FC236}">
                <a16:creationId xmlns:a16="http://schemas.microsoft.com/office/drawing/2014/main" id="{C1CFCD35-16FC-B64E-B8A3-022540BBD66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15240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8181" name="Text Box 5">
            <a:extLst>
              <a:ext uri="{FF2B5EF4-FFF2-40B4-BE49-F238E27FC236}">
                <a16:creationId xmlns:a16="http://schemas.microsoft.com/office/drawing/2014/main" id="{038301FC-7A97-D341-9E49-7E5249C149E0}"/>
              </a:ext>
            </a:extLst>
          </p:cNvPr>
          <p:cNvSpPr txBox="1">
            <a:spLocks noChangeArrowheads="1"/>
          </p:cNvSpPr>
          <p:nvPr/>
        </p:nvSpPr>
        <p:spPr bwMode="auto">
          <a:xfrm>
            <a:off x="1295400" y="1143000"/>
            <a:ext cx="65325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Medienentwicklung als </a:t>
            </a:r>
          </a:p>
          <a:p>
            <a:r>
              <a:rPr lang="de-DE" altLang="de-DE" sz="4000" b="1">
                <a:latin typeface="Arial" panose="020B0604020202020204" pitchFamily="34" charset="0"/>
              </a:rPr>
              <a:t>Organisationsentwicklung</a:t>
            </a:r>
            <a:endParaRPr lang="de-DE" altLang="de-DE"/>
          </a:p>
        </p:txBody>
      </p:sp>
      <p:sp>
        <p:nvSpPr>
          <p:cNvPr id="178182" name="Text Box 6">
            <a:extLst>
              <a:ext uri="{FF2B5EF4-FFF2-40B4-BE49-F238E27FC236}">
                <a16:creationId xmlns:a16="http://schemas.microsoft.com/office/drawing/2014/main" id="{50DD2F81-69C6-724D-9746-5CB936F8730E}"/>
              </a:ext>
            </a:extLst>
          </p:cNvPr>
          <p:cNvSpPr txBox="1">
            <a:spLocks noChangeArrowheads="1"/>
          </p:cNvSpPr>
          <p:nvPr/>
        </p:nvSpPr>
        <p:spPr bwMode="auto">
          <a:xfrm>
            <a:off x="1752600" y="2743200"/>
            <a:ext cx="45275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Nachhaltigkeit der </a:t>
            </a:r>
            <a:br>
              <a:rPr lang="de-DE" altLang="de-DE" sz="3600" b="1">
                <a:latin typeface="Arial" panose="020B0604020202020204" pitchFamily="34" charset="0"/>
              </a:rPr>
            </a:br>
            <a:r>
              <a:rPr lang="de-DE" altLang="de-DE" sz="3600" b="1">
                <a:latin typeface="Arial" panose="020B0604020202020204" pitchFamily="34" charset="0"/>
              </a:rPr>
              <a:t> Medienentwicklung</a:t>
            </a:r>
            <a:endParaRPr lang="de-DE" altLang="de-DE" sz="2000" b="1">
              <a:latin typeface="Arial" panose="020B0604020202020204" pitchFamily="34" charset="0"/>
            </a:endParaRPr>
          </a:p>
        </p:txBody>
      </p:sp>
      <p:sp>
        <p:nvSpPr>
          <p:cNvPr id="178183" name="Text Box 7">
            <a:extLst>
              <a:ext uri="{FF2B5EF4-FFF2-40B4-BE49-F238E27FC236}">
                <a16:creationId xmlns:a16="http://schemas.microsoft.com/office/drawing/2014/main" id="{2F6ADF54-676E-C646-BD7F-45E51003E06E}"/>
              </a:ext>
            </a:extLst>
          </p:cNvPr>
          <p:cNvSpPr txBox="1">
            <a:spLocks noChangeArrowheads="1"/>
          </p:cNvSpPr>
          <p:nvPr/>
        </p:nvSpPr>
        <p:spPr bwMode="auto">
          <a:xfrm>
            <a:off x="1797050" y="4114800"/>
            <a:ext cx="686435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Probleme ...</a:t>
            </a:r>
          </a:p>
          <a:p>
            <a:r>
              <a:rPr lang="de-DE" altLang="de-DE" sz="3600" b="1">
                <a:latin typeface="Arial" panose="020B0604020202020204" pitchFamily="34" charset="0"/>
              </a:rPr>
              <a:t>       ... Forschungsorientierung</a:t>
            </a:r>
            <a:endParaRPr lang="de-DE" altLang="de-DE" sz="2000" b="1">
              <a:latin typeface="Arial" panose="020B0604020202020204" pitchFamily="34" charset="0"/>
            </a:endParaRPr>
          </a:p>
        </p:txBody>
      </p:sp>
      <p:sp>
        <p:nvSpPr>
          <p:cNvPr id="178184" name="Text Box 8">
            <a:extLst>
              <a:ext uri="{FF2B5EF4-FFF2-40B4-BE49-F238E27FC236}">
                <a16:creationId xmlns:a16="http://schemas.microsoft.com/office/drawing/2014/main" id="{EDBEBE82-DB4B-774A-9787-F48D279A6389}"/>
              </a:ext>
            </a:extLst>
          </p:cNvPr>
          <p:cNvSpPr txBox="1">
            <a:spLocks noChangeArrowheads="1"/>
          </p:cNvSpPr>
          <p:nvPr/>
        </p:nvSpPr>
        <p:spPr bwMode="auto">
          <a:xfrm>
            <a:off x="2667000" y="5486400"/>
            <a:ext cx="4222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3600" b="1">
                <a:latin typeface="Arial" panose="020B0604020202020204" pitchFamily="34" charset="0"/>
              </a:rPr>
              <a:t>... Strategiedefizite</a:t>
            </a:r>
            <a:endParaRPr lang="de-DE" altLang="de-DE" sz="2000"/>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81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81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818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781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1" grpId="0" autoUpdateAnimBg="0"/>
      <p:bldP spid="178182" grpId="0" autoUpdateAnimBg="0"/>
      <p:bldP spid="178183" grpId="0" autoUpdateAnimBg="0"/>
      <p:bldP spid="17818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liennummernplatzhalter 3">
            <a:extLst>
              <a:ext uri="{FF2B5EF4-FFF2-40B4-BE49-F238E27FC236}">
                <a16:creationId xmlns:a16="http://schemas.microsoft.com/office/drawing/2014/main" id="{6752F675-57DC-654A-92D7-9774DFD9DCD7}"/>
              </a:ext>
            </a:extLst>
          </p:cNvPr>
          <p:cNvSpPr>
            <a:spLocks noGrp="1"/>
          </p:cNvSpPr>
          <p:nvPr>
            <p:ph type="sldNum" sz="quarter" idx="12"/>
          </p:nvPr>
        </p:nvSpPr>
        <p:spPr/>
        <p:txBody>
          <a:bodyPr/>
          <a:lstStyle/>
          <a:p>
            <a:fld id="{AF22A9BE-C077-7A41-B34E-4497B39A0953}" type="slidenum">
              <a:rPr lang="de-DE" altLang="de-DE"/>
              <a:pPr/>
              <a:t>11</a:t>
            </a:fld>
            <a:endParaRPr lang="de-DE" altLang="de-DE" b="0"/>
          </a:p>
        </p:txBody>
      </p:sp>
      <p:pic>
        <p:nvPicPr>
          <p:cNvPr id="133122" name="Picture 2">
            <a:extLst>
              <a:ext uri="{FF2B5EF4-FFF2-40B4-BE49-F238E27FC236}">
                <a16:creationId xmlns:a16="http://schemas.microsoft.com/office/drawing/2014/main" id="{67F4AF1A-6399-1F4A-84B3-90231DA563CF}"/>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24" name="Text Box 4">
            <a:extLst>
              <a:ext uri="{FF2B5EF4-FFF2-40B4-BE49-F238E27FC236}">
                <a16:creationId xmlns:a16="http://schemas.microsoft.com/office/drawing/2014/main" id="{46E3ECC4-D18D-A149-800D-8B10C7A7819E}"/>
              </a:ext>
            </a:extLst>
          </p:cNvPr>
          <p:cNvSpPr txBox="1">
            <a:spLocks noChangeArrowheads="1"/>
          </p:cNvSpPr>
          <p:nvPr/>
        </p:nvSpPr>
        <p:spPr bwMode="auto">
          <a:xfrm>
            <a:off x="609600" y="762000"/>
            <a:ext cx="80422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800" b="1">
                <a:latin typeface="Arial" panose="020B0604020202020204" pitchFamily="34" charset="0"/>
              </a:rPr>
              <a:t>“Alma mater virtualis”: Strategische Optionen</a:t>
            </a:r>
            <a:r>
              <a:rPr lang="de-DE" altLang="de-DE" b="1">
                <a:latin typeface="Arial" panose="020B0604020202020204" pitchFamily="34" charset="0"/>
              </a:rPr>
              <a:t> </a:t>
            </a:r>
          </a:p>
        </p:txBody>
      </p:sp>
      <p:sp>
        <p:nvSpPr>
          <p:cNvPr id="133125" name="Rectangle 5">
            <a:extLst>
              <a:ext uri="{FF2B5EF4-FFF2-40B4-BE49-F238E27FC236}">
                <a16:creationId xmlns:a16="http://schemas.microsoft.com/office/drawing/2014/main" id="{6712A701-FBD3-4546-B1C3-296ED05B012F}"/>
              </a:ext>
            </a:extLst>
          </p:cNvPr>
          <p:cNvSpPr>
            <a:spLocks noChangeArrowheads="1"/>
          </p:cNvSpPr>
          <p:nvPr/>
        </p:nvSpPr>
        <p:spPr bwMode="auto">
          <a:xfrm>
            <a:off x="40147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26" name="Rectangle 6">
            <a:extLst>
              <a:ext uri="{FF2B5EF4-FFF2-40B4-BE49-F238E27FC236}">
                <a16:creationId xmlns:a16="http://schemas.microsoft.com/office/drawing/2014/main" id="{DEE0FB69-A410-AD47-BFFD-0D28F9CAEC66}"/>
              </a:ext>
            </a:extLst>
          </p:cNvPr>
          <p:cNvSpPr>
            <a:spLocks noChangeArrowheads="1"/>
          </p:cNvSpPr>
          <p:nvPr/>
        </p:nvSpPr>
        <p:spPr bwMode="auto">
          <a:xfrm>
            <a:off x="5310188" y="44196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27" name="Rectangle 7">
            <a:extLst>
              <a:ext uri="{FF2B5EF4-FFF2-40B4-BE49-F238E27FC236}">
                <a16:creationId xmlns:a16="http://schemas.microsoft.com/office/drawing/2014/main" id="{2FA08588-0ECD-CD4F-9DDE-F832D16A17C2}"/>
              </a:ext>
            </a:extLst>
          </p:cNvPr>
          <p:cNvSpPr>
            <a:spLocks noChangeArrowheads="1"/>
          </p:cNvSpPr>
          <p:nvPr/>
        </p:nvSpPr>
        <p:spPr bwMode="auto">
          <a:xfrm>
            <a:off x="43195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28" name="Rectangle 8">
            <a:extLst>
              <a:ext uri="{FF2B5EF4-FFF2-40B4-BE49-F238E27FC236}">
                <a16:creationId xmlns:a16="http://schemas.microsoft.com/office/drawing/2014/main" id="{791446F8-5B39-884D-B9B8-A106D3C6B3AE}"/>
              </a:ext>
            </a:extLst>
          </p:cNvPr>
          <p:cNvSpPr>
            <a:spLocks noChangeArrowheads="1"/>
          </p:cNvSpPr>
          <p:nvPr/>
        </p:nvSpPr>
        <p:spPr bwMode="auto">
          <a:xfrm>
            <a:off x="5614988" y="41148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29" name="Rectangle 9">
            <a:extLst>
              <a:ext uri="{FF2B5EF4-FFF2-40B4-BE49-F238E27FC236}">
                <a16:creationId xmlns:a16="http://schemas.microsoft.com/office/drawing/2014/main" id="{692C0473-20FD-F94B-88CC-1E9C521228E2}"/>
              </a:ext>
            </a:extLst>
          </p:cNvPr>
          <p:cNvSpPr>
            <a:spLocks noChangeArrowheads="1"/>
          </p:cNvSpPr>
          <p:nvPr/>
        </p:nvSpPr>
        <p:spPr bwMode="auto">
          <a:xfrm>
            <a:off x="4319588" y="27432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30" name="Rectangle 10">
            <a:extLst>
              <a:ext uri="{FF2B5EF4-FFF2-40B4-BE49-F238E27FC236}">
                <a16:creationId xmlns:a16="http://schemas.microsoft.com/office/drawing/2014/main" id="{C40879FE-B3EB-F54B-BF88-5BFE177B5B2B}"/>
              </a:ext>
            </a:extLst>
          </p:cNvPr>
          <p:cNvSpPr>
            <a:spLocks noChangeArrowheads="1"/>
          </p:cNvSpPr>
          <p:nvPr/>
        </p:nvSpPr>
        <p:spPr bwMode="auto">
          <a:xfrm>
            <a:off x="40147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31" name="Rectangle 11">
            <a:extLst>
              <a:ext uri="{FF2B5EF4-FFF2-40B4-BE49-F238E27FC236}">
                <a16:creationId xmlns:a16="http://schemas.microsoft.com/office/drawing/2014/main" id="{CC185388-07E6-7C41-A1BF-A3E94D56977D}"/>
              </a:ext>
            </a:extLst>
          </p:cNvPr>
          <p:cNvSpPr>
            <a:spLocks noChangeArrowheads="1"/>
          </p:cNvSpPr>
          <p:nvPr/>
        </p:nvSpPr>
        <p:spPr bwMode="auto">
          <a:xfrm>
            <a:off x="5310188" y="3048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32" name="Rectangle 12">
            <a:extLst>
              <a:ext uri="{FF2B5EF4-FFF2-40B4-BE49-F238E27FC236}">
                <a16:creationId xmlns:a16="http://schemas.microsoft.com/office/drawing/2014/main" id="{917B97E1-1F9E-F046-BF64-B22736AD2287}"/>
              </a:ext>
            </a:extLst>
          </p:cNvPr>
          <p:cNvSpPr>
            <a:spLocks noChangeArrowheads="1"/>
          </p:cNvSpPr>
          <p:nvPr/>
        </p:nvSpPr>
        <p:spPr bwMode="auto">
          <a:xfrm>
            <a:off x="5614988" y="27432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3133" name="Text Box 13">
            <a:extLst>
              <a:ext uri="{FF2B5EF4-FFF2-40B4-BE49-F238E27FC236}">
                <a16:creationId xmlns:a16="http://schemas.microsoft.com/office/drawing/2014/main" id="{BF132C26-141C-7044-8F3D-C3F5F7288568}"/>
              </a:ext>
            </a:extLst>
          </p:cNvPr>
          <p:cNvSpPr txBox="1">
            <a:spLocks noChangeArrowheads="1"/>
          </p:cNvSpPr>
          <p:nvPr/>
        </p:nvSpPr>
        <p:spPr bwMode="auto">
          <a:xfrm>
            <a:off x="1296988" y="41275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b="1">
              <a:latin typeface="Arial" panose="020B0604020202020204" pitchFamily="34" charset="0"/>
            </a:endParaRPr>
          </a:p>
        </p:txBody>
      </p:sp>
      <p:sp>
        <p:nvSpPr>
          <p:cNvPr id="133134" name="Text Box 14">
            <a:extLst>
              <a:ext uri="{FF2B5EF4-FFF2-40B4-BE49-F238E27FC236}">
                <a16:creationId xmlns:a16="http://schemas.microsoft.com/office/drawing/2014/main" id="{35EFFC87-B17D-4C4B-97F0-FA7167C9A38B}"/>
              </a:ext>
            </a:extLst>
          </p:cNvPr>
          <p:cNvSpPr txBox="1">
            <a:spLocks noChangeArrowheads="1"/>
          </p:cNvSpPr>
          <p:nvPr/>
        </p:nvSpPr>
        <p:spPr bwMode="auto">
          <a:xfrm>
            <a:off x="1900238" y="23606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33135" name="Text Box 15">
            <a:extLst>
              <a:ext uri="{FF2B5EF4-FFF2-40B4-BE49-F238E27FC236}">
                <a16:creationId xmlns:a16="http://schemas.microsoft.com/office/drawing/2014/main" id="{A0C5E1F7-E43A-C948-BA1D-DB513C6F1232}"/>
              </a:ext>
            </a:extLst>
          </p:cNvPr>
          <p:cNvSpPr txBox="1">
            <a:spLocks noChangeArrowheads="1"/>
          </p:cNvSpPr>
          <p:nvPr/>
        </p:nvSpPr>
        <p:spPr bwMode="auto">
          <a:xfrm>
            <a:off x="5502275" y="16256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33136" name="Text Box 16">
            <a:extLst>
              <a:ext uri="{FF2B5EF4-FFF2-40B4-BE49-F238E27FC236}">
                <a16:creationId xmlns:a16="http://schemas.microsoft.com/office/drawing/2014/main" id="{F6189749-3A6D-0546-A23E-A8063AB67058}"/>
              </a:ext>
            </a:extLst>
          </p:cNvPr>
          <p:cNvSpPr txBox="1">
            <a:spLocks noChangeArrowheads="1"/>
          </p:cNvSpPr>
          <p:nvPr/>
        </p:nvSpPr>
        <p:spPr bwMode="auto">
          <a:xfrm>
            <a:off x="3024188" y="37607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33137" name="Text Box 17">
            <a:extLst>
              <a:ext uri="{FF2B5EF4-FFF2-40B4-BE49-F238E27FC236}">
                <a16:creationId xmlns:a16="http://schemas.microsoft.com/office/drawing/2014/main" id="{17EC1E2D-8F3E-7749-8E69-3EFA4C44068F}"/>
              </a:ext>
            </a:extLst>
          </p:cNvPr>
          <p:cNvSpPr txBox="1">
            <a:spLocks noChangeArrowheads="1"/>
          </p:cNvSpPr>
          <p:nvPr/>
        </p:nvSpPr>
        <p:spPr bwMode="auto">
          <a:xfrm>
            <a:off x="2947988" y="46450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33138" name="Text Box 18">
            <a:extLst>
              <a:ext uri="{FF2B5EF4-FFF2-40B4-BE49-F238E27FC236}">
                <a16:creationId xmlns:a16="http://schemas.microsoft.com/office/drawing/2014/main" id="{97FF065C-9ABF-0B49-9FD3-8AB87B3EA141}"/>
              </a:ext>
            </a:extLst>
          </p:cNvPr>
          <p:cNvSpPr txBox="1">
            <a:spLocks noChangeArrowheads="1"/>
          </p:cNvSpPr>
          <p:nvPr/>
        </p:nvSpPr>
        <p:spPr bwMode="auto">
          <a:xfrm>
            <a:off x="4960938" y="20081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33139" name="Text Box 19">
            <a:extLst>
              <a:ext uri="{FF2B5EF4-FFF2-40B4-BE49-F238E27FC236}">
                <a16:creationId xmlns:a16="http://schemas.microsoft.com/office/drawing/2014/main" id="{1A6637BB-AF6E-9743-A014-03744AE92174}"/>
              </a:ext>
            </a:extLst>
          </p:cNvPr>
          <p:cNvSpPr txBox="1">
            <a:spLocks noChangeArrowheads="1"/>
          </p:cNvSpPr>
          <p:nvPr/>
        </p:nvSpPr>
        <p:spPr bwMode="auto">
          <a:xfrm>
            <a:off x="6496050" y="20081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33140" name="Text Box 20">
            <a:extLst>
              <a:ext uri="{FF2B5EF4-FFF2-40B4-BE49-F238E27FC236}">
                <a16:creationId xmlns:a16="http://schemas.microsoft.com/office/drawing/2014/main" id="{369CD3DB-BBC7-7547-B58C-E30D6ABC9650}"/>
              </a:ext>
            </a:extLst>
          </p:cNvPr>
          <p:cNvSpPr txBox="1">
            <a:spLocks noChangeArrowheads="1"/>
          </p:cNvSpPr>
          <p:nvPr/>
        </p:nvSpPr>
        <p:spPr bwMode="auto">
          <a:xfrm>
            <a:off x="3084513" y="28463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33141" name="Text Box 21">
            <a:extLst>
              <a:ext uri="{FF2B5EF4-FFF2-40B4-BE49-F238E27FC236}">
                <a16:creationId xmlns:a16="http://schemas.microsoft.com/office/drawing/2014/main" id="{7D7E78C6-2995-D94B-95B6-E01CADD1D28C}"/>
              </a:ext>
            </a:extLst>
          </p:cNvPr>
          <p:cNvSpPr txBox="1">
            <a:spLocks noChangeArrowheads="1"/>
          </p:cNvSpPr>
          <p:nvPr/>
        </p:nvSpPr>
        <p:spPr bwMode="auto">
          <a:xfrm>
            <a:off x="3481388" y="22828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134"/>
                                        </p:tgtEl>
                                        <p:attrNameLst>
                                          <p:attrName>style.visibility</p:attrName>
                                        </p:attrNameLst>
                                      </p:cBhvr>
                                      <p:to>
                                        <p:strVal val="visible"/>
                                      </p:to>
                                    </p:set>
                                    <p:animEffect transition="in" filter="box(out)">
                                      <p:cBhvr>
                                        <p:cTn id="7" dur="500"/>
                                        <p:tgtEl>
                                          <p:spTgt spid="1331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33140"/>
                                        </p:tgtEl>
                                        <p:attrNameLst>
                                          <p:attrName>style.visibility</p:attrName>
                                        </p:attrNameLst>
                                      </p:cBhvr>
                                      <p:to>
                                        <p:strVal val="visible"/>
                                      </p:to>
                                    </p:set>
                                    <p:animEffect transition="in" filter="box(out)">
                                      <p:cBhvr>
                                        <p:cTn id="12" dur="500"/>
                                        <p:tgtEl>
                                          <p:spTgt spid="1331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33141"/>
                                        </p:tgtEl>
                                        <p:attrNameLst>
                                          <p:attrName>style.visibility</p:attrName>
                                        </p:attrNameLst>
                                      </p:cBhvr>
                                      <p:to>
                                        <p:strVal val="visible"/>
                                      </p:to>
                                    </p:set>
                                    <p:animEffect transition="in" filter="box(out)">
                                      <p:cBhvr>
                                        <p:cTn id="17" dur="500"/>
                                        <p:tgtEl>
                                          <p:spTgt spid="13314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33133"/>
                                        </p:tgtEl>
                                        <p:attrNameLst>
                                          <p:attrName>style.visibility</p:attrName>
                                        </p:attrNameLst>
                                      </p:cBhvr>
                                      <p:to>
                                        <p:strVal val="visible"/>
                                      </p:to>
                                    </p:set>
                                    <p:animEffect transition="in" filter="box(out)">
                                      <p:cBhvr>
                                        <p:cTn id="22" dur="500"/>
                                        <p:tgtEl>
                                          <p:spTgt spid="13313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33136"/>
                                        </p:tgtEl>
                                        <p:attrNameLst>
                                          <p:attrName>style.visibility</p:attrName>
                                        </p:attrNameLst>
                                      </p:cBhvr>
                                      <p:to>
                                        <p:strVal val="visible"/>
                                      </p:to>
                                    </p:set>
                                    <p:animEffect transition="in" filter="box(out)">
                                      <p:cBhvr>
                                        <p:cTn id="27" dur="500"/>
                                        <p:tgtEl>
                                          <p:spTgt spid="13313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33137"/>
                                        </p:tgtEl>
                                        <p:attrNameLst>
                                          <p:attrName>style.visibility</p:attrName>
                                        </p:attrNameLst>
                                      </p:cBhvr>
                                      <p:to>
                                        <p:strVal val="visible"/>
                                      </p:to>
                                    </p:set>
                                    <p:animEffect transition="in" filter="box(out)">
                                      <p:cBhvr>
                                        <p:cTn id="32" dur="500"/>
                                        <p:tgtEl>
                                          <p:spTgt spid="13313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133135"/>
                                        </p:tgtEl>
                                        <p:attrNameLst>
                                          <p:attrName>style.visibility</p:attrName>
                                        </p:attrNameLst>
                                      </p:cBhvr>
                                      <p:to>
                                        <p:strVal val="visible"/>
                                      </p:to>
                                    </p:set>
                                    <p:animEffect transition="in" filter="box(out)">
                                      <p:cBhvr>
                                        <p:cTn id="37" dur="500"/>
                                        <p:tgtEl>
                                          <p:spTgt spid="13313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33138"/>
                                        </p:tgtEl>
                                        <p:attrNameLst>
                                          <p:attrName>style.visibility</p:attrName>
                                        </p:attrNameLst>
                                      </p:cBhvr>
                                      <p:to>
                                        <p:strVal val="visible"/>
                                      </p:to>
                                    </p:set>
                                    <p:animEffect transition="in" filter="box(out)">
                                      <p:cBhvr>
                                        <p:cTn id="42" dur="500"/>
                                        <p:tgtEl>
                                          <p:spTgt spid="13313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133139"/>
                                        </p:tgtEl>
                                        <p:attrNameLst>
                                          <p:attrName>style.visibility</p:attrName>
                                        </p:attrNameLst>
                                      </p:cBhvr>
                                      <p:to>
                                        <p:strVal val="visible"/>
                                      </p:to>
                                    </p:set>
                                    <p:animEffect transition="in" filter="box(out)">
                                      <p:cBhvr>
                                        <p:cTn id="47" dur="500"/>
                                        <p:tgtEl>
                                          <p:spTgt spid="133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3" grpId="0" autoUpdateAnimBg="0"/>
      <p:bldP spid="133134" grpId="0" autoUpdateAnimBg="0"/>
      <p:bldP spid="133135" grpId="0" autoUpdateAnimBg="0"/>
      <p:bldP spid="133136" grpId="0" autoUpdateAnimBg="0"/>
      <p:bldP spid="133137" grpId="0" autoUpdateAnimBg="0"/>
      <p:bldP spid="133138" grpId="0" autoUpdateAnimBg="0"/>
      <p:bldP spid="133139" grpId="0" autoUpdateAnimBg="0"/>
      <p:bldP spid="133140" grpId="0" autoUpdateAnimBg="0"/>
      <p:bldP spid="13314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liennummernplatzhalter 3">
            <a:extLst>
              <a:ext uri="{FF2B5EF4-FFF2-40B4-BE49-F238E27FC236}">
                <a16:creationId xmlns:a16="http://schemas.microsoft.com/office/drawing/2014/main" id="{067D73D3-8DCD-AD45-917B-EF3A8DF904AB}"/>
              </a:ext>
            </a:extLst>
          </p:cNvPr>
          <p:cNvSpPr>
            <a:spLocks noGrp="1"/>
          </p:cNvSpPr>
          <p:nvPr>
            <p:ph type="sldNum" sz="quarter" idx="12"/>
          </p:nvPr>
        </p:nvSpPr>
        <p:spPr/>
        <p:txBody>
          <a:bodyPr/>
          <a:lstStyle/>
          <a:p>
            <a:fld id="{B7EEB243-D585-8E4B-AD1A-1131A8159B72}" type="slidenum">
              <a:rPr lang="de-DE" altLang="de-DE"/>
              <a:pPr/>
              <a:t>12</a:t>
            </a:fld>
            <a:endParaRPr lang="de-DE" altLang="de-DE" b="0"/>
          </a:p>
        </p:txBody>
      </p:sp>
      <p:pic>
        <p:nvPicPr>
          <p:cNvPr id="139266" name="Picture 2">
            <a:extLst>
              <a:ext uri="{FF2B5EF4-FFF2-40B4-BE49-F238E27FC236}">
                <a16:creationId xmlns:a16="http://schemas.microsoft.com/office/drawing/2014/main" id="{9E8B993B-775B-CD48-82AF-FFBEC4A0DF09}"/>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9274" name="Rectangle 10">
            <a:extLst>
              <a:ext uri="{FF2B5EF4-FFF2-40B4-BE49-F238E27FC236}">
                <a16:creationId xmlns:a16="http://schemas.microsoft.com/office/drawing/2014/main" id="{D7C227C7-F9B5-F14D-A907-8CB503973271}"/>
              </a:ext>
            </a:extLst>
          </p:cNvPr>
          <p:cNvSpPr>
            <a:spLocks noChangeArrowheads="1"/>
          </p:cNvSpPr>
          <p:nvPr/>
        </p:nvSpPr>
        <p:spPr bwMode="auto">
          <a:xfrm>
            <a:off x="33528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75" name="Rectangle 11">
            <a:extLst>
              <a:ext uri="{FF2B5EF4-FFF2-40B4-BE49-F238E27FC236}">
                <a16:creationId xmlns:a16="http://schemas.microsoft.com/office/drawing/2014/main" id="{1ED406D7-3F1C-0B44-94CA-AEA271A5763A}"/>
              </a:ext>
            </a:extLst>
          </p:cNvPr>
          <p:cNvSpPr>
            <a:spLocks noChangeArrowheads="1"/>
          </p:cNvSpPr>
          <p:nvPr/>
        </p:nvSpPr>
        <p:spPr bwMode="auto">
          <a:xfrm>
            <a:off x="4648200" y="44958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76" name="Rectangle 12">
            <a:extLst>
              <a:ext uri="{FF2B5EF4-FFF2-40B4-BE49-F238E27FC236}">
                <a16:creationId xmlns:a16="http://schemas.microsoft.com/office/drawing/2014/main" id="{02BFD0BD-8F2B-5F4A-9C95-C08A36A9CEC4}"/>
              </a:ext>
            </a:extLst>
          </p:cNvPr>
          <p:cNvSpPr>
            <a:spLocks noChangeArrowheads="1"/>
          </p:cNvSpPr>
          <p:nvPr/>
        </p:nvSpPr>
        <p:spPr bwMode="auto">
          <a:xfrm>
            <a:off x="36576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77" name="Rectangle 13">
            <a:extLst>
              <a:ext uri="{FF2B5EF4-FFF2-40B4-BE49-F238E27FC236}">
                <a16:creationId xmlns:a16="http://schemas.microsoft.com/office/drawing/2014/main" id="{EF9A6CE6-3156-8C45-AE45-22CE5BC8FFC6}"/>
              </a:ext>
            </a:extLst>
          </p:cNvPr>
          <p:cNvSpPr>
            <a:spLocks noChangeArrowheads="1"/>
          </p:cNvSpPr>
          <p:nvPr/>
        </p:nvSpPr>
        <p:spPr bwMode="auto">
          <a:xfrm>
            <a:off x="4953000" y="41910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78" name="Rectangle 14">
            <a:extLst>
              <a:ext uri="{FF2B5EF4-FFF2-40B4-BE49-F238E27FC236}">
                <a16:creationId xmlns:a16="http://schemas.microsoft.com/office/drawing/2014/main" id="{80513A94-7218-5242-BC64-3BF0505C7332}"/>
              </a:ext>
            </a:extLst>
          </p:cNvPr>
          <p:cNvSpPr>
            <a:spLocks noChangeArrowheads="1"/>
          </p:cNvSpPr>
          <p:nvPr/>
        </p:nvSpPr>
        <p:spPr bwMode="auto">
          <a:xfrm>
            <a:off x="36576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79" name="Rectangle 15">
            <a:extLst>
              <a:ext uri="{FF2B5EF4-FFF2-40B4-BE49-F238E27FC236}">
                <a16:creationId xmlns:a16="http://schemas.microsoft.com/office/drawing/2014/main" id="{0A30E461-6723-4B4A-9F92-4775A4A890E7}"/>
              </a:ext>
            </a:extLst>
          </p:cNvPr>
          <p:cNvSpPr>
            <a:spLocks noChangeArrowheads="1"/>
          </p:cNvSpPr>
          <p:nvPr/>
        </p:nvSpPr>
        <p:spPr bwMode="auto">
          <a:xfrm>
            <a:off x="3352800" y="31242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80" name="Rectangle 16">
            <a:extLst>
              <a:ext uri="{FF2B5EF4-FFF2-40B4-BE49-F238E27FC236}">
                <a16:creationId xmlns:a16="http://schemas.microsoft.com/office/drawing/2014/main" id="{1164F9FD-5395-564C-A272-4028E259B145}"/>
              </a:ext>
            </a:extLst>
          </p:cNvPr>
          <p:cNvSpPr>
            <a:spLocks noChangeArrowheads="1"/>
          </p:cNvSpPr>
          <p:nvPr/>
        </p:nvSpPr>
        <p:spPr bwMode="auto">
          <a:xfrm>
            <a:off x="4953000" y="2819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81" name="Text Box 17">
            <a:extLst>
              <a:ext uri="{FF2B5EF4-FFF2-40B4-BE49-F238E27FC236}">
                <a16:creationId xmlns:a16="http://schemas.microsoft.com/office/drawing/2014/main" id="{61D2F663-5D94-0C4B-87DF-B04FEE8B1371}"/>
              </a:ext>
            </a:extLst>
          </p:cNvPr>
          <p:cNvSpPr txBox="1">
            <a:spLocks noChangeArrowheads="1"/>
          </p:cNvSpPr>
          <p:nvPr/>
        </p:nvSpPr>
        <p:spPr bwMode="auto">
          <a:xfrm>
            <a:off x="635000" y="42037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39282" name="Text Box 18">
            <a:extLst>
              <a:ext uri="{FF2B5EF4-FFF2-40B4-BE49-F238E27FC236}">
                <a16:creationId xmlns:a16="http://schemas.microsoft.com/office/drawing/2014/main" id="{D8664BA2-B32E-6040-AE61-6F4C17CAE349}"/>
              </a:ext>
            </a:extLst>
          </p:cNvPr>
          <p:cNvSpPr txBox="1">
            <a:spLocks noChangeArrowheads="1"/>
          </p:cNvSpPr>
          <p:nvPr/>
        </p:nvSpPr>
        <p:spPr bwMode="auto">
          <a:xfrm>
            <a:off x="1238250" y="24368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b="1">
              <a:latin typeface="Arial" panose="020B0604020202020204" pitchFamily="34" charset="0"/>
            </a:endParaRPr>
          </a:p>
        </p:txBody>
      </p:sp>
      <p:sp>
        <p:nvSpPr>
          <p:cNvPr id="139283" name="Text Box 19">
            <a:extLst>
              <a:ext uri="{FF2B5EF4-FFF2-40B4-BE49-F238E27FC236}">
                <a16:creationId xmlns:a16="http://schemas.microsoft.com/office/drawing/2014/main" id="{BA5714A3-0D52-7B4D-8BDD-47811FD1839B}"/>
              </a:ext>
            </a:extLst>
          </p:cNvPr>
          <p:cNvSpPr txBox="1">
            <a:spLocks noChangeArrowheads="1"/>
          </p:cNvSpPr>
          <p:nvPr/>
        </p:nvSpPr>
        <p:spPr bwMode="auto">
          <a:xfrm>
            <a:off x="4840288" y="17018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b="1">
              <a:latin typeface="Arial" panose="020B0604020202020204" pitchFamily="34" charset="0"/>
            </a:endParaRPr>
          </a:p>
        </p:txBody>
      </p:sp>
      <p:sp>
        <p:nvSpPr>
          <p:cNvPr id="139284" name="Text Box 20">
            <a:extLst>
              <a:ext uri="{FF2B5EF4-FFF2-40B4-BE49-F238E27FC236}">
                <a16:creationId xmlns:a16="http://schemas.microsoft.com/office/drawing/2014/main" id="{310481FF-4112-B44E-9CB5-BA6843A56AEA}"/>
              </a:ext>
            </a:extLst>
          </p:cNvPr>
          <p:cNvSpPr txBox="1">
            <a:spLocks noChangeArrowheads="1"/>
          </p:cNvSpPr>
          <p:nvPr/>
        </p:nvSpPr>
        <p:spPr bwMode="auto">
          <a:xfrm>
            <a:off x="2362200" y="38369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39285" name="Text Box 21">
            <a:extLst>
              <a:ext uri="{FF2B5EF4-FFF2-40B4-BE49-F238E27FC236}">
                <a16:creationId xmlns:a16="http://schemas.microsoft.com/office/drawing/2014/main" id="{582CD004-6BE5-A64F-8F1B-C29C39E358B2}"/>
              </a:ext>
            </a:extLst>
          </p:cNvPr>
          <p:cNvSpPr txBox="1">
            <a:spLocks noChangeArrowheads="1"/>
          </p:cNvSpPr>
          <p:nvPr/>
        </p:nvSpPr>
        <p:spPr bwMode="auto">
          <a:xfrm>
            <a:off x="2286000" y="47212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p>
        </p:txBody>
      </p:sp>
      <p:sp>
        <p:nvSpPr>
          <p:cNvPr id="139286" name="Text Box 22">
            <a:extLst>
              <a:ext uri="{FF2B5EF4-FFF2-40B4-BE49-F238E27FC236}">
                <a16:creationId xmlns:a16="http://schemas.microsoft.com/office/drawing/2014/main" id="{ABFD057D-9396-8047-B2E0-D2832947AEA9}"/>
              </a:ext>
            </a:extLst>
          </p:cNvPr>
          <p:cNvSpPr txBox="1">
            <a:spLocks noChangeArrowheads="1"/>
          </p:cNvSpPr>
          <p:nvPr/>
        </p:nvSpPr>
        <p:spPr bwMode="auto">
          <a:xfrm>
            <a:off x="4298950" y="20843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39287" name="Text Box 23">
            <a:extLst>
              <a:ext uri="{FF2B5EF4-FFF2-40B4-BE49-F238E27FC236}">
                <a16:creationId xmlns:a16="http://schemas.microsoft.com/office/drawing/2014/main" id="{A8992AAC-033F-414E-8136-D514EB9A7C2E}"/>
              </a:ext>
            </a:extLst>
          </p:cNvPr>
          <p:cNvSpPr txBox="1">
            <a:spLocks noChangeArrowheads="1"/>
          </p:cNvSpPr>
          <p:nvPr/>
        </p:nvSpPr>
        <p:spPr bwMode="auto">
          <a:xfrm>
            <a:off x="5834063" y="20843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39288" name="Text Box 24">
            <a:extLst>
              <a:ext uri="{FF2B5EF4-FFF2-40B4-BE49-F238E27FC236}">
                <a16:creationId xmlns:a16="http://schemas.microsoft.com/office/drawing/2014/main" id="{8C4C9ED9-B2E4-A842-87DF-98EB1C75B909}"/>
              </a:ext>
            </a:extLst>
          </p:cNvPr>
          <p:cNvSpPr txBox="1">
            <a:spLocks noChangeArrowheads="1"/>
          </p:cNvSpPr>
          <p:nvPr/>
        </p:nvSpPr>
        <p:spPr bwMode="auto">
          <a:xfrm>
            <a:off x="2422525" y="29225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39289" name="Text Box 25">
            <a:extLst>
              <a:ext uri="{FF2B5EF4-FFF2-40B4-BE49-F238E27FC236}">
                <a16:creationId xmlns:a16="http://schemas.microsoft.com/office/drawing/2014/main" id="{1F079D20-C554-EF44-8AFA-27B5AC4A7BF2}"/>
              </a:ext>
            </a:extLst>
          </p:cNvPr>
          <p:cNvSpPr txBox="1">
            <a:spLocks noChangeArrowheads="1"/>
          </p:cNvSpPr>
          <p:nvPr/>
        </p:nvSpPr>
        <p:spPr bwMode="auto">
          <a:xfrm>
            <a:off x="2819400" y="23590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39290" name="Rectangle 26">
            <a:extLst>
              <a:ext uri="{FF2B5EF4-FFF2-40B4-BE49-F238E27FC236}">
                <a16:creationId xmlns:a16="http://schemas.microsoft.com/office/drawing/2014/main" id="{E0739F10-C5F9-C842-8722-359FD4430409}"/>
              </a:ext>
            </a:extLst>
          </p:cNvPr>
          <p:cNvSpPr>
            <a:spLocks noChangeArrowheads="1"/>
          </p:cNvSpPr>
          <p:nvPr/>
        </p:nvSpPr>
        <p:spPr bwMode="auto">
          <a:xfrm>
            <a:off x="4648200" y="3124200"/>
            <a:ext cx="1295400" cy="1371600"/>
          </a:xfrm>
          <a:prstGeom prst="rect">
            <a:avLst/>
          </a:prstGeom>
          <a:solidFill>
            <a:srgbClr val="FF33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3300"/>
            </a:extrusionClr>
            <a:contourClr>
              <a:srgbClr val="FF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39291" name="Text Box 27">
            <a:extLst>
              <a:ext uri="{FF2B5EF4-FFF2-40B4-BE49-F238E27FC236}">
                <a16:creationId xmlns:a16="http://schemas.microsoft.com/office/drawing/2014/main" id="{D7D04DED-AAA1-3344-B081-8F993D53AC92}"/>
              </a:ext>
            </a:extLst>
          </p:cNvPr>
          <p:cNvSpPr txBox="1">
            <a:spLocks noChangeArrowheads="1"/>
          </p:cNvSpPr>
          <p:nvPr/>
        </p:nvSpPr>
        <p:spPr bwMode="auto">
          <a:xfrm>
            <a:off x="2501900" y="725488"/>
            <a:ext cx="48863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“On campus”-Optionen Studium</a:t>
            </a:r>
          </a:p>
        </p:txBody>
      </p:sp>
    </p:spTree>
  </p:cSld>
  <p:clrMapOvr>
    <a:masterClrMapping/>
  </p:clrMapOvr>
  <p:transition spd="slow">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liennummernplatzhalter 3">
            <a:extLst>
              <a:ext uri="{FF2B5EF4-FFF2-40B4-BE49-F238E27FC236}">
                <a16:creationId xmlns:a16="http://schemas.microsoft.com/office/drawing/2014/main" id="{0582FA1D-5536-9F4B-BCBF-2DF9D33195B3}"/>
              </a:ext>
            </a:extLst>
          </p:cNvPr>
          <p:cNvSpPr>
            <a:spLocks noGrp="1"/>
          </p:cNvSpPr>
          <p:nvPr>
            <p:ph type="sldNum" sz="quarter" idx="12"/>
          </p:nvPr>
        </p:nvSpPr>
        <p:spPr/>
        <p:txBody>
          <a:bodyPr/>
          <a:lstStyle/>
          <a:p>
            <a:fld id="{A5BD4125-62B3-E946-822A-1AE644CBF3B3}" type="slidenum">
              <a:rPr lang="de-DE" altLang="de-DE"/>
              <a:pPr/>
              <a:t>13</a:t>
            </a:fld>
            <a:endParaRPr lang="de-DE" altLang="de-DE" b="0"/>
          </a:p>
        </p:txBody>
      </p:sp>
      <p:pic>
        <p:nvPicPr>
          <p:cNvPr id="143362" name="Picture 2">
            <a:extLst>
              <a:ext uri="{FF2B5EF4-FFF2-40B4-BE49-F238E27FC236}">
                <a16:creationId xmlns:a16="http://schemas.microsoft.com/office/drawing/2014/main" id="{06854A8B-3AF2-FD44-870E-366D7C67E20D}"/>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363" name="Rectangle 3">
            <a:extLst>
              <a:ext uri="{FF2B5EF4-FFF2-40B4-BE49-F238E27FC236}">
                <a16:creationId xmlns:a16="http://schemas.microsoft.com/office/drawing/2014/main" id="{92113FB0-FBD7-F044-8E67-D2A63B7CA426}"/>
              </a:ext>
            </a:extLst>
          </p:cNvPr>
          <p:cNvSpPr>
            <a:spLocks noChangeArrowheads="1"/>
          </p:cNvSpPr>
          <p:nvPr/>
        </p:nvSpPr>
        <p:spPr bwMode="auto">
          <a:xfrm>
            <a:off x="3352800" y="46482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4" name="Rectangle 4">
            <a:extLst>
              <a:ext uri="{FF2B5EF4-FFF2-40B4-BE49-F238E27FC236}">
                <a16:creationId xmlns:a16="http://schemas.microsoft.com/office/drawing/2014/main" id="{B1B9B58D-5DD8-354B-BA46-0F6EDC943FDC}"/>
              </a:ext>
            </a:extLst>
          </p:cNvPr>
          <p:cNvSpPr>
            <a:spLocks noChangeArrowheads="1"/>
          </p:cNvSpPr>
          <p:nvPr/>
        </p:nvSpPr>
        <p:spPr bwMode="auto">
          <a:xfrm>
            <a:off x="4648200" y="46482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5" name="Rectangle 5">
            <a:extLst>
              <a:ext uri="{FF2B5EF4-FFF2-40B4-BE49-F238E27FC236}">
                <a16:creationId xmlns:a16="http://schemas.microsoft.com/office/drawing/2014/main" id="{BA1D9F12-9185-CD46-AFF8-3459B59007E4}"/>
              </a:ext>
            </a:extLst>
          </p:cNvPr>
          <p:cNvSpPr>
            <a:spLocks noChangeArrowheads="1"/>
          </p:cNvSpPr>
          <p:nvPr/>
        </p:nvSpPr>
        <p:spPr bwMode="auto">
          <a:xfrm>
            <a:off x="3657600" y="4343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6" name="Rectangle 6">
            <a:extLst>
              <a:ext uri="{FF2B5EF4-FFF2-40B4-BE49-F238E27FC236}">
                <a16:creationId xmlns:a16="http://schemas.microsoft.com/office/drawing/2014/main" id="{AFCBA2D6-EDFE-1F4E-990F-3EDDC45AC06B}"/>
              </a:ext>
            </a:extLst>
          </p:cNvPr>
          <p:cNvSpPr>
            <a:spLocks noChangeArrowheads="1"/>
          </p:cNvSpPr>
          <p:nvPr/>
        </p:nvSpPr>
        <p:spPr bwMode="auto">
          <a:xfrm>
            <a:off x="4953000" y="4343400"/>
            <a:ext cx="1295400" cy="1371600"/>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7" name="Rectangle 7">
            <a:extLst>
              <a:ext uri="{FF2B5EF4-FFF2-40B4-BE49-F238E27FC236}">
                <a16:creationId xmlns:a16="http://schemas.microsoft.com/office/drawing/2014/main" id="{52C5D2B8-230F-D14D-86D5-ED1DA28FB785}"/>
              </a:ext>
            </a:extLst>
          </p:cNvPr>
          <p:cNvSpPr>
            <a:spLocks noChangeArrowheads="1"/>
          </p:cNvSpPr>
          <p:nvPr/>
        </p:nvSpPr>
        <p:spPr bwMode="auto">
          <a:xfrm>
            <a:off x="3657600" y="2971800"/>
            <a:ext cx="1295400" cy="1371600"/>
          </a:xfrm>
          <a:prstGeom prst="rect">
            <a:avLst/>
          </a:prstGeom>
          <a:solidFill>
            <a:srgbClr val="0066FF"/>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0066FF"/>
            </a:extrusionClr>
            <a:contourClr>
              <a:srgbClr val="0066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8" name="Rectangle 8">
            <a:extLst>
              <a:ext uri="{FF2B5EF4-FFF2-40B4-BE49-F238E27FC236}">
                <a16:creationId xmlns:a16="http://schemas.microsoft.com/office/drawing/2014/main" id="{6396EB08-F237-4A48-8819-853E1E296111}"/>
              </a:ext>
            </a:extLst>
          </p:cNvPr>
          <p:cNvSpPr>
            <a:spLocks noChangeArrowheads="1"/>
          </p:cNvSpPr>
          <p:nvPr/>
        </p:nvSpPr>
        <p:spPr bwMode="auto">
          <a:xfrm>
            <a:off x="3352800" y="32766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69" name="Rectangle 9">
            <a:extLst>
              <a:ext uri="{FF2B5EF4-FFF2-40B4-BE49-F238E27FC236}">
                <a16:creationId xmlns:a16="http://schemas.microsoft.com/office/drawing/2014/main" id="{804A5B03-E4BC-F54F-BA08-272E1D8FDE44}"/>
              </a:ext>
            </a:extLst>
          </p:cNvPr>
          <p:cNvSpPr>
            <a:spLocks noChangeArrowheads="1"/>
          </p:cNvSpPr>
          <p:nvPr/>
        </p:nvSpPr>
        <p:spPr bwMode="auto">
          <a:xfrm>
            <a:off x="4953000" y="2971800"/>
            <a:ext cx="1295400" cy="1371600"/>
          </a:xfrm>
          <a:prstGeom prst="rect">
            <a:avLst/>
          </a:prstGeom>
          <a:solidFill>
            <a:srgbClr val="0000FF"/>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0000FF"/>
            </a:extrusionClr>
            <a:contourClr>
              <a:srgbClr val="0000FF"/>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70" name="Text Box 10">
            <a:extLst>
              <a:ext uri="{FF2B5EF4-FFF2-40B4-BE49-F238E27FC236}">
                <a16:creationId xmlns:a16="http://schemas.microsoft.com/office/drawing/2014/main" id="{6D574CB2-5DB4-F540-BDA5-F1A2E1227096}"/>
              </a:ext>
            </a:extLst>
          </p:cNvPr>
          <p:cNvSpPr txBox="1">
            <a:spLocks noChangeArrowheads="1"/>
          </p:cNvSpPr>
          <p:nvPr/>
        </p:nvSpPr>
        <p:spPr bwMode="auto">
          <a:xfrm>
            <a:off x="635000" y="43561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43371" name="Text Box 11">
            <a:extLst>
              <a:ext uri="{FF2B5EF4-FFF2-40B4-BE49-F238E27FC236}">
                <a16:creationId xmlns:a16="http://schemas.microsoft.com/office/drawing/2014/main" id="{E31951F7-85DF-1344-8420-691B08F5F0B1}"/>
              </a:ext>
            </a:extLst>
          </p:cNvPr>
          <p:cNvSpPr txBox="1">
            <a:spLocks noChangeArrowheads="1"/>
          </p:cNvSpPr>
          <p:nvPr/>
        </p:nvSpPr>
        <p:spPr bwMode="auto">
          <a:xfrm>
            <a:off x="1238250" y="25892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p>
        </p:txBody>
      </p:sp>
      <p:sp>
        <p:nvSpPr>
          <p:cNvPr id="143372" name="Text Box 12">
            <a:extLst>
              <a:ext uri="{FF2B5EF4-FFF2-40B4-BE49-F238E27FC236}">
                <a16:creationId xmlns:a16="http://schemas.microsoft.com/office/drawing/2014/main" id="{BF05A807-C738-AD48-9CFC-A5256347995B}"/>
              </a:ext>
            </a:extLst>
          </p:cNvPr>
          <p:cNvSpPr txBox="1">
            <a:spLocks noChangeArrowheads="1"/>
          </p:cNvSpPr>
          <p:nvPr/>
        </p:nvSpPr>
        <p:spPr bwMode="auto">
          <a:xfrm>
            <a:off x="4840288" y="18542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43373" name="Text Box 13">
            <a:extLst>
              <a:ext uri="{FF2B5EF4-FFF2-40B4-BE49-F238E27FC236}">
                <a16:creationId xmlns:a16="http://schemas.microsoft.com/office/drawing/2014/main" id="{1CC5E468-3844-1C48-87F7-FFFCD38B2196}"/>
              </a:ext>
            </a:extLst>
          </p:cNvPr>
          <p:cNvSpPr txBox="1">
            <a:spLocks noChangeArrowheads="1"/>
          </p:cNvSpPr>
          <p:nvPr/>
        </p:nvSpPr>
        <p:spPr bwMode="auto">
          <a:xfrm>
            <a:off x="2362200" y="39893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43374" name="Text Box 14">
            <a:extLst>
              <a:ext uri="{FF2B5EF4-FFF2-40B4-BE49-F238E27FC236}">
                <a16:creationId xmlns:a16="http://schemas.microsoft.com/office/drawing/2014/main" id="{D432CEB9-2647-3847-B497-83A17F61C177}"/>
              </a:ext>
            </a:extLst>
          </p:cNvPr>
          <p:cNvSpPr txBox="1">
            <a:spLocks noChangeArrowheads="1"/>
          </p:cNvSpPr>
          <p:nvPr/>
        </p:nvSpPr>
        <p:spPr bwMode="auto">
          <a:xfrm>
            <a:off x="2286000" y="4873625"/>
            <a:ext cx="10556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43375" name="Text Box 15">
            <a:extLst>
              <a:ext uri="{FF2B5EF4-FFF2-40B4-BE49-F238E27FC236}">
                <a16:creationId xmlns:a16="http://schemas.microsoft.com/office/drawing/2014/main" id="{107402EB-C0C7-9F4D-B006-25F0AE8828AC}"/>
              </a:ext>
            </a:extLst>
          </p:cNvPr>
          <p:cNvSpPr txBox="1">
            <a:spLocks noChangeArrowheads="1"/>
          </p:cNvSpPr>
          <p:nvPr/>
        </p:nvSpPr>
        <p:spPr bwMode="auto">
          <a:xfrm>
            <a:off x="4298950" y="2236788"/>
            <a:ext cx="6937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43376" name="Text Box 16">
            <a:extLst>
              <a:ext uri="{FF2B5EF4-FFF2-40B4-BE49-F238E27FC236}">
                <a16:creationId xmlns:a16="http://schemas.microsoft.com/office/drawing/2014/main" id="{97473594-6FA1-C942-9628-BB6349B874B7}"/>
              </a:ext>
            </a:extLst>
          </p:cNvPr>
          <p:cNvSpPr txBox="1">
            <a:spLocks noChangeArrowheads="1"/>
          </p:cNvSpPr>
          <p:nvPr/>
        </p:nvSpPr>
        <p:spPr bwMode="auto">
          <a:xfrm>
            <a:off x="5834063" y="22367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43377" name="Text Box 17">
            <a:extLst>
              <a:ext uri="{FF2B5EF4-FFF2-40B4-BE49-F238E27FC236}">
                <a16:creationId xmlns:a16="http://schemas.microsoft.com/office/drawing/2014/main" id="{BF21CF0E-E5DD-AF47-8131-D4DCEACDDCEC}"/>
              </a:ext>
            </a:extLst>
          </p:cNvPr>
          <p:cNvSpPr txBox="1">
            <a:spLocks noChangeArrowheads="1"/>
          </p:cNvSpPr>
          <p:nvPr/>
        </p:nvSpPr>
        <p:spPr bwMode="auto">
          <a:xfrm>
            <a:off x="2422525" y="3074988"/>
            <a:ext cx="795338"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43378" name="Text Box 18">
            <a:extLst>
              <a:ext uri="{FF2B5EF4-FFF2-40B4-BE49-F238E27FC236}">
                <a16:creationId xmlns:a16="http://schemas.microsoft.com/office/drawing/2014/main" id="{01D46564-B60C-7141-B7F3-D5B116FBCACD}"/>
              </a:ext>
            </a:extLst>
          </p:cNvPr>
          <p:cNvSpPr txBox="1">
            <a:spLocks noChangeArrowheads="1"/>
          </p:cNvSpPr>
          <p:nvPr/>
        </p:nvSpPr>
        <p:spPr bwMode="auto">
          <a:xfrm>
            <a:off x="2819400" y="25114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43379" name="Rectangle 19">
            <a:extLst>
              <a:ext uri="{FF2B5EF4-FFF2-40B4-BE49-F238E27FC236}">
                <a16:creationId xmlns:a16="http://schemas.microsoft.com/office/drawing/2014/main" id="{293B09CA-6274-1D46-BD93-76C6C301D968}"/>
              </a:ext>
            </a:extLst>
          </p:cNvPr>
          <p:cNvSpPr>
            <a:spLocks noChangeArrowheads="1"/>
          </p:cNvSpPr>
          <p:nvPr/>
        </p:nvSpPr>
        <p:spPr bwMode="auto">
          <a:xfrm>
            <a:off x="4648200" y="32766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3380" name="Text Box 20">
            <a:extLst>
              <a:ext uri="{FF2B5EF4-FFF2-40B4-BE49-F238E27FC236}">
                <a16:creationId xmlns:a16="http://schemas.microsoft.com/office/drawing/2014/main" id="{111F460E-0741-F347-826F-942D0358E5D7}"/>
              </a:ext>
            </a:extLst>
          </p:cNvPr>
          <p:cNvSpPr txBox="1">
            <a:spLocks noChangeArrowheads="1"/>
          </p:cNvSpPr>
          <p:nvPr/>
        </p:nvSpPr>
        <p:spPr bwMode="auto">
          <a:xfrm>
            <a:off x="2105025" y="725488"/>
            <a:ext cx="56975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“On campus”-Optionen Weiterbildung</a:t>
            </a:r>
          </a:p>
        </p:txBody>
      </p:sp>
    </p:spTree>
  </p:cSld>
  <p:clrMapOvr>
    <a:masterClrMapping/>
  </p:clrMapOvr>
  <p:transition spd="slow">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liennummernplatzhalter 3">
            <a:extLst>
              <a:ext uri="{FF2B5EF4-FFF2-40B4-BE49-F238E27FC236}">
                <a16:creationId xmlns:a16="http://schemas.microsoft.com/office/drawing/2014/main" id="{FED05AF3-6FDE-5A4C-B531-E423E69EB364}"/>
              </a:ext>
            </a:extLst>
          </p:cNvPr>
          <p:cNvSpPr>
            <a:spLocks noGrp="1"/>
          </p:cNvSpPr>
          <p:nvPr>
            <p:ph type="sldNum" sz="quarter" idx="12"/>
          </p:nvPr>
        </p:nvSpPr>
        <p:spPr/>
        <p:txBody>
          <a:bodyPr/>
          <a:lstStyle/>
          <a:p>
            <a:fld id="{F49D9C51-393B-0E44-AB92-BEE4635A5AC9}" type="slidenum">
              <a:rPr lang="de-DE" altLang="de-DE"/>
              <a:pPr/>
              <a:t>14</a:t>
            </a:fld>
            <a:endParaRPr lang="de-DE" altLang="de-DE" b="0"/>
          </a:p>
        </p:txBody>
      </p:sp>
      <p:pic>
        <p:nvPicPr>
          <p:cNvPr id="145410" name="Picture 2">
            <a:extLst>
              <a:ext uri="{FF2B5EF4-FFF2-40B4-BE49-F238E27FC236}">
                <a16:creationId xmlns:a16="http://schemas.microsoft.com/office/drawing/2014/main" id="{FAC92CA9-5D7D-6B4C-A472-DC33D951A40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5411" name="Rectangle 3">
            <a:extLst>
              <a:ext uri="{FF2B5EF4-FFF2-40B4-BE49-F238E27FC236}">
                <a16:creationId xmlns:a16="http://schemas.microsoft.com/office/drawing/2014/main" id="{BDB50648-2BCB-8D43-B15A-56649CE0AF63}"/>
              </a:ext>
            </a:extLst>
          </p:cNvPr>
          <p:cNvSpPr>
            <a:spLocks noChangeArrowheads="1"/>
          </p:cNvSpPr>
          <p:nvPr/>
        </p:nvSpPr>
        <p:spPr bwMode="auto">
          <a:xfrm>
            <a:off x="3786188" y="4267200"/>
            <a:ext cx="1295400" cy="1371600"/>
          </a:xfrm>
          <a:prstGeom prst="rect">
            <a:avLst/>
          </a:prstGeom>
          <a:solidFill>
            <a:srgbClr val="00CC66"/>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00CC66"/>
            </a:extrusionClr>
            <a:contourClr>
              <a:srgbClr val="00CC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2" name="Rectangle 4">
            <a:extLst>
              <a:ext uri="{FF2B5EF4-FFF2-40B4-BE49-F238E27FC236}">
                <a16:creationId xmlns:a16="http://schemas.microsoft.com/office/drawing/2014/main" id="{7B7DFB15-A8EF-B849-9448-98E3556983E9}"/>
              </a:ext>
            </a:extLst>
          </p:cNvPr>
          <p:cNvSpPr>
            <a:spLocks noChangeArrowheads="1"/>
          </p:cNvSpPr>
          <p:nvPr/>
        </p:nvSpPr>
        <p:spPr bwMode="auto">
          <a:xfrm>
            <a:off x="5081588" y="4267200"/>
            <a:ext cx="1295400" cy="1371600"/>
          </a:xfrm>
          <a:prstGeom prst="rect">
            <a:avLst/>
          </a:prstGeom>
          <a:solidFill>
            <a:srgbClr val="339966"/>
          </a:solidFill>
          <a:ln w="9525">
            <a:miter lim="800000"/>
            <a:headEnd/>
            <a:tailEnd/>
          </a:ln>
          <a:effectLst/>
          <a:scene3d>
            <a:camera prst="legacyObliqueTopRight"/>
            <a:lightRig rig="legacyFlat3" dir="b"/>
          </a:scene3d>
          <a:sp3d extrusionH="887400" prstMaterial="legacyMatte">
            <a:bevelT w="13500" h="13500" prst="angle"/>
            <a:bevelB w="13500" h="13500" prst="angle"/>
            <a:extrusionClr>
              <a:srgbClr val="339966"/>
            </a:extrusionClr>
            <a:contourClr>
              <a:srgbClr val="3399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3" name="Rectangle 5">
            <a:extLst>
              <a:ext uri="{FF2B5EF4-FFF2-40B4-BE49-F238E27FC236}">
                <a16:creationId xmlns:a16="http://schemas.microsoft.com/office/drawing/2014/main" id="{397B4C0E-3D1E-9941-AAA4-08868A34C7D8}"/>
              </a:ext>
            </a:extLst>
          </p:cNvPr>
          <p:cNvSpPr>
            <a:spLocks noChangeArrowheads="1"/>
          </p:cNvSpPr>
          <p:nvPr/>
        </p:nvSpPr>
        <p:spPr bwMode="auto">
          <a:xfrm>
            <a:off x="34813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4" name="Rectangle 6">
            <a:extLst>
              <a:ext uri="{FF2B5EF4-FFF2-40B4-BE49-F238E27FC236}">
                <a16:creationId xmlns:a16="http://schemas.microsoft.com/office/drawing/2014/main" id="{8381D74A-6A5B-914E-969C-2D195944356B}"/>
              </a:ext>
            </a:extLst>
          </p:cNvPr>
          <p:cNvSpPr>
            <a:spLocks noChangeArrowheads="1"/>
          </p:cNvSpPr>
          <p:nvPr/>
        </p:nvSpPr>
        <p:spPr bwMode="auto">
          <a:xfrm>
            <a:off x="4776788" y="4572000"/>
            <a:ext cx="1295400" cy="1371600"/>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5" name="Rectangle 7">
            <a:extLst>
              <a:ext uri="{FF2B5EF4-FFF2-40B4-BE49-F238E27FC236}">
                <a16:creationId xmlns:a16="http://schemas.microsoft.com/office/drawing/2014/main" id="{5A8240EE-8DB6-494C-B0D3-A0EBA34ED13D}"/>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6" name="Rectangle 8">
            <a:extLst>
              <a:ext uri="{FF2B5EF4-FFF2-40B4-BE49-F238E27FC236}">
                <a16:creationId xmlns:a16="http://schemas.microsoft.com/office/drawing/2014/main" id="{BB811678-E624-1543-8384-EE9B731EE3AB}"/>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7" name="Rectangle 9">
            <a:extLst>
              <a:ext uri="{FF2B5EF4-FFF2-40B4-BE49-F238E27FC236}">
                <a16:creationId xmlns:a16="http://schemas.microsoft.com/office/drawing/2014/main" id="{E4CF29A4-06CC-1345-A63E-B96A1BB08741}"/>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18" name="Text Box 10">
            <a:extLst>
              <a:ext uri="{FF2B5EF4-FFF2-40B4-BE49-F238E27FC236}">
                <a16:creationId xmlns:a16="http://schemas.microsoft.com/office/drawing/2014/main" id="{B4011FFC-4BD0-E844-86EB-4F742F7B6BDE}"/>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45419" name="Text Box 11">
            <a:extLst>
              <a:ext uri="{FF2B5EF4-FFF2-40B4-BE49-F238E27FC236}">
                <a16:creationId xmlns:a16="http://schemas.microsoft.com/office/drawing/2014/main" id="{7BB85507-6075-E643-B94F-0B3E139A4A7F}"/>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br>
              <a:rPr lang="de-DE" altLang="de-DE" sz="1800" b="1">
                <a:latin typeface="Arial" panose="020B0604020202020204" pitchFamily="34" charset="0"/>
              </a:rPr>
            </a:b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45420" name="Text Box 12">
            <a:extLst>
              <a:ext uri="{FF2B5EF4-FFF2-40B4-BE49-F238E27FC236}">
                <a16:creationId xmlns:a16="http://schemas.microsoft.com/office/drawing/2014/main" id="{F596A542-F758-1F45-9489-E9279955F7B1}"/>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45421" name="Text Box 13">
            <a:extLst>
              <a:ext uri="{FF2B5EF4-FFF2-40B4-BE49-F238E27FC236}">
                <a16:creationId xmlns:a16="http://schemas.microsoft.com/office/drawing/2014/main" id="{833340AF-467C-0040-A212-FA906E85F069}"/>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45422" name="Text Box 14">
            <a:extLst>
              <a:ext uri="{FF2B5EF4-FFF2-40B4-BE49-F238E27FC236}">
                <a16:creationId xmlns:a16="http://schemas.microsoft.com/office/drawing/2014/main" id="{674F585F-FF79-8449-9425-5A711051717B}"/>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45423" name="Text Box 15">
            <a:extLst>
              <a:ext uri="{FF2B5EF4-FFF2-40B4-BE49-F238E27FC236}">
                <a16:creationId xmlns:a16="http://schemas.microsoft.com/office/drawing/2014/main" id="{05EBE3F8-6B38-8542-9C0A-1DF43C7BC209}"/>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45424" name="Text Box 16">
            <a:extLst>
              <a:ext uri="{FF2B5EF4-FFF2-40B4-BE49-F238E27FC236}">
                <a16:creationId xmlns:a16="http://schemas.microsoft.com/office/drawing/2014/main" id="{0F35EB44-F11D-AA4C-8795-64790DA96608}"/>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45425" name="Text Box 17">
            <a:extLst>
              <a:ext uri="{FF2B5EF4-FFF2-40B4-BE49-F238E27FC236}">
                <a16:creationId xmlns:a16="http://schemas.microsoft.com/office/drawing/2014/main" id="{012F0F1F-C5C6-884F-A46C-F53B7C51B364}"/>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45426" name="Text Box 18">
            <a:extLst>
              <a:ext uri="{FF2B5EF4-FFF2-40B4-BE49-F238E27FC236}">
                <a16:creationId xmlns:a16="http://schemas.microsoft.com/office/drawing/2014/main" id="{6EC8E992-AAB3-6349-9274-2A053B9DF0EE}"/>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45427" name="Rectangle 19">
            <a:extLst>
              <a:ext uri="{FF2B5EF4-FFF2-40B4-BE49-F238E27FC236}">
                <a16:creationId xmlns:a16="http://schemas.microsoft.com/office/drawing/2014/main" id="{CDD410E3-3B37-2243-89A9-4AC0ACB90E86}"/>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5428" name="Text Box 20">
            <a:extLst>
              <a:ext uri="{FF2B5EF4-FFF2-40B4-BE49-F238E27FC236}">
                <a16:creationId xmlns:a16="http://schemas.microsoft.com/office/drawing/2014/main" id="{DCE8C4CE-9B42-B442-8119-5E813D78FBC2}"/>
              </a:ext>
            </a:extLst>
          </p:cNvPr>
          <p:cNvSpPr txBox="1">
            <a:spLocks noChangeArrowheads="1"/>
          </p:cNvSpPr>
          <p:nvPr/>
        </p:nvSpPr>
        <p:spPr bwMode="auto">
          <a:xfrm>
            <a:off x="2108200" y="725488"/>
            <a:ext cx="5715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“Off campus”-Optionen Weiterbildung</a:t>
            </a:r>
          </a:p>
        </p:txBody>
      </p:sp>
    </p:spTree>
  </p:cSld>
  <p:clrMapOvr>
    <a:masterClrMapping/>
  </p:clrMapOvr>
  <p:transition spd="slow">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liennummernplatzhalter 3">
            <a:extLst>
              <a:ext uri="{FF2B5EF4-FFF2-40B4-BE49-F238E27FC236}">
                <a16:creationId xmlns:a16="http://schemas.microsoft.com/office/drawing/2014/main" id="{7C0476A5-36C6-564A-8E4A-014A78281D78}"/>
              </a:ext>
            </a:extLst>
          </p:cNvPr>
          <p:cNvSpPr>
            <a:spLocks noGrp="1"/>
          </p:cNvSpPr>
          <p:nvPr>
            <p:ph type="sldNum" sz="quarter" idx="12"/>
          </p:nvPr>
        </p:nvSpPr>
        <p:spPr/>
        <p:txBody>
          <a:bodyPr/>
          <a:lstStyle/>
          <a:p>
            <a:fld id="{6E4EB0E4-52E7-BB4B-A52E-1D25CAF2CCC5}" type="slidenum">
              <a:rPr lang="de-DE" altLang="de-DE"/>
              <a:pPr/>
              <a:t>15</a:t>
            </a:fld>
            <a:endParaRPr lang="de-DE" altLang="de-DE" b="0"/>
          </a:p>
        </p:txBody>
      </p:sp>
      <p:pic>
        <p:nvPicPr>
          <p:cNvPr id="147458" name="Picture 2">
            <a:extLst>
              <a:ext uri="{FF2B5EF4-FFF2-40B4-BE49-F238E27FC236}">
                <a16:creationId xmlns:a16="http://schemas.microsoft.com/office/drawing/2014/main" id="{49625413-0FD9-A94D-9277-CAF16F13ADB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7459" name="Text Box 3">
            <a:extLst>
              <a:ext uri="{FF2B5EF4-FFF2-40B4-BE49-F238E27FC236}">
                <a16:creationId xmlns:a16="http://schemas.microsoft.com/office/drawing/2014/main" id="{5C9EE4E7-D561-3946-917B-DD025247AF02}"/>
              </a:ext>
            </a:extLst>
          </p:cNvPr>
          <p:cNvSpPr txBox="1">
            <a:spLocks noChangeArrowheads="1"/>
          </p:cNvSpPr>
          <p:nvPr/>
        </p:nvSpPr>
        <p:spPr bwMode="auto">
          <a:xfrm>
            <a:off x="2505075" y="725488"/>
            <a:ext cx="49037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b="1">
                <a:latin typeface="Arial" panose="020B0604020202020204" pitchFamily="34" charset="0"/>
              </a:rPr>
              <a:t>„Alma mater virtualis“: </a:t>
            </a:r>
          </a:p>
          <a:p>
            <a:pPr algn="ctr"/>
            <a:r>
              <a:rPr lang="de-DE" altLang="de-DE" b="1">
                <a:latin typeface="Arial" panose="020B0604020202020204" pitchFamily="34" charset="0"/>
              </a:rPr>
              <a:t>“Off campus”-Optionen Studium</a:t>
            </a:r>
          </a:p>
        </p:txBody>
      </p:sp>
      <p:sp>
        <p:nvSpPr>
          <p:cNvPr id="147461" name="Rectangle 5">
            <a:extLst>
              <a:ext uri="{FF2B5EF4-FFF2-40B4-BE49-F238E27FC236}">
                <a16:creationId xmlns:a16="http://schemas.microsoft.com/office/drawing/2014/main" id="{EFDAD83F-7436-7B4D-8B5D-DE475DFF70A0}"/>
              </a:ext>
            </a:extLst>
          </p:cNvPr>
          <p:cNvSpPr>
            <a:spLocks noChangeArrowheads="1"/>
          </p:cNvSpPr>
          <p:nvPr/>
        </p:nvSpPr>
        <p:spPr bwMode="auto">
          <a:xfrm>
            <a:off x="3786188" y="42672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2" name="Rectangle 6">
            <a:extLst>
              <a:ext uri="{FF2B5EF4-FFF2-40B4-BE49-F238E27FC236}">
                <a16:creationId xmlns:a16="http://schemas.microsoft.com/office/drawing/2014/main" id="{44B6018D-22B4-9246-9D20-31CD309CB88B}"/>
              </a:ext>
            </a:extLst>
          </p:cNvPr>
          <p:cNvSpPr>
            <a:spLocks noChangeArrowheads="1"/>
          </p:cNvSpPr>
          <p:nvPr/>
        </p:nvSpPr>
        <p:spPr bwMode="auto">
          <a:xfrm>
            <a:off x="5081588" y="42672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3" name="Rectangle 7">
            <a:extLst>
              <a:ext uri="{FF2B5EF4-FFF2-40B4-BE49-F238E27FC236}">
                <a16:creationId xmlns:a16="http://schemas.microsoft.com/office/drawing/2014/main" id="{F193FD7E-AA5A-BC42-83ED-3FAB8CB7AFCE}"/>
              </a:ext>
            </a:extLst>
          </p:cNvPr>
          <p:cNvSpPr>
            <a:spLocks noChangeArrowheads="1"/>
          </p:cNvSpPr>
          <p:nvPr/>
        </p:nvSpPr>
        <p:spPr bwMode="auto">
          <a:xfrm>
            <a:off x="3481388" y="4572000"/>
            <a:ext cx="1295400" cy="1371600"/>
          </a:xfrm>
          <a:prstGeom prst="rect">
            <a:avLst/>
          </a:prstGeom>
          <a:solidFill>
            <a:srgbClr val="FFFF66"/>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FF66"/>
            </a:extrusionClr>
            <a:contourClr>
              <a:srgbClr val="FFFF66"/>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4" name="Rectangle 8">
            <a:extLst>
              <a:ext uri="{FF2B5EF4-FFF2-40B4-BE49-F238E27FC236}">
                <a16:creationId xmlns:a16="http://schemas.microsoft.com/office/drawing/2014/main" id="{868EA578-8E92-2D4F-8BF8-01B8E33044E4}"/>
              </a:ext>
            </a:extLst>
          </p:cNvPr>
          <p:cNvSpPr>
            <a:spLocks noChangeArrowheads="1"/>
          </p:cNvSpPr>
          <p:nvPr/>
        </p:nvSpPr>
        <p:spPr bwMode="auto">
          <a:xfrm>
            <a:off x="4776788" y="4572000"/>
            <a:ext cx="1295400" cy="1371600"/>
          </a:xfrm>
          <a:prstGeom prst="rect">
            <a:avLst/>
          </a:prstGeom>
          <a:solidFill>
            <a:srgbClr val="FFFF00"/>
          </a:solidFill>
          <a:ln w="9525">
            <a:miter lim="800000"/>
            <a:headEnd/>
            <a:tailEnd/>
          </a:ln>
          <a:effectLst/>
          <a:scene3d>
            <a:camera prst="legacyObliqueTopRight"/>
            <a:lightRig rig="legacyFlat3" dir="b"/>
          </a:scene3d>
          <a:sp3d extrusionH="849300" prstMaterial="legacyMatte">
            <a:bevelT w="13500" h="13500" prst="angle"/>
            <a:bevelB w="13500" h="13500" prst="angle"/>
            <a:extrusionClr>
              <a:srgbClr val="FFFF00"/>
            </a:extrusionClr>
            <a:contourClr>
              <a:srgbClr val="FFFF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5" name="Rectangle 9">
            <a:extLst>
              <a:ext uri="{FF2B5EF4-FFF2-40B4-BE49-F238E27FC236}">
                <a16:creationId xmlns:a16="http://schemas.microsoft.com/office/drawing/2014/main" id="{46E004CE-78DA-0843-A30E-80BFA37BB5FC}"/>
              </a:ext>
            </a:extLst>
          </p:cNvPr>
          <p:cNvSpPr>
            <a:spLocks noChangeArrowheads="1"/>
          </p:cNvSpPr>
          <p:nvPr/>
        </p:nvSpPr>
        <p:spPr bwMode="auto">
          <a:xfrm>
            <a:off x="37861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6" name="Rectangle 10">
            <a:extLst>
              <a:ext uri="{FF2B5EF4-FFF2-40B4-BE49-F238E27FC236}">
                <a16:creationId xmlns:a16="http://schemas.microsoft.com/office/drawing/2014/main" id="{2B3CAA83-8D5B-6042-8D4D-BF168F3908D3}"/>
              </a:ext>
            </a:extLst>
          </p:cNvPr>
          <p:cNvSpPr>
            <a:spLocks noChangeArrowheads="1"/>
          </p:cNvSpPr>
          <p:nvPr/>
        </p:nvSpPr>
        <p:spPr bwMode="auto">
          <a:xfrm>
            <a:off x="34813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7" name="Rectangle 11">
            <a:extLst>
              <a:ext uri="{FF2B5EF4-FFF2-40B4-BE49-F238E27FC236}">
                <a16:creationId xmlns:a16="http://schemas.microsoft.com/office/drawing/2014/main" id="{2215C132-6F36-C147-B706-7A64C19B6D50}"/>
              </a:ext>
            </a:extLst>
          </p:cNvPr>
          <p:cNvSpPr>
            <a:spLocks noChangeArrowheads="1"/>
          </p:cNvSpPr>
          <p:nvPr/>
        </p:nvSpPr>
        <p:spPr bwMode="auto">
          <a:xfrm>
            <a:off x="5081588" y="2895600"/>
            <a:ext cx="1295400" cy="1371600"/>
          </a:xfrm>
          <a:prstGeom prst="rect">
            <a:avLst/>
          </a:prstGeom>
          <a:solidFill>
            <a:srgbClr val="F66013"/>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147468" name="Text Box 12">
            <a:extLst>
              <a:ext uri="{FF2B5EF4-FFF2-40B4-BE49-F238E27FC236}">
                <a16:creationId xmlns:a16="http://schemas.microsoft.com/office/drawing/2014/main" id="{B8BFFB35-E2CF-4C45-A01F-8178A693E797}"/>
              </a:ext>
            </a:extLst>
          </p:cNvPr>
          <p:cNvSpPr txBox="1">
            <a:spLocks noChangeArrowheads="1"/>
          </p:cNvSpPr>
          <p:nvPr/>
        </p:nvSpPr>
        <p:spPr bwMode="auto">
          <a:xfrm>
            <a:off x="763588" y="4279900"/>
            <a:ext cx="2089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de-DE" altLang="de-DE" sz="1800" b="1">
                <a:latin typeface="Arial" panose="020B0604020202020204" pitchFamily="34" charset="0"/>
              </a:rPr>
              <a:t>Fokus/Zielgruppe</a:t>
            </a:r>
            <a:endParaRPr lang="de-DE" altLang="de-DE" sz="1200">
              <a:latin typeface="Arial" panose="020B0604020202020204" pitchFamily="34" charset="0"/>
            </a:endParaRPr>
          </a:p>
        </p:txBody>
      </p:sp>
      <p:sp>
        <p:nvSpPr>
          <p:cNvPr id="147469" name="Text Box 13">
            <a:extLst>
              <a:ext uri="{FF2B5EF4-FFF2-40B4-BE49-F238E27FC236}">
                <a16:creationId xmlns:a16="http://schemas.microsoft.com/office/drawing/2014/main" id="{393CE657-6809-6540-901F-7FC28227BAA1}"/>
              </a:ext>
            </a:extLst>
          </p:cNvPr>
          <p:cNvSpPr txBox="1">
            <a:spLocks noChangeArrowheads="1"/>
          </p:cNvSpPr>
          <p:nvPr/>
        </p:nvSpPr>
        <p:spPr bwMode="auto">
          <a:xfrm>
            <a:off x="1366838" y="2513013"/>
            <a:ext cx="1695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Anwendungs-</a:t>
            </a:r>
          </a:p>
          <a:p>
            <a:pPr algn="ctr"/>
            <a:r>
              <a:rPr lang="de-DE" altLang="de-DE" sz="1800" b="1">
                <a:latin typeface="Arial" panose="020B0604020202020204" pitchFamily="34" charset="0"/>
              </a:rPr>
              <a:t>feld</a:t>
            </a:r>
            <a:endParaRPr lang="de-DE" altLang="de-DE" sz="1200">
              <a:latin typeface="Arial" panose="020B0604020202020204" pitchFamily="34" charset="0"/>
            </a:endParaRPr>
          </a:p>
        </p:txBody>
      </p:sp>
      <p:sp>
        <p:nvSpPr>
          <p:cNvPr id="147470" name="Text Box 14">
            <a:extLst>
              <a:ext uri="{FF2B5EF4-FFF2-40B4-BE49-F238E27FC236}">
                <a16:creationId xmlns:a16="http://schemas.microsoft.com/office/drawing/2014/main" id="{87B1C613-4ACC-314B-903C-9AD77BD24BA0}"/>
              </a:ext>
            </a:extLst>
          </p:cNvPr>
          <p:cNvSpPr txBox="1">
            <a:spLocks noChangeArrowheads="1"/>
          </p:cNvSpPr>
          <p:nvPr/>
        </p:nvSpPr>
        <p:spPr bwMode="auto">
          <a:xfrm>
            <a:off x="4968875" y="1778000"/>
            <a:ext cx="1263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800" b="1">
                <a:latin typeface="Arial" panose="020B0604020202020204" pitchFamily="34" charset="0"/>
              </a:rPr>
              <a:t>IT-Einsatz</a:t>
            </a:r>
            <a:endParaRPr lang="de-DE" altLang="de-DE" sz="1200">
              <a:latin typeface="Arial" panose="020B0604020202020204" pitchFamily="34" charset="0"/>
            </a:endParaRPr>
          </a:p>
        </p:txBody>
      </p:sp>
      <p:sp>
        <p:nvSpPr>
          <p:cNvPr id="147471" name="Text Box 15">
            <a:extLst>
              <a:ext uri="{FF2B5EF4-FFF2-40B4-BE49-F238E27FC236}">
                <a16:creationId xmlns:a16="http://schemas.microsoft.com/office/drawing/2014/main" id="{466D956B-EB02-374A-BCD1-EFA7B9A90606}"/>
              </a:ext>
            </a:extLst>
          </p:cNvPr>
          <p:cNvSpPr txBox="1">
            <a:spLocks noChangeArrowheads="1"/>
          </p:cNvSpPr>
          <p:nvPr/>
        </p:nvSpPr>
        <p:spPr bwMode="auto">
          <a:xfrm>
            <a:off x="2490788" y="3913188"/>
            <a:ext cx="10477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On-Campus</a:t>
            </a:r>
            <a:endParaRPr lang="de-DE" altLang="de-DE" sz="1200">
              <a:latin typeface="Arial" panose="020B0604020202020204" pitchFamily="34" charset="0"/>
            </a:endParaRPr>
          </a:p>
        </p:txBody>
      </p:sp>
      <p:sp>
        <p:nvSpPr>
          <p:cNvPr id="147472" name="Text Box 16">
            <a:extLst>
              <a:ext uri="{FF2B5EF4-FFF2-40B4-BE49-F238E27FC236}">
                <a16:creationId xmlns:a16="http://schemas.microsoft.com/office/drawing/2014/main" id="{20365081-188C-E040-8A5C-E4CA5EE8AEBF}"/>
              </a:ext>
            </a:extLst>
          </p:cNvPr>
          <p:cNvSpPr txBox="1">
            <a:spLocks noChangeArrowheads="1"/>
          </p:cNvSpPr>
          <p:nvPr/>
        </p:nvSpPr>
        <p:spPr bwMode="auto">
          <a:xfrm>
            <a:off x="2414588" y="4797425"/>
            <a:ext cx="10556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Off-Campus</a:t>
            </a:r>
            <a:endParaRPr lang="de-DE" altLang="de-DE" sz="1200">
              <a:latin typeface="Arial" panose="020B0604020202020204" pitchFamily="34" charset="0"/>
            </a:endParaRPr>
          </a:p>
        </p:txBody>
      </p:sp>
      <p:sp>
        <p:nvSpPr>
          <p:cNvPr id="147473" name="Text Box 17">
            <a:extLst>
              <a:ext uri="{FF2B5EF4-FFF2-40B4-BE49-F238E27FC236}">
                <a16:creationId xmlns:a16="http://schemas.microsoft.com/office/drawing/2014/main" id="{807EB73D-8537-DD45-8EA5-BCD8880E71F2}"/>
              </a:ext>
            </a:extLst>
          </p:cNvPr>
          <p:cNvSpPr txBox="1">
            <a:spLocks noChangeArrowheads="1"/>
          </p:cNvSpPr>
          <p:nvPr/>
        </p:nvSpPr>
        <p:spPr bwMode="auto">
          <a:xfrm>
            <a:off x="4427538" y="2160588"/>
            <a:ext cx="6937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niedrig</a:t>
            </a:r>
            <a:endParaRPr lang="de-DE" altLang="de-DE" sz="1200">
              <a:latin typeface="Arial" panose="020B0604020202020204" pitchFamily="34" charset="0"/>
            </a:endParaRPr>
          </a:p>
        </p:txBody>
      </p:sp>
      <p:sp>
        <p:nvSpPr>
          <p:cNvPr id="147474" name="Text Box 18">
            <a:extLst>
              <a:ext uri="{FF2B5EF4-FFF2-40B4-BE49-F238E27FC236}">
                <a16:creationId xmlns:a16="http://schemas.microsoft.com/office/drawing/2014/main" id="{D3D10E41-63C1-EE4A-9F24-9C290F5B4C3A}"/>
              </a:ext>
            </a:extLst>
          </p:cNvPr>
          <p:cNvSpPr txBox="1">
            <a:spLocks noChangeArrowheads="1"/>
          </p:cNvSpPr>
          <p:nvPr/>
        </p:nvSpPr>
        <p:spPr bwMode="auto">
          <a:xfrm>
            <a:off x="5962650" y="2160588"/>
            <a:ext cx="54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1200" b="1">
                <a:latin typeface="Arial" panose="020B0604020202020204" pitchFamily="34" charset="0"/>
              </a:rPr>
              <a:t>hoch</a:t>
            </a:r>
            <a:endParaRPr lang="de-DE" altLang="de-DE" sz="1200">
              <a:latin typeface="Arial" panose="020B0604020202020204" pitchFamily="34" charset="0"/>
            </a:endParaRPr>
          </a:p>
        </p:txBody>
      </p:sp>
      <p:sp>
        <p:nvSpPr>
          <p:cNvPr id="147475" name="Text Box 19">
            <a:extLst>
              <a:ext uri="{FF2B5EF4-FFF2-40B4-BE49-F238E27FC236}">
                <a16:creationId xmlns:a16="http://schemas.microsoft.com/office/drawing/2014/main" id="{B7757C15-AF18-4943-BF62-8E2CC75F5EB3}"/>
              </a:ext>
            </a:extLst>
          </p:cNvPr>
          <p:cNvSpPr txBox="1">
            <a:spLocks noChangeArrowheads="1"/>
          </p:cNvSpPr>
          <p:nvPr/>
        </p:nvSpPr>
        <p:spPr bwMode="auto">
          <a:xfrm>
            <a:off x="2551113" y="2998788"/>
            <a:ext cx="7953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Studium</a:t>
            </a:r>
            <a:endParaRPr lang="de-DE" altLang="de-DE" sz="1200">
              <a:latin typeface="Arial" panose="020B0604020202020204" pitchFamily="34" charset="0"/>
            </a:endParaRPr>
          </a:p>
        </p:txBody>
      </p:sp>
      <p:sp>
        <p:nvSpPr>
          <p:cNvPr id="147476" name="Text Box 20">
            <a:extLst>
              <a:ext uri="{FF2B5EF4-FFF2-40B4-BE49-F238E27FC236}">
                <a16:creationId xmlns:a16="http://schemas.microsoft.com/office/drawing/2014/main" id="{72F1DFB8-D39D-2E42-B7D9-5AA9C4E037B0}"/>
              </a:ext>
            </a:extLst>
          </p:cNvPr>
          <p:cNvSpPr txBox="1">
            <a:spLocks noChangeArrowheads="1"/>
          </p:cNvSpPr>
          <p:nvPr/>
        </p:nvSpPr>
        <p:spPr bwMode="auto">
          <a:xfrm>
            <a:off x="2947988" y="2435225"/>
            <a:ext cx="12033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1200" b="1">
                <a:latin typeface="Arial" panose="020B0604020202020204" pitchFamily="34" charset="0"/>
              </a:rPr>
              <a:t>Weiterbildung</a:t>
            </a:r>
            <a:endParaRPr lang="de-DE" altLang="de-DE" sz="1200">
              <a:latin typeface="Arial" panose="020B0604020202020204" pitchFamily="34" charset="0"/>
            </a:endParaRPr>
          </a:p>
        </p:txBody>
      </p:sp>
      <p:sp>
        <p:nvSpPr>
          <p:cNvPr id="147477" name="Rectangle 21">
            <a:extLst>
              <a:ext uri="{FF2B5EF4-FFF2-40B4-BE49-F238E27FC236}">
                <a16:creationId xmlns:a16="http://schemas.microsoft.com/office/drawing/2014/main" id="{C27730BE-2652-5646-80F6-97D21FB4D2EF}"/>
              </a:ext>
            </a:extLst>
          </p:cNvPr>
          <p:cNvSpPr>
            <a:spLocks noChangeArrowheads="1"/>
          </p:cNvSpPr>
          <p:nvPr/>
        </p:nvSpPr>
        <p:spPr bwMode="auto">
          <a:xfrm>
            <a:off x="4776788" y="3200400"/>
            <a:ext cx="1295400" cy="1371600"/>
          </a:xfrm>
          <a:prstGeom prst="rect">
            <a:avLst/>
          </a:prstGeom>
          <a:solidFill>
            <a:srgbClr val="F66013"/>
          </a:solidFill>
          <a:ln w="9525">
            <a:miter lim="800000"/>
            <a:headEnd/>
            <a:tailEnd/>
          </a:ln>
          <a:effectLst/>
          <a:scene3d>
            <a:camera prst="legacyObliqueTopRight"/>
            <a:lightRig rig="legacyFlat3" dir="b"/>
          </a:scene3d>
          <a:sp3d extrusionH="849300" prstMaterial="legacyWireframe">
            <a:bevelT w="13500" h="13500" prst="angle"/>
            <a:bevelB w="13500" h="13500" prst="angle"/>
            <a:extrusionClr>
              <a:srgbClr val="F66013"/>
            </a:extrusionClr>
            <a:contourClr>
              <a:srgbClr val="F66013"/>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Tree>
  </p:cSld>
  <p:clrMapOvr>
    <a:masterClrMapping/>
  </p:clrMapOvr>
  <p:transition spd="slow">
    <p:zoom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oliennummernplatzhalter 3">
            <a:extLst>
              <a:ext uri="{FF2B5EF4-FFF2-40B4-BE49-F238E27FC236}">
                <a16:creationId xmlns:a16="http://schemas.microsoft.com/office/drawing/2014/main" id="{50A8ADAA-4242-8948-851B-08DD64B84D76}"/>
              </a:ext>
            </a:extLst>
          </p:cNvPr>
          <p:cNvSpPr>
            <a:spLocks noGrp="1"/>
          </p:cNvSpPr>
          <p:nvPr>
            <p:ph type="sldNum" sz="quarter" idx="12"/>
          </p:nvPr>
        </p:nvSpPr>
        <p:spPr/>
        <p:txBody>
          <a:bodyPr/>
          <a:lstStyle/>
          <a:p>
            <a:fld id="{5FB42259-05A6-EF48-AC6C-F02306BA1E14}" type="slidenum">
              <a:rPr lang="de-DE" altLang="de-DE"/>
              <a:pPr/>
              <a:t>16</a:t>
            </a:fld>
            <a:endParaRPr lang="de-DE" altLang="de-DE" b="0"/>
          </a:p>
        </p:txBody>
      </p:sp>
      <p:pic>
        <p:nvPicPr>
          <p:cNvPr id="186370" name="Picture 2">
            <a:extLst>
              <a:ext uri="{FF2B5EF4-FFF2-40B4-BE49-F238E27FC236}">
                <a16:creationId xmlns:a16="http://schemas.microsoft.com/office/drawing/2014/main" id="{CE8FFF21-EFD6-1E4E-AA4E-E1CDC9F43B4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6371" name="Text Box 3">
            <a:extLst>
              <a:ext uri="{FF2B5EF4-FFF2-40B4-BE49-F238E27FC236}">
                <a16:creationId xmlns:a16="http://schemas.microsoft.com/office/drawing/2014/main" id="{FB5978F6-712B-E24C-8E70-19A37134EE7E}"/>
              </a:ext>
            </a:extLst>
          </p:cNvPr>
          <p:cNvSpPr txBox="1">
            <a:spLocks noChangeArrowheads="1"/>
          </p:cNvSpPr>
          <p:nvPr/>
        </p:nvSpPr>
        <p:spPr bwMode="auto">
          <a:xfrm>
            <a:off x="2019300" y="790575"/>
            <a:ext cx="53768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4000" b="1">
                <a:latin typeface="Arial" panose="020B0604020202020204" pitchFamily="34" charset="0"/>
              </a:rPr>
              <a:t>Wertschöpfungskette</a:t>
            </a:r>
          </a:p>
          <a:p>
            <a:pPr algn="ctr"/>
            <a:r>
              <a:rPr lang="de-DE" altLang="de-DE" sz="4000" b="1">
                <a:latin typeface="Arial" panose="020B0604020202020204" pitchFamily="34" charset="0"/>
              </a:rPr>
              <a:t>Hochschule</a:t>
            </a:r>
            <a:endParaRPr lang="de-DE" altLang="de-DE" b="1">
              <a:latin typeface="Arial" panose="020B0604020202020204" pitchFamily="34" charset="0"/>
            </a:endParaRPr>
          </a:p>
        </p:txBody>
      </p:sp>
      <p:grpSp>
        <p:nvGrpSpPr>
          <p:cNvPr id="186372" name="Group 4">
            <a:extLst>
              <a:ext uri="{FF2B5EF4-FFF2-40B4-BE49-F238E27FC236}">
                <a16:creationId xmlns:a16="http://schemas.microsoft.com/office/drawing/2014/main" id="{0A5B8B2B-A216-A142-A488-CE4D7C8A8161}"/>
              </a:ext>
            </a:extLst>
          </p:cNvPr>
          <p:cNvGrpSpPr>
            <a:grpSpLocks/>
          </p:cNvGrpSpPr>
          <p:nvPr/>
        </p:nvGrpSpPr>
        <p:grpSpPr bwMode="auto">
          <a:xfrm>
            <a:off x="0" y="2667000"/>
            <a:ext cx="9144000" cy="2590800"/>
            <a:chOff x="5558" y="10080"/>
            <a:chExt cx="7259" cy="2105"/>
          </a:xfrm>
        </p:grpSpPr>
        <p:sp>
          <p:nvSpPr>
            <p:cNvPr id="186373" name="Rectangle 5">
              <a:extLst>
                <a:ext uri="{FF2B5EF4-FFF2-40B4-BE49-F238E27FC236}">
                  <a16:creationId xmlns:a16="http://schemas.microsoft.com/office/drawing/2014/main" id="{CE3FA461-F49C-F542-AB96-5ECCF16C6FA7}"/>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4" name="Rectangle 6">
              <a:extLst>
                <a:ext uri="{FF2B5EF4-FFF2-40B4-BE49-F238E27FC236}">
                  <a16:creationId xmlns:a16="http://schemas.microsoft.com/office/drawing/2014/main" id="{681782EC-9A45-C441-BEBB-F29519B0875C}"/>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5" name="Rectangle 7">
              <a:extLst>
                <a:ext uri="{FF2B5EF4-FFF2-40B4-BE49-F238E27FC236}">
                  <a16:creationId xmlns:a16="http://schemas.microsoft.com/office/drawing/2014/main" id="{9D23CA0E-3991-3C46-A7FB-83919223BFA5}"/>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6" name="Rectangle 8">
              <a:extLst>
                <a:ext uri="{FF2B5EF4-FFF2-40B4-BE49-F238E27FC236}">
                  <a16:creationId xmlns:a16="http://schemas.microsoft.com/office/drawing/2014/main" id="{2D7753BB-A3F7-5944-92EA-72984B61C848}"/>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7" name="Rectangle 9">
              <a:extLst>
                <a:ext uri="{FF2B5EF4-FFF2-40B4-BE49-F238E27FC236}">
                  <a16:creationId xmlns:a16="http://schemas.microsoft.com/office/drawing/2014/main" id="{930ADD3B-DC59-9442-BB89-319B1C264736}"/>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8" name="Rectangle 10">
              <a:extLst>
                <a:ext uri="{FF2B5EF4-FFF2-40B4-BE49-F238E27FC236}">
                  <a16:creationId xmlns:a16="http://schemas.microsoft.com/office/drawing/2014/main" id="{3FFFFBCA-D391-E947-AA17-CD2161AA59F5}"/>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79" name="Rectangle 11">
              <a:extLst>
                <a:ext uri="{FF2B5EF4-FFF2-40B4-BE49-F238E27FC236}">
                  <a16:creationId xmlns:a16="http://schemas.microsoft.com/office/drawing/2014/main" id="{832381DE-68B9-F944-AC74-7A71240B1B50}"/>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0" name="Rectangle 12">
              <a:extLst>
                <a:ext uri="{FF2B5EF4-FFF2-40B4-BE49-F238E27FC236}">
                  <a16:creationId xmlns:a16="http://schemas.microsoft.com/office/drawing/2014/main" id="{764A8034-AD9D-8E48-BA1F-AC8CA7CA6CC6}"/>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1" name="Rectangle 13">
              <a:extLst>
                <a:ext uri="{FF2B5EF4-FFF2-40B4-BE49-F238E27FC236}">
                  <a16:creationId xmlns:a16="http://schemas.microsoft.com/office/drawing/2014/main" id="{A6D317D5-E350-9647-BFE4-F97BE731C49E}"/>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2" name="Rectangle 14">
              <a:extLst>
                <a:ext uri="{FF2B5EF4-FFF2-40B4-BE49-F238E27FC236}">
                  <a16:creationId xmlns:a16="http://schemas.microsoft.com/office/drawing/2014/main" id="{FED650CE-1295-F841-9AEB-17195A87D36B}"/>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3" name="Rectangle 15">
              <a:extLst>
                <a:ext uri="{FF2B5EF4-FFF2-40B4-BE49-F238E27FC236}">
                  <a16:creationId xmlns:a16="http://schemas.microsoft.com/office/drawing/2014/main" id="{02D52330-78CD-3D41-82FF-CFCEBF29084E}"/>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4" name="Rectangle 16">
              <a:extLst>
                <a:ext uri="{FF2B5EF4-FFF2-40B4-BE49-F238E27FC236}">
                  <a16:creationId xmlns:a16="http://schemas.microsoft.com/office/drawing/2014/main" id="{F9EFB9C6-B738-4E4D-99A4-2641EEFD8E5B}"/>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5" name="Rectangle 17">
              <a:extLst>
                <a:ext uri="{FF2B5EF4-FFF2-40B4-BE49-F238E27FC236}">
                  <a16:creationId xmlns:a16="http://schemas.microsoft.com/office/drawing/2014/main" id="{5C181079-C73E-C94A-88FC-4EE0F25867B8}"/>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6" name="Rectangle 18">
              <a:extLst>
                <a:ext uri="{FF2B5EF4-FFF2-40B4-BE49-F238E27FC236}">
                  <a16:creationId xmlns:a16="http://schemas.microsoft.com/office/drawing/2014/main" id="{3262D6F0-C7A6-C840-B5B5-DB164498DCDC}"/>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7" name="Rectangle 19">
              <a:extLst>
                <a:ext uri="{FF2B5EF4-FFF2-40B4-BE49-F238E27FC236}">
                  <a16:creationId xmlns:a16="http://schemas.microsoft.com/office/drawing/2014/main" id="{176D87C6-20B4-2C4D-A998-C6778BD3130E}"/>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8" name="Rectangle 20">
              <a:extLst>
                <a:ext uri="{FF2B5EF4-FFF2-40B4-BE49-F238E27FC236}">
                  <a16:creationId xmlns:a16="http://schemas.microsoft.com/office/drawing/2014/main" id="{EBD7EB9B-9EB3-944C-A880-B77A8A08F5A3}"/>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89" name="Rectangle 21">
              <a:extLst>
                <a:ext uri="{FF2B5EF4-FFF2-40B4-BE49-F238E27FC236}">
                  <a16:creationId xmlns:a16="http://schemas.microsoft.com/office/drawing/2014/main" id="{AF76800B-21DF-2B47-A774-AA4FCA17B230}"/>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0" name="Rectangle 22">
              <a:extLst>
                <a:ext uri="{FF2B5EF4-FFF2-40B4-BE49-F238E27FC236}">
                  <a16:creationId xmlns:a16="http://schemas.microsoft.com/office/drawing/2014/main" id="{C5983A0A-AFCE-754A-AFF1-0F0692D56D07}"/>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1" name="Rectangle 23">
              <a:extLst>
                <a:ext uri="{FF2B5EF4-FFF2-40B4-BE49-F238E27FC236}">
                  <a16:creationId xmlns:a16="http://schemas.microsoft.com/office/drawing/2014/main" id="{D23469A3-2DAD-FA44-8543-A0DBD1FE980B}"/>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2" name="Rectangle 24">
              <a:extLst>
                <a:ext uri="{FF2B5EF4-FFF2-40B4-BE49-F238E27FC236}">
                  <a16:creationId xmlns:a16="http://schemas.microsoft.com/office/drawing/2014/main" id="{D1BD140E-0ED3-1C42-9652-5F4C76437D4A}"/>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3" name="Rectangle 25">
              <a:extLst>
                <a:ext uri="{FF2B5EF4-FFF2-40B4-BE49-F238E27FC236}">
                  <a16:creationId xmlns:a16="http://schemas.microsoft.com/office/drawing/2014/main" id="{91D6DF4C-CAC1-A142-9963-202CC66CA320}"/>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4" name="Rectangle 26">
              <a:extLst>
                <a:ext uri="{FF2B5EF4-FFF2-40B4-BE49-F238E27FC236}">
                  <a16:creationId xmlns:a16="http://schemas.microsoft.com/office/drawing/2014/main" id="{1E0A30E0-68DB-FD46-A0FD-1D1E04DB218F}"/>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5" name="Rectangle 27">
              <a:extLst>
                <a:ext uri="{FF2B5EF4-FFF2-40B4-BE49-F238E27FC236}">
                  <a16:creationId xmlns:a16="http://schemas.microsoft.com/office/drawing/2014/main" id="{B98B273B-4919-DA4A-8F90-62C9C8372C82}"/>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6" name="Rectangle 28">
              <a:extLst>
                <a:ext uri="{FF2B5EF4-FFF2-40B4-BE49-F238E27FC236}">
                  <a16:creationId xmlns:a16="http://schemas.microsoft.com/office/drawing/2014/main" id="{B5A7CF23-E78A-974F-9284-E88A6160593B}"/>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7" name="Rectangle 29">
              <a:extLst>
                <a:ext uri="{FF2B5EF4-FFF2-40B4-BE49-F238E27FC236}">
                  <a16:creationId xmlns:a16="http://schemas.microsoft.com/office/drawing/2014/main" id="{DF30A775-BEC4-9A4C-92EC-E1357A841A22}"/>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8" name="Rectangle 30">
              <a:extLst>
                <a:ext uri="{FF2B5EF4-FFF2-40B4-BE49-F238E27FC236}">
                  <a16:creationId xmlns:a16="http://schemas.microsoft.com/office/drawing/2014/main" id="{B0FE3BCB-D0CC-B948-9759-76846A4441F0}"/>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399" name="Rectangle 31">
              <a:extLst>
                <a:ext uri="{FF2B5EF4-FFF2-40B4-BE49-F238E27FC236}">
                  <a16:creationId xmlns:a16="http://schemas.microsoft.com/office/drawing/2014/main" id="{5F6BE817-8E0B-2C49-BBCC-9EF73EC63267}"/>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400" name="Rectangle 32">
              <a:extLst>
                <a:ext uri="{FF2B5EF4-FFF2-40B4-BE49-F238E27FC236}">
                  <a16:creationId xmlns:a16="http://schemas.microsoft.com/office/drawing/2014/main" id="{037B5179-2F08-AB4B-8D9C-E345E63610C0}"/>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401" name="Rectangle 33">
              <a:extLst>
                <a:ext uri="{FF2B5EF4-FFF2-40B4-BE49-F238E27FC236}">
                  <a16:creationId xmlns:a16="http://schemas.microsoft.com/office/drawing/2014/main" id="{CAA686AE-A70E-9143-A82A-80887CC62DFC}"/>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402" name="Rectangle 34">
              <a:extLst>
                <a:ext uri="{FF2B5EF4-FFF2-40B4-BE49-F238E27FC236}">
                  <a16:creationId xmlns:a16="http://schemas.microsoft.com/office/drawing/2014/main" id="{FABB33BD-3CF4-F846-86DF-937695072BFA}"/>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403" name="Rectangle 35">
              <a:extLst>
                <a:ext uri="{FF2B5EF4-FFF2-40B4-BE49-F238E27FC236}">
                  <a16:creationId xmlns:a16="http://schemas.microsoft.com/office/drawing/2014/main" id="{7A6CA82E-19A7-814C-976A-4664BD37FBEA}"/>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6404" name="Rectangle 36">
              <a:extLst>
                <a:ext uri="{FF2B5EF4-FFF2-40B4-BE49-F238E27FC236}">
                  <a16:creationId xmlns:a16="http://schemas.microsoft.com/office/drawing/2014/main" id="{150D2371-BDE4-2F41-A269-36D718A02097}"/>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86405" name="Freeform 37">
            <a:extLst>
              <a:ext uri="{FF2B5EF4-FFF2-40B4-BE49-F238E27FC236}">
                <a16:creationId xmlns:a16="http://schemas.microsoft.com/office/drawing/2014/main" id="{EC4673BC-86EF-EB4E-80E0-65D94DD28B39}"/>
              </a:ext>
            </a:extLst>
          </p:cNvPr>
          <p:cNvSpPr>
            <a:spLocks/>
          </p:cNvSpPr>
          <p:nvPr/>
        </p:nvSpPr>
        <p:spPr bwMode="auto">
          <a:xfrm>
            <a:off x="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06" name="Text Box 38">
            <a:extLst>
              <a:ext uri="{FF2B5EF4-FFF2-40B4-BE49-F238E27FC236}">
                <a16:creationId xmlns:a16="http://schemas.microsoft.com/office/drawing/2014/main" id="{E2B5502C-ECA5-2A44-BB56-08C97651E5C4}"/>
              </a:ext>
            </a:extLst>
          </p:cNvPr>
          <p:cNvSpPr txBox="1">
            <a:spLocks noChangeArrowheads="1"/>
          </p:cNvSpPr>
          <p:nvPr/>
        </p:nvSpPr>
        <p:spPr bwMode="auto">
          <a:xfrm>
            <a:off x="228600" y="33528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86407" name="Freeform 39">
            <a:extLst>
              <a:ext uri="{FF2B5EF4-FFF2-40B4-BE49-F238E27FC236}">
                <a16:creationId xmlns:a16="http://schemas.microsoft.com/office/drawing/2014/main" id="{C25EE134-0AD9-A043-92C1-FF5F0917970D}"/>
              </a:ext>
            </a:extLst>
          </p:cNvPr>
          <p:cNvSpPr>
            <a:spLocks/>
          </p:cNvSpPr>
          <p:nvPr/>
        </p:nvSpPr>
        <p:spPr bwMode="auto">
          <a:xfrm>
            <a:off x="143827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08" name="Freeform 40">
            <a:extLst>
              <a:ext uri="{FF2B5EF4-FFF2-40B4-BE49-F238E27FC236}">
                <a16:creationId xmlns:a16="http://schemas.microsoft.com/office/drawing/2014/main" id="{D1B5DC9F-E3C5-8147-854A-0AE442CF52D4}"/>
              </a:ext>
            </a:extLst>
          </p:cNvPr>
          <p:cNvSpPr>
            <a:spLocks/>
          </p:cNvSpPr>
          <p:nvPr/>
        </p:nvSpPr>
        <p:spPr bwMode="auto">
          <a:xfrm>
            <a:off x="2878138"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09" name="Freeform 41">
            <a:extLst>
              <a:ext uri="{FF2B5EF4-FFF2-40B4-BE49-F238E27FC236}">
                <a16:creationId xmlns:a16="http://schemas.microsoft.com/office/drawing/2014/main" id="{6EC470F2-3D1E-4741-A340-CC85926AD3FD}"/>
              </a:ext>
            </a:extLst>
          </p:cNvPr>
          <p:cNvSpPr>
            <a:spLocks/>
          </p:cNvSpPr>
          <p:nvPr/>
        </p:nvSpPr>
        <p:spPr bwMode="auto">
          <a:xfrm>
            <a:off x="4318000"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10" name="Freeform 42">
            <a:extLst>
              <a:ext uri="{FF2B5EF4-FFF2-40B4-BE49-F238E27FC236}">
                <a16:creationId xmlns:a16="http://schemas.microsoft.com/office/drawing/2014/main" id="{FB5FFCC9-64F8-3546-99FD-1BD93B90F91D}"/>
              </a:ext>
            </a:extLst>
          </p:cNvPr>
          <p:cNvSpPr>
            <a:spLocks/>
          </p:cNvSpPr>
          <p:nvPr/>
        </p:nvSpPr>
        <p:spPr bwMode="auto">
          <a:xfrm>
            <a:off x="5757863"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11" name="Freeform 43">
            <a:extLst>
              <a:ext uri="{FF2B5EF4-FFF2-40B4-BE49-F238E27FC236}">
                <a16:creationId xmlns:a16="http://schemas.microsoft.com/office/drawing/2014/main" id="{A876691E-5A2B-4846-B15D-FB3B32E29F2F}"/>
              </a:ext>
            </a:extLst>
          </p:cNvPr>
          <p:cNvSpPr>
            <a:spLocks/>
          </p:cNvSpPr>
          <p:nvPr/>
        </p:nvSpPr>
        <p:spPr bwMode="auto">
          <a:xfrm>
            <a:off x="7197725" y="30480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6412" name="Text Box 44">
            <a:extLst>
              <a:ext uri="{FF2B5EF4-FFF2-40B4-BE49-F238E27FC236}">
                <a16:creationId xmlns:a16="http://schemas.microsoft.com/office/drawing/2014/main" id="{D1A7A647-CBC5-DD4D-A90A-EDCC45E71B04}"/>
              </a:ext>
            </a:extLst>
          </p:cNvPr>
          <p:cNvSpPr txBox="1">
            <a:spLocks noChangeArrowheads="1"/>
          </p:cNvSpPr>
          <p:nvPr/>
        </p:nvSpPr>
        <p:spPr bwMode="auto">
          <a:xfrm>
            <a:off x="1752600" y="33528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86413" name="Text Box 45">
            <a:extLst>
              <a:ext uri="{FF2B5EF4-FFF2-40B4-BE49-F238E27FC236}">
                <a16:creationId xmlns:a16="http://schemas.microsoft.com/office/drawing/2014/main" id="{010E512A-F1CA-6B4A-9303-A72E4442F409}"/>
              </a:ext>
            </a:extLst>
          </p:cNvPr>
          <p:cNvSpPr txBox="1">
            <a:spLocks noChangeArrowheads="1"/>
          </p:cNvSpPr>
          <p:nvPr/>
        </p:nvSpPr>
        <p:spPr bwMode="auto">
          <a:xfrm>
            <a:off x="3124200" y="32004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86414" name="Text Box 46">
            <a:extLst>
              <a:ext uri="{FF2B5EF4-FFF2-40B4-BE49-F238E27FC236}">
                <a16:creationId xmlns:a16="http://schemas.microsoft.com/office/drawing/2014/main" id="{BE357496-3B5F-D74D-B145-14BE7B2F7B2E}"/>
              </a:ext>
            </a:extLst>
          </p:cNvPr>
          <p:cNvSpPr txBox="1">
            <a:spLocks noChangeArrowheads="1"/>
          </p:cNvSpPr>
          <p:nvPr/>
        </p:nvSpPr>
        <p:spPr bwMode="auto">
          <a:xfrm>
            <a:off x="4724400" y="32734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86415" name="Text Box 47">
            <a:extLst>
              <a:ext uri="{FF2B5EF4-FFF2-40B4-BE49-F238E27FC236}">
                <a16:creationId xmlns:a16="http://schemas.microsoft.com/office/drawing/2014/main" id="{3443828F-AE10-814A-A166-5ECC21C8A2BD}"/>
              </a:ext>
            </a:extLst>
          </p:cNvPr>
          <p:cNvSpPr txBox="1">
            <a:spLocks noChangeArrowheads="1"/>
          </p:cNvSpPr>
          <p:nvPr/>
        </p:nvSpPr>
        <p:spPr bwMode="auto">
          <a:xfrm>
            <a:off x="6248400" y="32766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86416" name="Text Box 48">
            <a:extLst>
              <a:ext uri="{FF2B5EF4-FFF2-40B4-BE49-F238E27FC236}">
                <a16:creationId xmlns:a16="http://schemas.microsoft.com/office/drawing/2014/main" id="{438F22DB-1BA3-ED42-8D42-E0F78969101A}"/>
              </a:ext>
            </a:extLst>
          </p:cNvPr>
          <p:cNvSpPr txBox="1">
            <a:spLocks noChangeArrowheads="1"/>
          </p:cNvSpPr>
          <p:nvPr/>
        </p:nvSpPr>
        <p:spPr bwMode="auto">
          <a:xfrm>
            <a:off x="7543800" y="33528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86406"/>
                                        </p:tgtEl>
                                        <p:attrNameLst>
                                          <p:attrName>style.visibility</p:attrName>
                                        </p:attrNameLst>
                                      </p:cBhvr>
                                      <p:to>
                                        <p:strVal val="visible"/>
                                      </p:to>
                                    </p:set>
                                    <p:animEffect transition="in" filter="box(out)">
                                      <p:cBhvr>
                                        <p:cTn id="7" dur="500"/>
                                        <p:tgtEl>
                                          <p:spTgt spid="1864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86412"/>
                                        </p:tgtEl>
                                        <p:attrNameLst>
                                          <p:attrName>style.visibility</p:attrName>
                                        </p:attrNameLst>
                                      </p:cBhvr>
                                      <p:to>
                                        <p:strVal val="visible"/>
                                      </p:to>
                                    </p:set>
                                    <p:animEffect transition="in" filter="box(out)">
                                      <p:cBhvr>
                                        <p:cTn id="12" dur="500"/>
                                        <p:tgtEl>
                                          <p:spTgt spid="18641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86413"/>
                                        </p:tgtEl>
                                        <p:attrNameLst>
                                          <p:attrName>style.visibility</p:attrName>
                                        </p:attrNameLst>
                                      </p:cBhvr>
                                      <p:to>
                                        <p:strVal val="visible"/>
                                      </p:to>
                                    </p:set>
                                    <p:animEffect transition="in" filter="box(out)">
                                      <p:cBhvr>
                                        <p:cTn id="17" dur="500"/>
                                        <p:tgtEl>
                                          <p:spTgt spid="1864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86414"/>
                                        </p:tgtEl>
                                        <p:attrNameLst>
                                          <p:attrName>style.visibility</p:attrName>
                                        </p:attrNameLst>
                                      </p:cBhvr>
                                      <p:to>
                                        <p:strVal val="visible"/>
                                      </p:to>
                                    </p:set>
                                    <p:animEffect transition="in" filter="box(out)">
                                      <p:cBhvr>
                                        <p:cTn id="22" dur="500"/>
                                        <p:tgtEl>
                                          <p:spTgt spid="18641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86415"/>
                                        </p:tgtEl>
                                        <p:attrNameLst>
                                          <p:attrName>style.visibility</p:attrName>
                                        </p:attrNameLst>
                                      </p:cBhvr>
                                      <p:to>
                                        <p:strVal val="visible"/>
                                      </p:to>
                                    </p:set>
                                    <p:animEffect transition="in" filter="box(out)">
                                      <p:cBhvr>
                                        <p:cTn id="27" dur="500"/>
                                        <p:tgtEl>
                                          <p:spTgt spid="18641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186416"/>
                                        </p:tgtEl>
                                        <p:attrNameLst>
                                          <p:attrName>style.visibility</p:attrName>
                                        </p:attrNameLst>
                                      </p:cBhvr>
                                      <p:to>
                                        <p:strVal val="visible"/>
                                      </p:to>
                                    </p:set>
                                    <p:animEffect transition="in" filter="box(out)">
                                      <p:cBhvr>
                                        <p:cTn id="32" dur="500"/>
                                        <p:tgtEl>
                                          <p:spTgt spid="186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406" grpId="0" autoUpdateAnimBg="0"/>
      <p:bldP spid="186412" grpId="0" autoUpdateAnimBg="0"/>
      <p:bldP spid="186413" grpId="0" autoUpdateAnimBg="0"/>
      <p:bldP spid="186414" grpId="0" autoUpdateAnimBg="0"/>
      <p:bldP spid="186415" grpId="0" autoUpdateAnimBg="0"/>
      <p:bldP spid="18641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oliennummernplatzhalter 3">
            <a:extLst>
              <a:ext uri="{FF2B5EF4-FFF2-40B4-BE49-F238E27FC236}">
                <a16:creationId xmlns:a16="http://schemas.microsoft.com/office/drawing/2014/main" id="{BD83E264-41BD-5647-BB50-1A64E38BA11A}"/>
              </a:ext>
            </a:extLst>
          </p:cNvPr>
          <p:cNvSpPr>
            <a:spLocks noGrp="1"/>
          </p:cNvSpPr>
          <p:nvPr>
            <p:ph type="sldNum" sz="quarter" idx="12"/>
          </p:nvPr>
        </p:nvSpPr>
        <p:spPr/>
        <p:txBody>
          <a:bodyPr/>
          <a:lstStyle/>
          <a:p>
            <a:fld id="{1427C455-D037-A340-ABE8-6583727B1A65}" type="slidenum">
              <a:rPr lang="de-DE" altLang="de-DE"/>
              <a:pPr/>
              <a:t>17</a:t>
            </a:fld>
            <a:endParaRPr lang="de-DE" altLang="de-DE" b="0"/>
          </a:p>
        </p:txBody>
      </p:sp>
      <p:pic>
        <p:nvPicPr>
          <p:cNvPr id="188418" name="Picture 2">
            <a:extLst>
              <a:ext uri="{FF2B5EF4-FFF2-40B4-BE49-F238E27FC236}">
                <a16:creationId xmlns:a16="http://schemas.microsoft.com/office/drawing/2014/main" id="{5D9AF664-D4D4-354D-AD2E-60B46B71C79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8419" name="Text Box 3">
            <a:extLst>
              <a:ext uri="{FF2B5EF4-FFF2-40B4-BE49-F238E27FC236}">
                <a16:creationId xmlns:a16="http://schemas.microsoft.com/office/drawing/2014/main" id="{51206089-C372-8347-9401-0558EF7858C2}"/>
              </a:ext>
            </a:extLst>
          </p:cNvPr>
          <p:cNvSpPr txBox="1">
            <a:spLocks noChangeArrowheads="1"/>
          </p:cNvSpPr>
          <p:nvPr/>
        </p:nvSpPr>
        <p:spPr bwMode="auto">
          <a:xfrm>
            <a:off x="2057400" y="0"/>
            <a:ext cx="50927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4000" b="1">
                <a:latin typeface="Arial" panose="020B0604020202020204" pitchFamily="34" charset="0"/>
              </a:rPr>
              <a:t>Kooperationsmodell</a:t>
            </a:r>
            <a:endParaRPr lang="de-DE" altLang="de-DE" b="1">
              <a:latin typeface="Arial" panose="020B0604020202020204" pitchFamily="34" charset="0"/>
            </a:endParaRPr>
          </a:p>
        </p:txBody>
      </p:sp>
      <p:grpSp>
        <p:nvGrpSpPr>
          <p:cNvPr id="188420" name="Group 4">
            <a:extLst>
              <a:ext uri="{FF2B5EF4-FFF2-40B4-BE49-F238E27FC236}">
                <a16:creationId xmlns:a16="http://schemas.microsoft.com/office/drawing/2014/main" id="{6FA33AD6-F875-7347-9BF8-E32EFBF0E130}"/>
              </a:ext>
            </a:extLst>
          </p:cNvPr>
          <p:cNvGrpSpPr>
            <a:grpSpLocks/>
          </p:cNvGrpSpPr>
          <p:nvPr/>
        </p:nvGrpSpPr>
        <p:grpSpPr bwMode="auto">
          <a:xfrm>
            <a:off x="0" y="990600"/>
            <a:ext cx="9144000" cy="2590800"/>
            <a:chOff x="5558" y="10080"/>
            <a:chExt cx="7259" cy="2105"/>
          </a:xfrm>
        </p:grpSpPr>
        <p:sp>
          <p:nvSpPr>
            <p:cNvPr id="188421" name="Rectangle 5">
              <a:extLst>
                <a:ext uri="{FF2B5EF4-FFF2-40B4-BE49-F238E27FC236}">
                  <a16:creationId xmlns:a16="http://schemas.microsoft.com/office/drawing/2014/main" id="{FD159E9B-F9C9-D444-AE41-F162427ECCF2}"/>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2" name="Rectangle 6">
              <a:extLst>
                <a:ext uri="{FF2B5EF4-FFF2-40B4-BE49-F238E27FC236}">
                  <a16:creationId xmlns:a16="http://schemas.microsoft.com/office/drawing/2014/main" id="{C7FBF329-916A-FB44-BB0B-5615CF41511E}"/>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3" name="Rectangle 7">
              <a:extLst>
                <a:ext uri="{FF2B5EF4-FFF2-40B4-BE49-F238E27FC236}">
                  <a16:creationId xmlns:a16="http://schemas.microsoft.com/office/drawing/2014/main" id="{10B2EF46-8059-2045-B72D-D613BB3C4A38}"/>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4" name="Rectangle 8">
              <a:extLst>
                <a:ext uri="{FF2B5EF4-FFF2-40B4-BE49-F238E27FC236}">
                  <a16:creationId xmlns:a16="http://schemas.microsoft.com/office/drawing/2014/main" id="{E5431714-4548-0A49-98AE-764142D5598C}"/>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5" name="Rectangle 9">
              <a:extLst>
                <a:ext uri="{FF2B5EF4-FFF2-40B4-BE49-F238E27FC236}">
                  <a16:creationId xmlns:a16="http://schemas.microsoft.com/office/drawing/2014/main" id="{F20AF5A7-D212-B443-A95F-6DA585D44C28}"/>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6" name="Rectangle 10">
              <a:extLst>
                <a:ext uri="{FF2B5EF4-FFF2-40B4-BE49-F238E27FC236}">
                  <a16:creationId xmlns:a16="http://schemas.microsoft.com/office/drawing/2014/main" id="{5F1E0C88-173A-5649-876E-5D9B2BEE2FEE}"/>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7" name="Rectangle 11">
              <a:extLst>
                <a:ext uri="{FF2B5EF4-FFF2-40B4-BE49-F238E27FC236}">
                  <a16:creationId xmlns:a16="http://schemas.microsoft.com/office/drawing/2014/main" id="{560DB213-8457-8445-83DE-E575930F68CC}"/>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8" name="Rectangle 12">
              <a:extLst>
                <a:ext uri="{FF2B5EF4-FFF2-40B4-BE49-F238E27FC236}">
                  <a16:creationId xmlns:a16="http://schemas.microsoft.com/office/drawing/2014/main" id="{E9D5B498-5FBE-C745-A9BC-6238FBC17DED}"/>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29" name="Rectangle 13">
              <a:extLst>
                <a:ext uri="{FF2B5EF4-FFF2-40B4-BE49-F238E27FC236}">
                  <a16:creationId xmlns:a16="http://schemas.microsoft.com/office/drawing/2014/main" id="{852DFBB1-5D41-684B-BA77-D6BF712A277F}"/>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0" name="Rectangle 14">
              <a:extLst>
                <a:ext uri="{FF2B5EF4-FFF2-40B4-BE49-F238E27FC236}">
                  <a16:creationId xmlns:a16="http://schemas.microsoft.com/office/drawing/2014/main" id="{F86482D0-16DD-714B-B9A9-6FE56DBEBED8}"/>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1" name="Rectangle 15">
              <a:extLst>
                <a:ext uri="{FF2B5EF4-FFF2-40B4-BE49-F238E27FC236}">
                  <a16:creationId xmlns:a16="http://schemas.microsoft.com/office/drawing/2014/main" id="{559CD298-EB0B-5746-BFC1-DC27906DC9F0}"/>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2" name="Rectangle 16">
              <a:extLst>
                <a:ext uri="{FF2B5EF4-FFF2-40B4-BE49-F238E27FC236}">
                  <a16:creationId xmlns:a16="http://schemas.microsoft.com/office/drawing/2014/main" id="{BDF4FEA2-6526-8643-AA47-F4526E9B9126}"/>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3" name="Rectangle 17">
              <a:extLst>
                <a:ext uri="{FF2B5EF4-FFF2-40B4-BE49-F238E27FC236}">
                  <a16:creationId xmlns:a16="http://schemas.microsoft.com/office/drawing/2014/main" id="{AAAC1902-EB97-F441-873F-7C638C7AE859}"/>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4" name="Rectangle 18">
              <a:extLst>
                <a:ext uri="{FF2B5EF4-FFF2-40B4-BE49-F238E27FC236}">
                  <a16:creationId xmlns:a16="http://schemas.microsoft.com/office/drawing/2014/main" id="{A6BE7EB2-AB68-0B4E-9344-FC3C22AE87ED}"/>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5" name="Rectangle 19">
              <a:extLst>
                <a:ext uri="{FF2B5EF4-FFF2-40B4-BE49-F238E27FC236}">
                  <a16:creationId xmlns:a16="http://schemas.microsoft.com/office/drawing/2014/main" id="{455AAFA1-6512-6342-8393-9D7B36D51C71}"/>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6" name="Rectangle 20">
              <a:extLst>
                <a:ext uri="{FF2B5EF4-FFF2-40B4-BE49-F238E27FC236}">
                  <a16:creationId xmlns:a16="http://schemas.microsoft.com/office/drawing/2014/main" id="{B5B85A53-0958-B141-B43F-74B7CA709FAF}"/>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7" name="Rectangle 21">
              <a:extLst>
                <a:ext uri="{FF2B5EF4-FFF2-40B4-BE49-F238E27FC236}">
                  <a16:creationId xmlns:a16="http://schemas.microsoft.com/office/drawing/2014/main" id="{C2EF6A77-A187-E843-A755-AEF8143AACC0}"/>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8" name="Rectangle 22">
              <a:extLst>
                <a:ext uri="{FF2B5EF4-FFF2-40B4-BE49-F238E27FC236}">
                  <a16:creationId xmlns:a16="http://schemas.microsoft.com/office/drawing/2014/main" id="{7F7FF7F3-E66F-824E-9FA0-888AB0BB4783}"/>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39" name="Rectangle 23">
              <a:extLst>
                <a:ext uri="{FF2B5EF4-FFF2-40B4-BE49-F238E27FC236}">
                  <a16:creationId xmlns:a16="http://schemas.microsoft.com/office/drawing/2014/main" id="{7DCC59B3-B14E-C64B-A14A-EF8AFD7459C2}"/>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0" name="Rectangle 24">
              <a:extLst>
                <a:ext uri="{FF2B5EF4-FFF2-40B4-BE49-F238E27FC236}">
                  <a16:creationId xmlns:a16="http://schemas.microsoft.com/office/drawing/2014/main" id="{44C1A2BC-E38C-1442-892B-EB1261E49DAB}"/>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1" name="Rectangle 25">
              <a:extLst>
                <a:ext uri="{FF2B5EF4-FFF2-40B4-BE49-F238E27FC236}">
                  <a16:creationId xmlns:a16="http://schemas.microsoft.com/office/drawing/2014/main" id="{78C8B6CD-ED80-0C48-84DF-8ADCAE794210}"/>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2" name="Rectangle 26">
              <a:extLst>
                <a:ext uri="{FF2B5EF4-FFF2-40B4-BE49-F238E27FC236}">
                  <a16:creationId xmlns:a16="http://schemas.microsoft.com/office/drawing/2014/main" id="{AB69688D-D5BB-A84C-B82A-B009A328DD78}"/>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3" name="Rectangle 27">
              <a:extLst>
                <a:ext uri="{FF2B5EF4-FFF2-40B4-BE49-F238E27FC236}">
                  <a16:creationId xmlns:a16="http://schemas.microsoft.com/office/drawing/2014/main" id="{C339F8C7-9788-944B-BC65-4E9B8D460BE5}"/>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4" name="Rectangle 28">
              <a:extLst>
                <a:ext uri="{FF2B5EF4-FFF2-40B4-BE49-F238E27FC236}">
                  <a16:creationId xmlns:a16="http://schemas.microsoft.com/office/drawing/2014/main" id="{08D7CE35-97D7-9944-BFBB-F7F959D18849}"/>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5" name="Rectangle 29">
              <a:extLst>
                <a:ext uri="{FF2B5EF4-FFF2-40B4-BE49-F238E27FC236}">
                  <a16:creationId xmlns:a16="http://schemas.microsoft.com/office/drawing/2014/main" id="{E0B25148-E700-0C4C-AAD1-5EE0BE710262}"/>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6" name="Rectangle 30">
              <a:extLst>
                <a:ext uri="{FF2B5EF4-FFF2-40B4-BE49-F238E27FC236}">
                  <a16:creationId xmlns:a16="http://schemas.microsoft.com/office/drawing/2014/main" id="{B74632B1-0964-DD45-A781-D1CDD3202FEB}"/>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7" name="Rectangle 31">
              <a:extLst>
                <a:ext uri="{FF2B5EF4-FFF2-40B4-BE49-F238E27FC236}">
                  <a16:creationId xmlns:a16="http://schemas.microsoft.com/office/drawing/2014/main" id="{0C97F0E8-8677-C24D-87DA-122EB2D4A8B1}"/>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8" name="Rectangle 32">
              <a:extLst>
                <a:ext uri="{FF2B5EF4-FFF2-40B4-BE49-F238E27FC236}">
                  <a16:creationId xmlns:a16="http://schemas.microsoft.com/office/drawing/2014/main" id="{32809399-34A6-CF46-AF53-6EA789802175}"/>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49" name="Rectangle 33">
              <a:extLst>
                <a:ext uri="{FF2B5EF4-FFF2-40B4-BE49-F238E27FC236}">
                  <a16:creationId xmlns:a16="http://schemas.microsoft.com/office/drawing/2014/main" id="{ACC88BC7-F337-EB44-AC16-67282BE1AAEB}"/>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50" name="Rectangle 34">
              <a:extLst>
                <a:ext uri="{FF2B5EF4-FFF2-40B4-BE49-F238E27FC236}">
                  <a16:creationId xmlns:a16="http://schemas.microsoft.com/office/drawing/2014/main" id="{F540875F-F3B5-0C49-B377-2AC8263739D0}"/>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51" name="Rectangle 35">
              <a:extLst>
                <a:ext uri="{FF2B5EF4-FFF2-40B4-BE49-F238E27FC236}">
                  <a16:creationId xmlns:a16="http://schemas.microsoft.com/office/drawing/2014/main" id="{F87A235C-3D25-7B45-B813-BD6291ACA3BF}"/>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52" name="Rectangle 36">
              <a:extLst>
                <a:ext uri="{FF2B5EF4-FFF2-40B4-BE49-F238E27FC236}">
                  <a16:creationId xmlns:a16="http://schemas.microsoft.com/office/drawing/2014/main" id="{14BB2F61-2718-F14A-8986-1CEEA22A0483}"/>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88453" name="Freeform 37">
            <a:extLst>
              <a:ext uri="{FF2B5EF4-FFF2-40B4-BE49-F238E27FC236}">
                <a16:creationId xmlns:a16="http://schemas.microsoft.com/office/drawing/2014/main" id="{E61E8737-7FC8-F74C-BFF8-589A4FCC27A1}"/>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4" name="Freeform 38">
            <a:extLst>
              <a:ext uri="{FF2B5EF4-FFF2-40B4-BE49-F238E27FC236}">
                <a16:creationId xmlns:a16="http://schemas.microsoft.com/office/drawing/2014/main" id="{94982238-49AB-C244-B088-F6CA4D233D8C}"/>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5" name="Freeform 39">
            <a:extLst>
              <a:ext uri="{FF2B5EF4-FFF2-40B4-BE49-F238E27FC236}">
                <a16:creationId xmlns:a16="http://schemas.microsoft.com/office/drawing/2014/main" id="{D7CBAFE6-6811-BC4D-BF52-4B0D6E7D5911}"/>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6" name="Freeform 40">
            <a:extLst>
              <a:ext uri="{FF2B5EF4-FFF2-40B4-BE49-F238E27FC236}">
                <a16:creationId xmlns:a16="http://schemas.microsoft.com/office/drawing/2014/main" id="{BB704226-EC30-1143-9AA3-5EA4FD9C017A}"/>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7" name="Freeform 41">
            <a:extLst>
              <a:ext uri="{FF2B5EF4-FFF2-40B4-BE49-F238E27FC236}">
                <a16:creationId xmlns:a16="http://schemas.microsoft.com/office/drawing/2014/main" id="{1F8FBD6A-F348-ED4E-B7E2-9492AB650A9B}"/>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8" name="Freeform 42">
            <a:extLst>
              <a:ext uri="{FF2B5EF4-FFF2-40B4-BE49-F238E27FC236}">
                <a16:creationId xmlns:a16="http://schemas.microsoft.com/office/drawing/2014/main" id="{566F8CFC-F210-CA4B-ADA9-4F50BEE82728}"/>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59" name="Text Box 43">
            <a:extLst>
              <a:ext uri="{FF2B5EF4-FFF2-40B4-BE49-F238E27FC236}">
                <a16:creationId xmlns:a16="http://schemas.microsoft.com/office/drawing/2014/main" id="{7770538B-C144-0844-A91A-108EE9088930}"/>
              </a:ext>
            </a:extLst>
          </p:cNvPr>
          <p:cNvSpPr txBox="1">
            <a:spLocks noChangeArrowheads="1"/>
          </p:cNvSpPr>
          <p:nvPr/>
        </p:nvSpPr>
        <p:spPr bwMode="auto">
          <a:xfrm>
            <a:off x="4724400" y="15970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88460" name="Text Box 44">
            <a:extLst>
              <a:ext uri="{FF2B5EF4-FFF2-40B4-BE49-F238E27FC236}">
                <a16:creationId xmlns:a16="http://schemas.microsoft.com/office/drawing/2014/main" id="{1FE7EA74-3F36-5D49-A260-ABA082D87230}"/>
              </a:ext>
            </a:extLst>
          </p:cNvPr>
          <p:cNvSpPr txBox="1">
            <a:spLocks noChangeArrowheads="1"/>
          </p:cNvSpPr>
          <p:nvPr/>
        </p:nvSpPr>
        <p:spPr bwMode="auto">
          <a:xfrm>
            <a:off x="6248400" y="1600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88461" name="Text Box 45">
            <a:extLst>
              <a:ext uri="{FF2B5EF4-FFF2-40B4-BE49-F238E27FC236}">
                <a16:creationId xmlns:a16="http://schemas.microsoft.com/office/drawing/2014/main" id="{8A27D033-6F44-C44A-ABD4-AFC588F0EC1F}"/>
              </a:ext>
            </a:extLst>
          </p:cNvPr>
          <p:cNvSpPr txBox="1">
            <a:spLocks noChangeArrowheads="1"/>
          </p:cNvSpPr>
          <p:nvPr/>
        </p:nvSpPr>
        <p:spPr bwMode="auto">
          <a:xfrm>
            <a:off x="7543800" y="16764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grpSp>
        <p:nvGrpSpPr>
          <p:cNvPr id="188462" name="Group 46">
            <a:extLst>
              <a:ext uri="{FF2B5EF4-FFF2-40B4-BE49-F238E27FC236}">
                <a16:creationId xmlns:a16="http://schemas.microsoft.com/office/drawing/2014/main" id="{6894271D-723E-3B41-84C5-C5816D1E3290}"/>
              </a:ext>
            </a:extLst>
          </p:cNvPr>
          <p:cNvGrpSpPr>
            <a:grpSpLocks/>
          </p:cNvGrpSpPr>
          <p:nvPr/>
        </p:nvGrpSpPr>
        <p:grpSpPr bwMode="auto">
          <a:xfrm>
            <a:off x="0" y="3657600"/>
            <a:ext cx="9144000" cy="2590800"/>
            <a:chOff x="5558" y="10080"/>
            <a:chExt cx="7259" cy="2105"/>
          </a:xfrm>
        </p:grpSpPr>
        <p:sp>
          <p:nvSpPr>
            <p:cNvPr id="188463" name="Rectangle 47">
              <a:extLst>
                <a:ext uri="{FF2B5EF4-FFF2-40B4-BE49-F238E27FC236}">
                  <a16:creationId xmlns:a16="http://schemas.microsoft.com/office/drawing/2014/main" id="{C68BE2CC-6F0E-A744-B80C-25B410FDBA48}"/>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4" name="Rectangle 48">
              <a:extLst>
                <a:ext uri="{FF2B5EF4-FFF2-40B4-BE49-F238E27FC236}">
                  <a16:creationId xmlns:a16="http://schemas.microsoft.com/office/drawing/2014/main" id="{A40574AD-BC45-0E46-B0BF-1DE4C60E4223}"/>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5" name="Rectangle 49">
              <a:extLst>
                <a:ext uri="{FF2B5EF4-FFF2-40B4-BE49-F238E27FC236}">
                  <a16:creationId xmlns:a16="http://schemas.microsoft.com/office/drawing/2014/main" id="{192983A6-05E2-674E-9A8A-646AAE60E632}"/>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6" name="Rectangle 50">
              <a:extLst>
                <a:ext uri="{FF2B5EF4-FFF2-40B4-BE49-F238E27FC236}">
                  <a16:creationId xmlns:a16="http://schemas.microsoft.com/office/drawing/2014/main" id="{E4AE53D5-3796-4049-AC03-E97DFEB9D2A4}"/>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7" name="Rectangle 51">
              <a:extLst>
                <a:ext uri="{FF2B5EF4-FFF2-40B4-BE49-F238E27FC236}">
                  <a16:creationId xmlns:a16="http://schemas.microsoft.com/office/drawing/2014/main" id="{5B70D255-E66B-8E4A-B3E0-36C540DF872B}"/>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8" name="Rectangle 52">
              <a:extLst>
                <a:ext uri="{FF2B5EF4-FFF2-40B4-BE49-F238E27FC236}">
                  <a16:creationId xmlns:a16="http://schemas.microsoft.com/office/drawing/2014/main" id="{8D4D93C3-A08F-B143-B650-2FEB5C7D9DDE}"/>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69" name="Rectangle 53">
              <a:extLst>
                <a:ext uri="{FF2B5EF4-FFF2-40B4-BE49-F238E27FC236}">
                  <a16:creationId xmlns:a16="http://schemas.microsoft.com/office/drawing/2014/main" id="{939FF430-8C49-BB42-9023-0E0FBFAA967F}"/>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0" name="Rectangle 54">
              <a:extLst>
                <a:ext uri="{FF2B5EF4-FFF2-40B4-BE49-F238E27FC236}">
                  <a16:creationId xmlns:a16="http://schemas.microsoft.com/office/drawing/2014/main" id="{96A2120B-0769-5F4B-A617-16BF19457298}"/>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1" name="Rectangle 55">
              <a:extLst>
                <a:ext uri="{FF2B5EF4-FFF2-40B4-BE49-F238E27FC236}">
                  <a16:creationId xmlns:a16="http://schemas.microsoft.com/office/drawing/2014/main" id="{B896613B-9B12-2149-893B-F1B550DDC60D}"/>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2" name="Rectangle 56">
              <a:extLst>
                <a:ext uri="{FF2B5EF4-FFF2-40B4-BE49-F238E27FC236}">
                  <a16:creationId xmlns:a16="http://schemas.microsoft.com/office/drawing/2014/main" id="{E87DC2A9-12EF-E245-AE13-98D4F009C4C5}"/>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3" name="Rectangle 57">
              <a:extLst>
                <a:ext uri="{FF2B5EF4-FFF2-40B4-BE49-F238E27FC236}">
                  <a16:creationId xmlns:a16="http://schemas.microsoft.com/office/drawing/2014/main" id="{6CDD568B-2800-7E48-BFB0-A27AAF666A41}"/>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4" name="Rectangle 58">
              <a:extLst>
                <a:ext uri="{FF2B5EF4-FFF2-40B4-BE49-F238E27FC236}">
                  <a16:creationId xmlns:a16="http://schemas.microsoft.com/office/drawing/2014/main" id="{0D597789-954F-F546-AE6E-5B150444C6DB}"/>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5" name="Rectangle 59">
              <a:extLst>
                <a:ext uri="{FF2B5EF4-FFF2-40B4-BE49-F238E27FC236}">
                  <a16:creationId xmlns:a16="http://schemas.microsoft.com/office/drawing/2014/main" id="{1426A965-7849-DD41-9674-298BA84CE288}"/>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6" name="Rectangle 60">
              <a:extLst>
                <a:ext uri="{FF2B5EF4-FFF2-40B4-BE49-F238E27FC236}">
                  <a16:creationId xmlns:a16="http://schemas.microsoft.com/office/drawing/2014/main" id="{F42AB22A-DA48-DE4C-9529-CBE7AC7E0349}"/>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7" name="Rectangle 61">
              <a:extLst>
                <a:ext uri="{FF2B5EF4-FFF2-40B4-BE49-F238E27FC236}">
                  <a16:creationId xmlns:a16="http://schemas.microsoft.com/office/drawing/2014/main" id="{5CBA2EDF-5232-C140-A4D0-B8529B9865A2}"/>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8" name="Rectangle 62">
              <a:extLst>
                <a:ext uri="{FF2B5EF4-FFF2-40B4-BE49-F238E27FC236}">
                  <a16:creationId xmlns:a16="http://schemas.microsoft.com/office/drawing/2014/main" id="{E3A4C835-BB70-7742-85E6-1759F89681BA}"/>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79" name="Rectangle 63">
              <a:extLst>
                <a:ext uri="{FF2B5EF4-FFF2-40B4-BE49-F238E27FC236}">
                  <a16:creationId xmlns:a16="http://schemas.microsoft.com/office/drawing/2014/main" id="{9CAE4420-688C-A840-AD72-F41D7D7FAD7B}"/>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0" name="Rectangle 64">
              <a:extLst>
                <a:ext uri="{FF2B5EF4-FFF2-40B4-BE49-F238E27FC236}">
                  <a16:creationId xmlns:a16="http://schemas.microsoft.com/office/drawing/2014/main" id="{71B7AF48-82BB-2F4A-9602-A0161030E1E5}"/>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1" name="Rectangle 65">
              <a:extLst>
                <a:ext uri="{FF2B5EF4-FFF2-40B4-BE49-F238E27FC236}">
                  <a16:creationId xmlns:a16="http://schemas.microsoft.com/office/drawing/2014/main" id="{8D467DE8-25D5-9443-B37C-A881BF2F92C1}"/>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2" name="Rectangle 66">
              <a:extLst>
                <a:ext uri="{FF2B5EF4-FFF2-40B4-BE49-F238E27FC236}">
                  <a16:creationId xmlns:a16="http://schemas.microsoft.com/office/drawing/2014/main" id="{10BF9EDF-6382-084E-A846-C6283E5EDDC9}"/>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3" name="Rectangle 67">
              <a:extLst>
                <a:ext uri="{FF2B5EF4-FFF2-40B4-BE49-F238E27FC236}">
                  <a16:creationId xmlns:a16="http://schemas.microsoft.com/office/drawing/2014/main" id="{78C27051-3C2D-1E40-9400-45726E93439A}"/>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4" name="Rectangle 68">
              <a:extLst>
                <a:ext uri="{FF2B5EF4-FFF2-40B4-BE49-F238E27FC236}">
                  <a16:creationId xmlns:a16="http://schemas.microsoft.com/office/drawing/2014/main" id="{41B26C3F-619B-4D4D-A143-DA0307F98509}"/>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5" name="Rectangle 69">
              <a:extLst>
                <a:ext uri="{FF2B5EF4-FFF2-40B4-BE49-F238E27FC236}">
                  <a16:creationId xmlns:a16="http://schemas.microsoft.com/office/drawing/2014/main" id="{47B2B2CA-5A20-5046-B51F-8F0F27C784A8}"/>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6" name="Rectangle 70">
              <a:extLst>
                <a:ext uri="{FF2B5EF4-FFF2-40B4-BE49-F238E27FC236}">
                  <a16:creationId xmlns:a16="http://schemas.microsoft.com/office/drawing/2014/main" id="{01F7D7AE-D203-8E4D-993F-CD6697A53790}"/>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7" name="Rectangle 71">
              <a:extLst>
                <a:ext uri="{FF2B5EF4-FFF2-40B4-BE49-F238E27FC236}">
                  <a16:creationId xmlns:a16="http://schemas.microsoft.com/office/drawing/2014/main" id="{7A0EEBB1-D93F-3B49-9E18-5742FA50009D}"/>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8" name="Rectangle 72">
              <a:extLst>
                <a:ext uri="{FF2B5EF4-FFF2-40B4-BE49-F238E27FC236}">
                  <a16:creationId xmlns:a16="http://schemas.microsoft.com/office/drawing/2014/main" id="{6E933380-3184-BE4D-B873-3FF9CF65EC4B}"/>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89" name="Rectangle 73">
              <a:extLst>
                <a:ext uri="{FF2B5EF4-FFF2-40B4-BE49-F238E27FC236}">
                  <a16:creationId xmlns:a16="http://schemas.microsoft.com/office/drawing/2014/main" id="{AE439714-076E-E649-B8C6-F6BCC70A7C46}"/>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90" name="Rectangle 74">
              <a:extLst>
                <a:ext uri="{FF2B5EF4-FFF2-40B4-BE49-F238E27FC236}">
                  <a16:creationId xmlns:a16="http://schemas.microsoft.com/office/drawing/2014/main" id="{9FD65FF8-CC19-6D43-B7D3-26F1B0385AA9}"/>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91" name="Rectangle 75">
              <a:extLst>
                <a:ext uri="{FF2B5EF4-FFF2-40B4-BE49-F238E27FC236}">
                  <a16:creationId xmlns:a16="http://schemas.microsoft.com/office/drawing/2014/main" id="{68DA9025-6FBC-9E44-AAC5-76B22016B15B}"/>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92" name="Rectangle 76">
              <a:extLst>
                <a:ext uri="{FF2B5EF4-FFF2-40B4-BE49-F238E27FC236}">
                  <a16:creationId xmlns:a16="http://schemas.microsoft.com/office/drawing/2014/main" id="{825565B8-DCDA-D647-9BE4-6866E3C2E5F7}"/>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93" name="Rectangle 77">
              <a:extLst>
                <a:ext uri="{FF2B5EF4-FFF2-40B4-BE49-F238E27FC236}">
                  <a16:creationId xmlns:a16="http://schemas.microsoft.com/office/drawing/2014/main" id="{1077EA1E-D480-574A-9151-78E2D9FF5D70}"/>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88494" name="Rectangle 78">
              <a:extLst>
                <a:ext uri="{FF2B5EF4-FFF2-40B4-BE49-F238E27FC236}">
                  <a16:creationId xmlns:a16="http://schemas.microsoft.com/office/drawing/2014/main" id="{13F9B27F-2DBE-854A-928D-B50656355C7F}"/>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88495" name="Freeform 79">
            <a:extLst>
              <a:ext uri="{FF2B5EF4-FFF2-40B4-BE49-F238E27FC236}">
                <a16:creationId xmlns:a16="http://schemas.microsoft.com/office/drawing/2014/main" id="{CD8AF931-089E-724F-A9CB-690E064D8DAC}"/>
              </a:ext>
            </a:extLst>
          </p:cNvPr>
          <p:cNvSpPr>
            <a:spLocks/>
          </p:cNvSpPr>
          <p:nvPr/>
        </p:nvSpPr>
        <p:spPr bwMode="auto">
          <a:xfrm>
            <a:off x="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96" name="Text Box 80">
            <a:extLst>
              <a:ext uri="{FF2B5EF4-FFF2-40B4-BE49-F238E27FC236}">
                <a16:creationId xmlns:a16="http://schemas.microsoft.com/office/drawing/2014/main" id="{2960D66E-804B-6D4E-A778-4C0B18753C80}"/>
              </a:ext>
            </a:extLst>
          </p:cNvPr>
          <p:cNvSpPr txBox="1">
            <a:spLocks noChangeArrowheads="1"/>
          </p:cNvSpPr>
          <p:nvPr/>
        </p:nvSpPr>
        <p:spPr bwMode="auto">
          <a:xfrm>
            <a:off x="228600" y="4343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88497" name="Freeform 81">
            <a:extLst>
              <a:ext uri="{FF2B5EF4-FFF2-40B4-BE49-F238E27FC236}">
                <a16:creationId xmlns:a16="http://schemas.microsoft.com/office/drawing/2014/main" id="{3BA21735-814A-574C-9D36-DB2DE4FE77E4}"/>
              </a:ext>
            </a:extLst>
          </p:cNvPr>
          <p:cNvSpPr>
            <a:spLocks/>
          </p:cNvSpPr>
          <p:nvPr/>
        </p:nvSpPr>
        <p:spPr bwMode="auto">
          <a:xfrm>
            <a:off x="143827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98" name="Freeform 82">
            <a:extLst>
              <a:ext uri="{FF2B5EF4-FFF2-40B4-BE49-F238E27FC236}">
                <a16:creationId xmlns:a16="http://schemas.microsoft.com/office/drawing/2014/main" id="{CF4448E5-4FE4-1449-A154-0CE9366F94FF}"/>
              </a:ext>
            </a:extLst>
          </p:cNvPr>
          <p:cNvSpPr>
            <a:spLocks/>
          </p:cNvSpPr>
          <p:nvPr/>
        </p:nvSpPr>
        <p:spPr bwMode="auto">
          <a:xfrm>
            <a:off x="2878138"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499" name="Freeform 83">
            <a:extLst>
              <a:ext uri="{FF2B5EF4-FFF2-40B4-BE49-F238E27FC236}">
                <a16:creationId xmlns:a16="http://schemas.microsoft.com/office/drawing/2014/main" id="{F883012C-13A9-E849-972F-9CD72DD6A3E2}"/>
              </a:ext>
            </a:extLst>
          </p:cNvPr>
          <p:cNvSpPr>
            <a:spLocks/>
          </p:cNvSpPr>
          <p:nvPr/>
        </p:nvSpPr>
        <p:spPr bwMode="auto">
          <a:xfrm>
            <a:off x="431800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500" name="Freeform 84">
            <a:extLst>
              <a:ext uri="{FF2B5EF4-FFF2-40B4-BE49-F238E27FC236}">
                <a16:creationId xmlns:a16="http://schemas.microsoft.com/office/drawing/2014/main" id="{956C4C0A-F56C-6A41-BB0C-BBD41D1F97D1}"/>
              </a:ext>
            </a:extLst>
          </p:cNvPr>
          <p:cNvSpPr>
            <a:spLocks/>
          </p:cNvSpPr>
          <p:nvPr/>
        </p:nvSpPr>
        <p:spPr bwMode="auto">
          <a:xfrm>
            <a:off x="5757863"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501" name="Freeform 85">
            <a:extLst>
              <a:ext uri="{FF2B5EF4-FFF2-40B4-BE49-F238E27FC236}">
                <a16:creationId xmlns:a16="http://schemas.microsoft.com/office/drawing/2014/main" id="{73D4909C-F78C-DF4F-BB9F-19F103085CEA}"/>
              </a:ext>
            </a:extLst>
          </p:cNvPr>
          <p:cNvSpPr>
            <a:spLocks/>
          </p:cNvSpPr>
          <p:nvPr/>
        </p:nvSpPr>
        <p:spPr bwMode="auto">
          <a:xfrm>
            <a:off x="719772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88502" name="Text Box 86">
            <a:extLst>
              <a:ext uri="{FF2B5EF4-FFF2-40B4-BE49-F238E27FC236}">
                <a16:creationId xmlns:a16="http://schemas.microsoft.com/office/drawing/2014/main" id="{B80D9C36-C754-404D-98EC-6B17730A4D22}"/>
              </a:ext>
            </a:extLst>
          </p:cNvPr>
          <p:cNvSpPr txBox="1">
            <a:spLocks noChangeArrowheads="1"/>
          </p:cNvSpPr>
          <p:nvPr/>
        </p:nvSpPr>
        <p:spPr bwMode="auto">
          <a:xfrm>
            <a:off x="1752600" y="4343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88503" name="Text Box 87">
            <a:extLst>
              <a:ext uri="{FF2B5EF4-FFF2-40B4-BE49-F238E27FC236}">
                <a16:creationId xmlns:a16="http://schemas.microsoft.com/office/drawing/2014/main" id="{3E2A802C-B3C5-C54E-9201-B27D6896631D}"/>
              </a:ext>
            </a:extLst>
          </p:cNvPr>
          <p:cNvSpPr txBox="1">
            <a:spLocks noChangeArrowheads="1"/>
          </p:cNvSpPr>
          <p:nvPr/>
        </p:nvSpPr>
        <p:spPr bwMode="auto">
          <a:xfrm>
            <a:off x="3124200" y="4191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sp>
        <p:nvSpPr>
          <p:cNvPr id="188504" name="Text Box 88">
            <a:extLst>
              <a:ext uri="{FF2B5EF4-FFF2-40B4-BE49-F238E27FC236}">
                <a16:creationId xmlns:a16="http://schemas.microsoft.com/office/drawing/2014/main" id="{CE126055-98A5-7D48-92C3-EA3ADD13C03C}"/>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88505" name="Freeform 89">
            <a:extLst>
              <a:ext uri="{FF2B5EF4-FFF2-40B4-BE49-F238E27FC236}">
                <a16:creationId xmlns:a16="http://schemas.microsoft.com/office/drawing/2014/main" id="{1EFB2979-775A-EA44-A143-590771448DC7}"/>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66013"/>
          </a:solidFill>
          <a:ln w="6350">
            <a:solidFill>
              <a:srgbClr val="000000"/>
            </a:solidFill>
            <a:prstDash val="solid"/>
            <a:round/>
            <a:headEnd/>
            <a:tailEnd/>
          </a:ln>
        </p:spPr>
        <p:txBody>
          <a:bodyPr/>
          <a:lstStyle/>
          <a:p>
            <a:endParaRPr lang="de-DE"/>
          </a:p>
        </p:txBody>
      </p:sp>
      <p:sp>
        <p:nvSpPr>
          <p:cNvPr id="188506" name="Text Box 90">
            <a:extLst>
              <a:ext uri="{FF2B5EF4-FFF2-40B4-BE49-F238E27FC236}">
                <a16:creationId xmlns:a16="http://schemas.microsoft.com/office/drawing/2014/main" id="{AA6D6907-D58B-8C45-8163-A7D92D926C66}"/>
              </a:ext>
            </a:extLst>
          </p:cNvPr>
          <p:cNvSpPr txBox="1">
            <a:spLocks noChangeArrowheads="1"/>
          </p:cNvSpPr>
          <p:nvPr/>
        </p:nvSpPr>
        <p:spPr bwMode="auto">
          <a:xfrm>
            <a:off x="0" y="5791200"/>
            <a:ext cx="7634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 Forschungseinrichtung, kommerzieller Anbieter</a:t>
            </a:r>
          </a:p>
        </p:txBody>
      </p:sp>
      <p:sp>
        <p:nvSpPr>
          <p:cNvPr id="188507" name="Text Box 91">
            <a:extLst>
              <a:ext uri="{FF2B5EF4-FFF2-40B4-BE49-F238E27FC236}">
                <a16:creationId xmlns:a16="http://schemas.microsoft.com/office/drawing/2014/main" id="{E92C1044-5E8F-9D44-A65B-E32550DBDB4F}"/>
              </a:ext>
            </a:extLst>
          </p:cNvPr>
          <p:cNvSpPr txBox="1">
            <a:spLocks noChangeArrowheads="1"/>
          </p:cNvSpPr>
          <p:nvPr/>
        </p:nvSpPr>
        <p:spPr bwMode="auto">
          <a:xfrm>
            <a:off x="7521575" y="30480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Tree>
  </p:cSld>
  <p:clrMapOvr>
    <a:masterClrMapping/>
  </p:clrMapOvr>
  <p:transition spd="slow">
    <p:zoom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oliennummernplatzhalter 3">
            <a:extLst>
              <a:ext uri="{FF2B5EF4-FFF2-40B4-BE49-F238E27FC236}">
                <a16:creationId xmlns:a16="http://schemas.microsoft.com/office/drawing/2014/main" id="{54B5AD07-3BED-0348-A52D-5F01FB48C3BF}"/>
              </a:ext>
            </a:extLst>
          </p:cNvPr>
          <p:cNvSpPr>
            <a:spLocks noGrp="1"/>
          </p:cNvSpPr>
          <p:nvPr>
            <p:ph type="sldNum" sz="quarter" idx="12"/>
          </p:nvPr>
        </p:nvSpPr>
        <p:spPr/>
        <p:txBody>
          <a:bodyPr/>
          <a:lstStyle/>
          <a:p>
            <a:fld id="{7E035E7D-306F-9C49-B5BB-7080C9801180}" type="slidenum">
              <a:rPr lang="de-DE" altLang="de-DE"/>
              <a:pPr/>
              <a:t>18</a:t>
            </a:fld>
            <a:endParaRPr lang="de-DE" altLang="de-DE" b="0"/>
          </a:p>
        </p:txBody>
      </p:sp>
      <p:pic>
        <p:nvPicPr>
          <p:cNvPr id="190466" name="Picture 2">
            <a:extLst>
              <a:ext uri="{FF2B5EF4-FFF2-40B4-BE49-F238E27FC236}">
                <a16:creationId xmlns:a16="http://schemas.microsoft.com/office/drawing/2014/main" id="{63609131-5324-B54F-A7C6-F31F8D6EE4CC}"/>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0467" name="Text Box 3">
            <a:extLst>
              <a:ext uri="{FF2B5EF4-FFF2-40B4-BE49-F238E27FC236}">
                <a16:creationId xmlns:a16="http://schemas.microsoft.com/office/drawing/2014/main" id="{7A2D4E09-C2F5-AC43-93D8-49311B917305}"/>
              </a:ext>
            </a:extLst>
          </p:cNvPr>
          <p:cNvSpPr txBox="1">
            <a:spLocks noChangeArrowheads="1"/>
          </p:cNvSpPr>
          <p:nvPr/>
        </p:nvSpPr>
        <p:spPr bwMode="auto">
          <a:xfrm>
            <a:off x="1135063" y="0"/>
            <a:ext cx="6959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de-DE" altLang="de-DE" sz="4000" b="1">
                <a:latin typeface="Arial" panose="020B0604020202020204" pitchFamily="34" charset="0"/>
              </a:rPr>
              <a:t>Modell Corporate University</a:t>
            </a:r>
            <a:endParaRPr lang="de-DE" altLang="de-DE" b="1">
              <a:latin typeface="Arial" panose="020B0604020202020204" pitchFamily="34" charset="0"/>
            </a:endParaRPr>
          </a:p>
        </p:txBody>
      </p:sp>
      <p:grpSp>
        <p:nvGrpSpPr>
          <p:cNvPr id="190468" name="Group 4">
            <a:extLst>
              <a:ext uri="{FF2B5EF4-FFF2-40B4-BE49-F238E27FC236}">
                <a16:creationId xmlns:a16="http://schemas.microsoft.com/office/drawing/2014/main" id="{A8126D9F-8376-D140-AB80-259FE0E75154}"/>
              </a:ext>
            </a:extLst>
          </p:cNvPr>
          <p:cNvGrpSpPr>
            <a:grpSpLocks/>
          </p:cNvGrpSpPr>
          <p:nvPr/>
        </p:nvGrpSpPr>
        <p:grpSpPr bwMode="auto">
          <a:xfrm>
            <a:off x="0" y="990600"/>
            <a:ext cx="9144000" cy="2590800"/>
            <a:chOff x="5558" y="10080"/>
            <a:chExt cx="7259" cy="2105"/>
          </a:xfrm>
        </p:grpSpPr>
        <p:sp>
          <p:nvSpPr>
            <p:cNvPr id="190469" name="Rectangle 5">
              <a:extLst>
                <a:ext uri="{FF2B5EF4-FFF2-40B4-BE49-F238E27FC236}">
                  <a16:creationId xmlns:a16="http://schemas.microsoft.com/office/drawing/2014/main" id="{036A3F59-7665-3144-9F0B-F3F5EF5C16A8}"/>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0" name="Rectangle 6">
              <a:extLst>
                <a:ext uri="{FF2B5EF4-FFF2-40B4-BE49-F238E27FC236}">
                  <a16:creationId xmlns:a16="http://schemas.microsoft.com/office/drawing/2014/main" id="{994D6813-2BCA-7248-8E72-90F0717A94C9}"/>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1" name="Rectangle 7">
              <a:extLst>
                <a:ext uri="{FF2B5EF4-FFF2-40B4-BE49-F238E27FC236}">
                  <a16:creationId xmlns:a16="http://schemas.microsoft.com/office/drawing/2014/main" id="{B380C621-C9B9-324E-8CD7-F1B607999C4F}"/>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2" name="Rectangle 8">
              <a:extLst>
                <a:ext uri="{FF2B5EF4-FFF2-40B4-BE49-F238E27FC236}">
                  <a16:creationId xmlns:a16="http://schemas.microsoft.com/office/drawing/2014/main" id="{C62B877C-70DD-9C41-8C66-BE1A7B800DA8}"/>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3" name="Rectangle 9">
              <a:extLst>
                <a:ext uri="{FF2B5EF4-FFF2-40B4-BE49-F238E27FC236}">
                  <a16:creationId xmlns:a16="http://schemas.microsoft.com/office/drawing/2014/main" id="{27ED3DDF-80CD-7C40-A21B-4FF62D42469A}"/>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4" name="Rectangle 10">
              <a:extLst>
                <a:ext uri="{FF2B5EF4-FFF2-40B4-BE49-F238E27FC236}">
                  <a16:creationId xmlns:a16="http://schemas.microsoft.com/office/drawing/2014/main" id="{98AAEB54-B152-9944-9F71-C6501EDEAD35}"/>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5" name="Rectangle 11">
              <a:extLst>
                <a:ext uri="{FF2B5EF4-FFF2-40B4-BE49-F238E27FC236}">
                  <a16:creationId xmlns:a16="http://schemas.microsoft.com/office/drawing/2014/main" id="{79FFF380-4B34-EC4D-B91C-B4D1E576EBA4}"/>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6" name="Rectangle 12">
              <a:extLst>
                <a:ext uri="{FF2B5EF4-FFF2-40B4-BE49-F238E27FC236}">
                  <a16:creationId xmlns:a16="http://schemas.microsoft.com/office/drawing/2014/main" id="{A5B9D625-9B50-3247-970E-43487D6C0408}"/>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7" name="Rectangle 13">
              <a:extLst>
                <a:ext uri="{FF2B5EF4-FFF2-40B4-BE49-F238E27FC236}">
                  <a16:creationId xmlns:a16="http://schemas.microsoft.com/office/drawing/2014/main" id="{3B6AE86C-FA6A-B243-9D3A-4225BDAEF52C}"/>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8" name="Rectangle 14">
              <a:extLst>
                <a:ext uri="{FF2B5EF4-FFF2-40B4-BE49-F238E27FC236}">
                  <a16:creationId xmlns:a16="http://schemas.microsoft.com/office/drawing/2014/main" id="{2ACF5BDB-D26A-5A4C-BD6D-818A38BD3C39}"/>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79" name="Rectangle 15">
              <a:extLst>
                <a:ext uri="{FF2B5EF4-FFF2-40B4-BE49-F238E27FC236}">
                  <a16:creationId xmlns:a16="http://schemas.microsoft.com/office/drawing/2014/main" id="{B1170CFF-4536-CB41-9D28-124EF8D337E1}"/>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0" name="Rectangle 16">
              <a:extLst>
                <a:ext uri="{FF2B5EF4-FFF2-40B4-BE49-F238E27FC236}">
                  <a16:creationId xmlns:a16="http://schemas.microsoft.com/office/drawing/2014/main" id="{0D1E5D95-32AD-D549-A00E-FE65E6FA12E7}"/>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1" name="Rectangle 17">
              <a:extLst>
                <a:ext uri="{FF2B5EF4-FFF2-40B4-BE49-F238E27FC236}">
                  <a16:creationId xmlns:a16="http://schemas.microsoft.com/office/drawing/2014/main" id="{A2C4F798-7C65-FB47-81FA-D325C9EA8AA3}"/>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2" name="Rectangle 18">
              <a:extLst>
                <a:ext uri="{FF2B5EF4-FFF2-40B4-BE49-F238E27FC236}">
                  <a16:creationId xmlns:a16="http://schemas.microsoft.com/office/drawing/2014/main" id="{2EF662BC-F345-9F40-A1D7-E04EE81AC16A}"/>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3" name="Rectangle 19">
              <a:extLst>
                <a:ext uri="{FF2B5EF4-FFF2-40B4-BE49-F238E27FC236}">
                  <a16:creationId xmlns:a16="http://schemas.microsoft.com/office/drawing/2014/main" id="{B5555CF1-D5E9-564B-A98C-22D4DF81515D}"/>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4" name="Rectangle 20">
              <a:extLst>
                <a:ext uri="{FF2B5EF4-FFF2-40B4-BE49-F238E27FC236}">
                  <a16:creationId xmlns:a16="http://schemas.microsoft.com/office/drawing/2014/main" id="{631ECFA6-04EB-6A42-9917-1E074EA0C553}"/>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5" name="Rectangle 21">
              <a:extLst>
                <a:ext uri="{FF2B5EF4-FFF2-40B4-BE49-F238E27FC236}">
                  <a16:creationId xmlns:a16="http://schemas.microsoft.com/office/drawing/2014/main" id="{CC27CDC4-EE35-8846-8EC4-39991CF4A257}"/>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6" name="Rectangle 22">
              <a:extLst>
                <a:ext uri="{FF2B5EF4-FFF2-40B4-BE49-F238E27FC236}">
                  <a16:creationId xmlns:a16="http://schemas.microsoft.com/office/drawing/2014/main" id="{1B990FDD-B1BB-144D-BAED-422E838D40F9}"/>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7" name="Rectangle 23">
              <a:extLst>
                <a:ext uri="{FF2B5EF4-FFF2-40B4-BE49-F238E27FC236}">
                  <a16:creationId xmlns:a16="http://schemas.microsoft.com/office/drawing/2014/main" id="{24DA5145-FDB2-4A47-AD9E-3B4A6303E738}"/>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8" name="Rectangle 24">
              <a:extLst>
                <a:ext uri="{FF2B5EF4-FFF2-40B4-BE49-F238E27FC236}">
                  <a16:creationId xmlns:a16="http://schemas.microsoft.com/office/drawing/2014/main" id="{487CC263-6C84-9D42-AB2E-E7902F3CC254}"/>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89" name="Rectangle 25">
              <a:extLst>
                <a:ext uri="{FF2B5EF4-FFF2-40B4-BE49-F238E27FC236}">
                  <a16:creationId xmlns:a16="http://schemas.microsoft.com/office/drawing/2014/main" id="{38AC11DF-5CF8-D94D-8009-5A24C0915C00}"/>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0" name="Rectangle 26">
              <a:extLst>
                <a:ext uri="{FF2B5EF4-FFF2-40B4-BE49-F238E27FC236}">
                  <a16:creationId xmlns:a16="http://schemas.microsoft.com/office/drawing/2014/main" id="{9E3B2CD0-D28A-4243-8464-031DAE812EBF}"/>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1" name="Rectangle 27">
              <a:extLst>
                <a:ext uri="{FF2B5EF4-FFF2-40B4-BE49-F238E27FC236}">
                  <a16:creationId xmlns:a16="http://schemas.microsoft.com/office/drawing/2014/main" id="{EC1E15C4-3042-AA4F-BA6B-7CD6E94789EE}"/>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2" name="Rectangle 28">
              <a:extLst>
                <a:ext uri="{FF2B5EF4-FFF2-40B4-BE49-F238E27FC236}">
                  <a16:creationId xmlns:a16="http://schemas.microsoft.com/office/drawing/2014/main" id="{1A90CDBF-A990-A64A-836A-19FB2A67870E}"/>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3" name="Rectangle 29">
              <a:extLst>
                <a:ext uri="{FF2B5EF4-FFF2-40B4-BE49-F238E27FC236}">
                  <a16:creationId xmlns:a16="http://schemas.microsoft.com/office/drawing/2014/main" id="{5E762D4C-89EC-6D46-8CE9-9C20BF42AB51}"/>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4" name="Rectangle 30">
              <a:extLst>
                <a:ext uri="{FF2B5EF4-FFF2-40B4-BE49-F238E27FC236}">
                  <a16:creationId xmlns:a16="http://schemas.microsoft.com/office/drawing/2014/main" id="{3FD097C3-A471-6F47-9EBC-806016AC1B26}"/>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5" name="Rectangle 31">
              <a:extLst>
                <a:ext uri="{FF2B5EF4-FFF2-40B4-BE49-F238E27FC236}">
                  <a16:creationId xmlns:a16="http://schemas.microsoft.com/office/drawing/2014/main" id="{C8B48444-35C6-BA46-A210-78B38AEC3C36}"/>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6" name="Rectangle 32">
              <a:extLst>
                <a:ext uri="{FF2B5EF4-FFF2-40B4-BE49-F238E27FC236}">
                  <a16:creationId xmlns:a16="http://schemas.microsoft.com/office/drawing/2014/main" id="{005410D7-A2E4-364E-8A58-267871537127}"/>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7" name="Rectangle 33">
              <a:extLst>
                <a:ext uri="{FF2B5EF4-FFF2-40B4-BE49-F238E27FC236}">
                  <a16:creationId xmlns:a16="http://schemas.microsoft.com/office/drawing/2014/main" id="{E21C353E-B62A-9B4A-B492-AB78E9D307BD}"/>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8" name="Rectangle 34">
              <a:extLst>
                <a:ext uri="{FF2B5EF4-FFF2-40B4-BE49-F238E27FC236}">
                  <a16:creationId xmlns:a16="http://schemas.microsoft.com/office/drawing/2014/main" id="{134B56F4-2B8B-4045-9F4F-DA53F67EE270}"/>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499" name="Rectangle 35">
              <a:extLst>
                <a:ext uri="{FF2B5EF4-FFF2-40B4-BE49-F238E27FC236}">
                  <a16:creationId xmlns:a16="http://schemas.microsoft.com/office/drawing/2014/main" id="{FDCD9F72-89F0-094F-826B-5527EC55BB8F}"/>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00" name="Rectangle 36">
              <a:extLst>
                <a:ext uri="{FF2B5EF4-FFF2-40B4-BE49-F238E27FC236}">
                  <a16:creationId xmlns:a16="http://schemas.microsoft.com/office/drawing/2014/main" id="{88BB8AE1-05AF-B64E-9778-C8C3B42323D3}"/>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90501" name="Freeform 37">
            <a:extLst>
              <a:ext uri="{FF2B5EF4-FFF2-40B4-BE49-F238E27FC236}">
                <a16:creationId xmlns:a16="http://schemas.microsoft.com/office/drawing/2014/main" id="{21E2EDE8-08AA-F84D-B93C-37CA2D3DCDC0}"/>
              </a:ext>
            </a:extLst>
          </p:cNvPr>
          <p:cNvSpPr>
            <a:spLocks/>
          </p:cNvSpPr>
          <p:nvPr/>
        </p:nvSpPr>
        <p:spPr bwMode="auto">
          <a:xfrm>
            <a:off x="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2" name="Text Box 38">
            <a:extLst>
              <a:ext uri="{FF2B5EF4-FFF2-40B4-BE49-F238E27FC236}">
                <a16:creationId xmlns:a16="http://schemas.microsoft.com/office/drawing/2014/main" id="{3AC95A55-11AD-3042-8869-1420A51183EA}"/>
              </a:ext>
            </a:extLst>
          </p:cNvPr>
          <p:cNvSpPr txBox="1">
            <a:spLocks noChangeArrowheads="1"/>
          </p:cNvSpPr>
          <p:nvPr/>
        </p:nvSpPr>
        <p:spPr bwMode="auto">
          <a:xfrm>
            <a:off x="228600" y="1676400"/>
            <a:ext cx="14763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t>   </a:t>
            </a:r>
            <a:r>
              <a:rPr lang="de-DE" altLang="de-DE" sz="2000" b="1">
                <a:latin typeface="Arial Narrow" panose="020B0604020202020204" pitchFamily="34" charset="0"/>
              </a:rPr>
              <a:t>Content</a:t>
            </a:r>
          </a:p>
          <a:p>
            <a:r>
              <a:rPr lang="de-DE" altLang="de-DE" sz="2000" b="1">
                <a:latin typeface="Arial Narrow" panose="020B0604020202020204" pitchFamily="34" charset="0"/>
              </a:rPr>
              <a:t>    generieren</a:t>
            </a:r>
          </a:p>
          <a:p>
            <a:r>
              <a:rPr lang="de-DE" altLang="de-DE" sz="2000" b="1">
                <a:latin typeface="Arial Narrow" panose="020B0604020202020204" pitchFamily="34" charset="0"/>
              </a:rPr>
              <a:t> (Forschung)</a:t>
            </a:r>
            <a:endParaRPr lang="de-DE" altLang="de-DE" sz="1200"/>
          </a:p>
        </p:txBody>
      </p:sp>
      <p:sp>
        <p:nvSpPr>
          <p:cNvPr id="190503" name="Freeform 39">
            <a:extLst>
              <a:ext uri="{FF2B5EF4-FFF2-40B4-BE49-F238E27FC236}">
                <a16:creationId xmlns:a16="http://schemas.microsoft.com/office/drawing/2014/main" id="{9A504506-3893-D149-A385-D1B543E599E0}"/>
              </a:ext>
            </a:extLst>
          </p:cNvPr>
          <p:cNvSpPr>
            <a:spLocks/>
          </p:cNvSpPr>
          <p:nvPr/>
        </p:nvSpPr>
        <p:spPr bwMode="auto">
          <a:xfrm>
            <a:off x="143827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4" name="Freeform 40">
            <a:extLst>
              <a:ext uri="{FF2B5EF4-FFF2-40B4-BE49-F238E27FC236}">
                <a16:creationId xmlns:a16="http://schemas.microsoft.com/office/drawing/2014/main" id="{A81A9038-04E5-F940-B04C-0782A7CEAA03}"/>
              </a:ext>
            </a:extLst>
          </p:cNvPr>
          <p:cNvSpPr>
            <a:spLocks/>
          </p:cNvSpPr>
          <p:nvPr/>
        </p:nvSpPr>
        <p:spPr bwMode="auto">
          <a:xfrm>
            <a:off x="2878138"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5" name="Freeform 41">
            <a:extLst>
              <a:ext uri="{FF2B5EF4-FFF2-40B4-BE49-F238E27FC236}">
                <a16:creationId xmlns:a16="http://schemas.microsoft.com/office/drawing/2014/main" id="{B3A85E54-77D5-0845-AA51-CA45B3EA670F}"/>
              </a:ext>
            </a:extLst>
          </p:cNvPr>
          <p:cNvSpPr>
            <a:spLocks/>
          </p:cNvSpPr>
          <p:nvPr/>
        </p:nvSpPr>
        <p:spPr bwMode="auto">
          <a:xfrm>
            <a:off x="4318000"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6" name="Freeform 42">
            <a:extLst>
              <a:ext uri="{FF2B5EF4-FFF2-40B4-BE49-F238E27FC236}">
                <a16:creationId xmlns:a16="http://schemas.microsoft.com/office/drawing/2014/main" id="{24D1E639-8AD8-D146-ADFB-2A597B699A9A}"/>
              </a:ext>
            </a:extLst>
          </p:cNvPr>
          <p:cNvSpPr>
            <a:spLocks/>
          </p:cNvSpPr>
          <p:nvPr/>
        </p:nvSpPr>
        <p:spPr bwMode="auto">
          <a:xfrm>
            <a:off x="5757863"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7" name="Freeform 43">
            <a:extLst>
              <a:ext uri="{FF2B5EF4-FFF2-40B4-BE49-F238E27FC236}">
                <a16:creationId xmlns:a16="http://schemas.microsoft.com/office/drawing/2014/main" id="{703E7772-CF4A-F54B-8DB8-54BFA52D1C40}"/>
              </a:ext>
            </a:extLst>
          </p:cNvPr>
          <p:cNvSpPr>
            <a:spLocks/>
          </p:cNvSpPr>
          <p:nvPr/>
        </p:nvSpPr>
        <p:spPr bwMode="auto">
          <a:xfrm>
            <a:off x="7197725" y="1371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08" name="Text Box 44">
            <a:extLst>
              <a:ext uri="{FF2B5EF4-FFF2-40B4-BE49-F238E27FC236}">
                <a16:creationId xmlns:a16="http://schemas.microsoft.com/office/drawing/2014/main" id="{45E83EA6-E77F-3546-B10B-69864A8095E8}"/>
              </a:ext>
            </a:extLst>
          </p:cNvPr>
          <p:cNvSpPr txBox="1">
            <a:spLocks noChangeArrowheads="1"/>
          </p:cNvSpPr>
          <p:nvPr/>
        </p:nvSpPr>
        <p:spPr bwMode="auto">
          <a:xfrm>
            <a:off x="1752600" y="1676400"/>
            <a:ext cx="14112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Integration/</a:t>
            </a:r>
          </a:p>
          <a:p>
            <a:r>
              <a:rPr lang="de-DE" altLang="de-DE" sz="2000" b="1">
                <a:latin typeface="Arial Narrow" panose="020B0604020202020204" pitchFamily="34" charset="0"/>
              </a:rPr>
              <a:t>  Programm-</a:t>
            </a:r>
          </a:p>
          <a:p>
            <a:r>
              <a:rPr lang="de-DE" altLang="de-DE" sz="2000" b="1">
                <a:latin typeface="Arial Narrow" panose="020B0604020202020204" pitchFamily="34" charset="0"/>
              </a:rPr>
              <a:t>gestaltung</a:t>
            </a:r>
            <a:endParaRPr lang="de-DE" altLang="de-DE" sz="2000" b="1"/>
          </a:p>
        </p:txBody>
      </p:sp>
      <p:sp>
        <p:nvSpPr>
          <p:cNvPr id="190509" name="Text Box 45">
            <a:extLst>
              <a:ext uri="{FF2B5EF4-FFF2-40B4-BE49-F238E27FC236}">
                <a16:creationId xmlns:a16="http://schemas.microsoft.com/office/drawing/2014/main" id="{BE3E78BC-104B-0F44-BD1B-143D7A814B31}"/>
              </a:ext>
            </a:extLst>
          </p:cNvPr>
          <p:cNvSpPr txBox="1">
            <a:spLocks noChangeArrowheads="1"/>
          </p:cNvSpPr>
          <p:nvPr/>
        </p:nvSpPr>
        <p:spPr bwMode="auto">
          <a:xfrm>
            <a:off x="3124200" y="152400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2000" b="1">
                <a:latin typeface="Arial Narrow" panose="020B0604020202020204" pitchFamily="34" charset="0"/>
              </a:rPr>
              <a:t>Aufberei-</a:t>
            </a:r>
          </a:p>
          <a:p>
            <a:r>
              <a:rPr lang="de-DE" altLang="de-DE" sz="2000" b="1">
                <a:latin typeface="Arial Narrow" panose="020B0604020202020204" pitchFamily="34" charset="0"/>
              </a:rPr>
              <a:t>     tung/</a:t>
            </a:r>
          </a:p>
          <a:p>
            <a:r>
              <a:rPr lang="de-DE" altLang="de-DE" sz="2000" b="1">
                <a:latin typeface="Arial Narrow" panose="020B0604020202020204" pitchFamily="34" charset="0"/>
              </a:rPr>
              <a:t>   course </a:t>
            </a:r>
          </a:p>
          <a:p>
            <a:r>
              <a:rPr lang="de-DE" altLang="de-DE" sz="2000" b="1">
                <a:latin typeface="Arial Narrow" panose="020B0604020202020204" pitchFamily="34" charset="0"/>
              </a:rPr>
              <a:t>  design</a:t>
            </a:r>
            <a:endParaRPr lang="de-DE" altLang="de-DE" sz="2000" b="1"/>
          </a:p>
        </p:txBody>
      </p:sp>
      <p:grpSp>
        <p:nvGrpSpPr>
          <p:cNvPr id="190510" name="Group 46">
            <a:extLst>
              <a:ext uri="{FF2B5EF4-FFF2-40B4-BE49-F238E27FC236}">
                <a16:creationId xmlns:a16="http://schemas.microsoft.com/office/drawing/2014/main" id="{9FCE5E10-11CC-B743-9EAB-5A482EB4FDFA}"/>
              </a:ext>
            </a:extLst>
          </p:cNvPr>
          <p:cNvGrpSpPr>
            <a:grpSpLocks/>
          </p:cNvGrpSpPr>
          <p:nvPr/>
        </p:nvGrpSpPr>
        <p:grpSpPr bwMode="auto">
          <a:xfrm>
            <a:off x="0" y="3657600"/>
            <a:ext cx="9144000" cy="2590800"/>
            <a:chOff x="5558" y="10080"/>
            <a:chExt cx="7259" cy="2105"/>
          </a:xfrm>
        </p:grpSpPr>
        <p:sp>
          <p:nvSpPr>
            <p:cNvPr id="190511" name="Rectangle 47">
              <a:extLst>
                <a:ext uri="{FF2B5EF4-FFF2-40B4-BE49-F238E27FC236}">
                  <a16:creationId xmlns:a16="http://schemas.microsoft.com/office/drawing/2014/main" id="{724B55E8-C83D-F546-9F66-4C532CB25AB8}"/>
                </a:ext>
              </a:extLst>
            </p:cNvPr>
            <p:cNvSpPr>
              <a:spLocks noChangeArrowheads="1"/>
            </p:cNvSpPr>
            <p:nvPr/>
          </p:nvSpPr>
          <p:spPr bwMode="auto">
            <a:xfrm>
              <a:off x="5558" y="10080"/>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2" name="Rectangle 48">
              <a:extLst>
                <a:ext uri="{FF2B5EF4-FFF2-40B4-BE49-F238E27FC236}">
                  <a16:creationId xmlns:a16="http://schemas.microsoft.com/office/drawing/2014/main" id="{F5167C54-A104-4A46-A96C-8EB7007C65B4}"/>
                </a:ext>
              </a:extLst>
            </p:cNvPr>
            <p:cNvSpPr>
              <a:spLocks noChangeArrowheads="1"/>
            </p:cNvSpPr>
            <p:nvPr/>
          </p:nvSpPr>
          <p:spPr bwMode="auto">
            <a:xfrm>
              <a:off x="5558" y="10145"/>
              <a:ext cx="7259" cy="67"/>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3" name="Rectangle 49">
              <a:extLst>
                <a:ext uri="{FF2B5EF4-FFF2-40B4-BE49-F238E27FC236}">
                  <a16:creationId xmlns:a16="http://schemas.microsoft.com/office/drawing/2014/main" id="{1BB1B9B3-BD44-3941-A13C-448EE7913F13}"/>
                </a:ext>
              </a:extLst>
            </p:cNvPr>
            <p:cNvSpPr>
              <a:spLocks noChangeArrowheads="1"/>
            </p:cNvSpPr>
            <p:nvPr/>
          </p:nvSpPr>
          <p:spPr bwMode="auto">
            <a:xfrm>
              <a:off x="5558" y="10212"/>
              <a:ext cx="7259" cy="65"/>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4" name="Rectangle 50">
              <a:extLst>
                <a:ext uri="{FF2B5EF4-FFF2-40B4-BE49-F238E27FC236}">
                  <a16:creationId xmlns:a16="http://schemas.microsoft.com/office/drawing/2014/main" id="{3021142A-EA75-A24F-8534-543FAAF08FF8}"/>
                </a:ext>
              </a:extLst>
            </p:cNvPr>
            <p:cNvSpPr>
              <a:spLocks noChangeArrowheads="1"/>
            </p:cNvSpPr>
            <p:nvPr/>
          </p:nvSpPr>
          <p:spPr bwMode="auto">
            <a:xfrm>
              <a:off x="5558" y="10277"/>
              <a:ext cx="7259" cy="66"/>
            </a:xfrm>
            <a:prstGeom prst="rect">
              <a:avLst/>
            </a:pr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5" name="Rectangle 51">
              <a:extLst>
                <a:ext uri="{FF2B5EF4-FFF2-40B4-BE49-F238E27FC236}">
                  <a16:creationId xmlns:a16="http://schemas.microsoft.com/office/drawing/2014/main" id="{D1C7DA92-97A5-9B4D-8C67-463FCC4922A4}"/>
                </a:ext>
              </a:extLst>
            </p:cNvPr>
            <p:cNvSpPr>
              <a:spLocks noChangeArrowheads="1"/>
            </p:cNvSpPr>
            <p:nvPr/>
          </p:nvSpPr>
          <p:spPr bwMode="auto">
            <a:xfrm>
              <a:off x="5558" y="10343"/>
              <a:ext cx="7259" cy="65"/>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6" name="Rectangle 52">
              <a:extLst>
                <a:ext uri="{FF2B5EF4-FFF2-40B4-BE49-F238E27FC236}">
                  <a16:creationId xmlns:a16="http://schemas.microsoft.com/office/drawing/2014/main" id="{0175D790-4E8F-3146-8635-935E1CAF150C}"/>
                </a:ext>
              </a:extLst>
            </p:cNvPr>
            <p:cNvSpPr>
              <a:spLocks noChangeArrowheads="1"/>
            </p:cNvSpPr>
            <p:nvPr/>
          </p:nvSpPr>
          <p:spPr bwMode="auto">
            <a:xfrm>
              <a:off x="5558" y="10408"/>
              <a:ext cx="7259" cy="67"/>
            </a:xfrm>
            <a:prstGeom prst="rect">
              <a:avLst/>
            </a:prstGeom>
            <a:solidFill>
              <a:srgbClr val="B1B1B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7" name="Rectangle 53">
              <a:extLst>
                <a:ext uri="{FF2B5EF4-FFF2-40B4-BE49-F238E27FC236}">
                  <a16:creationId xmlns:a16="http://schemas.microsoft.com/office/drawing/2014/main" id="{0055191C-20B2-2344-A04F-8EBA3178A920}"/>
                </a:ext>
              </a:extLst>
            </p:cNvPr>
            <p:cNvSpPr>
              <a:spLocks noChangeArrowheads="1"/>
            </p:cNvSpPr>
            <p:nvPr/>
          </p:nvSpPr>
          <p:spPr bwMode="auto">
            <a:xfrm>
              <a:off x="5558" y="10475"/>
              <a:ext cx="7259" cy="65"/>
            </a:xfrm>
            <a:prstGeom prst="rect">
              <a:avLst/>
            </a:prstGeom>
            <a:solidFill>
              <a:srgbClr val="B0B0B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8" name="Rectangle 54">
              <a:extLst>
                <a:ext uri="{FF2B5EF4-FFF2-40B4-BE49-F238E27FC236}">
                  <a16:creationId xmlns:a16="http://schemas.microsoft.com/office/drawing/2014/main" id="{B4AA7BDB-03D5-3642-BAA7-A1BD2E4E0FE5}"/>
                </a:ext>
              </a:extLst>
            </p:cNvPr>
            <p:cNvSpPr>
              <a:spLocks noChangeArrowheads="1"/>
            </p:cNvSpPr>
            <p:nvPr/>
          </p:nvSpPr>
          <p:spPr bwMode="auto">
            <a:xfrm>
              <a:off x="5558" y="10540"/>
              <a:ext cx="7259" cy="66"/>
            </a:xfrm>
            <a:prstGeom prst="rect">
              <a:avLst/>
            </a:prstGeom>
            <a:solidFill>
              <a:srgbClr val="AFAFA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19" name="Rectangle 55">
              <a:extLst>
                <a:ext uri="{FF2B5EF4-FFF2-40B4-BE49-F238E27FC236}">
                  <a16:creationId xmlns:a16="http://schemas.microsoft.com/office/drawing/2014/main" id="{F74BD9A1-6507-944D-B5C7-24CEBFFD80D5}"/>
                </a:ext>
              </a:extLst>
            </p:cNvPr>
            <p:cNvSpPr>
              <a:spLocks noChangeArrowheads="1"/>
            </p:cNvSpPr>
            <p:nvPr/>
          </p:nvSpPr>
          <p:spPr bwMode="auto">
            <a:xfrm>
              <a:off x="5558" y="10606"/>
              <a:ext cx="7259" cy="65"/>
            </a:xfrm>
            <a:prstGeom prst="rect">
              <a:avLst/>
            </a:prstGeom>
            <a:solidFill>
              <a:srgbClr val="AEAEA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0" name="Rectangle 56">
              <a:extLst>
                <a:ext uri="{FF2B5EF4-FFF2-40B4-BE49-F238E27FC236}">
                  <a16:creationId xmlns:a16="http://schemas.microsoft.com/office/drawing/2014/main" id="{5361039D-5DC4-0143-87ED-A5520915F698}"/>
                </a:ext>
              </a:extLst>
            </p:cNvPr>
            <p:cNvSpPr>
              <a:spLocks noChangeArrowheads="1"/>
            </p:cNvSpPr>
            <p:nvPr/>
          </p:nvSpPr>
          <p:spPr bwMode="auto">
            <a:xfrm>
              <a:off x="5558" y="10671"/>
              <a:ext cx="7259" cy="67"/>
            </a:xfrm>
            <a:prstGeom prst="rect">
              <a:avLst/>
            </a:prstGeom>
            <a:solidFill>
              <a:srgbClr val="ACACA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1" name="Rectangle 57">
              <a:extLst>
                <a:ext uri="{FF2B5EF4-FFF2-40B4-BE49-F238E27FC236}">
                  <a16:creationId xmlns:a16="http://schemas.microsoft.com/office/drawing/2014/main" id="{CFDDAF7A-E2EB-874C-A648-D0BD0EF785B4}"/>
                </a:ext>
              </a:extLst>
            </p:cNvPr>
            <p:cNvSpPr>
              <a:spLocks noChangeArrowheads="1"/>
            </p:cNvSpPr>
            <p:nvPr/>
          </p:nvSpPr>
          <p:spPr bwMode="auto">
            <a:xfrm>
              <a:off x="5558" y="10738"/>
              <a:ext cx="7259" cy="65"/>
            </a:xfrm>
            <a:prstGeom prst="rect">
              <a:avLst/>
            </a:prstGeom>
            <a:solidFill>
              <a:srgbClr val="ABABA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2" name="Rectangle 58">
              <a:extLst>
                <a:ext uri="{FF2B5EF4-FFF2-40B4-BE49-F238E27FC236}">
                  <a16:creationId xmlns:a16="http://schemas.microsoft.com/office/drawing/2014/main" id="{8E4C5DBE-E2DD-B443-AE2A-3C800FA06C15}"/>
                </a:ext>
              </a:extLst>
            </p:cNvPr>
            <p:cNvSpPr>
              <a:spLocks noChangeArrowheads="1"/>
            </p:cNvSpPr>
            <p:nvPr/>
          </p:nvSpPr>
          <p:spPr bwMode="auto">
            <a:xfrm>
              <a:off x="5558" y="10803"/>
              <a:ext cx="7259" cy="66"/>
            </a:xfrm>
            <a:prstGeom prst="rect">
              <a:avLst/>
            </a:prstGeom>
            <a:solidFill>
              <a:srgbClr val="A9A9A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3" name="Rectangle 59">
              <a:extLst>
                <a:ext uri="{FF2B5EF4-FFF2-40B4-BE49-F238E27FC236}">
                  <a16:creationId xmlns:a16="http://schemas.microsoft.com/office/drawing/2014/main" id="{6CBDD657-EE7D-1B49-B14B-F860470D016F}"/>
                </a:ext>
              </a:extLst>
            </p:cNvPr>
            <p:cNvSpPr>
              <a:spLocks noChangeArrowheads="1"/>
            </p:cNvSpPr>
            <p:nvPr/>
          </p:nvSpPr>
          <p:spPr bwMode="auto">
            <a:xfrm>
              <a:off x="5558" y="10869"/>
              <a:ext cx="7259" cy="65"/>
            </a:xfrm>
            <a:prstGeom prst="rect">
              <a:avLst/>
            </a:prstGeom>
            <a:solidFill>
              <a:srgbClr val="A7A7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4" name="Rectangle 60">
              <a:extLst>
                <a:ext uri="{FF2B5EF4-FFF2-40B4-BE49-F238E27FC236}">
                  <a16:creationId xmlns:a16="http://schemas.microsoft.com/office/drawing/2014/main" id="{F3C1530C-AD8C-2F4C-999B-98BF19988C21}"/>
                </a:ext>
              </a:extLst>
            </p:cNvPr>
            <p:cNvSpPr>
              <a:spLocks noChangeArrowheads="1"/>
            </p:cNvSpPr>
            <p:nvPr/>
          </p:nvSpPr>
          <p:spPr bwMode="auto">
            <a:xfrm>
              <a:off x="5558" y="10934"/>
              <a:ext cx="7259" cy="67"/>
            </a:xfrm>
            <a:prstGeom prst="rect">
              <a:avLst/>
            </a:prstGeom>
            <a:solidFill>
              <a:srgbClr val="A5A5A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5" name="Rectangle 61">
              <a:extLst>
                <a:ext uri="{FF2B5EF4-FFF2-40B4-BE49-F238E27FC236}">
                  <a16:creationId xmlns:a16="http://schemas.microsoft.com/office/drawing/2014/main" id="{AF48C176-13DB-414E-889E-F11982F8FE82}"/>
                </a:ext>
              </a:extLst>
            </p:cNvPr>
            <p:cNvSpPr>
              <a:spLocks noChangeArrowheads="1"/>
            </p:cNvSpPr>
            <p:nvPr/>
          </p:nvSpPr>
          <p:spPr bwMode="auto">
            <a:xfrm>
              <a:off x="5558" y="11001"/>
              <a:ext cx="7259" cy="65"/>
            </a:xfrm>
            <a:prstGeom prst="rect">
              <a:avLst/>
            </a:prstGeom>
            <a:solidFill>
              <a:srgbClr val="A3A3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6" name="Rectangle 62">
              <a:extLst>
                <a:ext uri="{FF2B5EF4-FFF2-40B4-BE49-F238E27FC236}">
                  <a16:creationId xmlns:a16="http://schemas.microsoft.com/office/drawing/2014/main" id="{EDD9A09F-0F42-B441-B2E0-4AA3513F3304}"/>
                </a:ext>
              </a:extLst>
            </p:cNvPr>
            <p:cNvSpPr>
              <a:spLocks noChangeArrowheads="1"/>
            </p:cNvSpPr>
            <p:nvPr/>
          </p:nvSpPr>
          <p:spPr bwMode="auto">
            <a:xfrm>
              <a:off x="5558" y="11066"/>
              <a:ext cx="7259" cy="66"/>
            </a:xfrm>
            <a:prstGeom prst="rect">
              <a:avLst/>
            </a:prstGeom>
            <a:solidFill>
              <a:srgbClr val="A1A1A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7" name="Rectangle 63">
              <a:extLst>
                <a:ext uri="{FF2B5EF4-FFF2-40B4-BE49-F238E27FC236}">
                  <a16:creationId xmlns:a16="http://schemas.microsoft.com/office/drawing/2014/main" id="{5D7E2135-9AB0-A349-B2FD-50FF9EF9CE27}"/>
                </a:ext>
              </a:extLst>
            </p:cNvPr>
            <p:cNvSpPr>
              <a:spLocks noChangeArrowheads="1"/>
            </p:cNvSpPr>
            <p:nvPr/>
          </p:nvSpPr>
          <p:spPr bwMode="auto">
            <a:xfrm>
              <a:off x="5558" y="11132"/>
              <a:ext cx="7259" cy="65"/>
            </a:xfrm>
            <a:prstGeom prst="rect">
              <a:avLst/>
            </a:prstGeom>
            <a:solidFill>
              <a:srgbClr val="9E9E9E"/>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8" name="Rectangle 64">
              <a:extLst>
                <a:ext uri="{FF2B5EF4-FFF2-40B4-BE49-F238E27FC236}">
                  <a16:creationId xmlns:a16="http://schemas.microsoft.com/office/drawing/2014/main" id="{6A1A22A4-DCA5-0843-AEDF-54A6F5BDD561}"/>
                </a:ext>
              </a:extLst>
            </p:cNvPr>
            <p:cNvSpPr>
              <a:spLocks noChangeArrowheads="1"/>
            </p:cNvSpPr>
            <p:nvPr/>
          </p:nvSpPr>
          <p:spPr bwMode="auto">
            <a:xfrm>
              <a:off x="5558" y="11197"/>
              <a:ext cx="7259" cy="67"/>
            </a:xfrm>
            <a:prstGeom prst="rect">
              <a:avLst/>
            </a:prstGeom>
            <a:solidFill>
              <a:srgbClr val="9C9C9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29" name="Rectangle 65">
              <a:extLst>
                <a:ext uri="{FF2B5EF4-FFF2-40B4-BE49-F238E27FC236}">
                  <a16:creationId xmlns:a16="http://schemas.microsoft.com/office/drawing/2014/main" id="{DAAE6091-1DFD-454E-BE2D-65EC182DA938}"/>
                </a:ext>
              </a:extLst>
            </p:cNvPr>
            <p:cNvSpPr>
              <a:spLocks noChangeArrowheads="1"/>
            </p:cNvSpPr>
            <p:nvPr/>
          </p:nvSpPr>
          <p:spPr bwMode="auto">
            <a:xfrm>
              <a:off x="5558" y="11264"/>
              <a:ext cx="7259" cy="65"/>
            </a:xfrm>
            <a:prstGeom prst="rect">
              <a:avLst/>
            </a:prstGeom>
            <a:solidFill>
              <a:srgbClr val="9A9A9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0" name="Rectangle 66">
              <a:extLst>
                <a:ext uri="{FF2B5EF4-FFF2-40B4-BE49-F238E27FC236}">
                  <a16:creationId xmlns:a16="http://schemas.microsoft.com/office/drawing/2014/main" id="{70F1A546-4616-D647-8E9E-1F5AB5F3F999}"/>
                </a:ext>
              </a:extLst>
            </p:cNvPr>
            <p:cNvSpPr>
              <a:spLocks noChangeArrowheads="1"/>
            </p:cNvSpPr>
            <p:nvPr/>
          </p:nvSpPr>
          <p:spPr bwMode="auto">
            <a:xfrm>
              <a:off x="5558" y="11329"/>
              <a:ext cx="7259" cy="66"/>
            </a:xfrm>
            <a:prstGeom prst="rect">
              <a:avLst/>
            </a:prstGeom>
            <a:solidFill>
              <a:srgbClr val="98989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1" name="Rectangle 67">
              <a:extLst>
                <a:ext uri="{FF2B5EF4-FFF2-40B4-BE49-F238E27FC236}">
                  <a16:creationId xmlns:a16="http://schemas.microsoft.com/office/drawing/2014/main" id="{32FBF08B-2A81-7B4D-A023-3FE19C9FCCCC}"/>
                </a:ext>
              </a:extLst>
            </p:cNvPr>
            <p:cNvSpPr>
              <a:spLocks noChangeArrowheads="1"/>
            </p:cNvSpPr>
            <p:nvPr/>
          </p:nvSpPr>
          <p:spPr bwMode="auto">
            <a:xfrm>
              <a:off x="5558" y="11395"/>
              <a:ext cx="7259" cy="65"/>
            </a:xfrm>
            <a:prstGeom prst="rect">
              <a:avLst/>
            </a:prstGeom>
            <a:solidFill>
              <a:srgbClr val="96969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2" name="Rectangle 68">
              <a:extLst>
                <a:ext uri="{FF2B5EF4-FFF2-40B4-BE49-F238E27FC236}">
                  <a16:creationId xmlns:a16="http://schemas.microsoft.com/office/drawing/2014/main" id="{D3476887-3C5D-B640-96A1-F1DBC3CF164D}"/>
                </a:ext>
              </a:extLst>
            </p:cNvPr>
            <p:cNvSpPr>
              <a:spLocks noChangeArrowheads="1"/>
            </p:cNvSpPr>
            <p:nvPr/>
          </p:nvSpPr>
          <p:spPr bwMode="auto">
            <a:xfrm>
              <a:off x="5558" y="11460"/>
              <a:ext cx="7259" cy="67"/>
            </a:xfrm>
            <a:prstGeom prst="rect">
              <a:avLst/>
            </a:prstGeom>
            <a:solidFill>
              <a:srgbClr val="94949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3" name="Rectangle 69">
              <a:extLst>
                <a:ext uri="{FF2B5EF4-FFF2-40B4-BE49-F238E27FC236}">
                  <a16:creationId xmlns:a16="http://schemas.microsoft.com/office/drawing/2014/main" id="{8AC48603-6DB8-B248-9A1D-5373AB41EA5C}"/>
                </a:ext>
              </a:extLst>
            </p:cNvPr>
            <p:cNvSpPr>
              <a:spLocks noChangeArrowheads="1"/>
            </p:cNvSpPr>
            <p:nvPr/>
          </p:nvSpPr>
          <p:spPr bwMode="auto">
            <a:xfrm>
              <a:off x="5558" y="11527"/>
              <a:ext cx="7259" cy="65"/>
            </a:xfrm>
            <a:prstGeom prst="rect">
              <a:avLst/>
            </a:prstGeom>
            <a:solidFill>
              <a:srgbClr val="92929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4" name="Rectangle 70">
              <a:extLst>
                <a:ext uri="{FF2B5EF4-FFF2-40B4-BE49-F238E27FC236}">
                  <a16:creationId xmlns:a16="http://schemas.microsoft.com/office/drawing/2014/main" id="{EE9285D4-8B2B-2646-AC28-8BDFF0058B1B}"/>
                </a:ext>
              </a:extLst>
            </p:cNvPr>
            <p:cNvSpPr>
              <a:spLocks noChangeArrowheads="1"/>
            </p:cNvSpPr>
            <p:nvPr/>
          </p:nvSpPr>
          <p:spPr bwMode="auto">
            <a:xfrm>
              <a:off x="5558" y="11592"/>
              <a:ext cx="7259" cy="67"/>
            </a:xfrm>
            <a:prstGeom prst="rect">
              <a:avLst/>
            </a:prstGeom>
            <a:solidFill>
              <a:srgbClr val="90909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5" name="Rectangle 71">
              <a:extLst>
                <a:ext uri="{FF2B5EF4-FFF2-40B4-BE49-F238E27FC236}">
                  <a16:creationId xmlns:a16="http://schemas.microsoft.com/office/drawing/2014/main" id="{B27DC953-B6E2-1C4D-BEFE-C0CD92D82E6B}"/>
                </a:ext>
              </a:extLst>
            </p:cNvPr>
            <p:cNvSpPr>
              <a:spLocks noChangeArrowheads="1"/>
            </p:cNvSpPr>
            <p:nvPr/>
          </p:nvSpPr>
          <p:spPr bwMode="auto">
            <a:xfrm>
              <a:off x="5558" y="11659"/>
              <a:ext cx="7259" cy="65"/>
            </a:xfrm>
            <a:prstGeom prst="rect">
              <a:avLst/>
            </a:prstGeom>
            <a:solidFill>
              <a:srgbClr val="8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6" name="Rectangle 72">
              <a:extLst>
                <a:ext uri="{FF2B5EF4-FFF2-40B4-BE49-F238E27FC236}">
                  <a16:creationId xmlns:a16="http://schemas.microsoft.com/office/drawing/2014/main" id="{B2627830-43DC-384B-8605-FA04BA998823}"/>
                </a:ext>
              </a:extLst>
            </p:cNvPr>
            <p:cNvSpPr>
              <a:spLocks noChangeArrowheads="1"/>
            </p:cNvSpPr>
            <p:nvPr/>
          </p:nvSpPr>
          <p:spPr bwMode="auto">
            <a:xfrm>
              <a:off x="5558" y="11724"/>
              <a:ext cx="7259" cy="66"/>
            </a:xfrm>
            <a:prstGeom prst="rect">
              <a:avLst/>
            </a:prstGeom>
            <a:solidFill>
              <a:srgbClr val="8D8D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7" name="Rectangle 73">
              <a:extLst>
                <a:ext uri="{FF2B5EF4-FFF2-40B4-BE49-F238E27FC236}">
                  <a16:creationId xmlns:a16="http://schemas.microsoft.com/office/drawing/2014/main" id="{BFF49FB7-512E-584E-B700-F1517247020E}"/>
                </a:ext>
              </a:extLst>
            </p:cNvPr>
            <p:cNvSpPr>
              <a:spLocks noChangeArrowheads="1"/>
            </p:cNvSpPr>
            <p:nvPr/>
          </p:nvSpPr>
          <p:spPr bwMode="auto">
            <a:xfrm>
              <a:off x="5558" y="11790"/>
              <a:ext cx="7259" cy="65"/>
            </a:xfrm>
            <a:prstGeom prst="rect">
              <a:avLst/>
            </a:prstGeom>
            <a:solidFill>
              <a:srgbClr val="8C8C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8" name="Rectangle 74">
              <a:extLst>
                <a:ext uri="{FF2B5EF4-FFF2-40B4-BE49-F238E27FC236}">
                  <a16:creationId xmlns:a16="http://schemas.microsoft.com/office/drawing/2014/main" id="{FD27559A-5BDA-9C47-8237-A93B50F815D4}"/>
                </a:ext>
              </a:extLst>
            </p:cNvPr>
            <p:cNvSpPr>
              <a:spLocks noChangeArrowheads="1"/>
            </p:cNvSpPr>
            <p:nvPr/>
          </p:nvSpPr>
          <p:spPr bwMode="auto">
            <a:xfrm>
              <a:off x="5558" y="11855"/>
              <a:ext cx="7259" cy="67"/>
            </a:xfrm>
            <a:prstGeom prst="rect">
              <a:avLst/>
            </a:prstGeom>
            <a:solidFill>
              <a:srgbClr val="8B8B8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39" name="Rectangle 75">
              <a:extLst>
                <a:ext uri="{FF2B5EF4-FFF2-40B4-BE49-F238E27FC236}">
                  <a16:creationId xmlns:a16="http://schemas.microsoft.com/office/drawing/2014/main" id="{BEB16416-A47C-6D43-89E6-BFD008563B1C}"/>
                </a:ext>
              </a:extLst>
            </p:cNvPr>
            <p:cNvSpPr>
              <a:spLocks noChangeArrowheads="1"/>
            </p:cNvSpPr>
            <p:nvPr/>
          </p:nvSpPr>
          <p:spPr bwMode="auto">
            <a:xfrm>
              <a:off x="5558" y="11922"/>
              <a:ext cx="7259" cy="65"/>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40" name="Rectangle 76">
              <a:extLst>
                <a:ext uri="{FF2B5EF4-FFF2-40B4-BE49-F238E27FC236}">
                  <a16:creationId xmlns:a16="http://schemas.microsoft.com/office/drawing/2014/main" id="{D0C3A590-5102-4840-B567-AD33277171D9}"/>
                </a:ext>
              </a:extLst>
            </p:cNvPr>
            <p:cNvSpPr>
              <a:spLocks noChangeArrowheads="1"/>
            </p:cNvSpPr>
            <p:nvPr/>
          </p:nvSpPr>
          <p:spPr bwMode="auto">
            <a:xfrm>
              <a:off x="5558" y="11987"/>
              <a:ext cx="7259" cy="66"/>
            </a:xfrm>
            <a:prstGeom prst="rect">
              <a:avLst/>
            </a:prstGeom>
            <a:solidFill>
              <a:srgbClr val="8A8A8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41" name="Rectangle 77">
              <a:extLst>
                <a:ext uri="{FF2B5EF4-FFF2-40B4-BE49-F238E27FC236}">
                  <a16:creationId xmlns:a16="http://schemas.microsoft.com/office/drawing/2014/main" id="{97E1719A-1C9A-8B43-8551-3CA96BC76B69}"/>
                </a:ext>
              </a:extLst>
            </p:cNvPr>
            <p:cNvSpPr>
              <a:spLocks noChangeArrowheads="1"/>
            </p:cNvSpPr>
            <p:nvPr/>
          </p:nvSpPr>
          <p:spPr bwMode="auto">
            <a:xfrm>
              <a:off x="5558" y="12053"/>
              <a:ext cx="7259" cy="65"/>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90542" name="Rectangle 78">
              <a:extLst>
                <a:ext uri="{FF2B5EF4-FFF2-40B4-BE49-F238E27FC236}">
                  <a16:creationId xmlns:a16="http://schemas.microsoft.com/office/drawing/2014/main" id="{8710B5C9-ADB7-CC4E-ACB5-20DAC2471C71}"/>
                </a:ext>
              </a:extLst>
            </p:cNvPr>
            <p:cNvSpPr>
              <a:spLocks noChangeArrowheads="1"/>
            </p:cNvSpPr>
            <p:nvPr/>
          </p:nvSpPr>
          <p:spPr bwMode="auto">
            <a:xfrm>
              <a:off x="5558" y="12118"/>
              <a:ext cx="7259" cy="67"/>
            </a:xfrm>
            <a:prstGeom prst="rect">
              <a:avLst/>
            </a:prstGeom>
            <a:solidFill>
              <a:srgbClr val="89898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grpSp>
      <p:sp>
        <p:nvSpPr>
          <p:cNvPr id="190543" name="Freeform 79">
            <a:extLst>
              <a:ext uri="{FF2B5EF4-FFF2-40B4-BE49-F238E27FC236}">
                <a16:creationId xmlns:a16="http://schemas.microsoft.com/office/drawing/2014/main" id="{96208455-3169-0E43-827D-A7EB60F33838}"/>
              </a:ext>
            </a:extLst>
          </p:cNvPr>
          <p:cNvSpPr>
            <a:spLocks/>
          </p:cNvSpPr>
          <p:nvPr/>
        </p:nvSpPr>
        <p:spPr bwMode="auto">
          <a:xfrm>
            <a:off x="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4" name="Freeform 80">
            <a:extLst>
              <a:ext uri="{FF2B5EF4-FFF2-40B4-BE49-F238E27FC236}">
                <a16:creationId xmlns:a16="http://schemas.microsoft.com/office/drawing/2014/main" id="{43D08BC0-F4A4-8C40-A4BA-DCE4EDAD2255}"/>
              </a:ext>
            </a:extLst>
          </p:cNvPr>
          <p:cNvSpPr>
            <a:spLocks/>
          </p:cNvSpPr>
          <p:nvPr/>
        </p:nvSpPr>
        <p:spPr bwMode="auto">
          <a:xfrm>
            <a:off x="143827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5" name="Freeform 81">
            <a:extLst>
              <a:ext uri="{FF2B5EF4-FFF2-40B4-BE49-F238E27FC236}">
                <a16:creationId xmlns:a16="http://schemas.microsoft.com/office/drawing/2014/main" id="{50C69D28-C87D-2843-9143-C484C81B54A2}"/>
              </a:ext>
            </a:extLst>
          </p:cNvPr>
          <p:cNvSpPr>
            <a:spLocks/>
          </p:cNvSpPr>
          <p:nvPr/>
        </p:nvSpPr>
        <p:spPr bwMode="auto">
          <a:xfrm>
            <a:off x="2878138"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6" name="Freeform 82">
            <a:extLst>
              <a:ext uri="{FF2B5EF4-FFF2-40B4-BE49-F238E27FC236}">
                <a16:creationId xmlns:a16="http://schemas.microsoft.com/office/drawing/2014/main" id="{C2ED701C-651B-794C-B9F1-ACA4098D8907}"/>
              </a:ext>
            </a:extLst>
          </p:cNvPr>
          <p:cNvSpPr>
            <a:spLocks/>
          </p:cNvSpPr>
          <p:nvPr/>
        </p:nvSpPr>
        <p:spPr bwMode="auto">
          <a:xfrm>
            <a:off x="4318000"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7" name="Freeform 83">
            <a:extLst>
              <a:ext uri="{FF2B5EF4-FFF2-40B4-BE49-F238E27FC236}">
                <a16:creationId xmlns:a16="http://schemas.microsoft.com/office/drawing/2014/main" id="{886D3484-F38F-8A43-BD99-D50AA3230733}"/>
              </a:ext>
            </a:extLst>
          </p:cNvPr>
          <p:cNvSpPr>
            <a:spLocks/>
          </p:cNvSpPr>
          <p:nvPr/>
        </p:nvSpPr>
        <p:spPr bwMode="auto">
          <a:xfrm>
            <a:off x="5757863"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8" name="Freeform 84">
            <a:extLst>
              <a:ext uri="{FF2B5EF4-FFF2-40B4-BE49-F238E27FC236}">
                <a16:creationId xmlns:a16="http://schemas.microsoft.com/office/drawing/2014/main" id="{F3B08B10-5A6B-BE49-AC50-D1B9D99E599E}"/>
              </a:ext>
            </a:extLst>
          </p:cNvPr>
          <p:cNvSpPr>
            <a:spLocks/>
          </p:cNvSpPr>
          <p:nvPr/>
        </p:nvSpPr>
        <p:spPr bwMode="auto">
          <a:xfrm>
            <a:off x="7197725" y="4038600"/>
            <a:ext cx="1800225" cy="1619250"/>
          </a:xfrm>
          <a:custGeom>
            <a:avLst/>
            <a:gdLst>
              <a:gd name="T0" fmla="*/ 1288 w 1718"/>
              <a:gd name="T1" fmla="*/ 0 h 857"/>
              <a:gd name="T2" fmla="*/ 0 w 1718"/>
              <a:gd name="T3" fmla="*/ 0 h 857"/>
              <a:gd name="T4" fmla="*/ 430 w 1718"/>
              <a:gd name="T5" fmla="*/ 428 h 857"/>
              <a:gd name="T6" fmla="*/ 0 w 1718"/>
              <a:gd name="T7" fmla="*/ 857 h 857"/>
              <a:gd name="T8" fmla="*/ 1288 w 1718"/>
              <a:gd name="T9" fmla="*/ 857 h 857"/>
              <a:gd name="T10" fmla="*/ 1718 w 1718"/>
              <a:gd name="T11" fmla="*/ 428 h 857"/>
              <a:gd name="T12" fmla="*/ 1288 w 1718"/>
              <a:gd name="T13" fmla="*/ 0 h 857"/>
            </a:gdLst>
            <a:ahLst/>
            <a:cxnLst>
              <a:cxn ang="0">
                <a:pos x="T0" y="T1"/>
              </a:cxn>
              <a:cxn ang="0">
                <a:pos x="T2" y="T3"/>
              </a:cxn>
              <a:cxn ang="0">
                <a:pos x="T4" y="T5"/>
              </a:cxn>
              <a:cxn ang="0">
                <a:pos x="T6" y="T7"/>
              </a:cxn>
              <a:cxn ang="0">
                <a:pos x="T8" y="T9"/>
              </a:cxn>
              <a:cxn ang="0">
                <a:pos x="T10" y="T11"/>
              </a:cxn>
              <a:cxn ang="0">
                <a:pos x="T12" y="T13"/>
              </a:cxn>
            </a:cxnLst>
            <a:rect l="0" t="0" r="r" b="b"/>
            <a:pathLst>
              <a:path w="1718" h="857">
                <a:moveTo>
                  <a:pt x="1288" y="0"/>
                </a:moveTo>
                <a:lnTo>
                  <a:pt x="0" y="0"/>
                </a:lnTo>
                <a:lnTo>
                  <a:pt x="430" y="428"/>
                </a:lnTo>
                <a:lnTo>
                  <a:pt x="0" y="857"/>
                </a:lnTo>
                <a:lnTo>
                  <a:pt x="1288" y="857"/>
                </a:lnTo>
                <a:lnTo>
                  <a:pt x="1718" y="428"/>
                </a:lnTo>
                <a:lnTo>
                  <a:pt x="1288" y="0"/>
                </a:lnTo>
                <a:close/>
              </a:path>
            </a:pathLst>
          </a:custGeom>
          <a:solidFill>
            <a:srgbClr val="F66013"/>
          </a:solidFill>
          <a:ln w="6350">
            <a:solidFill>
              <a:srgbClr val="000000"/>
            </a:solidFill>
            <a:prstDash val="solid"/>
            <a:round/>
            <a:headEnd/>
            <a:tailEnd/>
          </a:ln>
        </p:spPr>
        <p:txBody>
          <a:bodyPr/>
          <a:lstStyle/>
          <a:p>
            <a:endParaRPr lang="de-DE"/>
          </a:p>
        </p:txBody>
      </p:sp>
      <p:sp>
        <p:nvSpPr>
          <p:cNvPr id="190549" name="Text Box 85">
            <a:extLst>
              <a:ext uri="{FF2B5EF4-FFF2-40B4-BE49-F238E27FC236}">
                <a16:creationId xmlns:a16="http://schemas.microsoft.com/office/drawing/2014/main" id="{34E008AB-AAC2-504B-802D-0F8E111CCE64}"/>
              </a:ext>
            </a:extLst>
          </p:cNvPr>
          <p:cNvSpPr txBox="1">
            <a:spLocks noChangeArrowheads="1"/>
          </p:cNvSpPr>
          <p:nvPr/>
        </p:nvSpPr>
        <p:spPr bwMode="auto">
          <a:xfrm>
            <a:off x="4724400" y="4264025"/>
            <a:ext cx="1233488"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Admini-</a:t>
            </a:r>
          </a:p>
          <a:p>
            <a:r>
              <a:rPr lang="de-DE" altLang="de-DE" sz="2000" b="1">
                <a:latin typeface="Arial Narrow" panose="020B0604020202020204" pitchFamily="34" charset="0"/>
              </a:rPr>
              <a:t>    stration,</a:t>
            </a:r>
          </a:p>
          <a:p>
            <a:r>
              <a:rPr lang="de-DE" altLang="de-DE" sz="2000" b="1">
                <a:latin typeface="Arial Narrow" panose="020B0604020202020204" pitchFamily="34" charset="0"/>
              </a:rPr>
              <a:t> support</a:t>
            </a:r>
            <a:endParaRPr lang="de-DE" altLang="de-DE" sz="1200"/>
          </a:p>
        </p:txBody>
      </p:sp>
      <p:sp>
        <p:nvSpPr>
          <p:cNvPr id="190550" name="Text Box 86">
            <a:extLst>
              <a:ext uri="{FF2B5EF4-FFF2-40B4-BE49-F238E27FC236}">
                <a16:creationId xmlns:a16="http://schemas.microsoft.com/office/drawing/2014/main" id="{C2F434AC-1493-5744-A0F0-9E774670B7F3}"/>
              </a:ext>
            </a:extLst>
          </p:cNvPr>
          <p:cNvSpPr txBox="1">
            <a:spLocks noChangeArrowheads="1"/>
          </p:cNvSpPr>
          <p:nvPr/>
        </p:nvSpPr>
        <p:spPr bwMode="auto">
          <a:xfrm>
            <a:off x="6248400" y="4267200"/>
            <a:ext cx="11414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Content</a:t>
            </a:r>
          </a:p>
          <a:p>
            <a:r>
              <a:rPr lang="de-DE" altLang="de-DE" sz="2000" b="1">
                <a:latin typeface="Arial Narrow" panose="020B0604020202020204" pitchFamily="34" charset="0"/>
              </a:rPr>
              <a:t>   delivery</a:t>
            </a:r>
          </a:p>
          <a:p>
            <a:r>
              <a:rPr lang="de-DE" altLang="de-DE" sz="2000" b="1">
                <a:latin typeface="Arial Narrow" panose="020B0604020202020204" pitchFamily="34" charset="0"/>
              </a:rPr>
              <a:t>(Lehre)</a:t>
            </a:r>
          </a:p>
        </p:txBody>
      </p:sp>
      <p:sp>
        <p:nvSpPr>
          <p:cNvPr id="190551" name="Text Box 87">
            <a:extLst>
              <a:ext uri="{FF2B5EF4-FFF2-40B4-BE49-F238E27FC236}">
                <a16:creationId xmlns:a16="http://schemas.microsoft.com/office/drawing/2014/main" id="{2FBD3BE6-8CFF-6242-A48F-1F6F088BD27A}"/>
              </a:ext>
            </a:extLst>
          </p:cNvPr>
          <p:cNvSpPr txBox="1">
            <a:spLocks noChangeArrowheads="1"/>
          </p:cNvSpPr>
          <p:nvPr/>
        </p:nvSpPr>
        <p:spPr bwMode="auto">
          <a:xfrm>
            <a:off x="7543800" y="4343400"/>
            <a:ext cx="12668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2000" b="1">
                <a:latin typeface="Arial Narrow" panose="020B0604020202020204" pitchFamily="34" charset="0"/>
              </a:rPr>
              <a:t>Zertifi-</a:t>
            </a:r>
          </a:p>
          <a:p>
            <a:r>
              <a:rPr lang="de-DE" altLang="de-DE" sz="2000" b="1">
                <a:latin typeface="Arial Narrow" panose="020B0604020202020204" pitchFamily="34" charset="0"/>
              </a:rPr>
              <a:t>     zierung,</a:t>
            </a:r>
          </a:p>
          <a:p>
            <a:r>
              <a:rPr lang="de-DE" altLang="de-DE" sz="2000" b="1">
                <a:latin typeface="Arial Narrow" panose="020B0604020202020204" pitchFamily="34" charset="0"/>
              </a:rPr>
              <a:t>Prüfungen</a:t>
            </a:r>
            <a:endParaRPr lang="de-DE" altLang="de-DE" sz="1200"/>
          </a:p>
        </p:txBody>
      </p:sp>
      <p:sp>
        <p:nvSpPr>
          <p:cNvPr id="190552" name="Text Box 88">
            <a:extLst>
              <a:ext uri="{FF2B5EF4-FFF2-40B4-BE49-F238E27FC236}">
                <a16:creationId xmlns:a16="http://schemas.microsoft.com/office/drawing/2014/main" id="{FCA8845D-D830-EC45-80BA-8B5DB776C022}"/>
              </a:ext>
            </a:extLst>
          </p:cNvPr>
          <p:cNvSpPr txBox="1">
            <a:spLocks noChangeArrowheads="1"/>
          </p:cNvSpPr>
          <p:nvPr/>
        </p:nvSpPr>
        <p:spPr bwMode="auto">
          <a:xfrm>
            <a:off x="3717925" y="30130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sp>
        <p:nvSpPr>
          <p:cNvPr id="190553" name="Freeform 89">
            <a:extLst>
              <a:ext uri="{FF2B5EF4-FFF2-40B4-BE49-F238E27FC236}">
                <a16:creationId xmlns:a16="http://schemas.microsoft.com/office/drawing/2014/main" id="{71D50552-688F-EA4A-A6DA-879CC609FEAB}"/>
              </a:ext>
            </a:extLst>
          </p:cNvPr>
          <p:cNvSpPr>
            <a:spLocks/>
          </p:cNvSpPr>
          <p:nvPr/>
        </p:nvSpPr>
        <p:spPr bwMode="auto">
          <a:xfrm>
            <a:off x="4267200" y="3276600"/>
            <a:ext cx="446088" cy="593725"/>
          </a:xfrm>
          <a:custGeom>
            <a:avLst/>
            <a:gdLst>
              <a:gd name="T0" fmla="*/ 351 w 703"/>
              <a:gd name="T1" fmla="*/ 0 h 936"/>
              <a:gd name="T2" fmla="*/ 703 w 703"/>
              <a:gd name="T3" fmla="*/ 187 h 936"/>
              <a:gd name="T4" fmla="*/ 490 w 703"/>
              <a:gd name="T5" fmla="*/ 187 h 936"/>
              <a:gd name="T6" fmla="*/ 490 w 703"/>
              <a:gd name="T7" fmla="*/ 749 h 936"/>
              <a:gd name="T8" fmla="*/ 703 w 703"/>
              <a:gd name="T9" fmla="*/ 749 h 936"/>
              <a:gd name="T10" fmla="*/ 351 w 703"/>
              <a:gd name="T11" fmla="*/ 936 h 936"/>
              <a:gd name="T12" fmla="*/ 0 w 703"/>
              <a:gd name="T13" fmla="*/ 749 h 936"/>
              <a:gd name="T14" fmla="*/ 213 w 703"/>
              <a:gd name="T15" fmla="*/ 749 h 936"/>
              <a:gd name="T16" fmla="*/ 213 w 703"/>
              <a:gd name="T17" fmla="*/ 187 h 936"/>
              <a:gd name="T18" fmla="*/ 0 w 703"/>
              <a:gd name="T19" fmla="*/ 187 h 936"/>
              <a:gd name="T20" fmla="*/ 351 w 703"/>
              <a:gd name="T21" fmla="*/ 0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03" h="936">
                <a:moveTo>
                  <a:pt x="351" y="0"/>
                </a:moveTo>
                <a:lnTo>
                  <a:pt x="703" y="187"/>
                </a:lnTo>
                <a:lnTo>
                  <a:pt x="490" y="187"/>
                </a:lnTo>
                <a:lnTo>
                  <a:pt x="490" y="749"/>
                </a:lnTo>
                <a:lnTo>
                  <a:pt x="703" y="749"/>
                </a:lnTo>
                <a:lnTo>
                  <a:pt x="351" y="936"/>
                </a:lnTo>
                <a:lnTo>
                  <a:pt x="0" y="749"/>
                </a:lnTo>
                <a:lnTo>
                  <a:pt x="213" y="749"/>
                </a:lnTo>
                <a:lnTo>
                  <a:pt x="213" y="187"/>
                </a:lnTo>
                <a:lnTo>
                  <a:pt x="0" y="187"/>
                </a:lnTo>
                <a:lnTo>
                  <a:pt x="351" y="0"/>
                </a:lnTo>
                <a:close/>
              </a:path>
            </a:pathLst>
          </a:custGeom>
          <a:solidFill>
            <a:srgbClr val="F66013"/>
          </a:solidFill>
          <a:ln w="6350">
            <a:solidFill>
              <a:srgbClr val="000000"/>
            </a:solidFill>
            <a:prstDash val="solid"/>
            <a:round/>
            <a:headEnd/>
            <a:tailEnd/>
          </a:ln>
        </p:spPr>
        <p:txBody>
          <a:bodyPr/>
          <a:lstStyle/>
          <a:p>
            <a:endParaRPr lang="de-DE"/>
          </a:p>
        </p:txBody>
      </p:sp>
      <p:sp>
        <p:nvSpPr>
          <p:cNvPr id="190554" name="Text Box 90">
            <a:extLst>
              <a:ext uri="{FF2B5EF4-FFF2-40B4-BE49-F238E27FC236}">
                <a16:creationId xmlns:a16="http://schemas.microsoft.com/office/drawing/2014/main" id="{79169E18-530C-BB4E-AA38-E95988B6510A}"/>
              </a:ext>
            </a:extLst>
          </p:cNvPr>
          <p:cNvSpPr txBox="1">
            <a:spLocks noChangeArrowheads="1"/>
          </p:cNvSpPr>
          <p:nvPr/>
        </p:nvSpPr>
        <p:spPr bwMode="auto">
          <a:xfrm>
            <a:off x="0" y="3124200"/>
            <a:ext cx="1622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Hochschule</a:t>
            </a:r>
          </a:p>
        </p:txBody>
      </p:sp>
      <p:sp>
        <p:nvSpPr>
          <p:cNvPr id="190555" name="Text Box 91">
            <a:extLst>
              <a:ext uri="{FF2B5EF4-FFF2-40B4-BE49-F238E27FC236}">
                <a16:creationId xmlns:a16="http://schemas.microsoft.com/office/drawing/2014/main" id="{4738E82D-97CF-BE40-92D7-0CA940A144FF}"/>
              </a:ext>
            </a:extLst>
          </p:cNvPr>
          <p:cNvSpPr txBox="1">
            <a:spLocks noChangeArrowheads="1"/>
          </p:cNvSpPr>
          <p:nvPr/>
        </p:nvSpPr>
        <p:spPr bwMode="auto">
          <a:xfrm>
            <a:off x="6380163" y="5715000"/>
            <a:ext cx="27638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t>Corporate University</a:t>
            </a:r>
          </a:p>
        </p:txBody>
      </p:sp>
    </p:spTree>
  </p:cSld>
  <p:clrMapOvr>
    <a:masterClrMapping/>
  </p:clrMapOvr>
  <p:transition spd="slow">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a:extLst>
              <a:ext uri="{FF2B5EF4-FFF2-40B4-BE49-F238E27FC236}">
                <a16:creationId xmlns:a16="http://schemas.microsoft.com/office/drawing/2014/main" id="{5C5EF18D-26B4-EF46-91B4-A426490A51A2}"/>
              </a:ext>
            </a:extLst>
          </p:cNvPr>
          <p:cNvSpPr>
            <a:spLocks noGrp="1"/>
          </p:cNvSpPr>
          <p:nvPr>
            <p:ph type="sldNum" sz="quarter" idx="12"/>
          </p:nvPr>
        </p:nvSpPr>
        <p:spPr/>
        <p:txBody>
          <a:bodyPr/>
          <a:lstStyle/>
          <a:p>
            <a:fld id="{69BC0D83-6765-9B46-847B-4F447D2B1215}" type="slidenum">
              <a:rPr lang="de-DE" altLang="de-DE"/>
              <a:pPr/>
              <a:t>19</a:t>
            </a:fld>
            <a:endParaRPr lang="de-DE" altLang="de-DE" b="0"/>
          </a:p>
        </p:txBody>
      </p:sp>
      <p:pic>
        <p:nvPicPr>
          <p:cNvPr id="184322" name="Picture 2">
            <a:extLst>
              <a:ext uri="{FF2B5EF4-FFF2-40B4-BE49-F238E27FC236}">
                <a16:creationId xmlns:a16="http://schemas.microsoft.com/office/drawing/2014/main" id="{88F5A8A6-2D16-184C-ACD0-6C54F9C1629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25" name="WordArt 5">
            <a:extLst>
              <a:ext uri="{FF2B5EF4-FFF2-40B4-BE49-F238E27FC236}">
                <a16:creationId xmlns:a16="http://schemas.microsoft.com/office/drawing/2014/main" id="{1157AAD3-CAE8-DB46-A70D-6FE922AC3F1D}"/>
              </a:ext>
            </a:extLst>
          </p:cNvPr>
          <p:cNvSpPr>
            <a:spLocks noChangeArrowheads="1" noChangeShapeType="1" noTextEdit="1"/>
          </p:cNvSpPr>
          <p:nvPr/>
        </p:nvSpPr>
        <p:spPr bwMode="auto">
          <a:xfrm>
            <a:off x="685800" y="152400"/>
            <a:ext cx="8077200" cy="2362200"/>
          </a:xfrm>
          <a:prstGeom prst="rect">
            <a:avLst/>
          </a:prstGeom>
        </p:spPr>
        <p:txBody>
          <a:bodyPr wrap="none" fromWordArt="1">
            <a:prstTxWarp prst="textPlain">
              <a:avLst>
                <a:gd name="adj" fmla="val 50000"/>
              </a:avLst>
            </a:prstTxWarp>
          </a:bodyPr>
          <a:lstStyle/>
          <a:p>
            <a:pPr algn="ctr"/>
            <a:r>
              <a:rPr lang="de-DE" sz="3600" b="1" kern="10">
                <a:ln w="19050">
                  <a:solidFill>
                    <a:srgbClr val="FFFF99"/>
                  </a:solidFill>
                  <a:round/>
                  <a:headEnd/>
                  <a:tailEnd/>
                </a:ln>
                <a:effectLst>
                  <a:outerShdw dist="35921" dir="2700000" algn="ctr" rotWithShape="0">
                    <a:srgbClr val="990000"/>
                  </a:outerShdw>
                </a:effectLst>
                <a:latin typeface="Arial" panose="020B0604020202020204" pitchFamily="34" charset="0"/>
                <a:cs typeface="Arial" panose="020B0604020202020204" pitchFamily="34" charset="0"/>
              </a:rPr>
              <a:t>To 'e' or not to be</a:t>
            </a:r>
          </a:p>
          <a:p>
            <a:pPr algn="ctr"/>
            <a:r>
              <a:rPr lang="de-DE" sz="3600" b="1" kern="10">
                <a:ln w="19050">
                  <a:solidFill>
                    <a:srgbClr val="FFFF99"/>
                  </a:solidFill>
                  <a:round/>
                  <a:headEnd/>
                  <a:tailEnd/>
                </a:ln>
                <a:effectLst>
                  <a:outerShdw dist="35921" dir="2700000" algn="ctr" rotWithShape="0">
                    <a:srgbClr val="990000"/>
                  </a:outerShdw>
                </a:effectLst>
                <a:latin typeface="Arial" panose="020B0604020202020204" pitchFamily="34" charset="0"/>
                <a:cs typeface="Arial" panose="020B0604020202020204" pitchFamily="34" charset="0"/>
              </a:rPr>
              <a:t>- that is the question.</a:t>
            </a:r>
          </a:p>
        </p:txBody>
      </p:sp>
      <p:sp>
        <p:nvSpPr>
          <p:cNvPr id="184327" name="Text Box 7">
            <a:extLst>
              <a:ext uri="{FF2B5EF4-FFF2-40B4-BE49-F238E27FC236}">
                <a16:creationId xmlns:a16="http://schemas.microsoft.com/office/drawing/2014/main" id="{9E859EAB-5A86-204B-A66D-8B2E2DBDF2C9}"/>
              </a:ext>
            </a:extLst>
          </p:cNvPr>
          <p:cNvSpPr txBox="1">
            <a:spLocks noChangeArrowheads="1"/>
          </p:cNvSpPr>
          <p:nvPr/>
        </p:nvSpPr>
        <p:spPr bwMode="auto">
          <a:xfrm>
            <a:off x="1066800" y="3429000"/>
            <a:ext cx="6821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nicht </a:t>
            </a:r>
            <a:r>
              <a:rPr lang="de-DE" altLang="de-DE" sz="3600" b="1" i="1" u="sng">
                <a:latin typeface="Arial" panose="020B0604020202020204" pitchFamily="34" charset="0"/>
              </a:rPr>
              <a:t>die</a:t>
            </a:r>
            <a:r>
              <a:rPr lang="de-DE" altLang="de-DE" sz="3600" b="1">
                <a:latin typeface="Arial" panose="020B0604020202020204" pitchFamily="34" charset="0"/>
              </a:rPr>
              <a:t> virtuelle Hochschule</a:t>
            </a:r>
            <a:endParaRPr lang="de-DE" altLang="de-DE"/>
          </a:p>
        </p:txBody>
      </p:sp>
      <p:sp>
        <p:nvSpPr>
          <p:cNvPr id="184328" name="Text Box 8">
            <a:extLst>
              <a:ext uri="{FF2B5EF4-FFF2-40B4-BE49-F238E27FC236}">
                <a16:creationId xmlns:a16="http://schemas.microsoft.com/office/drawing/2014/main" id="{4B27A8EF-643C-D44A-AF07-FF2E078E0819}"/>
              </a:ext>
            </a:extLst>
          </p:cNvPr>
          <p:cNvSpPr txBox="1">
            <a:spLocks noChangeArrowheads="1"/>
          </p:cNvSpPr>
          <p:nvPr/>
        </p:nvSpPr>
        <p:spPr bwMode="auto">
          <a:xfrm>
            <a:off x="1066800" y="4419600"/>
            <a:ext cx="7710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strategische Managementaufgabe</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84325"/>
                                        </p:tgtEl>
                                        <p:attrNameLst>
                                          <p:attrName>style.visibility</p:attrName>
                                        </p:attrNameLst>
                                      </p:cBhvr>
                                      <p:to>
                                        <p:strVal val="visible"/>
                                      </p:to>
                                    </p:set>
                                    <p:animEffect transition="in" filter="dissolve">
                                      <p:cBhvr>
                                        <p:cTn id="7" dur="500"/>
                                        <p:tgtEl>
                                          <p:spTgt spid="1843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84327"/>
                                        </p:tgtEl>
                                        <p:attrNameLst>
                                          <p:attrName>style.visibility</p:attrName>
                                        </p:attrNameLst>
                                      </p:cBhvr>
                                      <p:to>
                                        <p:strVal val="visible"/>
                                      </p:to>
                                    </p:set>
                                    <p:anim calcmode="lin" valueType="num">
                                      <p:cBhvr additive="base">
                                        <p:cTn id="12" dur="500" fill="hold"/>
                                        <p:tgtEl>
                                          <p:spTgt spid="184327"/>
                                        </p:tgtEl>
                                        <p:attrNameLst>
                                          <p:attrName>ppt_x</p:attrName>
                                        </p:attrNameLst>
                                      </p:cBhvr>
                                      <p:tavLst>
                                        <p:tav tm="0">
                                          <p:val>
                                            <p:strVal val="0-#ppt_w/2"/>
                                          </p:val>
                                        </p:tav>
                                        <p:tav tm="100000">
                                          <p:val>
                                            <p:strVal val="#ppt_x"/>
                                          </p:val>
                                        </p:tav>
                                      </p:tavLst>
                                    </p:anim>
                                    <p:anim calcmode="lin" valueType="num">
                                      <p:cBhvr additive="base">
                                        <p:cTn id="13" dur="500" fill="hold"/>
                                        <p:tgtEl>
                                          <p:spTgt spid="18432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84328"/>
                                        </p:tgtEl>
                                        <p:attrNameLst>
                                          <p:attrName>style.visibility</p:attrName>
                                        </p:attrNameLst>
                                      </p:cBhvr>
                                      <p:to>
                                        <p:strVal val="visible"/>
                                      </p:to>
                                    </p:set>
                                    <p:anim calcmode="lin" valueType="num">
                                      <p:cBhvr additive="base">
                                        <p:cTn id="18" dur="500" fill="hold"/>
                                        <p:tgtEl>
                                          <p:spTgt spid="184328"/>
                                        </p:tgtEl>
                                        <p:attrNameLst>
                                          <p:attrName>ppt_x</p:attrName>
                                        </p:attrNameLst>
                                      </p:cBhvr>
                                      <p:tavLst>
                                        <p:tav tm="0">
                                          <p:val>
                                            <p:strVal val="0-#ppt_w/2"/>
                                          </p:val>
                                        </p:tav>
                                        <p:tav tm="100000">
                                          <p:val>
                                            <p:strVal val="#ppt_x"/>
                                          </p:val>
                                        </p:tav>
                                      </p:tavLst>
                                    </p:anim>
                                    <p:anim calcmode="lin" valueType="num">
                                      <p:cBhvr additive="base">
                                        <p:cTn id="19" dur="500" fill="hold"/>
                                        <p:tgtEl>
                                          <p:spTgt spid="1843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7" grpId="0" autoUpdateAnimBg="0"/>
      <p:bldP spid="18432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a:extLst>
              <a:ext uri="{FF2B5EF4-FFF2-40B4-BE49-F238E27FC236}">
                <a16:creationId xmlns:a16="http://schemas.microsoft.com/office/drawing/2014/main" id="{2C418204-EB0F-0F4E-83A7-A1C829FE3B19}"/>
              </a:ext>
            </a:extLst>
          </p:cNvPr>
          <p:cNvSpPr>
            <a:spLocks noGrp="1"/>
          </p:cNvSpPr>
          <p:nvPr>
            <p:ph type="sldNum" sz="quarter" idx="12"/>
          </p:nvPr>
        </p:nvSpPr>
        <p:spPr/>
        <p:txBody>
          <a:bodyPr/>
          <a:lstStyle/>
          <a:p>
            <a:fld id="{35A9A042-935B-6D44-93DA-BF19F1FBE21E}" type="slidenum">
              <a:rPr lang="de-DE" altLang="de-DE"/>
              <a:pPr/>
              <a:t>2</a:t>
            </a:fld>
            <a:endParaRPr lang="de-DE" altLang="de-DE" b="0"/>
          </a:p>
        </p:txBody>
      </p:sp>
      <p:pic>
        <p:nvPicPr>
          <p:cNvPr id="131074" name="Picture 2">
            <a:extLst>
              <a:ext uri="{FF2B5EF4-FFF2-40B4-BE49-F238E27FC236}">
                <a16:creationId xmlns:a16="http://schemas.microsoft.com/office/drawing/2014/main" id="{A91A67D6-8EA8-E64E-A1B3-780A3EC59AF2}"/>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1076" name="Text Box 4">
            <a:extLst>
              <a:ext uri="{FF2B5EF4-FFF2-40B4-BE49-F238E27FC236}">
                <a16:creationId xmlns:a16="http://schemas.microsoft.com/office/drawing/2014/main" id="{9A9F359A-1E77-2B4A-8375-88E32D5D35EC}"/>
              </a:ext>
            </a:extLst>
          </p:cNvPr>
          <p:cNvSpPr txBox="1">
            <a:spLocks noChangeArrowheads="1"/>
          </p:cNvSpPr>
          <p:nvPr/>
        </p:nvSpPr>
        <p:spPr bwMode="auto">
          <a:xfrm>
            <a:off x="1219200" y="1600200"/>
            <a:ext cx="71628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Reformen in Deutschland</a:t>
            </a:r>
            <a:endParaRPr lang="de-DE" altLang="de-DE" b="1">
              <a:latin typeface="Arial" panose="020B0604020202020204" pitchFamily="34" charset="0"/>
            </a:endParaRPr>
          </a:p>
        </p:txBody>
      </p:sp>
      <p:sp>
        <p:nvSpPr>
          <p:cNvPr id="131077" name="Text Box 5">
            <a:extLst>
              <a:ext uri="{FF2B5EF4-FFF2-40B4-BE49-F238E27FC236}">
                <a16:creationId xmlns:a16="http://schemas.microsoft.com/office/drawing/2014/main" id="{11AEFA10-EBFC-AA4F-8F32-079A12F48CC6}"/>
              </a:ext>
            </a:extLst>
          </p:cNvPr>
          <p:cNvSpPr txBox="1">
            <a:spLocks noChangeArrowheads="1"/>
          </p:cNvSpPr>
          <p:nvPr/>
        </p:nvSpPr>
        <p:spPr bwMode="auto">
          <a:xfrm>
            <a:off x="1828800" y="2590800"/>
            <a:ext cx="3773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Internationalität</a:t>
            </a:r>
            <a:endParaRPr lang="de-DE" altLang="de-DE" b="1"/>
          </a:p>
        </p:txBody>
      </p:sp>
      <p:sp>
        <p:nvSpPr>
          <p:cNvPr id="131083" name="Text Box 11">
            <a:extLst>
              <a:ext uri="{FF2B5EF4-FFF2-40B4-BE49-F238E27FC236}">
                <a16:creationId xmlns:a16="http://schemas.microsoft.com/office/drawing/2014/main" id="{9423E44F-8C55-D94D-AFCE-AB904125FBFC}"/>
              </a:ext>
            </a:extLst>
          </p:cNvPr>
          <p:cNvSpPr txBox="1">
            <a:spLocks noChangeArrowheads="1"/>
          </p:cNvSpPr>
          <p:nvPr/>
        </p:nvSpPr>
        <p:spPr bwMode="auto">
          <a:xfrm>
            <a:off x="1828800" y="3505200"/>
            <a:ext cx="29098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Profilierung</a:t>
            </a:r>
            <a:endParaRPr lang="de-DE" altLang="de-DE" b="1"/>
          </a:p>
        </p:txBody>
      </p:sp>
      <p:sp>
        <p:nvSpPr>
          <p:cNvPr id="131084" name="Text Box 12">
            <a:extLst>
              <a:ext uri="{FF2B5EF4-FFF2-40B4-BE49-F238E27FC236}">
                <a16:creationId xmlns:a16="http://schemas.microsoft.com/office/drawing/2014/main" id="{C788C21C-E16A-A548-B24A-1EA2F6E4E9BD}"/>
              </a:ext>
            </a:extLst>
          </p:cNvPr>
          <p:cNvSpPr txBox="1">
            <a:spLocks noChangeArrowheads="1"/>
          </p:cNvSpPr>
          <p:nvPr/>
        </p:nvSpPr>
        <p:spPr bwMode="auto">
          <a:xfrm>
            <a:off x="1828800" y="4419600"/>
            <a:ext cx="47386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Angst vor Reformen</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310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31077"/>
                                        </p:tgtEl>
                                        <p:attrNameLst>
                                          <p:attrName>style.visibility</p:attrName>
                                        </p:attrNameLst>
                                      </p:cBhvr>
                                      <p:to>
                                        <p:strVal val="visible"/>
                                      </p:to>
                                    </p:set>
                                    <p:anim calcmode="lin" valueType="num">
                                      <p:cBhvr additive="base">
                                        <p:cTn id="11" dur="500" fill="hold"/>
                                        <p:tgtEl>
                                          <p:spTgt spid="131077"/>
                                        </p:tgtEl>
                                        <p:attrNameLst>
                                          <p:attrName>ppt_x</p:attrName>
                                        </p:attrNameLst>
                                      </p:cBhvr>
                                      <p:tavLst>
                                        <p:tav tm="0">
                                          <p:val>
                                            <p:strVal val="0-#ppt_w/2"/>
                                          </p:val>
                                        </p:tav>
                                        <p:tav tm="100000">
                                          <p:val>
                                            <p:strVal val="#ppt_x"/>
                                          </p:val>
                                        </p:tav>
                                      </p:tavLst>
                                    </p:anim>
                                    <p:anim calcmode="lin" valueType="num">
                                      <p:cBhvr additive="base">
                                        <p:cTn id="12" dur="500" fill="hold"/>
                                        <p:tgtEl>
                                          <p:spTgt spid="131077"/>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31083"/>
                                        </p:tgtEl>
                                        <p:attrNameLst>
                                          <p:attrName>style.visibility</p:attrName>
                                        </p:attrNameLst>
                                      </p:cBhvr>
                                      <p:to>
                                        <p:strVal val="visible"/>
                                      </p:to>
                                    </p:set>
                                    <p:anim calcmode="lin" valueType="num">
                                      <p:cBhvr additive="base">
                                        <p:cTn id="17" dur="500" fill="hold"/>
                                        <p:tgtEl>
                                          <p:spTgt spid="131083"/>
                                        </p:tgtEl>
                                        <p:attrNameLst>
                                          <p:attrName>ppt_x</p:attrName>
                                        </p:attrNameLst>
                                      </p:cBhvr>
                                      <p:tavLst>
                                        <p:tav tm="0">
                                          <p:val>
                                            <p:strVal val="0-#ppt_w/2"/>
                                          </p:val>
                                        </p:tav>
                                        <p:tav tm="100000">
                                          <p:val>
                                            <p:strVal val="#ppt_x"/>
                                          </p:val>
                                        </p:tav>
                                      </p:tavLst>
                                    </p:anim>
                                    <p:anim calcmode="lin" valueType="num">
                                      <p:cBhvr additive="base">
                                        <p:cTn id="18" dur="500" fill="hold"/>
                                        <p:tgtEl>
                                          <p:spTgt spid="131083"/>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31084"/>
                                        </p:tgtEl>
                                        <p:attrNameLst>
                                          <p:attrName>style.visibility</p:attrName>
                                        </p:attrNameLst>
                                      </p:cBhvr>
                                      <p:to>
                                        <p:strVal val="visible"/>
                                      </p:to>
                                    </p:set>
                                    <p:anim calcmode="lin" valueType="num">
                                      <p:cBhvr additive="base">
                                        <p:cTn id="23" dur="500" fill="hold"/>
                                        <p:tgtEl>
                                          <p:spTgt spid="131084"/>
                                        </p:tgtEl>
                                        <p:attrNameLst>
                                          <p:attrName>ppt_x</p:attrName>
                                        </p:attrNameLst>
                                      </p:cBhvr>
                                      <p:tavLst>
                                        <p:tav tm="0">
                                          <p:val>
                                            <p:strVal val="0-#ppt_w/2"/>
                                          </p:val>
                                        </p:tav>
                                        <p:tav tm="100000">
                                          <p:val>
                                            <p:strVal val="#ppt_x"/>
                                          </p:val>
                                        </p:tav>
                                      </p:tavLst>
                                    </p:anim>
                                    <p:anim calcmode="lin" valueType="num">
                                      <p:cBhvr additive="base">
                                        <p:cTn id="24" dur="500" fill="hold"/>
                                        <p:tgtEl>
                                          <p:spTgt spid="1310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6" grpId="0" autoUpdateAnimBg="0"/>
      <p:bldP spid="131077" grpId="0" autoUpdateAnimBg="0"/>
      <p:bldP spid="131083" grpId="0" autoUpdateAnimBg="0"/>
      <p:bldP spid="13108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a:extLst>
              <a:ext uri="{FF2B5EF4-FFF2-40B4-BE49-F238E27FC236}">
                <a16:creationId xmlns:a16="http://schemas.microsoft.com/office/drawing/2014/main" id="{22189966-5134-0F4F-B46C-48F9D39FC89D}"/>
              </a:ext>
            </a:extLst>
          </p:cNvPr>
          <p:cNvSpPr>
            <a:spLocks noGrp="1"/>
          </p:cNvSpPr>
          <p:nvPr>
            <p:ph type="sldNum" sz="quarter" idx="12"/>
          </p:nvPr>
        </p:nvSpPr>
        <p:spPr/>
        <p:txBody>
          <a:bodyPr/>
          <a:lstStyle/>
          <a:p>
            <a:fld id="{FF5154A8-0BE6-1B44-B5CB-78A5AA276501}" type="slidenum">
              <a:rPr lang="de-DE" altLang="de-DE"/>
              <a:pPr/>
              <a:t>20</a:t>
            </a:fld>
            <a:endParaRPr lang="de-DE" altLang="de-DE" b="0"/>
          </a:p>
        </p:txBody>
      </p:sp>
      <p:pic>
        <p:nvPicPr>
          <p:cNvPr id="205826" name="Picture 2">
            <a:extLst>
              <a:ext uri="{FF2B5EF4-FFF2-40B4-BE49-F238E27FC236}">
                <a16:creationId xmlns:a16="http://schemas.microsoft.com/office/drawing/2014/main" id="{9FCB390A-403C-9844-B724-E3CB6722FA4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827" name="Text Box 3">
            <a:extLst>
              <a:ext uri="{FF2B5EF4-FFF2-40B4-BE49-F238E27FC236}">
                <a16:creationId xmlns:a16="http://schemas.microsoft.com/office/drawing/2014/main" id="{1C6CE92C-3EA8-AB41-9258-3DD3A6CA4753}"/>
              </a:ext>
            </a:extLst>
          </p:cNvPr>
          <p:cNvSpPr txBox="1">
            <a:spLocks noChangeArrowheads="1"/>
          </p:cNvSpPr>
          <p:nvPr/>
        </p:nvSpPr>
        <p:spPr bwMode="auto">
          <a:xfrm>
            <a:off x="1676400" y="762000"/>
            <a:ext cx="6858000" cy="234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altLang="de-DE" sz="4000" b="1">
                <a:latin typeface="Arial" panose="020B0604020202020204" pitchFamily="34" charset="0"/>
              </a:rPr>
              <a:t>Internet und Hochschulen </a:t>
            </a:r>
            <a:endParaRPr lang="de-DE" altLang="de-DE" sz="3000" b="1">
              <a:latin typeface="Arial" panose="020B0604020202020204" pitchFamily="34" charset="0"/>
            </a:endParaRPr>
          </a:p>
          <a:p>
            <a:pPr>
              <a:spcBef>
                <a:spcPct val="50000"/>
              </a:spcBef>
            </a:pPr>
            <a:endParaRPr lang="de-DE" altLang="de-DE" b="1">
              <a:latin typeface="Arial" panose="020B0604020202020204" pitchFamily="34" charset="0"/>
            </a:endParaRPr>
          </a:p>
          <a:p>
            <a:r>
              <a:rPr lang="de-DE" altLang="de-DE" sz="3600" b="1">
                <a:latin typeface="Arial" panose="020B0604020202020204" pitchFamily="34" charset="0"/>
              </a:rPr>
              <a:t>Herausforderungen und Chancen der nächsten Jahre</a:t>
            </a:r>
            <a:endParaRPr lang="de-DE" altLang="de-DE" sz="3600"/>
          </a:p>
        </p:txBody>
      </p:sp>
      <p:sp>
        <p:nvSpPr>
          <p:cNvPr id="205828" name="Text Box 4">
            <a:extLst>
              <a:ext uri="{FF2B5EF4-FFF2-40B4-BE49-F238E27FC236}">
                <a16:creationId xmlns:a16="http://schemas.microsoft.com/office/drawing/2014/main" id="{12F26FA9-874A-904A-816E-209132640081}"/>
              </a:ext>
            </a:extLst>
          </p:cNvPr>
          <p:cNvSpPr txBox="1">
            <a:spLocks noChangeArrowheads="1"/>
          </p:cNvSpPr>
          <p:nvPr/>
        </p:nvSpPr>
        <p:spPr bwMode="auto">
          <a:xfrm>
            <a:off x="1981200" y="5410200"/>
            <a:ext cx="440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a:latin typeface="Arial" panose="020B0604020202020204" pitchFamily="34" charset="0"/>
              </a:rPr>
              <a:t>7. November 2000, Magdeburg</a:t>
            </a:r>
            <a:endParaRPr lang="de-DE" altLang="de-DE"/>
          </a:p>
        </p:txBody>
      </p:sp>
      <p:sp>
        <p:nvSpPr>
          <p:cNvPr id="205829" name="Text Box 5">
            <a:extLst>
              <a:ext uri="{FF2B5EF4-FFF2-40B4-BE49-F238E27FC236}">
                <a16:creationId xmlns:a16="http://schemas.microsoft.com/office/drawing/2014/main" id="{52F12382-DF24-3C42-A5E0-C942AD47EB7D}"/>
              </a:ext>
            </a:extLst>
          </p:cNvPr>
          <p:cNvSpPr txBox="1">
            <a:spLocks noChangeArrowheads="1"/>
          </p:cNvSpPr>
          <p:nvPr/>
        </p:nvSpPr>
        <p:spPr bwMode="auto">
          <a:xfrm>
            <a:off x="1828800" y="3810000"/>
            <a:ext cx="53292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latin typeface="Arial" panose="020B0604020202020204" pitchFamily="34" charset="0"/>
              </a:rPr>
              <a:t>Detlef Müller-Böling</a:t>
            </a:r>
          </a:p>
          <a:p>
            <a:r>
              <a:rPr lang="de-DE" altLang="de-DE" b="1">
                <a:latin typeface="Arial" panose="020B0604020202020204" pitchFamily="34" charset="0"/>
              </a:rPr>
              <a:t>Centrum für Hochschulentwicklung</a:t>
            </a:r>
            <a:endParaRPr lang="de-DE" altLang="de-DE"/>
          </a:p>
        </p:txBody>
      </p:sp>
    </p:spTree>
  </p:cSld>
  <p:clrMapOvr>
    <a:masterClrMapping/>
  </p:clrMapOvr>
  <p:transition spd="slow">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a:extLst>
              <a:ext uri="{FF2B5EF4-FFF2-40B4-BE49-F238E27FC236}">
                <a16:creationId xmlns:a16="http://schemas.microsoft.com/office/drawing/2014/main" id="{44D0A8CE-5B1E-8147-8D9B-9091EA9F9AB4}"/>
              </a:ext>
            </a:extLst>
          </p:cNvPr>
          <p:cNvSpPr>
            <a:spLocks noGrp="1"/>
          </p:cNvSpPr>
          <p:nvPr>
            <p:ph type="sldNum" sz="quarter" idx="12"/>
          </p:nvPr>
        </p:nvSpPr>
        <p:spPr/>
        <p:txBody>
          <a:bodyPr/>
          <a:lstStyle/>
          <a:p>
            <a:fld id="{71756C1A-D3D4-6745-9297-873E2BF956EB}" type="slidenum">
              <a:rPr lang="de-DE" altLang="de-DE"/>
              <a:pPr/>
              <a:t>3</a:t>
            </a:fld>
            <a:endParaRPr lang="de-DE" altLang="de-DE" b="0"/>
          </a:p>
        </p:txBody>
      </p:sp>
      <p:pic>
        <p:nvPicPr>
          <p:cNvPr id="195586" name="Picture 2">
            <a:extLst>
              <a:ext uri="{FF2B5EF4-FFF2-40B4-BE49-F238E27FC236}">
                <a16:creationId xmlns:a16="http://schemas.microsoft.com/office/drawing/2014/main" id="{EA4C200E-ECCF-194D-8074-5D0F68183FA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5587" name="Text Box 3">
            <a:extLst>
              <a:ext uri="{FF2B5EF4-FFF2-40B4-BE49-F238E27FC236}">
                <a16:creationId xmlns:a16="http://schemas.microsoft.com/office/drawing/2014/main" id="{8A9E97EF-E3AC-3C49-A462-1CCD8D23715B}"/>
              </a:ext>
            </a:extLst>
          </p:cNvPr>
          <p:cNvSpPr txBox="1">
            <a:spLocks noChangeArrowheads="1"/>
          </p:cNvSpPr>
          <p:nvPr/>
        </p:nvSpPr>
        <p:spPr bwMode="auto">
          <a:xfrm>
            <a:off x="457200" y="533400"/>
            <a:ext cx="7924800" cy="545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3200" b="1">
                <a:latin typeface="Arial" panose="020B0604020202020204" pitchFamily="34" charset="0"/>
              </a:rPr>
              <a:t>„Die Hochschulen im Osten sind heute reformfreudiger als die im Westen. Das ist das Ergebnis all dieser grund-legenden Erneuerungen, die wir in den letzten zehn Jahren erlebt haben, die wir selber mitgestalten konnten oder eben ertragen mussten. Wir haben einfach keine Angst mehr vor Reformen und wissen, dass sie uns nicht sterben lassen, sondern das Leben effektiver und effizienter machen.“</a:t>
            </a:r>
            <a:endParaRPr lang="de-DE" altLang="de-DE" b="1">
              <a:latin typeface="Arial" panose="020B0604020202020204" pitchFamily="34" charset="0"/>
            </a:endParaRPr>
          </a:p>
        </p:txBody>
      </p:sp>
      <p:sp>
        <p:nvSpPr>
          <p:cNvPr id="195588" name="Text Box 4">
            <a:extLst>
              <a:ext uri="{FF2B5EF4-FFF2-40B4-BE49-F238E27FC236}">
                <a16:creationId xmlns:a16="http://schemas.microsoft.com/office/drawing/2014/main" id="{07F6B582-471C-0342-9CFD-957A738CF8F6}"/>
              </a:ext>
            </a:extLst>
          </p:cNvPr>
          <p:cNvSpPr txBox="1">
            <a:spLocks noChangeArrowheads="1"/>
          </p:cNvSpPr>
          <p:nvPr/>
        </p:nvSpPr>
        <p:spPr bwMode="auto">
          <a:xfrm>
            <a:off x="5791200" y="5867400"/>
            <a:ext cx="25542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b="1">
                <a:latin typeface="Arial" panose="020B0604020202020204" pitchFamily="34" charset="0"/>
              </a:rPr>
              <a:t>Cornelius Weiss</a:t>
            </a:r>
            <a:endParaRPr lang="de-DE" altLang="de-DE" b="1"/>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5587"/>
                                        </p:tgtEl>
                                        <p:attrNameLst>
                                          <p:attrName>style.visibility</p:attrName>
                                        </p:attrNameLst>
                                      </p:cBhvr>
                                      <p:to>
                                        <p:strVal val="visible"/>
                                      </p:to>
                                    </p:set>
                                    <p:animEffect transition="in" filter="dissolve">
                                      <p:cBhvr>
                                        <p:cTn id="7" dur="500"/>
                                        <p:tgtEl>
                                          <p:spTgt spid="1955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955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7" grpId="0" autoUpdateAnimBg="0"/>
      <p:bldP spid="19558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a:extLst>
              <a:ext uri="{FF2B5EF4-FFF2-40B4-BE49-F238E27FC236}">
                <a16:creationId xmlns:a16="http://schemas.microsoft.com/office/drawing/2014/main" id="{95D4D2E0-C4B5-6440-9583-EB5E8F056EE7}"/>
              </a:ext>
            </a:extLst>
          </p:cNvPr>
          <p:cNvSpPr>
            <a:spLocks noGrp="1"/>
          </p:cNvSpPr>
          <p:nvPr>
            <p:ph type="sldNum" sz="quarter" idx="12"/>
          </p:nvPr>
        </p:nvSpPr>
        <p:spPr/>
        <p:txBody>
          <a:bodyPr/>
          <a:lstStyle/>
          <a:p>
            <a:fld id="{46F5602B-5174-7644-BF87-C1CD22A9F082}" type="slidenum">
              <a:rPr lang="de-DE" altLang="de-DE"/>
              <a:pPr/>
              <a:t>4</a:t>
            </a:fld>
            <a:endParaRPr lang="de-DE" altLang="de-DE" b="0"/>
          </a:p>
        </p:txBody>
      </p:sp>
      <p:pic>
        <p:nvPicPr>
          <p:cNvPr id="197634" name="Picture 2">
            <a:extLst>
              <a:ext uri="{FF2B5EF4-FFF2-40B4-BE49-F238E27FC236}">
                <a16:creationId xmlns:a16="http://schemas.microsoft.com/office/drawing/2014/main" id="{84620DBF-3F1D-EA45-974D-CCDEED5AF39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07488"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7635" name="Text Box 3">
            <a:extLst>
              <a:ext uri="{FF2B5EF4-FFF2-40B4-BE49-F238E27FC236}">
                <a16:creationId xmlns:a16="http://schemas.microsoft.com/office/drawing/2014/main" id="{EEB23A2F-7416-8C46-A588-DA5C048D78BF}"/>
              </a:ext>
            </a:extLst>
          </p:cNvPr>
          <p:cNvSpPr txBox="1">
            <a:spLocks noChangeArrowheads="1"/>
          </p:cNvSpPr>
          <p:nvPr/>
        </p:nvSpPr>
        <p:spPr bwMode="auto">
          <a:xfrm>
            <a:off x="1066800" y="1600200"/>
            <a:ext cx="5943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Alma mater ...</a:t>
            </a:r>
            <a:endParaRPr lang="de-DE" altLang="de-DE" b="1">
              <a:latin typeface="Arial" panose="020B0604020202020204" pitchFamily="34" charset="0"/>
            </a:endParaRPr>
          </a:p>
        </p:txBody>
      </p:sp>
      <p:sp>
        <p:nvSpPr>
          <p:cNvPr id="197636" name="Text Box 4">
            <a:extLst>
              <a:ext uri="{FF2B5EF4-FFF2-40B4-BE49-F238E27FC236}">
                <a16:creationId xmlns:a16="http://schemas.microsoft.com/office/drawing/2014/main" id="{88BAC7B0-8206-E044-BC82-E9F5D56EF4E8}"/>
              </a:ext>
            </a:extLst>
          </p:cNvPr>
          <p:cNvSpPr txBox="1">
            <a:spLocks noChangeArrowheads="1"/>
          </p:cNvSpPr>
          <p:nvPr/>
        </p:nvSpPr>
        <p:spPr bwMode="auto">
          <a:xfrm>
            <a:off x="2895600" y="3352800"/>
            <a:ext cx="294798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altLang="de-DE" sz="4000" b="1">
                <a:latin typeface="Arial" panose="020B0604020202020204" pitchFamily="34" charset="0"/>
              </a:rPr>
              <a:t>Quo vadis?</a:t>
            </a:r>
            <a:endParaRPr lang="de-DE" altLang="de-DE" sz="4000" b="1"/>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763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97636"/>
                                        </p:tgtEl>
                                        <p:attrNameLst>
                                          <p:attrName>style.visibility</p:attrName>
                                        </p:attrNameLst>
                                      </p:cBhvr>
                                      <p:to>
                                        <p:strVal val="visible"/>
                                      </p:to>
                                    </p:set>
                                    <p:anim calcmode="lin" valueType="num">
                                      <p:cBhvr additive="base">
                                        <p:cTn id="11" dur="500" fill="hold"/>
                                        <p:tgtEl>
                                          <p:spTgt spid="197636"/>
                                        </p:tgtEl>
                                        <p:attrNameLst>
                                          <p:attrName>ppt_x</p:attrName>
                                        </p:attrNameLst>
                                      </p:cBhvr>
                                      <p:tavLst>
                                        <p:tav tm="0">
                                          <p:val>
                                            <p:strVal val="0-#ppt_w/2"/>
                                          </p:val>
                                        </p:tav>
                                        <p:tav tm="100000">
                                          <p:val>
                                            <p:strVal val="#ppt_x"/>
                                          </p:val>
                                        </p:tav>
                                      </p:tavLst>
                                    </p:anim>
                                    <p:anim calcmode="lin" valueType="num">
                                      <p:cBhvr additive="base">
                                        <p:cTn id="12" dur="500" fill="hold"/>
                                        <p:tgtEl>
                                          <p:spTgt spid="1976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autoUpdateAnimBg="0"/>
      <p:bldP spid="19763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3">
            <a:extLst>
              <a:ext uri="{FF2B5EF4-FFF2-40B4-BE49-F238E27FC236}">
                <a16:creationId xmlns:a16="http://schemas.microsoft.com/office/drawing/2014/main" id="{899B054C-64A8-A241-AB7D-91BF5394120D}"/>
              </a:ext>
            </a:extLst>
          </p:cNvPr>
          <p:cNvSpPr>
            <a:spLocks noGrp="1"/>
          </p:cNvSpPr>
          <p:nvPr>
            <p:ph type="sldNum" sz="quarter" idx="12"/>
          </p:nvPr>
        </p:nvSpPr>
        <p:spPr/>
        <p:txBody>
          <a:bodyPr/>
          <a:lstStyle/>
          <a:p>
            <a:fld id="{19D84085-5E03-C740-AF95-50CE009CD3A8}" type="slidenum">
              <a:rPr lang="de-DE" altLang="de-DE"/>
              <a:pPr/>
              <a:t>5</a:t>
            </a:fld>
            <a:endParaRPr lang="de-DE" altLang="de-DE" b="0"/>
          </a:p>
        </p:txBody>
      </p:sp>
      <p:pic>
        <p:nvPicPr>
          <p:cNvPr id="203778" name="Picture 2">
            <a:extLst>
              <a:ext uri="{FF2B5EF4-FFF2-40B4-BE49-F238E27FC236}">
                <a16:creationId xmlns:a16="http://schemas.microsoft.com/office/drawing/2014/main" id="{5ABAD5B8-7714-A24C-A866-C0319B62EDE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3779" name="Text Box 3">
            <a:extLst>
              <a:ext uri="{FF2B5EF4-FFF2-40B4-BE49-F238E27FC236}">
                <a16:creationId xmlns:a16="http://schemas.microsoft.com/office/drawing/2014/main" id="{A09AAA3E-8F20-5A40-A12D-9E90689C9EFD}"/>
              </a:ext>
            </a:extLst>
          </p:cNvPr>
          <p:cNvSpPr txBox="1">
            <a:spLocks noChangeArrowheads="1"/>
          </p:cNvSpPr>
          <p:nvPr/>
        </p:nvSpPr>
        <p:spPr bwMode="auto">
          <a:xfrm>
            <a:off x="609600" y="762000"/>
            <a:ext cx="784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Wissensvermittlung</a:t>
            </a:r>
            <a:endParaRPr lang="de-DE" altLang="de-DE" b="1">
              <a:latin typeface="Arial" panose="020B0604020202020204" pitchFamily="34" charset="0"/>
            </a:endParaRPr>
          </a:p>
        </p:txBody>
      </p:sp>
      <p:sp>
        <p:nvSpPr>
          <p:cNvPr id="203780" name="Text Box 4">
            <a:extLst>
              <a:ext uri="{FF2B5EF4-FFF2-40B4-BE49-F238E27FC236}">
                <a16:creationId xmlns:a16="http://schemas.microsoft.com/office/drawing/2014/main" id="{51D41BC8-70E2-7E42-8389-A8C4FA19247B}"/>
              </a:ext>
            </a:extLst>
          </p:cNvPr>
          <p:cNvSpPr txBox="1">
            <a:spLocks noChangeArrowheads="1"/>
          </p:cNvSpPr>
          <p:nvPr/>
        </p:nvSpPr>
        <p:spPr bwMode="auto">
          <a:xfrm>
            <a:off x="1066800" y="1752600"/>
            <a:ext cx="27066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Integration</a:t>
            </a:r>
            <a:endParaRPr lang="de-DE" altLang="de-DE" b="1"/>
          </a:p>
        </p:txBody>
      </p:sp>
      <p:sp>
        <p:nvSpPr>
          <p:cNvPr id="203781" name="Text Box 5">
            <a:extLst>
              <a:ext uri="{FF2B5EF4-FFF2-40B4-BE49-F238E27FC236}">
                <a16:creationId xmlns:a16="http://schemas.microsoft.com/office/drawing/2014/main" id="{DE29095F-83E5-1345-A8FB-2B6C7FAD3097}"/>
              </a:ext>
            </a:extLst>
          </p:cNvPr>
          <p:cNvSpPr txBox="1">
            <a:spLocks noChangeArrowheads="1"/>
          </p:cNvSpPr>
          <p:nvPr/>
        </p:nvSpPr>
        <p:spPr bwMode="auto">
          <a:xfrm>
            <a:off x="1066800" y="2514600"/>
            <a:ext cx="74056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Entmediatisierung und Diffusion</a:t>
            </a:r>
            <a:endParaRPr lang="de-DE" altLang="de-DE" b="1"/>
          </a:p>
        </p:txBody>
      </p:sp>
      <p:sp>
        <p:nvSpPr>
          <p:cNvPr id="203782" name="Text Box 6">
            <a:extLst>
              <a:ext uri="{FF2B5EF4-FFF2-40B4-BE49-F238E27FC236}">
                <a16:creationId xmlns:a16="http://schemas.microsoft.com/office/drawing/2014/main" id="{5667D766-58D5-114D-8E19-B0481E3FE3A1}"/>
              </a:ext>
            </a:extLst>
          </p:cNvPr>
          <p:cNvSpPr txBox="1">
            <a:spLocks noChangeArrowheads="1"/>
          </p:cNvSpPr>
          <p:nvPr/>
        </p:nvSpPr>
        <p:spPr bwMode="auto">
          <a:xfrm>
            <a:off x="1143000" y="3352800"/>
            <a:ext cx="8229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altLang="de-DE" sz="3600" b="1">
                <a:latin typeface="Arial" panose="020B0604020202020204" pitchFamily="34" charset="0"/>
              </a:rPr>
              <a:t>Disaggregation und Differenzierung</a:t>
            </a:r>
          </a:p>
        </p:txBody>
      </p:sp>
      <p:sp>
        <p:nvSpPr>
          <p:cNvPr id="203783" name="Text Box 7">
            <a:extLst>
              <a:ext uri="{FF2B5EF4-FFF2-40B4-BE49-F238E27FC236}">
                <a16:creationId xmlns:a16="http://schemas.microsoft.com/office/drawing/2014/main" id="{B3D7A4D7-1903-C746-B1C7-3B5E9043C3CB}"/>
              </a:ext>
            </a:extLst>
          </p:cNvPr>
          <p:cNvSpPr txBox="1">
            <a:spLocks noChangeArrowheads="1"/>
          </p:cNvSpPr>
          <p:nvPr/>
        </p:nvSpPr>
        <p:spPr bwMode="auto">
          <a:xfrm>
            <a:off x="1143000" y="4267200"/>
            <a:ext cx="42560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Lernerzentrierung</a:t>
            </a:r>
          </a:p>
        </p:txBody>
      </p:sp>
      <p:sp>
        <p:nvSpPr>
          <p:cNvPr id="203784" name="Text Box 8">
            <a:extLst>
              <a:ext uri="{FF2B5EF4-FFF2-40B4-BE49-F238E27FC236}">
                <a16:creationId xmlns:a16="http://schemas.microsoft.com/office/drawing/2014/main" id="{4DD5CD2D-CA03-454C-A091-270A197F6A36}"/>
              </a:ext>
            </a:extLst>
          </p:cNvPr>
          <p:cNvSpPr txBox="1">
            <a:spLocks noChangeArrowheads="1"/>
          </p:cNvSpPr>
          <p:nvPr/>
        </p:nvSpPr>
        <p:spPr bwMode="auto">
          <a:xfrm>
            <a:off x="1143000" y="5105400"/>
            <a:ext cx="5475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Outcomes-Orientierung</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377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203780"/>
                                        </p:tgtEl>
                                        <p:attrNameLst>
                                          <p:attrName>style.visibility</p:attrName>
                                        </p:attrNameLst>
                                      </p:cBhvr>
                                      <p:to>
                                        <p:strVal val="visible"/>
                                      </p:to>
                                    </p:set>
                                    <p:anim calcmode="lin" valueType="num">
                                      <p:cBhvr additive="base">
                                        <p:cTn id="11" dur="500" fill="hold"/>
                                        <p:tgtEl>
                                          <p:spTgt spid="203780"/>
                                        </p:tgtEl>
                                        <p:attrNameLst>
                                          <p:attrName>ppt_x</p:attrName>
                                        </p:attrNameLst>
                                      </p:cBhvr>
                                      <p:tavLst>
                                        <p:tav tm="0">
                                          <p:val>
                                            <p:strVal val="0-#ppt_w/2"/>
                                          </p:val>
                                        </p:tav>
                                        <p:tav tm="100000">
                                          <p:val>
                                            <p:strVal val="#ppt_x"/>
                                          </p:val>
                                        </p:tav>
                                      </p:tavLst>
                                    </p:anim>
                                    <p:anim calcmode="lin" valueType="num">
                                      <p:cBhvr additive="base">
                                        <p:cTn id="12" dur="500" fill="hold"/>
                                        <p:tgtEl>
                                          <p:spTgt spid="203780"/>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03781"/>
                                        </p:tgtEl>
                                        <p:attrNameLst>
                                          <p:attrName>style.visibility</p:attrName>
                                        </p:attrNameLst>
                                      </p:cBhvr>
                                      <p:to>
                                        <p:strVal val="visible"/>
                                      </p:to>
                                    </p:set>
                                    <p:anim calcmode="lin" valueType="num">
                                      <p:cBhvr additive="base">
                                        <p:cTn id="17" dur="500" fill="hold"/>
                                        <p:tgtEl>
                                          <p:spTgt spid="203781"/>
                                        </p:tgtEl>
                                        <p:attrNameLst>
                                          <p:attrName>ppt_x</p:attrName>
                                        </p:attrNameLst>
                                      </p:cBhvr>
                                      <p:tavLst>
                                        <p:tav tm="0">
                                          <p:val>
                                            <p:strVal val="0-#ppt_w/2"/>
                                          </p:val>
                                        </p:tav>
                                        <p:tav tm="100000">
                                          <p:val>
                                            <p:strVal val="#ppt_x"/>
                                          </p:val>
                                        </p:tav>
                                      </p:tavLst>
                                    </p:anim>
                                    <p:anim calcmode="lin" valueType="num">
                                      <p:cBhvr additive="base">
                                        <p:cTn id="18" dur="500" fill="hold"/>
                                        <p:tgtEl>
                                          <p:spTgt spid="203781"/>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03782"/>
                                        </p:tgtEl>
                                        <p:attrNameLst>
                                          <p:attrName>style.visibility</p:attrName>
                                        </p:attrNameLst>
                                      </p:cBhvr>
                                      <p:to>
                                        <p:strVal val="visible"/>
                                      </p:to>
                                    </p:set>
                                    <p:anim calcmode="lin" valueType="num">
                                      <p:cBhvr additive="base">
                                        <p:cTn id="23" dur="500" fill="hold"/>
                                        <p:tgtEl>
                                          <p:spTgt spid="203782"/>
                                        </p:tgtEl>
                                        <p:attrNameLst>
                                          <p:attrName>ppt_x</p:attrName>
                                        </p:attrNameLst>
                                      </p:cBhvr>
                                      <p:tavLst>
                                        <p:tav tm="0">
                                          <p:val>
                                            <p:strVal val="0-#ppt_w/2"/>
                                          </p:val>
                                        </p:tav>
                                        <p:tav tm="100000">
                                          <p:val>
                                            <p:strVal val="#ppt_x"/>
                                          </p:val>
                                        </p:tav>
                                      </p:tavLst>
                                    </p:anim>
                                    <p:anim calcmode="lin" valueType="num">
                                      <p:cBhvr additive="base">
                                        <p:cTn id="24" dur="500" fill="hold"/>
                                        <p:tgtEl>
                                          <p:spTgt spid="203782"/>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03783"/>
                                        </p:tgtEl>
                                        <p:attrNameLst>
                                          <p:attrName>style.visibility</p:attrName>
                                        </p:attrNameLst>
                                      </p:cBhvr>
                                      <p:to>
                                        <p:strVal val="visible"/>
                                      </p:to>
                                    </p:set>
                                    <p:anim calcmode="lin" valueType="num">
                                      <p:cBhvr additive="base">
                                        <p:cTn id="29" dur="500" fill="hold"/>
                                        <p:tgtEl>
                                          <p:spTgt spid="203783"/>
                                        </p:tgtEl>
                                        <p:attrNameLst>
                                          <p:attrName>ppt_x</p:attrName>
                                        </p:attrNameLst>
                                      </p:cBhvr>
                                      <p:tavLst>
                                        <p:tav tm="0">
                                          <p:val>
                                            <p:strVal val="0-#ppt_w/2"/>
                                          </p:val>
                                        </p:tav>
                                        <p:tav tm="100000">
                                          <p:val>
                                            <p:strVal val="#ppt_x"/>
                                          </p:val>
                                        </p:tav>
                                      </p:tavLst>
                                    </p:anim>
                                    <p:anim calcmode="lin" valueType="num">
                                      <p:cBhvr additive="base">
                                        <p:cTn id="30" dur="500" fill="hold"/>
                                        <p:tgtEl>
                                          <p:spTgt spid="203783"/>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203784"/>
                                        </p:tgtEl>
                                        <p:attrNameLst>
                                          <p:attrName>style.visibility</p:attrName>
                                        </p:attrNameLst>
                                      </p:cBhvr>
                                      <p:to>
                                        <p:strVal val="visible"/>
                                      </p:to>
                                    </p:set>
                                    <p:anim calcmode="lin" valueType="num">
                                      <p:cBhvr additive="base">
                                        <p:cTn id="35" dur="500" fill="hold"/>
                                        <p:tgtEl>
                                          <p:spTgt spid="203784"/>
                                        </p:tgtEl>
                                        <p:attrNameLst>
                                          <p:attrName>ppt_x</p:attrName>
                                        </p:attrNameLst>
                                      </p:cBhvr>
                                      <p:tavLst>
                                        <p:tav tm="0">
                                          <p:val>
                                            <p:strVal val="0-#ppt_w/2"/>
                                          </p:val>
                                        </p:tav>
                                        <p:tav tm="100000">
                                          <p:val>
                                            <p:strVal val="#ppt_x"/>
                                          </p:val>
                                        </p:tav>
                                      </p:tavLst>
                                    </p:anim>
                                    <p:anim calcmode="lin" valueType="num">
                                      <p:cBhvr additive="base">
                                        <p:cTn id="36" dur="500" fill="hold"/>
                                        <p:tgtEl>
                                          <p:spTgt spid="2037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autoUpdateAnimBg="0"/>
      <p:bldP spid="203780" grpId="0" autoUpdateAnimBg="0"/>
      <p:bldP spid="203781" grpId="0" autoUpdateAnimBg="0"/>
      <p:bldP spid="203782" grpId="0" autoUpdateAnimBg="0"/>
      <p:bldP spid="203783" grpId="0" autoUpdateAnimBg="0"/>
      <p:bldP spid="20378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3">
            <a:extLst>
              <a:ext uri="{FF2B5EF4-FFF2-40B4-BE49-F238E27FC236}">
                <a16:creationId xmlns:a16="http://schemas.microsoft.com/office/drawing/2014/main" id="{DA460F3F-C973-9247-B584-0DFA514DD425}"/>
              </a:ext>
            </a:extLst>
          </p:cNvPr>
          <p:cNvSpPr>
            <a:spLocks noGrp="1"/>
          </p:cNvSpPr>
          <p:nvPr>
            <p:ph type="sldNum" sz="quarter" idx="12"/>
          </p:nvPr>
        </p:nvSpPr>
        <p:spPr/>
        <p:txBody>
          <a:bodyPr/>
          <a:lstStyle/>
          <a:p>
            <a:fld id="{EFF80368-AB3C-3A45-99C5-345573A6074A}" type="slidenum">
              <a:rPr lang="de-DE" altLang="de-DE"/>
              <a:pPr/>
              <a:t>6</a:t>
            </a:fld>
            <a:endParaRPr lang="de-DE" altLang="de-DE" b="0"/>
          </a:p>
        </p:txBody>
      </p:sp>
      <p:pic>
        <p:nvPicPr>
          <p:cNvPr id="199682" name="Picture 2">
            <a:extLst>
              <a:ext uri="{FF2B5EF4-FFF2-40B4-BE49-F238E27FC236}">
                <a16:creationId xmlns:a16="http://schemas.microsoft.com/office/drawing/2014/main" id="{9AC18DF4-611E-1840-A167-8BD3B0F4282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07488"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9683" name="Text Box 3">
            <a:extLst>
              <a:ext uri="{FF2B5EF4-FFF2-40B4-BE49-F238E27FC236}">
                <a16:creationId xmlns:a16="http://schemas.microsoft.com/office/drawing/2014/main" id="{DFC6BF91-CA4C-8445-81D6-E25FC6159061}"/>
              </a:ext>
            </a:extLst>
          </p:cNvPr>
          <p:cNvSpPr txBox="1">
            <a:spLocks noChangeArrowheads="1"/>
          </p:cNvSpPr>
          <p:nvPr/>
        </p:nvSpPr>
        <p:spPr bwMode="auto">
          <a:xfrm>
            <a:off x="609600" y="762000"/>
            <a:ext cx="784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Bildungslandschaft</a:t>
            </a:r>
            <a:endParaRPr lang="de-DE" altLang="de-DE" b="1">
              <a:latin typeface="Arial" panose="020B0604020202020204" pitchFamily="34" charset="0"/>
            </a:endParaRPr>
          </a:p>
        </p:txBody>
      </p:sp>
      <p:sp>
        <p:nvSpPr>
          <p:cNvPr id="199684" name="Text Box 4">
            <a:extLst>
              <a:ext uri="{FF2B5EF4-FFF2-40B4-BE49-F238E27FC236}">
                <a16:creationId xmlns:a16="http://schemas.microsoft.com/office/drawing/2014/main" id="{6A8C3330-E2CA-A84F-A347-BF65CED3124F}"/>
              </a:ext>
            </a:extLst>
          </p:cNvPr>
          <p:cNvSpPr txBox="1">
            <a:spLocks noChangeArrowheads="1"/>
          </p:cNvSpPr>
          <p:nvPr/>
        </p:nvSpPr>
        <p:spPr bwMode="auto">
          <a:xfrm>
            <a:off x="2057400" y="2133600"/>
            <a:ext cx="4205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Neue Zielgruppen</a:t>
            </a:r>
            <a:endParaRPr lang="de-DE" altLang="de-DE" b="1"/>
          </a:p>
        </p:txBody>
      </p:sp>
      <p:sp>
        <p:nvSpPr>
          <p:cNvPr id="199685" name="Text Box 5">
            <a:extLst>
              <a:ext uri="{FF2B5EF4-FFF2-40B4-BE49-F238E27FC236}">
                <a16:creationId xmlns:a16="http://schemas.microsoft.com/office/drawing/2014/main" id="{A8E590B1-D9A2-DD49-8B61-1C6ED58B552A}"/>
              </a:ext>
            </a:extLst>
          </p:cNvPr>
          <p:cNvSpPr txBox="1">
            <a:spLocks noChangeArrowheads="1"/>
          </p:cNvSpPr>
          <p:nvPr/>
        </p:nvSpPr>
        <p:spPr bwMode="auto">
          <a:xfrm>
            <a:off x="2133600" y="3048000"/>
            <a:ext cx="3443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Neue Anbieter</a:t>
            </a:r>
            <a:endParaRPr lang="de-DE" altLang="de-DE" b="1"/>
          </a:p>
        </p:txBody>
      </p:sp>
      <p:sp>
        <p:nvSpPr>
          <p:cNvPr id="199686" name="Text Box 6">
            <a:extLst>
              <a:ext uri="{FF2B5EF4-FFF2-40B4-BE49-F238E27FC236}">
                <a16:creationId xmlns:a16="http://schemas.microsoft.com/office/drawing/2014/main" id="{5C928D4D-1338-F643-9231-DB8D3938CB2F}"/>
              </a:ext>
            </a:extLst>
          </p:cNvPr>
          <p:cNvSpPr txBox="1">
            <a:spLocks noChangeArrowheads="1"/>
          </p:cNvSpPr>
          <p:nvPr/>
        </p:nvSpPr>
        <p:spPr bwMode="auto">
          <a:xfrm>
            <a:off x="2133600" y="4114800"/>
            <a:ext cx="4876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altLang="de-DE" sz="3600" b="1">
                <a:latin typeface="Arial" panose="020B0604020202020204" pitchFamily="34" charset="0"/>
              </a:rPr>
              <a:t>Neue Steuerung</a:t>
            </a: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96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99684"/>
                                        </p:tgtEl>
                                        <p:attrNameLst>
                                          <p:attrName>style.visibility</p:attrName>
                                        </p:attrNameLst>
                                      </p:cBhvr>
                                      <p:to>
                                        <p:strVal val="visible"/>
                                      </p:to>
                                    </p:set>
                                    <p:anim calcmode="lin" valueType="num">
                                      <p:cBhvr additive="base">
                                        <p:cTn id="11" dur="500" fill="hold"/>
                                        <p:tgtEl>
                                          <p:spTgt spid="199684"/>
                                        </p:tgtEl>
                                        <p:attrNameLst>
                                          <p:attrName>ppt_x</p:attrName>
                                        </p:attrNameLst>
                                      </p:cBhvr>
                                      <p:tavLst>
                                        <p:tav tm="0">
                                          <p:val>
                                            <p:strVal val="0-#ppt_w/2"/>
                                          </p:val>
                                        </p:tav>
                                        <p:tav tm="100000">
                                          <p:val>
                                            <p:strVal val="#ppt_x"/>
                                          </p:val>
                                        </p:tav>
                                      </p:tavLst>
                                    </p:anim>
                                    <p:anim calcmode="lin" valueType="num">
                                      <p:cBhvr additive="base">
                                        <p:cTn id="12" dur="500" fill="hold"/>
                                        <p:tgtEl>
                                          <p:spTgt spid="19968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99685"/>
                                        </p:tgtEl>
                                        <p:attrNameLst>
                                          <p:attrName>style.visibility</p:attrName>
                                        </p:attrNameLst>
                                      </p:cBhvr>
                                      <p:to>
                                        <p:strVal val="visible"/>
                                      </p:to>
                                    </p:set>
                                    <p:anim calcmode="lin" valueType="num">
                                      <p:cBhvr additive="base">
                                        <p:cTn id="17" dur="500" fill="hold"/>
                                        <p:tgtEl>
                                          <p:spTgt spid="199685"/>
                                        </p:tgtEl>
                                        <p:attrNameLst>
                                          <p:attrName>ppt_x</p:attrName>
                                        </p:attrNameLst>
                                      </p:cBhvr>
                                      <p:tavLst>
                                        <p:tav tm="0">
                                          <p:val>
                                            <p:strVal val="0-#ppt_w/2"/>
                                          </p:val>
                                        </p:tav>
                                        <p:tav tm="100000">
                                          <p:val>
                                            <p:strVal val="#ppt_x"/>
                                          </p:val>
                                        </p:tav>
                                      </p:tavLst>
                                    </p:anim>
                                    <p:anim calcmode="lin" valueType="num">
                                      <p:cBhvr additive="base">
                                        <p:cTn id="18" dur="500" fill="hold"/>
                                        <p:tgtEl>
                                          <p:spTgt spid="199685"/>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99686"/>
                                        </p:tgtEl>
                                        <p:attrNameLst>
                                          <p:attrName>style.visibility</p:attrName>
                                        </p:attrNameLst>
                                      </p:cBhvr>
                                      <p:to>
                                        <p:strVal val="visible"/>
                                      </p:to>
                                    </p:set>
                                    <p:anim calcmode="lin" valueType="num">
                                      <p:cBhvr additive="base">
                                        <p:cTn id="23" dur="500" fill="hold"/>
                                        <p:tgtEl>
                                          <p:spTgt spid="199686"/>
                                        </p:tgtEl>
                                        <p:attrNameLst>
                                          <p:attrName>ppt_x</p:attrName>
                                        </p:attrNameLst>
                                      </p:cBhvr>
                                      <p:tavLst>
                                        <p:tav tm="0">
                                          <p:val>
                                            <p:strVal val="0-#ppt_w/2"/>
                                          </p:val>
                                        </p:tav>
                                        <p:tav tm="100000">
                                          <p:val>
                                            <p:strVal val="#ppt_x"/>
                                          </p:val>
                                        </p:tav>
                                      </p:tavLst>
                                    </p:anim>
                                    <p:anim calcmode="lin" valueType="num">
                                      <p:cBhvr additive="base">
                                        <p:cTn id="24" dur="500" fill="hold"/>
                                        <p:tgtEl>
                                          <p:spTgt spid="1996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autoUpdateAnimBg="0"/>
      <p:bldP spid="199684" grpId="0" autoUpdateAnimBg="0"/>
      <p:bldP spid="199685" grpId="0" autoUpdateAnimBg="0"/>
      <p:bldP spid="19968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3">
            <a:extLst>
              <a:ext uri="{FF2B5EF4-FFF2-40B4-BE49-F238E27FC236}">
                <a16:creationId xmlns:a16="http://schemas.microsoft.com/office/drawing/2014/main" id="{70969332-187E-3E40-8D71-117F8FA90301}"/>
              </a:ext>
            </a:extLst>
          </p:cNvPr>
          <p:cNvSpPr>
            <a:spLocks noGrp="1"/>
          </p:cNvSpPr>
          <p:nvPr>
            <p:ph type="sldNum" sz="quarter" idx="12"/>
          </p:nvPr>
        </p:nvSpPr>
        <p:spPr/>
        <p:txBody>
          <a:bodyPr/>
          <a:lstStyle/>
          <a:p>
            <a:fld id="{E3CEFF2B-DF1F-4C41-8F2D-7F0135C88127}" type="slidenum">
              <a:rPr lang="de-DE" altLang="de-DE"/>
              <a:pPr/>
              <a:t>7</a:t>
            </a:fld>
            <a:endParaRPr lang="de-DE" altLang="de-DE" b="0"/>
          </a:p>
        </p:txBody>
      </p:sp>
      <p:pic>
        <p:nvPicPr>
          <p:cNvPr id="201730" name="Picture 2">
            <a:extLst>
              <a:ext uri="{FF2B5EF4-FFF2-40B4-BE49-F238E27FC236}">
                <a16:creationId xmlns:a16="http://schemas.microsoft.com/office/drawing/2014/main" id="{B6A28F18-DCDC-DB4B-B3EB-762A7F85489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1731" name="Text Box 3">
            <a:extLst>
              <a:ext uri="{FF2B5EF4-FFF2-40B4-BE49-F238E27FC236}">
                <a16:creationId xmlns:a16="http://schemas.microsoft.com/office/drawing/2014/main" id="{710581C0-F591-FD47-9E84-9A287F60331B}"/>
              </a:ext>
            </a:extLst>
          </p:cNvPr>
          <p:cNvSpPr txBox="1">
            <a:spLocks noChangeArrowheads="1"/>
          </p:cNvSpPr>
          <p:nvPr/>
        </p:nvSpPr>
        <p:spPr bwMode="auto">
          <a:xfrm>
            <a:off x="228600" y="762000"/>
            <a:ext cx="8915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4000" b="1">
                <a:latin typeface="Arial" panose="020B0604020202020204" pitchFamily="34" charset="0"/>
              </a:rPr>
              <a:t>Veränderte Kultur und Organisation</a:t>
            </a:r>
            <a:endParaRPr lang="de-DE" altLang="de-DE" b="1">
              <a:latin typeface="Arial" panose="020B0604020202020204" pitchFamily="34" charset="0"/>
            </a:endParaRPr>
          </a:p>
        </p:txBody>
      </p:sp>
      <p:sp>
        <p:nvSpPr>
          <p:cNvPr id="201732" name="Text Box 4">
            <a:extLst>
              <a:ext uri="{FF2B5EF4-FFF2-40B4-BE49-F238E27FC236}">
                <a16:creationId xmlns:a16="http://schemas.microsoft.com/office/drawing/2014/main" id="{4E2C8C78-0F4F-C648-B27B-0B2BD14CE28F}"/>
              </a:ext>
            </a:extLst>
          </p:cNvPr>
          <p:cNvSpPr txBox="1">
            <a:spLocks noChangeArrowheads="1"/>
          </p:cNvSpPr>
          <p:nvPr/>
        </p:nvSpPr>
        <p:spPr bwMode="auto">
          <a:xfrm>
            <a:off x="1066800" y="1752600"/>
            <a:ext cx="62880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Kollegiale Zusammenarbeit</a:t>
            </a:r>
            <a:endParaRPr lang="de-DE" altLang="de-DE" b="1"/>
          </a:p>
        </p:txBody>
      </p:sp>
      <p:sp>
        <p:nvSpPr>
          <p:cNvPr id="201733" name="Text Box 5">
            <a:extLst>
              <a:ext uri="{FF2B5EF4-FFF2-40B4-BE49-F238E27FC236}">
                <a16:creationId xmlns:a16="http://schemas.microsoft.com/office/drawing/2014/main" id="{C6E28DB6-83A9-CB40-AFCF-573D62DDC639}"/>
              </a:ext>
            </a:extLst>
          </p:cNvPr>
          <p:cNvSpPr txBox="1">
            <a:spLocks noChangeArrowheads="1"/>
          </p:cNvSpPr>
          <p:nvPr/>
        </p:nvSpPr>
        <p:spPr bwMode="auto">
          <a:xfrm>
            <a:off x="1066800" y="2514600"/>
            <a:ext cx="6186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Lehrinhalte und Betreuung</a:t>
            </a:r>
            <a:endParaRPr lang="de-DE" altLang="de-DE" b="1"/>
          </a:p>
        </p:txBody>
      </p:sp>
      <p:sp>
        <p:nvSpPr>
          <p:cNvPr id="201734" name="Text Box 6">
            <a:extLst>
              <a:ext uri="{FF2B5EF4-FFF2-40B4-BE49-F238E27FC236}">
                <a16:creationId xmlns:a16="http://schemas.microsoft.com/office/drawing/2014/main" id="{02FE4D92-6585-FC49-B61C-4361111371F7}"/>
              </a:ext>
            </a:extLst>
          </p:cNvPr>
          <p:cNvSpPr txBox="1">
            <a:spLocks noChangeArrowheads="1"/>
          </p:cNvSpPr>
          <p:nvPr/>
        </p:nvSpPr>
        <p:spPr bwMode="auto">
          <a:xfrm>
            <a:off x="1143000" y="3352800"/>
            <a:ext cx="8229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altLang="de-DE" sz="3600" b="1">
                <a:latin typeface="Arial" panose="020B0604020202020204" pitchFamily="34" charset="0"/>
              </a:rPr>
              <a:t>Lehrverflechtung</a:t>
            </a:r>
          </a:p>
        </p:txBody>
      </p:sp>
      <p:sp>
        <p:nvSpPr>
          <p:cNvPr id="201735" name="Text Box 7">
            <a:extLst>
              <a:ext uri="{FF2B5EF4-FFF2-40B4-BE49-F238E27FC236}">
                <a16:creationId xmlns:a16="http://schemas.microsoft.com/office/drawing/2014/main" id="{EF7F77FA-98B6-584E-A3CA-F84A52AF0FE7}"/>
              </a:ext>
            </a:extLst>
          </p:cNvPr>
          <p:cNvSpPr txBox="1">
            <a:spLocks noChangeArrowheads="1"/>
          </p:cNvSpPr>
          <p:nvPr/>
        </p:nvSpPr>
        <p:spPr bwMode="auto">
          <a:xfrm>
            <a:off x="1143000" y="4267200"/>
            <a:ext cx="66182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Prüfungsformen und -inhalte</a:t>
            </a:r>
          </a:p>
        </p:txBody>
      </p:sp>
      <p:sp>
        <p:nvSpPr>
          <p:cNvPr id="201736" name="Text Box 8">
            <a:extLst>
              <a:ext uri="{FF2B5EF4-FFF2-40B4-BE49-F238E27FC236}">
                <a16:creationId xmlns:a16="http://schemas.microsoft.com/office/drawing/2014/main" id="{1B13A3EC-E4B5-4F4F-A760-261DE12E2F41}"/>
              </a:ext>
            </a:extLst>
          </p:cNvPr>
          <p:cNvSpPr txBox="1">
            <a:spLocks noChangeArrowheads="1"/>
          </p:cNvSpPr>
          <p:nvPr/>
        </p:nvSpPr>
        <p:spPr bwMode="auto">
          <a:xfrm>
            <a:off x="1143000" y="5105400"/>
            <a:ext cx="63388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FontTx/>
              <a:buChar char="•"/>
            </a:pPr>
            <a:r>
              <a:rPr lang="de-DE" altLang="de-DE" sz="3600" b="1">
                <a:latin typeface="Arial" panose="020B0604020202020204" pitchFamily="34" charset="0"/>
              </a:rPr>
              <a:t>Berufsbild Hochschullehrer</a:t>
            </a:r>
            <a:endParaRPr lang="de-DE" altLang="de-DE"/>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173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201732"/>
                                        </p:tgtEl>
                                        <p:attrNameLst>
                                          <p:attrName>style.visibility</p:attrName>
                                        </p:attrNameLst>
                                      </p:cBhvr>
                                      <p:to>
                                        <p:strVal val="visible"/>
                                      </p:to>
                                    </p:set>
                                    <p:anim calcmode="lin" valueType="num">
                                      <p:cBhvr additive="base">
                                        <p:cTn id="11" dur="500" fill="hold"/>
                                        <p:tgtEl>
                                          <p:spTgt spid="201732"/>
                                        </p:tgtEl>
                                        <p:attrNameLst>
                                          <p:attrName>ppt_x</p:attrName>
                                        </p:attrNameLst>
                                      </p:cBhvr>
                                      <p:tavLst>
                                        <p:tav tm="0">
                                          <p:val>
                                            <p:strVal val="0-#ppt_w/2"/>
                                          </p:val>
                                        </p:tav>
                                        <p:tav tm="100000">
                                          <p:val>
                                            <p:strVal val="#ppt_x"/>
                                          </p:val>
                                        </p:tav>
                                      </p:tavLst>
                                    </p:anim>
                                    <p:anim calcmode="lin" valueType="num">
                                      <p:cBhvr additive="base">
                                        <p:cTn id="12" dur="500" fill="hold"/>
                                        <p:tgtEl>
                                          <p:spTgt spid="201732"/>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01733"/>
                                        </p:tgtEl>
                                        <p:attrNameLst>
                                          <p:attrName>style.visibility</p:attrName>
                                        </p:attrNameLst>
                                      </p:cBhvr>
                                      <p:to>
                                        <p:strVal val="visible"/>
                                      </p:to>
                                    </p:set>
                                    <p:anim calcmode="lin" valueType="num">
                                      <p:cBhvr additive="base">
                                        <p:cTn id="17" dur="500" fill="hold"/>
                                        <p:tgtEl>
                                          <p:spTgt spid="201733"/>
                                        </p:tgtEl>
                                        <p:attrNameLst>
                                          <p:attrName>ppt_x</p:attrName>
                                        </p:attrNameLst>
                                      </p:cBhvr>
                                      <p:tavLst>
                                        <p:tav tm="0">
                                          <p:val>
                                            <p:strVal val="0-#ppt_w/2"/>
                                          </p:val>
                                        </p:tav>
                                        <p:tav tm="100000">
                                          <p:val>
                                            <p:strVal val="#ppt_x"/>
                                          </p:val>
                                        </p:tav>
                                      </p:tavLst>
                                    </p:anim>
                                    <p:anim calcmode="lin" valueType="num">
                                      <p:cBhvr additive="base">
                                        <p:cTn id="18" dur="500" fill="hold"/>
                                        <p:tgtEl>
                                          <p:spTgt spid="201733"/>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201734"/>
                                        </p:tgtEl>
                                        <p:attrNameLst>
                                          <p:attrName>style.visibility</p:attrName>
                                        </p:attrNameLst>
                                      </p:cBhvr>
                                      <p:to>
                                        <p:strVal val="visible"/>
                                      </p:to>
                                    </p:set>
                                    <p:anim calcmode="lin" valueType="num">
                                      <p:cBhvr additive="base">
                                        <p:cTn id="23" dur="500" fill="hold"/>
                                        <p:tgtEl>
                                          <p:spTgt spid="201734"/>
                                        </p:tgtEl>
                                        <p:attrNameLst>
                                          <p:attrName>ppt_x</p:attrName>
                                        </p:attrNameLst>
                                      </p:cBhvr>
                                      <p:tavLst>
                                        <p:tav tm="0">
                                          <p:val>
                                            <p:strVal val="0-#ppt_w/2"/>
                                          </p:val>
                                        </p:tav>
                                        <p:tav tm="100000">
                                          <p:val>
                                            <p:strVal val="#ppt_x"/>
                                          </p:val>
                                        </p:tav>
                                      </p:tavLst>
                                    </p:anim>
                                    <p:anim calcmode="lin" valueType="num">
                                      <p:cBhvr additive="base">
                                        <p:cTn id="24" dur="500" fill="hold"/>
                                        <p:tgtEl>
                                          <p:spTgt spid="201734"/>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01735"/>
                                        </p:tgtEl>
                                        <p:attrNameLst>
                                          <p:attrName>style.visibility</p:attrName>
                                        </p:attrNameLst>
                                      </p:cBhvr>
                                      <p:to>
                                        <p:strVal val="visible"/>
                                      </p:to>
                                    </p:set>
                                    <p:anim calcmode="lin" valueType="num">
                                      <p:cBhvr additive="base">
                                        <p:cTn id="29" dur="500" fill="hold"/>
                                        <p:tgtEl>
                                          <p:spTgt spid="201735"/>
                                        </p:tgtEl>
                                        <p:attrNameLst>
                                          <p:attrName>ppt_x</p:attrName>
                                        </p:attrNameLst>
                                      </p:cBhvr>
                                      <p:tavLst>
                                        <p:tav tm="0">
                                          <p:val>
                                            <p:strVal val="0-#ppt_w/2"/>
                                          </p:val>
                                        </p:tav>
                                        <p:tav tm="100000">
                                          <p:val>
                                            <p:strVal val="#ppt_x"/>
                                          </p:val>
                                        </p:tav>
                                      </p:tavLst>
                                    </p:anim>
                                    <p:anim calcmode="lin" valueType="num">
                                      <p:cBhvr additive="base">
                                        <p:cTn id="30" dur="500" fill="hold"/>
                                        <p:tgtEl>
                                          <p:spTgt spid="201735"/>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201736"/>
                                        </p:tgtEl>
                                        <p:attrNameLst>
                                          <p:attrName>style.visibility</p:attrName>
                                        </p:attrNameLst>
                                      </p:cBhvr>
                                      <p:to>
                                        <p:strVal val="visible"/>
                                      </p:to>
                                    </p:set>
                                    <p:anim calcmode="lin" valueType="num">
                                      <p:cBhvr additive="base">
                                        <p:cTn id="35" dur="500" fill="hold"/>
                                        <p:tgtEl>
                                          <p:spTgt spid="201736"/>
                                        </p:tgtEl>
                                        <p:attrNameLst>
                                          <p:attrName>ppt_x</p:attrName>
                                        </p:attrNameLst>
                                      </p:cBhvr>
                                      <p:tavLst>
                                        <p:tav tm="0">
                                          <p:val>
                                            <p:strVal val="0-#ppt_w/2"/>
                                          </p:val>
                                        </p:tav>
                                        <p:tav tm="100000">
                                          <p:val>
                                            <p:strVal val="#ppt_x"/>
                                          </p:val>
                                        </p:tav>
                                      </p:tavLst>
                                    </p:anim>
                                    <p:anim calcmode="lin" valueType="num">
                                      <p:cBhvr additive="base">
                                        <p:cTn id="36" dur="500" fill="hold"/>
                                        <p:tgtEl>
                                          <p:spTgt spid="2017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autoUpdateAnimBg="0"/>
      <p:bldP spid="201732" grpId="0" autoUpdateAnimBg="0"/>
      <p:bldP spid="201733" grpId="0" autoUpdateAnimBg="0"/>
      <p:bldP spid="201734" grpId="0" autoUpdateAnimBg="0"/>
      <p:bldP spid="201735" grpId="0" autoUpdateAnimBg="0"/>
      <p:bldP spid="20173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F40B9B79-80A0-A948-8481-F627C0B56869}"/>
              </a:ext>
            </a:extLst>
          </p:cNvPr>
          <p:cNvSpPr>
            <a:spLocks noGrp="1"/>
          </p:cNvSpPr>
          <p:nvPr>
            <p:ph type="sldNum" sz="quarter" idx="12"/>
          </p:nvPr>
        </p:nvSpPr>
        <p:spPr/>
        <p:txBody>
          <a:bodyPr/>
          <a:lstStyle/>
          <a:p>
            <a:fld id="{0698CAA9-F555-724D-A829-BFF12C274EFC}" type="slidenum">
              <a:rPr lang="de-DE" altLang="de-DE"/>
              <a:pPr/>
              <a:t>8</a:t>
            </a:fld>
            <a:endParaRPr lang="de-DE" altLang="de-DE" b="0"/>
          </a:p>
        </p:txBody>
      </p:sp>
      <p:sp>
        <p:nvSpPr>
          <p:cNvPr id="180226" name="Text Box 2">
            <a:extLst>
              <a:ext uri="{FF2B5EF4-FFF2-40B4-BE49-F238E27FC236}">
                <a16:creationId xmlns:a16="http://schemas.microsoft.com/office/drawing/2014/main" id="{8D543004-3988-B64C-B65E-625BAA2AB135}"/>
              </a:ext>
            </a:extLst>
          </p:cNvPr>
          <p:cNvSpPr txBox="1">
            <a:spLocks noChangeArrowheads="1"/>
          </p:cNvSpPr>
          <p:nvPr/>
        </p:nvSpPr>
        <p:spPr bwMode="auto">
          <a:xfrm>
            <a:off x="2498725" y="1946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altLang="de-DE"/>
          </a:p>
        </p:txBody>
      </p:sp>
      <p:pic>
        <p:nvPicPr>
          <p:cNvPr id="180227" name="Picture 3">
            <a:extLst>
              <a:ext uri="{FF2B5EF4-FFF2-40B4-BE49-F238E27FC236}">
                <a16:creationId xmlns:a16="http://schemas.microsoft.com/office/drawing/2014/main" id="{F15B4359-22EF-7048-8E18-FC102C5822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28600"/>
            <a:ext cx="3881438" cy="6172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liennummernplatzhalter 3">
            <a:extLst>
              <a:ext uri="{FF2B5EF4-FFF2-40B4-BE49-F238E27FC236}">
                <a16:creationId xmlns:a16="http://schemas.microsoft.com/office/drawing/2014/main" id="{5BEB1836-FDC3-7540-8E31-7FB4CF085C26}"/>
              </a:ext>
            </a:extLst>
          </p:cNvPr>
          <p:cNvSpPr>
            <a:spLocks noGrp="1"/>
          </p:cNvSpPr>
          <p:nvPr>
            <p:ph type="sldNum" sz="quarter" idx="12"/>
          </p:nvPr>
        </p:nvSpPr>
        <p:spPr/>
        <p:txBody>
          <a:bodyPr/>
          <a:lstStyle/>
          <a:p>
            <a:fld id="{C2A1F71E-9063-1F4C-ADCE-7213D5794EC2}" type="slidenum">
              <a:rPr lang="de-DE" altLang="de-DE"/>
              <a:pPr/>
              <a:t>9</a:t>
            </a:fld>
            <a:endParaRPr lang="de-DE" altLang="de-DE" b="0"/>
          </a:p>
        </p:txBody>
      </p:sp>
      <p:pic>
        <p:nvPicPr>
          <p:cNvPr id="38914" name="Picture 2">
            <a:extLst>
              <a:ext uri="{FF2B5EF4-FFF2-40B4-BE49-F238E27FC236}">
                <a16:creationId xmlns:a16="http://schemas.microsoft.com/office/drawing/2014/main" id="{B25423E7-D616-FB42-B250-75245D5DC942}"/>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13" y="0"/>
            <a:ext cx="9107487"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8925" name="Object 13">
            <a:extLst>
              <a:ext uri="{FF2B5EF4-FFF2-40B4-BE49-F238E27FC236}">
                <a16:creationId xmlns:a16="http://schemas.microsoft.com/office/drawing/2014/main" id="{79FDEDE1-296E-9C40-8170-C230BF635A7B}"/>
              </a:ext>
            </a:extLst>
          </p:cNvPr>
          <p:cNvGraphicFramePr>
            <a:graphicFrameLocks noChangeAspect="1"/>
          </p:cNvGraphicFramePr>
          <p:nvPr/>
        </p:nvGraphicFramePr>
        <p:xfrm>
          <a:off x="990600" y="571500"/>
          <a:ext cx="1511300" cy="1485900"/>
        </p:xfrm>
        <a:graphic>
          <a:graphicData uri="http://schemas.openxmlformats.org/presentationml/2006/ole">
            <mc:AlternateContent xmlns:mc="http://schemas.openxmlformats.org/markup-compatibility/2006">
              <mc:Choice xmlns:v="urn:schemas-microsoft-com:vml" Requires="v">
                <p:oleObj spid="_x0000_s38940" name="Clip" r:id="rId5" imgW="1092200" imgH="1066800" progId="MS_ClipArt_Gallery.2">
                  <p:embed/>
                </p:oleObj>
              </mc:Choice>
              <mc:Fallback>
                <p:oleObj name="Clip" r:id="rId5" imgW="1092200" imgH="1066800" progId="MS_ClipArt_Gallery.2">
                  <p:embed/>
                  <p:pic>
                    <p:nvPicPr>
                      <p:cNvPr id="0"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5715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27" name="Object 15">
            <a:extLst>
              <a:ext uri="{FF2B5EF4-FFF2-40B4-BE49-F238E27FC236}">
                <a16:creationId xmlns:a16="http://schemas.microsoft.com/office/drawing/2014/main" id="{12E93C2F-0BBD-3D46-885D-D896675F56C5}"/>
              </a:ext>
            </a:extLst>
          </p:cNvPr>
          <p:cNvGraphicFramePr>
            <a:graphicFrameLocks noChangeAspect="1"/>
          </p:cNvGraphicFramePr>
          <p:nvPr/>
        </p:nvGraphicFramePr>
        <p:xfrm>
          <a:off x="927100" y="3124200"/>
          <a:ext cx="1511300" cy="1485900"/>
        </p:xfrm>
        <a:graphic>
          <a:graphicData uri="http://schemas.openxmlformats.org/presentationml/2006/ole">
            <mc:AlternateContent xmlns:mc="http://schemas.openxmlformats.org/markup-compatibility/2006">
              <mc:Choice xmlns:v="urn:schemas-microsoft-com:vml" Requires="v">
                <p:oleObj spid="_x0000_s38941" name="Clip" r:id="rId7" imgW="1092200" imgH="1066800" progId="MS_ClipArt_Gallery.2">
                  <p:embed/>
                </p:oleObj>
              </mc:Choice>
              <mc:Fallback>
                <p:oleObj name="Clip" r:id="rId7" imgW="1092200" imgH="1066800" progId="MS_ClipArt_Gallery.2">
                  <p:embed/>
                  <p:pic>
                    <p:nvPicPr>
                      <p:cNvPr id="0" name="Object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7100" y="31242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1" name="Object 19">
            <a:extLst>
              <a:ext uri="{FF2B5EF4-FFF2-40B4-BE49-F238E27FC236}">
                <a16:creationId xmlns:a16="http://schemas.microsoft.com/office/drawing/2014/main" id="{13388340-618C-AD4C-A12C-0B7BCE6DB09B}"/>
              </a:ext>
            </a:extLst>
          </p:cNvPr>
          <p:cNvGraphicFramePr>
            <a:graphicFrameLocks noChangeAspect="1"/>
          </p:cNvGraphicFramePr>
          <p:nvPr/>
        </p:nvGraphicFramePr>
        <p:xfrm>
          <a:off x="6642100" y="685800"/>
          <a:ext cx="1511300" cy="1485900"/>
        </p:xfrm>
        <a:graphic>
          <a:graphicData uri="http://schemas.openxmlformats.org/presentationml/2006/ole">
            <mc:AlternateContent xmlns:mc="http://schemas.openxmlformats.org/markup-compatibility/2006">
              <mc:Choice xmlns:v="urn:schemas-microsoft-com:vml" Requires="v">
                <p:oleObj spid="_x0000_s38942" name="Clip" r:id="rId9" imgW="1092200" imgH="1066800" progId="MS_ClipArt_Gallery.2">
                  <p:embed/>
                </p:oleObj>
              </mc:Choice>
              <mc:Fallback>
                <p:oleObj name="Clip" r:id="rId9" imgW="1092200" imgH="1066800" progId="MS_ClipArt_Gallery.2">
                  <p:embed/>
                  <p:pic>
                    <p:nvPicPr>
                      <p:cNvPr id="0" name="Object 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42100" y="6858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2" name="Object 20">
            <a:extLst>
              <a:ext uri="{FF2B5EF4-FFF2-40B4-BE49-F238E27FC236}">
                <a16:creationId xmlns:a16="http://schemas.microsoft.com/office/drawing/2014/main" id="{6D150790-769B-7342-BF98-E1BD63D0DAE6}"/>
              </a:ext>
            </a:extLst>
          </p:cNvPr>
          <p:cNvGraphicFramePr>
            <a:graphicFrameLocks noChangeAspect="1"/>
          </p:cNvGraphicFramePr>
          <p:nvPr/>
        </p:nvGraphicFramePr>
        <p:xfrm>
          <a:off x="3803650" y="2181225"/>
          <a:ext cx="1758950" cy="1552575"/>
        </p:xfrm>
        <a:graphic>
          <a:graphicData uri="http://schemas.openxmlformats.org/presentationml/2006/ole">
            <mc:AlternateContent xmlns:mc="http://schemas.openxmlformats.org/markup-compatibility/2006">
              <mc:Choice xmlns:v="urn:schemas-microsoft-com:vml" Requires="v">
                <p:oleObj spid="_x0000_s38943" name="Clip" r:id="rId11" imgW="17589500" imgH="15532100" progId="MS_ClipArt_Gallery.2">
                  <p:embed/>
                </p:oleObj>
              </mc:Choice>
              <mc:Fallback>
                <p:oleObj name="Clip" r:id="rId11" imgW="17589500" imgH="15532100" progId="MS_ClipArt_Gallery.2">
                  <p:embed/>
                  <p:pic>
                    <p:nvPicPr>
                      <p:cNvPr id="0" name="Object 20"/>
                      <p:cNvPicPr>
                        <a:picLocks noChangeAspect="1" noChangeArrowheads="1"/>
                      </p:cNvPicPr>
                      <p:nvPr/>
                    </p:nvPicPr>
                    <p:blipFill>
                      <a:blip r:embed="rId12">
                        <a:lum bright="-6000"/>
                        <a:extLst>
                          <a:ext uri="{28A0092B-C50C-407E-A947-70E740481C1C}">
                            <a14:useLocalDpi xmlns:a14="http://schemas.microsoft.com/office/drawing/2010/main" val="0"/>
                          </a:ext>
                        </a:extLst>
                      </a:blip>
                      <a:srcRect/>
                      <a:stretch>
                        <a:fillRect/>
                      </a:stretch>
                    </p:blipFill>
                    <p:spPr bwMode="auto">
                      <a:xfrm>
                        <a:off x="3803650" y="2181225"/>
                        <a:ext cx="1758950" cy="1552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3" name="Object 21">
            <a:extLst>
              <a:ext uri="{FF2B5EF4-FFF2-40B4-BE49-F238E27FC236}">
                <a16:creationId xmlns:a16="http://schemas.microsoft.com/office/drawing/2014/main" id="{55541B1E-A70B-3146-8370-28E00EAD268B}"/>
              </a:ext>
            </a:extLst>
          </p:cNvPr>
          <p:cNvGraphicFramePr>
            <a:graphicFrameLocks noChangeAspect="1"/>
          </p:cNvGraphicFramePr>
          <p:nvPr/>
        </p:nvGraphicFramePr>
        <p:xfrm>
          <a:off x="3975100" y="190500"/>
          <a:ext cx="1511300" cy="1485900"/>
        </p:xfrm>
        <a:graphic>
          <a:graphicData uri="http://schemas.openxmlformats.org/presentationml/2006/ole">
            <mc:AlternateContent xmlns:mc="http://schemas.openxmlformats.org/markup-compatibility/2006">
              <mc:Choice xmlns:v="urn:schemas-microsoft-com:vml" Requires="v">
                <p:oleObj spid="_x0000_s38944" name="Clip" r:id="rId13" imgW="1092200" imgH="1066800" progId="MS_ClipArt_Gallery.2">
                  <p:embed/>
                </p:oleObj>
              </mc:Choice>
              <mc:Fallback>
                <p:oleObj name="Clip" r:id="rId13" imgW="1092200" imgH="1066800" progId="MS_ClipArt_Gallery.2">
                  <p:embed/>
                  <p:pic>
                    <p:nvPicPr>
                      <p:cNvPr id="0" name="Object 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75100" y="1905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5" name="Object 23">
            <a:extLst>
              <a:ext uri="{FF2B5EF4-FFF2-40B4-BE49-F238E27FC236}">
                <a16:creationId xmlns:a16="http://schemas.microsoft.com/office/drawing/2014/main" id="{8598915C-6028-7745-A6DF-E433C231EC40}"/>
              </a:ext>
            </a:extLst>
          </p:cNvPr>
          <p:cNvGraphicFramePr>
            <a:graphicFrameLocks noChangeAspect="1"/>
          </p:cNvGraphicFramePr>
          <p:nvPr/>
        </p:nvGraphicFramePr>
        <p:xfrm>
          <a:off x="3975100" y="4305300"/>
          <a:ext cx="1511300" cy="1485900"/>
        </p:xfrm>
        <a:graphic>
          <a:graphicData uri="http://schemas.openxmlformats.org/presentationml/2006/ole">
            <mc:AlternateContent xmlns:mc="http://schemas.openxmlformats.org/markup-compatibility/2006">
              <mc:Choice xmlns:v="urn:schemas-microsoft-com:vml" Requires="v">
                <p:oleObj spid="_x0000_s38945" name="Clip" r:id="rId15" imgW="1092200" imgH="1066800" progId="MS_ClipArt_Gallery.2">
                  <p:embed/>
                </p:oleObj>
              </mc:Choice>
              <mc:Fallback>
                <p:oleObj name="Clip" r:id="rId15" imgW="1092200" imgH="1066800" progId="MS_ClipArt_Gallery.2">
                  <p:embed/>
                  <p:pic>
                    <p:nvPicPr>
                      <p:cNvPr id="0" name="Object 2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975100" y="43053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6" name="Object 24">
            <a:extLst>
              <a:ext uri="{FF2B5EF4-FFF2-40B4-BE49-F238E27FC236}">
                <a16:creationId xmlns:a16="http://schemas.microsoft.com/office/drawing/2014/main" id="{B5FF8ED0-F485-3040-B524-3D674ACD28F9}"/>
              </a:ext>
            </a:extLst>
          </p:cNvPr>
          <p:cNvGraphicFramePr>
            <a:graphicFrameLocks noChangeAspect="1"/>
          </p:cNvGraphicFramePr>
          <p:nvPr/>
        </p:nvGraphicFramePr>
        <p:xfrm>
          <a:off x="6642100" y="3200400"/>
          <a:ext cx="1511300" cy="1485900"/>
        </p:xfrm>
        <a:graphic>
          <a:graphicData uri="http://schemas.openxmlformats.org/presentationml/2006/ole">
            <mc:AlternateContent xmlns:mc="http://schemas.openxmlformats.org/markup-compatibility/2006">
              <mc:Choice xmlns:v="urn:schemas-microsoft-com:vml" Requires="v">
                <p:oleObj spid="_x0000_s38946" name="Clip" r:id="rId17" imgW="1092200" imgH="1066800" progId="MS_ClipArt_Gallery.2">
                  <p:embed/>
                </p:oleObj>
              </mc:Choice>
              <mc:Fallback>
                <p:oleObj name="Clip" r:id="rId17" imgW="1092200" imgH="1066800" progId="MS_ClipArt_Gallery.2">
                  <p:embed/>
                  <p:pic>
                    <p:nvPicPr>
                      <p:cNvPr id="0" name="Object 2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642100" y="3200400"/>
                        <a:ext cx="1511300" cy="148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939" name="Object 27">
            <a:extLst>
              <a:ext uri="{FF2B5EF4-FFF2-40B4-BE49-F238E27FC236}">
                <a16:creationId xmlns:a16="http://schemas.microsoft.com/office/drawing/2014/main" id="{528B6E60-0A8D-DE4A-8016-5DED336D9DB8}"/>
              </a:ext>
            </a:extLst>
          </p:cNvPr>
          <p:cNvGraphicFramePr>
            <a:graphicFrameLocks noChangeAspect="1"/>
          </p:cNvGraphicFramePr>
          <p:nvPr/>
        </p:nvGraphicFramePr>
        <p:xfrm>
          <a:off x="3657600" y="1981200"/>
          <a:ext cx="2133600" cy="2098675"/>
        </p:xfrm>
        <a:graphic>
          <a:graphicData uri="http://schemas.openxmlformats.org/presentationml/2006/ole">
            <mc:AlternateContent xmlns:mc="http://schemas.openxmlformats.org/markup-compatibility/2006">
              <mc:Choice xmlns:v="urn:schemas-microsoft-com:vml" Requires="v">
                <p:oleObj spid="_x0000_s38947" name="Clip" r:id="rId19" imgW="1092200" imgH="1066800" progId="MS_ClipArt_Gallery.2">
                  <p:embed/>
                </p:oleObj>
              </mc:Choice>
              <mc:Fallback>
                <p:oleObj name="Clip" r:id="rId19" imgW="1092200" imgH="1066800" progId="MS_ClipArt_Gallery.2">
                  <p:embed/>
                  <p:pic>
                    <p:nvPicPr>
                      <p:cNvPr id="0" name="Object 27"/>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657600" y="1981200"/>
                        <a:ext cx="2133600" cy="209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38932"/>
                                        </p:tgtEl>
                                        <p:attrNameLst>
                                          <p:attrName>style.visibility</p:attrName>
                                        </p:attrNameLst>
                                      </p:cBhvr>
                                      <p:to>
                                        <p:strVal val="visible"/>
                                      </p:to>
                                    </p:set>
                                    <p:anim calcmode="lin" valueType="num">
                                      <p:cBhvr>
                                        <p:cTn id="7" dur="1000" fill="hold"/>
                                        <p:tgtEl>
                                          <p:spTgt spid="38932"/>
                                        </p:tgtEl>
                                        <p:attrNameLst>
                                          <p:attrName>ppt_w</p:attrName>
                                        </p:attrNameLst>
                                      </p:cBhvr>
                                      <p:tavLst>
                                        <p:tav tm="0">
                                          <p:val>
                                            <p:fltVal val="0"/>
                                          </p:val>
                                        </p:tav>
                                        <p:tav tm="100000">
                                          <p:val>
                                            <p:strVal val="#ppt_w"/>
                                          </p:val>
                                        </p:tav>
                                      </p:tavLst>
                                    </p:anim>
                                    <p:anim calcmode="lin" valueType="num">
                                      <p:cBhvr>
                                        <p:cTn id="8" dur="1000" fill="hold"/>
                                        <p:tgtEl>
                                          <p:spTgt spid="38932"/>
                                        </p:tgtEl>
                                        <p:attrNameLst>
                                          <p:attrName>ppt_h</p:attrName>
                                        </p:attrNameLst>
                                      </p:cBhvr>
                                      <p:tavLst>
                                        <p:tav tm="0">
                                          <p:val>
                                            <p:fltVal val="0"/>
                                          </p:val>
                                        </p:tav>
                                        <p:tav tm="100000">
                                          <p:val>
                                            <p:strVal val="#ppt_h"/>
                                          </p:val>
                                        </p:tav>
                                      </p:tavLst>
                                    </p:anim>
                                    <p:anim calcmode="lin" valueType="num">
                                      <p:cBhvr>
                                        <p:cTn id="9" dur="1000" fill="hold"/>
                                        <p:tgtEl>
                                          <p:spTgt spid="3893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893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nodeType="clickEffect">
                                  <p:stCondLst>
                                    <p:cond delay="0"/>
                                  </p:stCondLst>
                                  <p:childTnLst>
                                    <p:set>
                                      <p:cBhvr>
                                        <p:cTn id="14" dur="1" fill="hold">
                                          <p:stCondLst>
                                            <p:cond delay="0"/>
                                          </p:stCondLst>
                                        </p:cTn>
                                        <p:tgtEl>
                                          <p:spTgt spid="38925"/>
                                        </p:tgtEl>
                                        <p:attrNameLst>
                                          <p:attrName>style.visibility</p:attrName>
                                        </p:attrNameLst>
                                      </p:cBhvr>
                                      <p:to>
                                        <p:strVal val="visible"/>
                                      </p:to>
                                    </p:set>
                                    <p:animEffect transition="in" filter="dissolve">
                                      <p:cBhvr>
                                        <p:cTn id="15" dur="500"/>
                                        <p:tgtEl>
                                          <p:spTgt spid="3892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38927"/>
                                        </p:tgtEl>
                                        <p:attrNameLst>
                                          <p:attrName>style.visibility</p:attrName>
                                        </p:attrNameLst>
                                      </p:cBhvr>
                                      <p:to>
                                        <p:strVal val="visible"/>
                                      </p:to>
                                    </p:set>
                                    <p:animEffect transition="in" filter="dissolve">
                                      <p:cBhvr>
                                        <p:cTn id="20" dur="500"/>
                                        <p:tgtEl>
                                          <p:spTgt spid="3892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38936"/>
                                        </p:tgtEl>
                                        <p:attrNameLst>
                                          <p:attrName>style.visibility</p:attrName>
                                        </p:attrNameLst>
                                      </p:cBhvr>
                                      <p:to>
                                        <p:strVal val="visible"/>
                                      </p:to>
                                    </p:set>
                                    <p:animEffect transition="in" filter="dissolve">
                                      <p:cBhvr>
                                        <p:cTn id="25" dur="500"/>
                                        <p:tgtEl>
                                          <p:spTgt spid="3893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38935"/>
                                        </p:tgtEl>
                                        <p:attrNameLst>
                                          <p:attrName>style.visibility</p:attrName>
                                        </p:attrNameLst>
                                      </p:cBhvr>
                                      <p:to>
                                        <p:strVal val="visible"/>
                                      </p:to>
                                    </p:set>
                                    <p:animEffect transition="in" filter="dissolve">
                                      <p:cBhvr>
                                        <p:cTn id="30" dur="500"/>
                                        <p:tgtEl>
                                          <p:spTgt spid="38935"/>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nodeType="clickEffect">
                                  <p:stCondLst>
                                    <p:cond delay="0"/>
                                  </p:stCondLst>
                                  <p:childTnLst>
                                    <p:set>
                                      <p:cBhvr>
                                        <p:cTn id="34" dur="1" fill="hold">
                                          <p:stCondLst>
                                            <p:cond delay="0"/>
                                          </p:stCondLst>
                                        </p:cTn>
                                        <p:tgtEl>
                                          <p:spTgt spid="38931"/>
                                        </p:tgtEl>
                                        <p:attrNameLst>
                                          <p:attrName>style.visibility</p:attrName>
                                        </p:attrNameLst>
                                      </p:cBhvr>
                                      <p:to>
                                        <p:strVal val="visible"/>
                                      </p:to>
                                    </p:set>
                                    <p:animEffect transition="in" filter="dissolve">
                                      <p:cBhvr>
                                        <p:cTn id="35" dur="500"/>
                                        <p:tgtEl>
                                          <p:spTgt spid="3893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nodeType="clickEffect">
                                  <p:stCondLst>
                                    <p:cond delay="0"/>
                                  </p:stCondLst>
                                  <p:childTnLst>
                                    <p:set>
                                      <p:cBhvr>
                                        <p:cTn id="39" dur="1" fill="hold">
                                          <p:stCondLst>
                                            <p:cond delay="0"/>
                                          </p:stCondLst>
                                        </p:cTn>
                                        <p:tgtEl>
                                          <p:spTgt spid="38933"/>
                                        </p:tgtEl>
                                        <p:attrNameLst>
                                          <p:attrName>style.visibility</p:attrName>
                                        </p:attrNameLst>
                                      </p:cBhvr>
                                      <p:to>
                                        <p:strVal val="visible"/>
                                      </p:to>
                                    </p:set>
                                    <p:animEffect transition="in" filter="dissolve">
                                      <p:cBhvr>
                                        <p:cTn id="40" dur="500"/>
                                        <p:tgtEl>
                                          <p:spTgt spid="38933"/>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499"/>
                                          </p:stCondLst>
                                        </p:cTn>
                                        <p:tgtEl>
                                          <p:spTgt spid="389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2996</Words>
  <Application>Microsoft Macintosh PowerPoint</Application>
  <PresentationFormat>Bildschirmpräsentation (4:3)</PresentationFormat>
  <Paragraphs>428</Paragraphs>
  <Slides>20</Slides>
  <Notes>20</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20</vt:i4>
      </vt:variant>
    </vt:vector>
  </HeadingPairs>
  <TitlesOfParts>
    <vt:vector size="25" baseType="lpstr">
      <vt:lpstr>Times New Roman</vt:lpstr>
      <vt:lpstr>Arial</vt:lpstr>
      <vt:lpstr>Arial Narrow</vt:lpstr>
      <vt:lpstr>Office</vt:lpstr>
      <vt:lpstr>Microsoft Clip Gallery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Stiftung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Bertelsmann AG</dc:creator>
  <cp:lastModifiedBy>Detlef Müller-Böling</cp:lastModifiedBy>
  <cp:revision>126</cp:revision>
  <dcterms:created xsi:type="dcterms:W3CDTF">1999-12-16T09:28:54Z</dcterms:created>
  <dcterms:modified xsi:type="dcterms:W3CDTF">2022-02-10T12:10:48Z</dcterms:modified>
</cp:coreProperties>
</file>