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compatMode="1" strictFirstAndLastChars="0" saveSubsetFonts="1" autoCompressPictures="0">
  <p:sldMasterIdLst>
    <p:sldMasterId id="2147483648" r:id="rId1"/>
  </p:sldMasterIdLst>
  <p:notesMasterIdLst>
    <p:notesMasterId r:id="rId22"/>
  </p:notesMasterIdLst>
  <p:sldIdLst>
    <p:sldId id="282" r:id="rId2"/>
    <p:sldId id="320" r:id="rId3"/>
    <p:sldId id="350" r:id="rId4"/>
    <p:sldId id="353" r:id="rId5"/>
    <p:sldId id="351" r:id="rId6"/>
    <p:sldId id="352" r:id="rId7"/>
    <p:sldId id="342" r:id="rId8"/>
    <p:sldId id="289" r:id="rId9"/>
    <p:sldId id="341" r:id="rId10"/>
    <p:sldId id="321" r:id="rId11"/>
    <p:sldId id="324" r:id="rId12"/>
    <p:sldId id="325" r:id="rId13"/>
    <p:sldId id="326" r:id="rId14"/>
    <p:sldId id="327" r:id="rId15"/>
    <p:sldId id="345" r:id="rId16"/>
    <p:sldId id="346" r:id="rId17"/>
    <p:sldId id="347" r:id="rId18"/>
    <p:sldId id="344" r:id="rId19"/>
    <p:sldId id="355" r:id="rId20"/>
    <p:sldId id="354" r:id="rId21"/>
  </p:sldIdLst>
  <p:sldSz cx="9144000" cy="6858000" type="screen4x3"/>
  <p:notesSz cx="6858000" cy="9144000"/>
  <p:defaultTextStyle>
    <a:defPPr>
      <a:defRPr lang="de-DE"/>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32"/>
  </p:normalViewPr>
  <p:slideViewPr>
    <p:cSldViewPr>
      <p:cViewPr varScale="1">
        <p:scale>
          <a:sx n="106" d="100"/>
          <a:sy n="106" d="100"/>
        </p:scale>
        <p:origin x="1800" y="184"/>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notesViewPr>
    <p:cSldViewPr>
      <p:cViewPr>
        <p:scale>
          <a:sx n="100" d="100"/>
          <a:sy n="100" d="100"/>
        </p:scale>
        <p:origin x="-864" y="18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8" Type="http://schemas.openxmlformats.org/officeDocument/2006/relationships/image" Target="../media/image10.emf"/><Relationship Id="rId3" Type="http://schemas.openxmlformats.org/officeDocument/2006/relationships/image" Target="../media/image5.emf"/><Relationship Id="rId7" Type="http://schemas.openxmlformats.org/officeDocument/2006/relationships/image" Target="../media/image9.emf"/><Relationship Id="rId2" Type="http://schemas.openxmlformats.org/officeDocument/2006/relationships/image" Target="../media/image4.emf"/><Relationship Id="rId1" Type="http://schemas.openxmlformats.org/officeDocument/2006/relationships/image" Target="../media/image3.emf"/><Relationship Id="rId6" Type="http://schemas.openxmlformats.org/officeDocument/2006/relationships/image" Target="../media/image8.emf"/><Relationship Id="rId5" Type="http://schemas.openxmlformats.org/officeDocument/2006/relationships/image" Target="../media/image7.emf"/><Relationship Id="rId4" Type="http://schemas.openxmlformats.org/officeDocument/2006/relationships/image" Target="../media/image6.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27D03A68-850C-854F-8259-088E668B7B86}"/>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de-DE" altLang="de-DE"/>
          </a:p>
        </p:txBody>
      </p:sp>
      <p:sp>
        <p:nvSpPr>
          <p:cNvPr id="13315" name="Rectangle 3">
            <a:extLst>
              <a:ext uri="{FF2B5EF4-FFF2-40B4-BE49-F238E27FC236}">
                <a16:creationId xmlns:a16="http://schemas.microsoft.com/office/drawing/2014/main" id="{F93FF70C-F7D5-BC45-81CF-BC8194720EAE}"/>
              </a:ext>
            </a:extLst>
          </p:cNvPr>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de-DE" altLang="de-DE"/>
          </a:p>
        </p:txBody>
      </p:sp>
      <p:sp>
        <p:nvSpPr>
          <p:cNvPr id="13316" name="Rectangle 4">
            <a:extLst>
              <a:ext uri="{FF2B5EF4-FFF2-40B4-BE49-F238E27FC236}">
                <a16:creationId xmlns:a16="http://schemas.microsoft.com/office/drawing/2014/main" id="{568CD434-0F04-4446-8123-0E33AD464364}"/>
              </a:ext>
            </a:extLst>
          </p:cNvPr>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3317" name="Rectangle 5">
            <a:extLst>
              <a:ext uri="{FF2B5EF4-FFF2-40B4-BE49-F238E27FC236}">
                <a16:creationId xmlns:a16="http://schemas.microsoft.com/office/drawing/2014/main" id="{CF4AAA55-60B0-3241-8F57-1816C0A53A56}"/>
              </a:ext>
            </a:extLst>
          </p:cNvPr>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ltLang="de-DE"/>
              <a:t>Klicken Sie, um die Formate des Vorlagentextes zu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13318" name="Rectangle 6">
            <a:extLst>
              <a:ext uri="{FF2B5EF4-FFF2-40B4-BE49-F238E27FC236}">
                <a16:creationId xmlns:a16="http://schemas.microsoft.com/office/drawing/2014/main" id="{7AA2A6C9-3272-504C-8D5F-EA7AB4E4BD1E}"/>
              </a:ext>
            </a:extLst>
          </p:cNvPr>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de-DE" altLang="de-DE"/>
          </a:p>
        </p:txBody>
      </p:sp>
      <p:sp>
        <p:nvSpPr>
          <p:cNvPr id="13319" name="Rectangle 7">
            <a:extLst>
              <a:ext uri="{FF2B5EF4-FFF2-40B4-BE49-F238E27FC236}">
                <a16:creationId xmlns:a16="http://schemas.microsoft.com/office/drawing/2014/main" id="{FAC3F95B-D1D9-A946-8180-D1626FE89C0A}"/>
              </a:ext>
            </a:extLst>
          </p:cNvPr>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E85F9BFC-18BC-1D4F-9883-D3A961F96EC8}" type="slidenum">
              <a:rPr lang="de-DE" altLang="de-DE"/>
              <a:pPr/>
              <a:t>‹Nr.›</a:t>
            </a:fld>
            <a:endParaRPr lang="de-DE" alt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ACDDA365-6329-0043-BF12-762414A7BDA9}"/>
              </a:ext>
            </a:extLst>
          </p:cNvPr>
          <p:cNvSpPr>
            <a:spLocks noGrp="1" noChangeArrowheads="1"/>
          </p:cNvSpPr>
          <p:nvPr>
            <p:ph type="sldNum" sz="quarter" idx="5"/>
          </p:nvPr>
        </p:nvSpPr>
        <p:spPr>
          <a:ln/>
        </p:spPr>
        <p:txBody>
          <a:bodyPr/>
          <a:lstStyle/>
          <a:p>
            <a:fld id="{08E6C6BC-C572-644F-A645-71A5F518B5C9}" type="slidenum">
              <a:rPr lang="de-DE" altLang="de-DE"/>
              <a:pPr/>
              <a:t>1</a:t>
            </a:fld>
            <a:endParaRPr lang="de-DE" altLang="de-DE"/>
          </a:p>
        </p:txBody>
      </p:sp>
      <p:sp>
        <p:nvSpPr>
          <p:cNvPr id="37890" name="Rectangle 2">
            <a:extLst>
              <a:ext uri="{FF2B5EF4-FFF2-40B4-BE49-F238E27FC236}">
                <a16:creationId xmlns:a16="http://schemas.microsoft.com/office/drawing/2014/main" id="{A25A7163-55D0-5B4F-8246-CC584F662363}"/>
              </a:ext>
            </a:extLst>
          </p:cNvPr>
          <p:cNvSpPr>
            <a:spLocks noChangeArrowheads="1" noTextEdit="1"/>
          </p:cNvSpPr>
          <p:nvPr>
            <p:ph type="sldImg"/>
          </p:nvPr>
        </p:nvSpPr>
        <p:spPr>
          <a:ln/>
        </p:spPr>
      </p:sp>
      <p:sp>
        <p:nvSpPr>
          <p:cNvPr id="37891" name="Rectangle 3">
            <a:extLst>
              <a:ext uri="{FF2B5EF4-FFF2-40B4-BE49-F238E27FC236}">
                <a16:creationId xmlns:a16="http://schemas.microsoft.com/office/drawing/2014/main" id="{FF640C20-A0DB-8245-B64A-50E1E377BBB8}"/>
              </a:ext>
            </a:extLst>
          </p:cNvPr>
          <p:cNvSpPr>
            <a:spLocks noGrp="1" noChangeArrowheads="1"/>
          </p:cNvSpPr>
          <p:nvPr>
            <p:ph type="body" idx="1"/>
          </p:nvPr>
        </p:nvSpPr>
        <p:spPr/>
        <p:txBody>
          <a:bodyPr/>
          <a:lstStyle/>
          <a:p>
            <a:r>
              <a:rPr lang="de-DE" altLang="de-DE"/>
              <a:t>Begrüßung</a:t>
            </a:r>
          </a:p>
          <a:p>
            <a:endParaRPr lang="de-DE" altLang="de-DE"/>
          </a:p>
          <a:p>
            <a:r>
              <a:rPr lang="de-DE" altLang="de-DE"/>
              <a:t>Landfried, Wössner</a:t>
            </a:r>
          </a:p>
          <a:p>
            <a:r>
              <a:rPr lang="de-DE" altLang="de-DE"/>
              <a:t>Meyer, Pazy</a:t>
            </a:r>
          </a:p>
          <a:p>
            <a:r>
              <a:rPr lang="de-DE" altLang="de-DE"/>
              <a:t>Blum DLR</a:t>
            </a:r>
          </a:p>
          <a:p>
            <a:r>
              <a:rPr lang="de-DE" altLang="de-DE"/>
              <a:t>5 Jahre viel passiert</a:t>
            </a:r>
          </a:p>
          <a:p>
            <a:endParaRPr lang="de-DE" altLang="de-DE"/>
          </a:p>
          <a:p>
            <a:r>
              <a:rPr lang="de-DE" altLang="de-DE"/>
              <a:t>Begriff Unternehmen Hochschule, mag bei vielen noch Widerspruch, Unbehagen hervorrufen. Klar ist, Hochschule ist kein Wirtschaftsbetrieb noch Cash Cow, aber Hochschulen sind zielorientierte Organisationen, in denen verschiedenste Menschen unter einheitlichen Werte- und Zielsystemen arbeiten. Klar ist auch, dass Hochschulen mehr denn je unternehmen müssen, um den Herausforderungen, die die Gesellschaft an sie stellt, gerecht zu werden.</a:t>
            </a:r>
          </a:p>
          <a:p>
            <a:pPr>
              <a:lnSpc>
                <a:spcPct val="90000"/>
              </a:lnSpc>
            </a:pPr>
            <a:r>
              <a:rPr lang="de-DE" altLang="de-DE"/>
              <a:t>Dennoch dieser Denkansatz, Hochschulen als Unternehmen zu betrachten, provoziert, führt aber auch zu neuem Denken, anderen Sichtweisen und neuen Erkenntnissen. </a:t>
            </a:r>
          </a:p>
          <a:p>
            <a:pPr>
              <a:lnSpc>
                <a:spcPct val="90000"/>
              </a:lnSpc>
            </a:pPr>
            <a:endParaRPr lang="de-DE" altLang="de-DE"/>
          </a:p>
          <a:p>
            <a:pPr>
              <a:lnSpc>
                <a:spcPct val="90000"/>
              </a:lnSpc>
            </a:pPr>
            <a:r>
              <a:rPr lang="de-DE" altLang="de-DE"/>
              <a:t>Das war und ist die Funktion des CHE, neues Denken zu provozieren.</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1B1B13EA-9E6C-8049-96B8-ACF4165C571A}"/>
              </a:ext>
            </a:extLst>
          </p:cNvPr>
          <p:cNvSpPr>
            <a:spLocks noGrp="1" noChangeArrowheads="1"/>
          </p:cNvSpPr>
          <p:nvPr>
            <p:ph type="sldNum" sz="quarter" idx="5"/>
          </p:nvPr>
        </p:nvSpPr>
        <p:spPr>
          <a:ln/>
        </p:spPr>
        <p:txBody>
          <a:bodyPr/>
          <a:lstStyle/>
          <a:p>
            <a:fld id="{DDD1C76B-F972-184F-A197-8F824045EA6F}" type="slidenum">
              <a:rPr lang="de-DE" altLang="de-DE"/>
              <a:pPr/>
              <a:t>10</a:t>
            </a:fld>
            <a:endParaRPr lang="de-DE" altLang="de-DE"/>
          </a:p>
        </p:txBody>
      </p:sp>
      <p:sp>
        <p:nvSpPr>
          <p:cNvPr id="134146" name="Rectangle 2">
            <a:extLst>
              <a:ext uri="{FF2B5EF4-FFF2-40B4-BE49-F238E27FC236}">
                <a16:creationId xmlns:a16="http://schemas.microsoft.com/office/drawing/2014/main" id="{23CE9170-CEC2-684F-BC30-9C3D2E69E277}"/>
              </a:ext>
            </a:extLst>
          </p:cNvPr>
          <p:cNvSpPr>
            <a:spLocks noChangeArrowheads="1" noTextEdit="1"/>
          </p:cNvSpPr>
          <p:nvPr>
            <p:ph type="sldImg"/>
          </p:nvPr>
        </p:nvSpPr>
        <p:spPr>
          <a:ln/>
        </p:spPr>
      </p:sp>
      <p:sp>
        <p:nvSpPr>
          <p:cNvPr id="134147" name="Rectangle 3">
            <a:extLst>
              <a:ext uri="{FF2B5EF4-FFF2-40B4-BE49-F238E27FC236}">
                <a16:creationId xmlns:a16="http://schemas.microsoft.com/office/drawing/2014/main" id="{36702AA0-1E3B-7640-A89A-22AEAEA7743F}"/>
              </a:ext>
            </a:extLst>
          </p:cNvPr>
          <p:cNvSpPr>
            <a:spLocks noGrp="1" noChangeArrowheads="1"/>
          </p:cNvSpPr>
          <p:nvPr>
            <p:ph type="body" idx="1"/>
          </p:nvPr>
        </p:nvSpPr>
        <p:spPr/>
        <p:txBody>
          <a:bodyPr/>
          <a:lstStyle/>
          <a:p>
            <a:r>
              <a:rPr lang="de-DE" altLang="de-DE"/>
              <a:t>Begrüßung</a:t>
            </a:r>
          </a:p>
          <a:p>
            <a:endParaRPr lang="de-DE" altLang="de-DE"/>
          </a:p>
          <a:p>
            <a:r>
              <a:rPr lang="de-DE" altLang="de-DE"/>
              <a:t>Landfried, Wössner</a:t>
            </a:r>
          </a:p>
          <a:p>
            <a:r>
              <a:rPr lang="de-DE" altLang="de-DE"/>
              <a:t>Meyer, Pazy</a:t>
            </a:r>
          </a:p>
          <a:p>
            <a:r>
              <a:rPr lang="de-DE" altLang="de-DE"/>
              <a:t>Blum DLR</a:t>
            </a:r>
          </a:p>
          <a:p>
            <a:r>
              <a:rPr lang="de-DE" altLang="de-DE"/>
              <a:t>5 Jahre viel passiert</a:t>
            </a:r>
          </a:p>
          <a:p>
            <a:endParaRPr lang="de-DE" altLang="de-DE"/>
          </a:p>
          <a:p>
            <a:r>
              <a:rPr lang="de-DE" altLang="de-DE"/>
              <a:t>Begriff Unternehmen Hochschule, mag bei vielen noch Widerspruch, Unbehagen hervorrufen. Klar ist, Hochschule ist kein Wirtschaftsbetrieb noch Cash Cow, aber Hochschulen sind zielorientierte Organisationen, in denen verschiedenste Menschen unter einheitlichen Werte- und Zielsystemen arbeiten. Klar ist auch, dass Hochschulen mehr denn je unternehmen müssen, um den Herausforderungen, die die Gesellschaft an sie stellt, gerecht zu werden.</a:t>
            </a:r>
          </a:p>
          <a:p>
            <a:pPr>
              <a:lnSpc>
                <a:spcPct val="90000"/>
              </a:lnSpc>
            </a:pPr>
            <a:r>
              <a:rPr lang="de-DE" altLang="de-DE"/>
              <a:t>Dennoch dieser Denkansatz, Hochschulen als Unternehmen zu betrachten, provoziert, führt aber auch zu neuem Denken, anderen Sichtweisen und neuen Erkenntnissen. </a:t>
            </a:r>
          </a:p>
          <a:p>
            <a:pPr>
              <a:lnSpc>
                <a:spcPct val="90000"/>
              </a:lnSpc>
            </a:pPr>
            <a:endParaRPr lang="de-DE" altLang="de-DE"/>
          </a:p>
          <a:p>
            <a:pPr>
              <a:lnSpc>
                <a:spcPct val="90000"/>
              </a:lnSpc>
            </a:pPr>
            <a:r>
              <a:rPr lang="de-DE" altLang="de-DE"/>
              <a:t>Das war und ist die Funktion des CHE, neues Denken zu provozieren.</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457C03B0-03B0-2A4C-9617-7BE9D8484738}"/>
              </a:ext>
            </a:extLst>
          </p:cNvPr>
          <p:cNvSpPr>
            <a:spLocks noGrp="1" noChangeArrowheads="1"/>
          </p:cNvSpPr>
          <p:nvPr>
            <p:ph type="sldNum" sz="quarter" idx="5"/>
          </p:nvPr>
        </p:nvSpPr>
        <p:spPr>
          <a:ln/>
        </p:spPr>
        <p:txBody>
          <a:bodyPr/>
          <a:lstStyle/>
          <a:p>
            <a:fld id="{126BB1ED-4097-6744-B2CB-6ACE0CFF4427}" type="slidenum">
              <a:rPr lang="de-DE" altLang="de-DE"/>
              <a:pPr/>
              <a:t>11</a:t>
            </a:fld>
            <a:endParaRPr lang="de-DE" altLang="de-DE"/>
          </a:p>
        </p:txBody>
      </p:sp>
      <p:sp>
        <p:nvSpPr>
          <p:cNvPr id="140290" name="Rectangle 2">
            <a:extLst>
              <a:ext uri="{FF2B5EF4-FFF2-40B4-BE49-F238E27FC236}">
                <a16:creationId xmlns:a16="http://schemas.microsoft.com/office/drawing/2014/main" id="{EBFDDF72-9102-4F48-99E9-EDA68E8DF752}"/>
              </a:ext>
            </a:extLst>
          </p:cNvPr>
          <p:cNvSpPr>
            <a:spLocks noChangeArrowheads="1" noTextEdit="1"/>
          </p:cNvSpPr>
          <p:nvPr>
            <p:ph type="sldImg"/>
          </p:nvPr>
        </p:nvSpPr>
        <p:spPr>
          <a:ln/>
        </p:spPr>
      </p:sp>
      <p:sp>
        <p:nvSpPr>
          <p:cNvPr id="140291" name="Rectangle 3">
            <a:extLst>
              <a:ext uri="{FF2B5EF4-FFF2-40B4-BE49-F238E27FC236}">
                <a16:creationId xmlns:a16="http://schemas.microsoft.com/office/drawing/2014/main" id="{549B3765-6F0D-6044-AA39-7AEC347C3977}"/>
              </a:ext>
            </a:extLst>
          </p:cNvPr>
          <p:cNvSpPr>
            <a:spLocks noGrp="1" noChangeArrowheads="1"/>
          </p:cNvSpPr>
          <p:nvPr>
            <p:ph type="body" idx="1"/>
          </p:nvPr>
        </p:nvSpPr>
        <p:spPr/>
        <p:txBody>
          <a:bodyPr/>
          <a:lstStyle/>
          <a:p>
            <a:r>
              <a:rPr lang="de-DE" altLang="de-DE"/>
              <a:t>Begrüßung</a:t>
            </a:r>
          </a:p>
          <a:p>
            <a:endParaRPr lang="de-DE" altLang="de-DE"/>
          </a:p>
          <a:p>
            <a:r>
              <a:rPr lang="de-DE" altLang="de-DE"/>
              <a:t>Landfried, Wössner</a:t>
            </a:r>
          </a:p>
          <a:p>
            <a:r>
              <a:rPr lang="de-DE" altLang="de-DE"/>
              <a:t>Meyer, Pazy</a:t>
            </a:r>
          </a:p>
          <a:p>
            <a:r>
              <a:rPr lang="de-DE" altLang="de-DE"/>
              <a:t>Blum DLR</a:t>
            </a:r>
          </a:p>
          <a:p>
            <a:r>
              <a:rPr lang="de-DE" altLang="de-DE"/>
              <a:t>5 Jahre viel passiert</a:t>
            </a:r>
          </a:p>
          <a:p>
            <a:endParaRPr lang="de-DE" altLang="de-DE"/>
          </a:p>
          <a:p>
            <a:r>
              <a:rPr lang="de-DE" altLang="de-DE"/>
              <a:t>Begriff Unternehmen Hochschule, mag bei vielen noch Widerspruch, Unbehagen hervorrufen. Klar ist, Hochschule ist kein Wirtschaftsbetrieb noch Cash Cow, aber Hochschulen sind zielorientierte Organisationen, in denen verschiedenste Menschen unter einheitlichen Werte- und Zielsystemen arbeiten. Klar ist auch, dass Hochschulen mehr denn je unternehmen müssen, um den Herausforderungen, die die Gesellschaft an sie stellt, gerecht zu werden.</a:t>
            </a:r>
          </a:p>
          <a:p>
            <a:pPr>
              <a:lnSpc>
                <a:spcPct val="90000"/>
              </a:lnSpc>
            </a:pPr>
            <a:r>
              <a:rPr lang="de-DE" altLang="de-DE"/>
              <a:t>Dennoch dieser Denkansatz, Hochschulen als Unternehmen zu betrachten, provoziert, führt aber auch zu neuem Denken, anderen Sichtweisen und neuen Erkenntnissen. </a:t>
            </a:r>
          </a:p>
          <a:p>
            <a:pPr>
              <a:lnSpc>
                <a:spcPct val="90000"/>
              </a:lnSpc>
            </a:pPr>
            <a:endParaRPr lang="de-DE" altLang="de-DE"/>
          </a:p>
          <a:p>
            <a:pPr>
              <a:lnSpc>
                <a:spcPct val="90000"/>
              </a:lnSpc>
            </a:pPr>
            <a:r>
              <a:rPr lang="de-DE" altLang="de-DE"/>
              <a:t>Das war und ist die Funktion des CHE, neues Denken zu provozieren.</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71BFBDA2-7B5A-6041-AECB-C9AC2C2BE173}"/>
              </a:ext>
            </a:extLst>
          </p:cNvPr>
          <p:cNvSpPr>
            <a:spLocks noGrp="1" noChangeArrowheads="1"/>
          </p:cNvSpPr>
          <p:nvPr>
            <p:ph type="sldNum" sz="quarter" idx="5"/>
          </p:nvPr>
        </p:nvSpPr>
        <p:spPr>
          <a:ln/>
        </p:spPr>
        <p:txBody>
          <a:bodyPr/>
          <a:lstStyle/>
          <a:p>
            <a:fld id="{252DC3DD-155C-414A-B751-59D42017D292}" type="slidenum">
              <a:rPr lang="de-DE" altLang="de-DE"/>
              <a:pPr/>
              <a:t>12</a:t>
            </a:fld>
            <a:endParaRPr lang="de-DE" altLang="de-DE"/>
          </a:p>
        </p:txBody>
      </p:sp>
      <p:sp>
        <p:nvSpPr>
          <p:cNvPr id="144386" name="Rectangle 2">
            <a:extLst>
              <a:ext uri="{FF2B5EF4-FFF2-40B4-BE49-F238E27FC236}">
                <a16:creationId xmlns:a16="http://schemas.microsoft.com/office/drawing/2014/main" id="{1F5CAAB1-277A-CD4A-8F00-3DA39A33C961}"/>
              </a:ext>
            </a:extLst>
          </p:cNvPr>
          <p:cNvSpPr>
            <a:spLocks noChangeArrowheads="1" noTextEdit="1"/>
          </p:cNvSpPr>
          <p:nvPr>
            <p:ph type="sldImg"/>
          </p:nvPr>
        </p:nvSpPr>
        <p:spPr>
          <a:ln/>
        </p:spPr>
      </p:sp>
      <p:sp>
        <p:nvSpPr>
          <p:cNvPr id="144387" name="Rectangle 3">
            <a:extLst>
              <a:ext uri="{FF2B5EF4-FFF2-40B4-BE49-F238E27FC236}">
                <a16:creationId xmlns:a16="http://schemas.microsoft.com/office/drawing/2014/main" id="{E3F66B6C-F181-2047-9C39-625D572BE713}"/>
              </a:ext>
            </a:extLst>
          </p:cNvPr>
          <p:cNvSpPr>
            <a:spLocks noGrp="1" noChangeArrowheads="1"/>
          </p:cNvSpPr>
          <p:nvPr>
            <p:ph type="body" idx="1"/>
          </p:nvPr>
        </p:nvSpPr>
        <p:spPr/>
        <p:txBody>
          <a:bodyPr/>
          <a:lstStyle/>
          <a:p>
            <a:r>
              <a:rPr lang="de-DE" altLang="de-DE"/>
              <a:t>Begrüßung</a:t>
            </a:r>
          </a:p>
          <a:p>
            <a:endParaRPr lang="de-DE" altLang="de-DE"/>
          </a:p>
          <a:p>
            <a:r>
              <a:rPr lang="de-DE" altLang="de-DE"/>
              <a:t>Landfried, Wössner</a:t>
            </a:r>
          </a:p>
          <a:p>
            <a:r>
              <a:rPr lang="de-DE" altLang="de-DE"/>
              <a:t>Meyer, Pazy</a:t>
            </a:r>
          </a:p>
          <a:p>
            <a:r>
              <a:rPr lang="de-DE" altLang="de-DE"/>
              <a:t>Blum DLR</a:t>
            </a:r>
          </a:p>
          <a:p>
            <a:r>
              <a:rPr lang="de-DE" altLang="de-DE"/>
              <a:t>5 Jahre viel passiert</a:t>
            </a:r>
          </a:p>
          <a:p>
            <a:endParaRPr lang="de-DE" altLang="de-DE"/>
          </a:p>
          <a:p>
            <a:r>
              <a:rPr lang="de-DE" altLang="de-DE"/>
              <a:t>Begriff Unternehmen Hochschule, mag bei vielen noch Widerspruch, Unbehagen hervorrufen. Klar ist, Hochschule ist kein Wirtschaftsbetrieb noch Cash Cow, aber Hochschulen sind zielorientierte Organisationen, in denen verschiedenste Menschen unter einheitlichen Werte- und Zielsystemen arbeiten. Klar ist auch, dass Hochschulen mehr denn je unternehmen müssen, um den Herausforderungen, die die Gesellschaft an sie stellt, gerecht zu werden.</a:t>
            </a:r>
          </a:p>
          <a:p>
            <a:pPr>
              <a:lnSpc>
                <a:spcPct val="90000"/>
              </a:lnSpc>
            </a:pPr>
            <a:r>
              <a:rPr lang="de-DE" altLang="de-DE"/>
              <a:t>Dennoch dieser Denkansatz, Hochschulen als Unternehmen zu betrachten, provoziert, führt aber auch zu neuem Denken, anderen Sichtweisen und neuen Erkenntnissen. </a:t>
            </a:r>
          </a:p>
          <a:p>
            <a:pPr>
              <a:lnSpc>
                <a:spcPct val="90000"/>
              </a:lnSpc>
            </a:pPr>
            <a:endParaRPr lang="de-DE" altLang="de-DE"/>
          </a:p>
          <a:p>
            <a:pPr>
              <a:lnSpc>
                <a:spcPct val="90000"/>
              </a:lnSpc>
            </a:pPr>
            <a:r>
              <a:rPr lang="de-DE" altLang="de-DE"/>
              <a:t>Das war und ist die Funktion des CHE, neues Denken zu provozieren.</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5529F55-5CFB-AA44-B7AC-16BD1F1B1917}"/>
              </a:ext>
            </a:extLst>
          </p:cNvPr>
          <p:cNvSpPr>
            <a:spLocks noGrp="1" noChangeArrowheads="1"/>
          </p:cNvSpPr>
          <p:nvPr>
            <p:ph type="sldNum" sz="quarter" idx="5"/>
          </p:nvPr>
        </p:nvSpPr>
        <p:spPr>
          <a:ln/>
        </p:spPr>
        <p:txBody>
          <a:bodyPr/>
          <a:lstStyle/>
          <a:p>
            <a:fld id="{C02BEDA4-9F74-FA40-B0F4-54B7916BC37A}" type="slidenum">
              <a:rPr lang="de-DE" altLang="de-DE"/>
              <a:pPr/>
              <a:t>13</a:t>
            </a:fld>
            <a:endParaRPr lang="de-DE" altLang="de-DE"/>
          </a:p>
        </p:txBody>
      </p:sp>
      <p:sp>
        <p:nvSpPr>
          <p:cNvPr id="146434" name="Rectangle 2">
            <a:extLst>
              <a:ext uri="{FF2B5EF4-FFF2-40B4-BE49-F238E27FC236}">
                <a16:creationId xmlns:a16="http://schemas.microsoft.com/office/drawing/2014/main" id="{CB1E350C-7771-104C-8915-8D08307DB65D}"/>
              </a:ext>
            </a:extLst>
          </p:cNvPr>
          <p:cNvSpPr>
            <a:spLocks noChangeArrowheads="1" noTextEdit="1"/>
          </p:cNvSpPr>
          <p:nvPr>
            <p:ph type="sldImg"/>
          </p:nvPr>
        </p:nvSpPr>
        <p:spPr>
          <a:ln/>
        </p:spPr>
      </p:sp>
      <p:sp>
        <p:nvSpPr>
          <p:cNvPr id="146435" name="Rectangle 3">
            <a:extLst>
              <a:ext uri="{FF2B5EF4-FFF2-40B4-BE49-F238E27FC236}">
                <a16:creationId xmlns:a16="http://schemas.microsoft.com/office/drawing/2014/main" id="{F277CB8B-8B14-444D-97F9-44493F4C065E}"/>
              </a:ext>
            </a:extLst>
          </p:cNvPr>
          <p:cNvSpPr>
            <a:spLocks noGrp="1" noChangeArrowheads="1"/>
          </p:cNvSpPr>
          <p:nvPr>
            <p:ph type="body" idx="1"/>
          </p:nvPr>
        </p:nvSpPr>
        <p:spPr/>
        <p:txBody>
          <a:bodyPr/>
          <a:lstStyle/>
          <a:p>
            <a:r>
              <a:rPr lang="de-DE" altLang="de-DE"/>
              <a:t>Begrüßung</a:t>
            </a:r>
          </a:p>
          <a:p>
            <a:endParaRPr lang="de-DE" altLang="de-DE"/>
          </a:p>
          <a:p>
            <a:r>
              <a:rPr lang="de-DE" altLang="de-DE"/>
              <a:t>Landfried, Wössner</a:t>
            </a:r>
          </a:p>
          <a:p>
            <a:r>
              <a:rPr lang="de-DE" altLang="de-DE"/>
              <a:t>Meyer, Pazy</a:t>
            </a:r>
          </a:p>
          <a:p>
            <a:r>
              <a:rPr lang="de-DE" altLang="de-DE"/>
              <a:t>Blum DLR</a:t>
            </a:r>
          </a:p>
          <a:p>
            <a:r>
              <a:rPr lang="de-DE" altLang="de-DE"/>
              <a:t>5 Jahre viel passiert</a:t>
            </a:r>
          </a:p>
          <a:p>
            <a:endParaRPr lang="de-DE" altLang="de-DE"/>
          </a:p>
          <a:p>
            <a:r>
              <a:rPr lang="de-DE" altLang="de-DE"/>
              <a:t>Begriff Unternehmen Hochschule, mag bei vielen noch Widerspruch, Unbehagen hervorrufen. Klar ist, Hochschule ist kein Wirtschaftsbetrieb noch Cash Cow, aber Hochschulen sind zielorientierte Organisationen, in denen verschiedenste Menschen unter einheitlichen Werte- und Zielsystemen arbeiten. Klar ist auch, dass Hochschulen mehr denn je unternehmen müssen, um den Herausforderungen, die die Gesellschaft an sie stellt, gerecht zu werden.</a:t>
            </a:r>
          </a:p>
          <a:p>
            <a:pPr>
              <a:lnSpc>
                <a:spcPct val="90000"/>
              </a:lnSpc>
            </a:pPr>
            <a:r>
              <a:rPr lang="de-DE" altLang="de-DE"/>
              <a:t>Dennoch dieser Denkansatz, Hochschulen als Unternehmen zu betrachten, provoziert, führt aber auch zu neuem Denken, anderen Sichtweisen und neuen Erkenntnissen. </a:t>
            </a:r>
          </a:p>
          <a:p>
            <a:pPr>
              <a:lnSpc>
                <a:spcPct val="90000"/>
              </a:lnSpc>
            </a:pPr>
            <a:endParaRPr lang="de-DE" altLang="de-DE"/>
          </a:p>
          <a:p>
            <a:pPr>
              <a:lnSpc>
                <a:spcPct val="90000"/>
              </a:lnSpc>
            </a:pPr>
            <a:r>
              <a:rPr lang="de-DE" altLang="de-DE"/>
              <a:t>Das war und ist die Funktion des CHE, neues Denken zu provozieren.</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13D6B953-0C4E-5A44-81A7-0319FAE55B30}"/>
              </a:ext>
            </a:extLst>
          </p:cNvPr>
          <p:cNvSpPr>
            <a:spLocks noGrp="1" noChangeArrowheads="1"/>
          </p:cNvSpPr>
          <p:nvPr>
            <p:ph type="sldNum" sz="quarter" idx="5"/>
          </p:nvPr>
        </p:nvSpPr>
        <p:spPr>
          <a:ln/>
        </p:spPr>
        <p:txBody>
          <a:bodyPr/>
          <a:lstStyle/>
          <a:p>
            <a:fld id="{F1E6E446-32D9-4049-8B2C-5CCBFEE2CA5D}" type="slidenum">
              <a:rPr lang="de-DE" altLang="de-DE"/>
              <a:pPr/>
              <a:t>14</a:t>
            </a:fld>
            <a:endParaRPr lang="de-DE" altLang="de-DE"/>
          </a:p>
        </p:txBody>
      </p:sp>
      <p:sp>
        <p:nvSpPr>
          <p:cNvPr id="148482" name="Rectangle 2">
            <a:extLst>
              <a:ext uri="{FF2B5EF4-FFF2-40B4-BE49-F238E27FC236}">
                <a16:creationId xmlns:a16="http://schemas.microsoft.com/office/drawing/2014/main" id="{78150924-A096-EF46-B98C-42345DCEC636}"/>
              </a:ext>
            </a:extLst>
          </p:cNvPr>
          <p:cNvSpPr>
            <a:spLocks noChangeArrowheads="1" noTextEdit="1"/>
          </p:cNvSpPr>
          <p:nvPr>
            <p:ph type="sldImg"/>
          </p:nvPr>
        </p:nvSpPr>
        <p:spPr>
          <a:ln/>
        </p:spPr>
      </p:sp>
      <p:sp>
        <p:nvSpPr>
          <p:cNvPr id="148483" name="Rectangle 3">
            <a:extLst>
              <a:ext uri="{FF2B5EF4-FFF2-40B4-BE49-F238E27FC236}">
                <a16:creationId xmlns:a16="http://schemas.microsoft.com/office/drawing/2014/main" id="{48C5DBB5-4A03-374B-812D-C9B7C75BD35B}"/>
              </a:ext>
            </a:extLst>
          </p:cNvPr>
          <p:cNvSpPr>
            <a:spLocks noGrp="1" noChangeArrowheads="1"/>
          </p:cNvSpPr>
          <p:nvPr>
            <p:ph type="body" idx="1"/>
          </p:nvPr>
        </p:nvSpPr>
        <p:spPr/>
        <p:txBody>
          <a:bodyPr/>
          <a:lstStyle/>
          <a:p>
            <a:r>
              <a:rPr lang="de-DE" altLang="de-DE"/>
              <a:t>Begrüßung</a:t>
            </a:r>
          </a:p>
          <a:p>
            <a:endParaRPr lang="de-DE" altLang="de-DE"/>
          </a:p>
          <a:p>
            <a:r>
              <a:rPr lang="de-DE" altLang="de-DE"/>
              <a:t>Landfried, Wössner</a:t>
            </a:r>
          </a:p>
          <a:p>
            <a:r>
              <a:rPr lang="de-DE" altLang="de-DE"/>
              <a:t>Meyer, Pazy</a:t>
            </a:r>
          </a:p>
          <a:p>
            <a:r>
              <a:rPr lang="de-DE" altLang="de-DE"/>
              <a:t>Blum DLR</a:t>
            </a:r>
          </a:p>
          <a:p>
            <a:r>
              <a:rPr lang="de-DE" altLang="de-DE"/>
              <a:t>5 Jahre viel passiert</a:t>
            </a:r>
          </a:p>
          <a:p>
            <a:endParaRPr lang="de-DE" altLang="de-DE"/>
          </a:p>
          <a:p>
            <a:r>
              <a:rPr lang="de-DE" altLang="de-DE"/>
              <a:t>Begriff Unternehmen Hochschule, mag bei vielen noch Widerspruch, Unbehagen hervorrufen. Klar ist, Hochschule ist kein Wirtschaftsbetrieb noch Cash Cow, aber Hochschulen sind zielorientierte Organisationen, in denen verschiedenste Menschen unter einheitlichen Werte- und Zielsystemen arbeiten. Klar ist auch, dass Hochschulen mehr denn je unternehmen müssen, um den Herausforderungen, die die Gesellschaft an sie stellt, gerecht zu werden.</a:t>
            </a:r>
          </a:p>
          <a:p>
            <a:pPr>
              <a:lnSpc>
                <a:spcPct val="90000"/>
              </a:lnSpc>
            </a:pPr>
            <a:r>
              <a:rPr lang="de-DE" altLang="de-DE"/>
              <a:t>Dennoch dieser Denkansatz, Hochschulen als Unternehmen zu betrachten, provoziert, führt aber auch zu neuem Denken, anderen Sichtweisen und neuen Erkenntnissen. </a:t>
            </a:r>
          </a:p>
          <a:p>
            <a:pPr>
              <a:lnSpc>
                <a:spcPct val="90000"/>
              </a:lnSpc>
            </a:pPr>
            <a:endParaRPr lang="de-DE" altLang="de-DE"/>
          </a:p>
          <a:p>
            <a:pPr>
              <a:lnSpc>
                <a:spcPct val="90000"/>
              </a:lnSpc>
            </a:pPr>
            <a:r>
              <a:rPr lang="de-DE" altLang="de-DE"/>
              <a:t>Das war und ist die Funktion des CHE, neues Denken zu provozieren.</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35B3C54B-1146-B54D-AAA7-E0BF0301A155}"/>
              </a:ext>
            </a:extLst>
          </p:cNvPr>
          <p:cNvSpPr>
            <a:spLocks noGrp="1" noChangeArrowheads="1"/>
          </p:cNvSpPr>
          <p:nvPr>
            <p:ph type="sldNum" sz="quarter" idx="5"/>
          </p:nvPr>
        </p:nvSpPr>
        <p:spPr>
          <a:ln/>
        </p:spPr>
        <p:txBody>
          <a:bodyPr/>
          <a:lstStyle/>
          <a:p>
            <a:fld id="{74D43E41-7709-FD42-910C-E6BB711B4F99}" type="slidenum">
              <a:rPr lang="de-DE" altLang="de-DE"/>
              <a:pPr/>
              <a:t>15</a:t>
            </a:fld>
            <a:endParaRPr lang="de-DE" altLang="de-DE"/>
          </a:p>
        </p:txBody>
      </p:sp>
      <p:sp>
        <p:nvSpPr>
          <p:cNvPr id="187394" name="Rectangle 2">
            <a:extLst>
              <a:ext uri="{FF2B5EF4-FFF2-40B4-BE49-F238E27FC236}">
                <a16:creationId xmlns:a16="http://schemas.microsoft.com/office/drawing/2014/main" id="{D64B67E8-1A71-4F45-B2D6-2F752E1AA28D}"/>
              </a:ext>
            </a:extLst>
          </p:cNvPr>
          <p:cNvSpPr>
            <a:spLocks noChangeArrowheads="1" noTextEdit="1"/>
          </p:cNvSpPr>
          <p:nvPr>
            <p:ph type="sldImg"/>
          </p:nvPr>
        </p:nvSpPr>
        <p:spPr>
          <a:ln/>
        </p:spPr>
      </p:sp>
      <p:sp>
        <p:nvSpPr>
          <p:cNvPr id="187395" name="Rectangle 3">
            <a:extLst>
              <a:ext uri="{FF2B5EF4-FFF2-40B4-BE49-F238E27FC236}">
                <a16:creationId xmlns:a16="http://schemas.microsoft.com/office/drawing/2014/main" id="{C8C58EC4-4DBB-DE45-9008-127B723D70F8}"/>
              </a:ext>
            </a:extLst>
          </p:cNvPr>
          <p:cNvSpPr>
            <a:spLocks noGrp="1" noChangeArrowheads="1"/>
          </p:cNvSpPr>
          <p:nvPr>
            <p:ph type="body" idx="1"/>
          </p:nvPr>
        </p:nvSpPr>
        <p:spPr/>
        <p:txBody>
          <a:bodyPr/>
          <a:lstStyle/>
          <a:p>
            <a:r>
              <a:rPr lang="de-DE" altLang="de-DE"/>
              <a:t>Begrüßung</a:t>
            </a:r>
          </a:p>
          <a:p>
            <a:endParaRPr lang="de-DE" altLang="de-DE"/>
          </a:p>
          <a:p>
            <a:r>
              <a:rPr lang="de-DE" altLang="de-DE"/>
              <a:t>Landfried, Wössner</a:t>
            </a:r>
          </a:p>
          <a:p>
            <a:r>
              <a:rPr lang="de-DE" altLang="de-DE"/>
              <a:t>Meyer, Pazy</a:t>
            </a:r>
          </a:p>
          <a:p>
            <a:r>
              <a:rPr lang="de-DE" altLang="de-DE"/>
              <a:t>Blum DLR</a:t>
            </a:r>
          </a:p>
          <a:p>
            <a:r>
              <a:rPr lang="de-DE" altLang="de-DE"/>
              <a:t>5 Jahre viel passiert</a:t>
            </a:r>
          </a:p>
          <a:p>
            <a:endParaRPr lang="de-DE" altLang="de-DE"/>
          </a:p>
          <a:p>
            <a:r>
              <a:rPr lang="de-DE" altLang="de-DE"/>
              <a:t>Begriff Unternehmen Hochschule, mag bei vielen noch Widerspruch, Unbehagen hervorrufen. Klar ist, Hochschule ist kein Wirtschaftsbetrieb noch Cash Cow, aber Hochschulen sind zielorientierte Organisationen, in denen verschiedenste Menschen unter einheitlichen Werte- und Zielsystemen arbeiten. Klar ist auch, dass Hochschulen mehr denn je unternehmen müssen, um den Herausforderungen, die die Gesellschaft an sie stellt, gerecht zu werden.</a:t>
            </a:r>
          </a:p>
          <a:p>
            <a:pPr>
              <a:lnSpc>
                <a:spcPct val="90000"/>
              </a:lnSpc>
            </a:pPr>
            <a:r>
              <a:rPr lang="de-DE" altLang="de-DE"/>
              <a:t>Dennoch dieser Denkansatz, Hochschulen als Unternehmen zu betrachten, provoziert, führt aber auch zu neuem Denken, anderen Sichtweisen und neuen Erkenntnissen. </a:t>
            </a:r>
          </a:p>
          <a:p>
            <a:pPr>
              <a:lnSpc>
                <a:spcPct val="90000"/>
              </a:lnSpc>
            </a:pPr>
            <a:endParaRPr lang="de-DE" altLang="de-DE"/>
          </a:p>
          <a:p>
            <a:pPr>
              <a:lnSpc>
                <a:spcPct val="90000"/>
              </a:lnSpc>
            </a:pPr>
            <a:r>
              <a:rPr lang="de-DE" altLang="de-DE"/>
              <a:t>Das war und ist die Funktion des CHE, neues Denken zu provozieren.</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FEBDF8F1-B185-6049-B2C6-CC41D6546DA7}"/>
              </a:ext>
            </a:extLst>
          </p:cNvPr>
          <p:cNvSpPr>
            <a:spLocks noGrp="1" noChangeArrowheads="1"/>
          </p:cNvSpPr>
          <p:nvPr>
            <p:ph type="sldNum" sz="quarter" idx="5"/>
          </p:nvPr>
        </p:nvSpPr>
        <p:spPr>
          <a:ln/>
        </p:spPr>
        <p:txBody>
          <a:bodyPr/>
          <a:lstStyle/>
          <a:p>
            <a:fld id="{CDE8AF0C-2E4C-4B4C-8D37-B8DD5F8E6342}" type="slidenum">
              <a:rPr lang="de-DE" altLang="de-DE"/>
              <a:pPr/>
              <a:t>16</a:t>
            </a:fld>
            <a:endParaRPr lang="de-DE" altLang="de-DE"/>
          </a:p>
        </p:txBody>
      </p:sp>
      <p:sp>
        <p:nvSpPr>
          <p:cNvPr id="189442" name="Rectangle 2">
            <a:extLst>
              <a:ext uri="{FF2B5EF4-FFF2-40B4-BE49-F238E27FC236}">
                <a16:creationId xmlns:a16="http://schemas.microsoft.com/office/drawing/2014/main" id="{5C1778CB-C49B-BB48-8438-F3A22EDDB03A}"/>
              </a:ext>
            </a:extLst>
          </p:cNvPr>
          <p:cNvSpPr>
            <a:spLocks noChangeArrowheads="1" noTextEdit="1"/>
          </p:cNvSpPr>
          <p:nvPr>
            <p:ph type="sldImg"/>
          </p:nvPr>
        </p:nvSpPr>
        <p:spPr>
          <a:ln/>
        </p:spPr>
      </p:sp>
      <p:sp>
        <p:nvSpPr>
          <p:cNvPr id="189443" name="Rectangle 3">
            <a:extLst>
              <a:ext uri="{FF2B5EF4-FFF2-40B4-BE49-F238E27FC236}">
                <a16:creationId xmlns:a16="http://schemas.microsoft.com/office/drawing/2014/main" id="{F8A66BCD-B7DC-8C4E-95F6-08EE06EC41DC}"/>
              </a:ext>
            </a:extLst>
          </p:cNvPr>
          <p:cNvSpPr>
            <a:spLocks noGrp="1" noChangeArrowheads="1"/>
          </p:cNvSpPr>
          <p:nvPr>
            <p:ph type="body" idx="1"/>
          </p:nvPr>
        </p:nvSpPr>
        <p:spPr/>
        <p:txBody>
          <a:bodyPr/>
          <a:lstStyle/>
          <a:p>
            <a:r>
              <a:rPr lang="de-DE" altLang="de-DE"/>
              <a:t>Begrüßung</a:t>
            </a:r>
          </a:p>
          <a:p>
            <a:endParaRPr lang="de-DE" altLang="de-DE"/>
          </a:p>
          <a:p>
            <a:r>
              <a:rPr lang="de-DE" altLang="de-DE"/>
              <a:t>Landfried, Wössner</a:t>
            </a:r>
          </a:p>
          <a:p>
            <a:r>
              <a:rPr lang="de-DE" altLang="de-DE"/>
              <a:t>Meyer, Pazy</a:t>
            </a:r>
          </a:p>
          <a:p>
            <a:r>
              <a:rPr lang="de-DE" altLang="de-DE"/>
              <a:t>Blum DLR</a:t>
            </a:r>
          </a:p>
          <a:p>
            <a:r>
              <a:rPr lang="de-DE" altLang="de-DE"/>
              <a:t>5 Jahre viel passiert</a:t>
            </a:r>
          </a:p>
          <a:p>
            <a:endParaRPr lang="de-DE" altLang="de-DE"/>
          </a:p>
          <a:p>
            <a:r>
              <a:rPr lang="de-DE" altLang="de-DE"/>
              <a:t>Begriff Unternehmen Hochschule, mag bei vielen noch Widerspruch, Unbehagen hervorrufen. Klar ist, Hochschule ist kein Wirtschaftsbetrieb noch Cash Cow, aber Hochschulen sind zielorientierte Organisationen, in denen verschiedenste Menschen unter einheitlichen Werte- und Zielsystemen arbeiten. Klar ist auch, dass Hochschulen mehr denn je unternehmen müssen, um den Herausforderungen, die die Gesellschaft an sie stellt, gerecht zu werden.</a:t>
            </a:r>
          </a:p>
          <a:p>
            <a:pPr>
              <a:lnSpc>
                <a:spcPct val="90000"/>
              </a:lnSpc>
            </a:pPr>
            <a:r>
              <a:rPr lang="de-DE" altLang="de-DE"/>
              <a:t>Dennoch dieser Denkansatz, Hochschulen als Unternehmen zu betrachten, provoziert, führt aber auch zu neuem Denken, anderen Sichtweisen und neuen Erkenntnissen. </a:t>
            </a:r>
          </a:p>
          <a:p>
            <a:pPr>
              <a:lnSpc>
                <a:spcPct val="90000"/>
              </a:lnSpc>
            </a:pPr>
            <a:endParaRPr lang="de-DE" altLang="de-DE"/>
          </a:p>
          <a:p>
            <a:pPr>
              <a:lnSpc>
                <a:spcPct val="90000"/>
              </a:lnSpc>
            </a:pPr>
            <a:r>
              <a:rPr lang="de-DE" altLang="de-DE"/>
              <a:t>Das war und ist die Funktion des CHE, neues Denken zu provozieren.</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191BF58C-F6A0-2A42-9134-F413048D8DB9}"/>
              </a:ext>
            </a:extLst>
          </p:cNvPr>
          <p:cNvSpPr>
            <a:spLocks noGrp="1" noChangeArrowheads="1"/>
          </p:cNvSpPr>
          <p:nvPr>
            <p:ph type="sldNum" sz="quarter" idx="5"/>
          </p:nvPr>
        </p:nvSpPr>
        <p:spPr>
          <a:ln/>
        </p:spPr>
        <p:txBody>
          <a:bodyPr/>
          <a:lstStyle/>
          <a:p>
            <a:fld id="{03F6594E-96D5-E946-A15F-508BC97BA49C}" type="slidenum">
              <a:rPr lang="de-DE" altLang="de-DE"/>
              <a:pPr/>
              <a:t>17</a:t>
            </a:fld>
            <a:endParaRPr lang="de-DE" altLang="de-DE"/>
          </a:p>
        </p:txBody>
      </p:sp>
      <p:sp>
        <p:nvSpPr>
          <p:cNvPr id="191490" name="Rectangle 2">
            <a:extLst>
              <a:ext uri="{FF2B5EF4-FFF2-40B4-BE49-F238E27FC236}">
                <a16:creationId xmlns:a16="http://schemas.microsoft.com/office/drawing/2014/main" id="{E7B27AE8-9970-484A-B31A-D878D6D1503E}"/>
              </a:ext>
            </a:extLst>
          </p:cNvPr>
          <p:cNvSpPr>
            <a:spLocks noChangeArrowheads="1" noTextEdit="1"/>
          </p:cNvSpPr>
          <p:nvPr>
            <p:ph type="sldImg"/>
          </p:nvPr>
        </p:nvSpPr>
        <p:spPr>
          <a:ln/>
        </p:spPr>
      </p:sp>
      <p:sp>
        <p:nvSpPr>
          <p:cNvPr id="191491" name="Rectangle 3">
            <a:extLst>
              <a:ext uri="{FF2B5EF4-FFF2-40B4-BE49-F238E27FC236}">
                <a16:creationId xmlns:a16="http://schemas.microsoft.com/office/drawing/2014/main" id="{DEB96F3A-DD7C-9F40-8F13-B02CE975021D}"/>
              </a:ext>
            </a:extLst>
          </p:cNvPr>
          <p:cNvSpPr>
            <a:spLocks noGrp="1" noChangeArrowheads="1"/>
          </p:cNvSpPr>
          <p:nvPr>
            <p:ph type="body" idx="1"/>
          </p:nvPr>
        </p:nvSpPr>
        <p:spPr/>
        <p:txBody>
          <a:bodyPr/>
          <a:lstStyle/>
          <a:p>
            <a:r>
              <a:rPr lang="de-DE" altLang="de-DE"/>
              <a:t>Begrüßung</a:t>
            </a:r>
          </a:p>
          <a:p>
            <a:endParaRPr lang="de-DE" altLang="de-DE"/>
          </a:p>
          <a:p>
            <a:r>
              <a:rPr lang="de-DE" altLang="de-DE"/>
              <a:t>Landfried, Wössner</a:t>
            </a:r>
          </a:p>
          <a:p>
            <a:r>
              <a:rPr lang="de-DE" altLang="de-DE"/>
              <a:t>Meyer, Pazy</a:t>
            </a:r>
          </a:p>
          <a:p>
            <a:r>
              <a:rPr lang="de-DE" altLang="de-DE"/>
              <a:t>Blum DLR</a:t>
            </a:r>
          </a:p>
          <a:p>
            <a:r>
              <a:rPr lang="de-DE" altLang="de-DE"/>
              <a:t>5 Jahre viel passiert</a:t>
            </a:r>
          </a:p>
          <a:p>
            <a:endParaRPr lang="de-DE" altLang="de-DE"/>
          </a:p>
          <a:p>
            <a:r>
              <a:rPr lang="de-DE" altLang="de-DE"/>
              <a:t>Begriff Unternehmen Hochschule, mag bei vielen noch Widerspruch, Unbehagen hervorrufen. Klar ist, Hochschule ist kein Wirtschaftsbetrieb noch Cash Cow, aber Hochschulen sind zielorientierte Organisationen, in denen verschiedenste Menschen unter einheitlichen Werte- und Zielsystemen arbeiten. Klar ist auch, dass Hochschulen mehr denn je unternehmen müssen, um den Herausforderungen, die die Gesellschaft an sie stellt, gerecht zu werden.</a:t>
            </a:r>
          </a:p>
          <a:p>
            <a:pPr>
              <a:lnSpc>
                <a:spcPct val="90000"/>
              </a:lnSpc>
            </a:pPr>
            <a:r>
              <a:rPr lang="de-DE" altLang="de-DE"/>
              <a:t>Dennoch dieser Denkansatz, Hochschulen als Unternehmen zu betrachten, provoziert, führt aber auch zu neuem Denken, anderen Sichtweisen und neuen Erkenntnissen. </a:t>
            </a:r>
          </a:p>
          <a:p>
            <a:pPr>
              <a:lnSpc>
                <a:spcPct val="90000"/>
              </a:lnSpc>
            </a:pPr>
            <a:endParaRPr lang="de-DE" altLang="de-DE"/>
          </a:p>
          <a:p>
            <a:pPr>
              <a:lnSpc>
                <a:spcPct val="90000"/>
              </a:lnSpc>
            </a:pPr>
            <a:r>
              <a:rPr lang="de-DE" altLang="de-DE"/>
              <a:t>Das war und ist die Funktion des CHE, neues Denken zu provozieren.</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169AA426-18ED-4E48-B5BF-6E2464F23505}"/>
              </a:ext>
            </a:extLst>
          </p:cNvPr>
          <p:cNvSpPr>
            <a:spLocks noGrp="1" noChangeArrowheads="1"/>
          </p:cNvSpPr>
          <p:nvPr>
            <p:ph type="sldNum" sz="quarter" idx="5"/>
          </p:nvPr>
        </p:nvSpPr>
        <p:spPr>
          <a:ln/>
        </p:spPr>
        <p:txBody>
          <a:bodyPr/>
          <a:lstStyle/>
          <a:p>
            <a:fld id="{02EB6C60-559B-2C43-85B1-EB2A8D391A23}" type="slidenum">
              <a:rPr lang="de-DE" altLang="de-DE"/>
              <a:pPr/>
              <a:t>18</a:t>
            </a:fld>
            <a:endParaRPr lang="de-DE" altLang="de-DE"/>
          </a:p>
        </p:txBody>
      </p:sp>
      <p:sp>
        <p:nvSpPr>
          <p:cNvPr id="185346" name="Rectangle 2">
            <a:extLst>
              <a:ext uri="{FF2B5EF4-FFF2-40B4-BE49-F238E27FC236}">
                <a16:creationId xmlns:a16="http://schemas.microsoft.com/office/drawing/2014/main" id="{633F9B2C-14E1-9E4C-8257-248DBFBD725C}"/>
              </a:ext>
            </a:extLst>
          </p:cNvPr>
          <p:cNvSpPr>
            <a:spLocks noChangeArrowheads="1" noTextEdit="1"/>
          </p:cNvSpPr>
          <p:nvPr>
            <p:ph type="sldImg"/>
          </p:nvPr>
        </p:nvSpPr>
        <p:spPr>
          <a:ln/>
        </p:spPr>
      </p:sp>
      <p:sp>
        <p:nvSpPr>
          <p:cNvPr id="185347" name="Rectangle 3">
            <a:extLst>
              <a:ext uri="{FF2B5EF4-FFF2-40B4-BE49-F238E27FC236}">
                <a16:creationId xmlns:a16="http://schemas.microsoft.com/office/drawing/2014/main" id="{BF1B5509-03F6-0D45-BFC7-931C07B756F5}"/>
              </a:ext>
            </a:extLst>
          </p:cNvPr>
          <p:cNvSpPr>
            <a:spLocks noGrp="1" noChangeArrowheads="1"/>
          </p:cNvSpPr>
          <p:nvPr>
            <p:ph type="body" idx="1"/>
          </p:nvPr>
        </p:nvSpPr>
        <p:spPr/>
        <p:txBody>
          <a:bodyPr/>
          <a:lstStyle/>
          <a:p>
            <a:r>
              <a:rPr lang="de-DE" altLang="de-DE"/>
              <a:t>Begrüßung</a:t>
            </a:r>
          </a:p>
          <a:p>
            <a:endParaRPr lang="de-DE" altLang="de-DE"/>
          </a:p>
          <a:p>
            <a:r>
              <a:rPr lang="de-DE" altLang="de-DE"/>
              <a:t>Landfried, Wössner</a:t>
            </a:r>
          </a:p>
          <a:p>
            <a:r>
              <a:rPr lang="de-DE" altLang="de-DE"/>
              <a:t>Meyer, Pazy</a:t>
            </a:r>
          </a:p>
          <a:p>
            <a:r>
              <a:rPr lang="de-DE" altLang="de-DE"/>
              <a:t>Blum DLR</a:t>
            </a:r>
          </a:p>
          <a:p>
            <a:r>
              <a:rPr lang="de-DE" altLang="de-DE"/>
              <a:t>5 Jahre viel passiert</a:t>
            </a:r>
          </a:p>
          <a:p>
            <a:endParaRPr lang="de-DE" altLang="de-DE"/>
          </a:p>
          <a:p>
            <a:r>
              <a:rPr lang="de-DE" altLang="de-DE"/>
              <a:t>Begriff Unternehmen Hochschule, mag bei vielen noch Widerspruch, Unbehagen hervorrufen. Klar ist, Hochschule ist kein Wirtschaftsbetrieb noch Cash Cow, aber Hochschulen sind zielorientierte Organisationen, in denen verschiedenste Menschen unter einheitlichen Werte- und Zielsystemen arbeiten. Klar ist auch, dass Hochschulen mehr denn je unternehmen müssen, um den Herausforderungen, die die Gesellschaft an sie stellt, gerecht zu werden.</a:t>
            </a:r>
          </a:p>
          <a:p>
            <a:pPr>
              <a:lnSpc>
                <a:spcPct val="90000"/>
              </a:lnSpc>
            </a:pPr>
            <a:r>
              <a:rPr lang="de-DE" altLang="de-DE"/>
              <a:t>Dennoch dieser Denkansatz, Hochschulen als Unternehmen zu betrachten, provoziert, führt aber auch zu neuem Denken, anderen Sichtweisen und neuen Erkenntnissen. </a:t>
            </a:r>
          </a:p>
          <a:p>
            <a:pPr>
              <a:lnSpc>
                <a:spcPct val="90000"/>
              </a:lnSpc>
            </a:pPr>
            <a:endParaRPr lang="de-DE" altLang="de-DE"/>
          </a:p>
          <a:p>
            <a:pPr>
              <a:lnSpc>
                <a:spcPct val="90000"/>
              </a:lnSpc>
            </a:pPr>
            <a:r>
              <a:rPr lang="de-DE" altLang="de-DE"/>
              <a:t>Das war und ist die Funktion des CHE, neues Denken zu provozieren.</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AE6F50AD-A870-AB43-8C0D-884FB9AC2BD8}"/>
              </a:ext>
            </a:extLst>
          </p:cNvPr>
          <p:cNvSpPr>
            <a:spLocks noGrp="1" noChangeArrowheads="1"/>
          </p:cNvSpPr>
          <p:nvPr>
            <p:ph type="sldNum" sz="quarter" idx="5"/>
          </p:nvPr>
        </p:nvSpPr>
        <p:spPr>
          <a:ln/>
        </p:spPr>
        <p:txBody>
          <a:bodyPr/>
          <a:lstStyle/>
          <a:p>
            <a:fld id="{0BE4F78C-B058-2043-AB13-D6FB078C3F75}" type="slidenum">
              <a:rPr lang="de-DE" altLang="de-DE"/>
              <a:pPr/>
              <a:t>19</a:t>
            </a:fld>
            <a:endParaRPr lang="de-DE" altLang="de-DE"/>
          </a:p>
        </p:txBody>
      </p:sp>
      <p:sp>
        <p:nvSpPr>
          <p:cNvPr id="210946" name="Rectangle 2">
            <a:extLst>
              <a:ext uri="{FF2B5EF4-FFF2-40B4-BE49-F238E27FC236}">
                <a16:creationId xmlns:a16="http://schemas.microsoft.com/office/drawing/2014/main" id="{44D12244-0FA5-E441-9D79-2DADF34D0E85}"/>
              </a:ext>
            </a:extLst>
          </p:cNvPr>
          <p:cNvSpPr>
            <a:spLocks noChangeArrowheads="1" noTextEdit="1"/>
          </p:cNvSpPr>
          <p:nvPr>
            <p:ph type="sldImg"/>
          </p:nvPr>
        </p:nvSpPr>
        <p:spPr>
          <a:ln/>
        </p:spPr>
      </p:sp>
      <p:sp>
        <p:nvSpPr>
          <p:cNvPr id="210947" name="Rectangle 3">
            <a:extLst>
              <a:ext uri="{FF2B5EF4-FFF2-40B4-BE49-F238E27FC236}">
                <a16:creationId xmlns:a16="http://schemas.microsoft.com/office/drawing/2014/main" id="{9FE87374-4AAD-CE4B-A39F-066DEE4926B2}"/>
              </a:ext>
            </a:extLst>
          </p:cNvPr>
          <p:cNvSpPr>
            <a:spLocks noGrp="1" noChangeArrowheads="1"/>
          </p:cNvSpPr>
          <p:nvPr>
            <p:ph type="body" idx="1"/>
          </p:nvPr>
        </p:nvSpPr>
        <p:spPr/>
        <p:txBody>
          <a:bodyPr/>
          <a:lstStyle/>
          <a:p>
            <a:r>
              <a:rPr lang="de-DE" altLang="de-DE"/>
              <a:t>Begrüßung</a:t>
            </a:r>
          </a:p>
          <a:p>
            <a:endParaRPr lang="de-DE" altLang="de-DE"/>
          </a:p>
          <a:p>
            <a:r>
              <a:rPr lang="de-DE" altLang="de-DE"/>
              <a:t>Landfried, Wössner</a:t>
            </a:r>
          </a:p>
          <a:p>
            <a:r>
              <a:rPr lang="de-DE" altLang="de-DE"/>
              <a:t>Meyer, Pazy</a:t>
            </a:r>
          </a:p>
          <a:p>
            <a:r>
              <a:rPr lang="de-DE" altLang="de-DE"/>
              <a:t>Blum DLR</a:t>
            </a:r>
          </a:p>
          <a:p>
            <a:r>
              <a:rPr lang="de-DE" altLang="de-DE"/>
              <a:t>5 Jahre viel passiert</a:t>
            </a:r>
          </a:p>
          <a:p>
            <a:endParaRPr lang="de-DE" altLang="de-DE"/>
          </a:p>
          <a:p>
            <a:r>
              <a:rPr lang="de-DE" altLang="de-DE"/>
              <a:t>Begriff Unternehmen Hochschule, mag bei vielen noch Widerspruch, Unbehagen hervorrufen. Klar ist, Hochschule ist kein Wirtschaftsbetrieb noch Cash Cow, aber Hochschulen sind zielorientierte Organisationen, in denen verschiedenste Menschen unter einheitlichen Werte- und Zielsystemen arbeiten. Klar ist auch, dass Hochschulen mehr denn je unternehmen müssen, um den Herausforderungen, die die Gesellschaft an sie stellt, gerecht zu werden.</a:t>
            </a:r>
          </a:p>
          <a:p>
            <a:pPr>
              <a:lnSpc>
                <a:spcPct val="90000"/>
              </a:lnSpc>
            </a:pPr>
            <a:r>
              <a:rPr lang="de-DE" altLang="de-DE"/>
              <a:t>Dennoch dieser Denkansatz, Hochschulen als Unternehmen zu betrachten, provoziert, führt aber auch zu neuem Denken, anderen Sichtweisen und neuen Erkenntnissen. </a:t>
            </a:r>
          </a:p>
          <a:p>
            <a:pPr>
              <a:lnSpc>
                <a:spcPct val="90000"/>
              </a:lnSpc>
            </a:pPr>
            <a:endParaRPr lang="de-DE" altLang="de-DE"/>
          </a:p>
          <a:p>
            <a:pPr>
              <a:lnSpc>
                <a:spcPct val="90000"/>
              </a:lnSpc>
            </a:pPr>
            <a:r>
              <a:rPr lang="de-DE" altLang="de-DE"/>
              <a:t>Das war und ist die Funktion des CHE, neues Denken zu provozieren.</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ABC13FA4-CA40-8644-82E8-ED553BC2F3F7}"/>
              </a:ext>
            </a:extLst>
          </p:cNvPr>
          <p:cNvSpPr>
            <a:spLocks noGrp="1" noChangeArrowheads="1"/>
          </p:cNvSpPr>
          <p:nvPr>
            <p:ph type="sldNum" sz="quarter" idx="5"/>
          </p:nvPr>
        </p:nvSpPr>
        <p:spPr>
          <a:ln/>
        </p:spPr>
        <p:txBody>
          <a:bodyPr/>
          <a:lstStyle/>
          <a:p>
            <a:fld id="{E4BB3C97-BC5A-A543-A3EF-4156E8077C87}" type="slidenum">
              <a:rPr lang="de-DE" altLang="de-DE"/>
              <a:pPr/>
              <a:t>2</a:t>
            </a:fld>
            <a:endParaRPr lang="de-DE" altLang="de-DE"/>
          </a:p>
        </p:txBody>
      </p:sp>
      <p:sp>
        <p:nvSpPr>
          <p:cNvPr id="132098" name="Rectangle 2">
            <a:extLst>
              <a:ext uri="{FF2B5EF4-FFF2-40B4-BE49-F238E27FC236}">
                <a16:creationId xmlns:a16="http://schemas.microsoft.com/office/drawing/2014/main" id="{E02D7BE4-351B-2641-8F66-30CFFFA685E0}"/>
              </a:ext>
            </a:extLst>
          </p:cNvPr>
          <p:cNvSpPr>
            <a:spLocks noChangeArrowheads="1" noTextEdit="1"/>
          </p:cNvSpPr>
          <p:nvPr>
            <p:ph type="sldImg"/>
          </p:nvPr>
        </p:nvSpPr>
        <p:spPr>
          <a:ln/>
        </p:spPr>
      </p:sp>
      <p:sp>
        <p:nvSpPr>
          <p:cNvPr id="132099" name="Rectangle 3">
            <a:extLst>
              <a:ext uri="{FF2B5EF4-FFF2-40B4-BE49-F238E27FC236}">
                <a16:creationId xmlns:a16="http://schemas.microsoft.com/office/drawing/2014/main" id="{6D7093FD-9B22-3F4B-B766-9900D504379E}"/>
              </a:ext>
            </a:extLst>
          </p:cNvPr>
          <p:cNvSpPr>
            <a:spLocks noGrp="1" noChangeArrowheads="1"/>
          </p:cNvSpPr>
          <p:nvPr>
            <p:ph type="body" idx="1"/>
          </p:nvPr>
        </p:nvSpPr>
        <p:spPr/>
        <p:txBody>
          <a:bodyPr/>
          <a:lstStyle/>
          <a:p>
            <a:r>
              <a:rPr lang="de-DE" altLang="de-DE"/>
              <a:t>Begrüßung</a:t>
            </a:r>
          </a:p>
          <a:p>
            <a:endParaRPr lang="de-DE" altLang="de-DE"/>
          </a:p>
          <a:p>
            <a:r>
              <a:rPr lang="de-DE" altLang="de-DE"/>
              <a:t>Landfried, Wössner</a:t>
            </a:r>
          </a:p>
          <a:p>
            <a:r>
              <a:rPr lang="de-DE" altLang="de-DE"/>
              <a:t>Meyer, Pazy</a:t>
            </a:r>
          </a:p>
          <a:p>
            <a:r>
              <a:rPr lang="de-DE" altLang="de-DE"/>
              <a:t>Blum DLR</a:t>
            </a:r>
          </a:p>
          <a:p>
            <a:r>
              <a:rPr lang="de-DE" altLang="de-DE"/>
              <a:t>5 Jahre viel passiert</a:t>
            </a:r>
          </a:p>
          <a:p>
            <a:endParaRPr lang="de-DE" altLang="de-DE"/>
          </a:p>
          <a:p>
            <a:r>
              <a:rPr lang="de-DE" altLang="de-DE"/>
              <a:t>Begriff Unternehmen Hochschule, mag bei vielen noch Widerspruch, Unbehagen hervorrufen. Klar ist, Hochschule ist kein Wirtschaftsbetrieb noch Cash Cow, aber Hochschulen sind zielorientierte Organisationen, in denen verschiedenste Menschen unter einheitlichen Werte- und Zielsystemen arbeiten. Klar ist auch, dass Hochschulen mehr denn je unternehmen müssen, um den Herausforderungen, die die Gesellschaft an sie stellt, gerecht zu werden.</a:t>
            </a:r>
          </a:p>
          <a:p>
            <a:pPr>
              <a:lnSpc>
                <a:spcPct val="90000"/>
              </a:lnSpc>
            </a:pPr>
            <a:r>
              <a:rPr lang="de-DE" altLang="de-DE"/>
              <a:t>Dennoch dieser Denkansatz, Hochschulen als Unternehmen zu betrachten, provoziert, führt aber auch zu neuem Denken, anderen Sichtweisen und neuen Erkenntnissen. </a:t>
            </a:r>
          </a:p>
          <a:p>
            <a:pPr>
              <a:lnSpc>
                <a:spcPct val="90000"/>
              </a:lnSpc>
            </a:pPr>
            <a:endParaRPr lang="de-DE" altLang="de-DE"/>
          </a:p>
          <a:p>
            <a:pPr>
              <a:lnSpc>
                <a:spcPct val="90000"/>
              </a:lnSpc>
            </a:pPr>
            <a:r>
              <a:rPr lang="de-DE" altLang="de-DE"/>
              <a:t>Das war und ist die Funktion des CHE, neues Denken zu provozieren.</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2D131780-4644-174A-A525-11FE4497AB14}"/>
              </a:ext>
            </a:extLst>
          </p:cNvPr>
          <p:cNvSpPr>
            <a:spLocks noGrp="1" noChangeArrowheads="1"/>
          </p:cNvSpPr>
          <p:nvPr>
            <p:ph type="sldNum" sz="quarter" idx="5"/>
          </p:nvPr>
        </p:nvSpPr>
        <p:spPr>
          <a:ln/>
        </p:spPr>
        <p:txBody>
          <a:bodyPr/>
          <a:lstStyle/>
          <a:p>
            <a:fld id="{C196B49E-8BD5-9246-96FE-7E5ADF8E34DF}" type="slidenum">
              <a:rPr lang="de-DE" altLang="de-DE"/>
              <a:pPr/>
              <a:t>20</a:t>
            </a:fld>
            <a:endParaRPr lang="de-DE" altLang="de-DE"/>
          </a:p>
        </p:txBody>
      </p:sp>
      <p:sp>
        <p:nvSpPr>
          <p:cNvPr id="208898" name="Rectangle 2">
            <a:extLst>
              <a:ext uri="{FF2B5EF4-FFF2-40B4-BE49-F238E27FC236}">
                <a16:creationId xmlns:a16="http://schemas.microsoft.com/office/drawing/2014/main" id="{FA55FC85-B588-6B48-8A90-5F0D12977BD6}"/>
              </a:ext>
            </a:extLst>
          </p:cNvPr>
          <p:cNvSpPr>
            <a:spLocks noChangeArrowheads="1" noTextEdit="1"/>
          </p:cNvSpPr>
          <p:nvPr>
            <p:ph type="sldImg"/>
          </p:nvPr>
        </p:nvSpPr>
        <p:spPr>
          <a:ln/>
        </p:spPr>
      </p:sp>
      <p:sp>
        <p:nvSpPr>
          <p:cNvPr id="208899" name="Rectangle 3">
            <a:extLst>
              <a:ext uri="{FF2B5EF4-FFF2-40B4-BE49-F238E27FC236}">
                <a16:creationId xmlns:a16="http://schemas.microsoft.com/office/drawing/2014/main" id="{ED9C0EC1-7FAF-C84A-998C-DCCAF2624E91}"/>
              </a:ext>
            </a:extLst>
          </p:cNvPr>
          <p:cNvSpPr>
            <a:spLocks noGrp="1" noChangeArrowheads="1"/>
          </p:cNvSpPr>
          <p:nvPr>
            <p:ph type="body" idx="1"/>
          </p:nvPr>
        </p:nvSpPr>
        <p:spPr/>
        <p:txBody>
          <a:bodyPr/>
          <a:lstStyle/>
          <a:p>
            <a:r>
              <a:rPr lang="de-DE" altLang="de-DE"/>
              <a:t>Begrüßung</a:t>
            </a:r>
          </a:p>
          <a:p>
            <a:endParaRPr lang="de-DE" altLang="de-DE"/>
          </a:p>
          <a:p>
            <a:r>
              <a:rPr lang="de-DE" altLang="de-DE"/>
              <a:t>Landfried, Wössner</a:t>
            </a:r>
          </a:p>
          <a:p>
            <a:r>
              <a:rPr lang="de-DE" altLang="de-DE"/>
              <a:t>Meyer, Pazy</a:t>
            </a:r>
          </a:p>
          <a:p>
            <a:r>
              <a:rPr lang="de-DE" altLang="de-DE"/>
              <a:t>Blum DLR</a:t>
            </a:r>
          </a:p>
          <a:p>
            <a:r>
              <a:rPr lang="de-DE" altLang="de-DE"/>
              <a:t>5 Jahre viel passiert</a:t>
            </a:r>
          </a:p>
          <a:p>
            <a:endParaRPr lang="de-DE" altLang="de-DE"/>
          </a:p>
          <a:p>
            <a:r>
              <a:rPr lang="de-DE" altLang="de-DE"/>
              <a:t>Begriff Unternehmen Hochschule, mag bei vielen noch Widerspruch, Unbehagen hervorrufen. Klar ist, Hochschule ist kein Wirtschaftsbetrieb noch Cash Cow, aber Hochschulen sind zielorientierte Organisationen, in denen verschiedenste Menschen unter einheitlichen Werte- und Zielsystemen arbeiten. Klar ist auch, dass Hochschulen mehr denn je unternehmen müssen, um den Herausforderungen, die die Gesellschaft an sie stellt, gerecht zu werden.</a:t>
            </a:r>
          </a:p>
          <a:p>
            <a:pPr>
              <a:lnSpc>
                <a:spcPct val="90000"/>
              </a:lnSpc>
            </a:pPr>
            <a:r>
              <a:rPr lang="de-DE" altLang="de-DE"/>
              <a:t>Dennoch dieser Denkansatz, Hochschulen als Unternehmen zu betrachten, provoziert, führt aber auch zu neuem Denken, anderen Sichtweisen und neuen Erkenntnissen. </a:t>
            </a:r>
          </a:p>
          <a:p>
            <a:pPr>
              <a:lnSpc>
                <a:spcPct val="90000"/>
              </a:lnSpc>
            </a:pPr>
            <a:endParaRPr lang="de-DE" altLang="de-DE"/>
          </a:p>
          <a:p>
            <a:pPr>
              <a:lnSpc>
                <a:spcPct val="90000"/>
              </a:lnSpc>
            </a:pPr>
            <a:r>
              <a:rPr lang="de-DE" altLang="de-DE"/>
              <a:t>Das war und ist die Funktion des CHE, neues Denken zu provozieren.</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50168EC-A875-3D48-BA37-9EC31800D5B0}"/>
              </a:ext>
            </a:extLst>
          </p:cNvPr>
          <p:cNvSpPr>
            <a:spLocks noGrp="1" noChangeArrowheads="1"/>
          </p:cNvSpPr>
          <p:nvPr>
            <p:ph type="sldNum" sz="quarter" idx="5"/>
          </p:nvPr>
        </p:nvSpPr>
        <p:spPr>
          <a:ln/>
        </p:spPr>
        <p:txBody>
          <a:bodyPr/>
          <a:lstStyle/>
          <a:p>
            <a:fld id="{C4A5A471-CB56-E048-BD01-44D2B64E376B}" type="slidenum">
              <a:rPr lang="de-DE" altLang="de-DE"/>
              <a:pPr/>
              <a:t>3</a:t>
            </a:fld>
            <a:endParaRPr lang="de-DE" altLang="de-DE"/>
          </a:p>
        </p:txBody>
      </p:sp>
      <p:sp>
        <p:nvSpPr>
          <p:cNvPr id="198658" name="Rectangle 2">
            <a:extLst>
              <a:ext uri="{FF2B5EF4-FFF2-40B4-BE49-F238E27FC236}">
                <a16:creationId xmlns:a16="http://schemas.microsoft.com/office/drawing/2014/main" id="{EBC65FC1-F606-0947-89C4-50898FCCE613}"/>
              </a:ext>
            </a:extLst>
          </p:cNvPr>
          <p:cNvSpPr>
            <a:spLocks noChangeArrowheads="1" noTextEdit="1"/>
          </p:cNvSpPr>
          <p:nvPr>
            <p:ph type="sldImg"/>
          </p:nvPr>
        </p:nvSpPr>
        <p:spPr>
          <a:ln/>
        </p:spPr>
      </p:sp>
      <p:sp>
        <p:nvSpPr>
          <p:cNvPr id="198659" name="Rectangle 3">
            <a:extLst>
              <a:ext uri="{FF2B5EF4-FFF2-40B4-BE49-F238E27FC236}">
                <a16:creationId xmlns:a16="http://schemas.microsoft.com/office/drawing/2014/main" id="{956EE3CC-FFBA-A547-9568-982884E944B4}"/>
              </a:ext>
            </a:extLst>
          </p:cNvPr>
          <p:cNvSpPr>
            <a:spLocks noGrp="1" noChangeArrowheads="1"/>
          </p:cNvSpPr>
          <p:nvPr>
            <p:ph type="body" idx="1"/>
          </p:nvPr>
        </p:nvSpPr>
        <p:spPr/>
        <p:txBody>
          <a:bodyPr/>
          <a:lstStyle/>
          <a:p>
            <a:r>
              <a:rPr lang="de-DE" altLang="de-DE"/>
              <a:t>Begrüßung</a:t>
            </a:r>
          </a:p>
          <a:p>
            <a:endParaRPr lang="de-DE" altLang="de-DE"/>
          </a:p>
          <a:p>
            <a:r>
              <a:rPr lang="de-DE" altLang="de-DE"/>
              <a:t>Landfried, Wössner</a:t>
            </a:r>
          </a:p>
          <a:p>
            <a:r>
              <a:rPr lang="de-DE" altLang="de-DE"/>
              <a:t>Meyer, Pazy</a:t>
            </a:r>
          </a:p>
          <a:p>
            <a:r>
              <a:rPr lang="de-DE" altLang="de-DE"/>
              <a:t>Blum DLR</a:t>
            </a:r>
          </a:p>
          <a:p>
            <a:r>
              <a:rPr lang="de-DE" altLang="de-DE"/>
              <a:t>5 Jahre viel passiert</a:t>
            </a:r>
          </a:p>
          <a:p>
            <a:endParaRPr lang="de-DE" altLang="de-DE"/>
          </a:p>
          <a:p>
            <a:r>
              <a:rPr lang="de-DE" altLang="de-DE"/>
              <a:t>Begriff Unternehmen Hochschule, mag bei vielen noch Widerspruch, Unbehagen hervorrufen. Klar ist, Hochschule ist kein Wirtschaftsbetrieb noch Cash Cow, aber Hochschulen sind zielorientierte Organisationen, in denen verschiedenste Menschen unter einheitlichen Werte- und Zielsystemen arbeiten. Klar ist auch, dass Hochschulen mehr denn je unternehmen müssen, um den Herausforderungen, die die Gesellschaft an sie stellt, gerecht zu werden.</a:t>
            </a:r>
          </a:p>
          <a:p>
            <a:pPr>
              <a:lnSpc>
                <a:spcPct val="90000"/>
              </a:lnSpc>
            </a:pPr>
            <a:r>
              <a:rPr lang="de-DE" altLang="de-DE"/>
              <a:t>Dennoch dieser Denkansatz, Hochschulen als Unternehmen zu betrachten, provoziert, führt aber auch zu neuem Denken, anderen Sichtweisen und neuen Erkenntnissen. </a:t>
            </a:r>
          </a:p>
          <a:p>
            <a:pPr>
              <a:lnSpc>
                <a:spcPct val="90000"/>
              </a:lnSpc>
            </a:pPr>
            <a:endParaRPr lang="de-DE" altLang="de-DE"/>
          </a:p>
          <a:p>
            <a:pPr>
              <a:lnSpc>
                <a:spcPct val="90000"/>
              </a:lnSpc>
            </a:pPr>
            <a:r>
              <a:rPr lang="de-DE" altLang="de-DE"/>
              <a:t>Das war und ist die Funktion des CHE, neues Denken zu provozieren.</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3B9AC93C-A4AA-0242-A000-AA8146533F74}"/>
              </a:ext>
            </a:extLst>
          </p:cNvPr>
          <p:cNvSpPr>
            <a:spLocks noGrp="1" noChangeArrowheads="1"/>
          </p:cNvSpPr>
          <p:nvPr>
            <p:ph type="sldNum" sz="quarter" idx="5"/>
          </p:nvPr>
        </p:nvSpPr>
        <p:spPr>
          <a:ln/>
        </p:spPr>
        <p:txBody>
          <a:bodyPr/>
          <a:lstStyle/>
          <a:p>
            <a:fld id="{40046B22-8ACA-5B48-8E1E-341C51C56E85}" type="slidenum">
              <a:rPr lang="de-DE" altLang="de-DE"/>
              <a:pPr/>
              <a:t>4</a:t>
            </a:fld>
            <a:endParaRPr lang="de-DE" altLang="de-DE"/>
          </a:p>
        </p:txBody>
      </p:sp>
      <p:sp>
        <p:nvSpPr>
          <p:cNvPr id="204802" name="Rectangle 2">
            <a:extLst>
              <a:ext uri="{FF2B5EF4-FFF2-40B4-BE49-F238E27FC236}">
                <a16:creationId xmlns:a16="http://schemas.microsoft.com/office/drawing/2014/main" id="{AF141093-D4A5-8E48-BB04-FCDD49DF11C8}"/>
              </a:ext>
            </a:extLst>
          </p:cNvPr>
          <p:cNvSpPr>
            <a:spLocks noChangeArrowheads="1" noTextEdit="1"/>
          </p:cNvSpPr>
          <p:nvPr>
            <p:ph type="sldImg"/>
          </p:nvPr>
        </p:nvSpPr>
        <p:spPr>
          <a:ln/>
        </p:spPr>
      </p:sp>
      <p:sp>
        <p:nvSpPr>
          <p:cNvPr id="204803" name="Rectangle 3">
            <a:extLst>
              <a:ext uri="{FF2B5EF4-FFF2-40B4-BE49-F238E27FC236}">
                <a16:creationId xmlns:a16="http://schemas.microsoft.com/office/drawing/2014/main" id="{05E2F7BD-8957-BA43-AF00-754031EB106A}"/>
              </a:ext>
            </a:extLst>
          </p:cNvPr>
          <p:cNvSpPr>
            <a:spLocks noGrp="1" noChangeArrowheads="1"/>
          </p:cNvSpPr>
          <p:nvPr>
            <p:ph type="body" idx="1"/>
          </p:nvPr>
        </p:nvSpPr>
        <p:spPr/>
        <p:txBody>
          <a:bodyPr/>
          <a:lstStyle/>
          <a:p>
            <a:r>
              <a:rPr lang="de-DE" altLang="de-DE"/>
              <a:t>Begrüßung</a:t>
            </a:r>
          </a:p>
          <a:p>
            <a:endParaRPr lang="de-DE" altLang="de-DE"/>
          </a:p>
          <a:p>
            <a:r>
              <a:rPr lang="de-DE" altLang="de-DE"/>
              <a:t>Landfried, Wössner</a:t>
            </a:r>
          </a:p>
          <a:p>
            <a:r>
              <a:rPr lang="de-DE" altLang="de-DE"/>
              <a:t>Meyer, Pazy</a:t>
            </a:r>
          </a:p>
          <a:p>
            <a:r>
              <a:rPr lang="de-DE" altLang="de-DE"/>
              <a:t>Blum DLR</a:t>
            </a:r>
          </a:p>
          <a:p>
            <a:r>
              <a:rPr lang="de-DE" altLang="de-DE"/>
              <a:t>5 Jahre viel passiert</a:t>
            </a:r>
          </a:p>
          <a:p>
            <a:endParaRPr lang="de-DE" altLang="de-DE"/>
          </a:p>
          <a:p>
            <a:r>
              <a:rPr lang="de-DE" altLang="de-DE"/>
              <a:t>Begriff Unternehmen Hochschule, mag bei vielen noch Widerspruch, Unbehagen hervorrufen. Klar ist, Hochschule ist kein Wirtschaftsbetrieb noch Cash Cow, aber Hochschulen sind zielorientierte Organisationen, in denen verschiedenste Menschen unter einheitlichen Werte- und Zielsystemen arbeiten. Klar ist auch, dass Hochschulen mehr denn je unternehmen müssen, um den Herausforderungen, die die Gesellschaft an sie stellt, gerecht zu werden.</a:t>
            </a:r>
          </a:p>
          <a:p>
            <a:pPr>
              <a:lnSpc>
                <a:spcPct val="90000"/>
              </a:lnSpc>
            </a:pPr>
            <a:r>
              <a:rPr lang="de-DE" altLang="de-DE"/>
              <a:t>Dennoch dieser Denkansatz, Hochschulen als Unternehmen zu betrachten, provoziert, führt aber auch zu neuem Denken, anderen Sichtweisen und neuen Erkenntnissen. </a:t>
            </a:r>
          </a:p>
          <a:p>
            <a:pPr>
              <a:lnSpc>
                <a:spcPct val="90000"/>
              </a:lnSpc>
            </a:pPr>
            <a:endParaRPr lang="de-DE" altLang="de-DE"/>
          </a:p>
          <a:p>
            <a:pPr>
              <a:lnSpc>
                <a:spcPct val="90000"/>
              </a:lnSpc>
            </a:pPr>
            <a:r>
              <a:rPr lang="de-DE" altLang="de-DE"/>
              <a:t>Das war und ist die Funktion des CHE, neues Denken zu provozieren.</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0430E2E3-1AFB-9D46-B3E3-FD23A3F191F7}"/>
              </a:ext>
            </a:extLst>
          </p:cNvPr>
          <p:cNvSpPr>
            <a:spLocks noGrp="1" noChangeArrowheads="1"/>
          </p:cNvSpPr>
          <p:nvPr>
            <p:ph type="sldNum" sz="quarter" idx="5"/>
          </p:nvPr>
        </p:nvSpPr>
        <p:spPr>
          <a:ln/>
        </p:spPr>
        <p:txBody>
          <a:bodyPr/>
          <a:lstStyle/>
          <a:p>
            <a:fld id="{CC711BCB-5E0C-9540-9782-C5CB02F25F02}" type="slidenum">
              <a:rPr lang="de-DE" altLang="de-DE"/>
              <a:pPr/>
              <a:t>5</a:t>
            </a:fld>
            <a:endParaRPr lang="de-DE" altLang="de-DE"/>
          </a:p>
        </p:txBody>
      </p:sp>
      <p:sp>
        <p:nvSpPr>
          <p:cNvPr id="200706" name="Rectangle 2">
            <a:extLst>
              <a:ext uri="{FF2B5EF4-FFF2-40B4-BE49-F238E27FC236}">
                <a16:creationId xmlns:a16="http://schemas.microsoft.com/office/drawing/2014/main" id="{F02ADEBB-480C-1341-998D-9CDD4724E20B}"/>
              </a:ext>
            </a:extLst>
          </p:cNvPr>
          <p:cNvSpPr>
            <a:spLocks noChangeArrowheads="1" noTextEdit="1"/>
          </p:cNvSpPr>
          <p:nvPr>
            <p:ph type="sldImg"/>
          </p:nvPr>
        </p:nvSpPr>
        <p:spPr>
          <a:ln/>
        </p:spPr>
      </p:sp>
      <p:sp>
        <p:nvSpPr>
          <p:cNvPr id="200707" name="Rectangle 3">
            <a:extLst>
              <a:ext uri="{FF2B5EF4-FFF2-40B4-BE49-F238E27FC236}">
                <a16:creationId xmlns:a16="http://schemas.microsoft.com/office/drawing/2014/main" id="{71E6163B-38CD-3841-9E01-284B2455E87D}"/>
              </a:ext>
            </a:extLst>
          </p:cNvPr>
          <p:cNvSpPr>
            <a:spLocks noGrp="1" noChangeArrowheads="1"/>
          </p:cNvSpPr>
          <p:nvPr>
            <p:ph type="body" idx="1"/>
          </p:nvPr>
        </p:nvSpPr>
        <p:spPr/>
        <p:txBody>
          <a:bodyPr/>
          <a:lstStyle/>
          <a:p>
            <a:r>
              <a:rPr lang="de-DE" altLang="de-DE"/>
              <a:t>Begrüßung</a:t>
            </a:r>
          </a:p>
          <a:p>
            <a:endParaRPr lang="de-DE" altLang="de-DE"/>
          </a:p>
          <a:p>
            <a:r>
              <a:rPr lang="de-DE" altLang="de-DE"/>
              <a:t>Landfried, Wössner</a:t>
            </a:r>
          </a:p>
          <a:p>
            <a:r>
              <a:rPr lang="de-DE" altLang="de-DE"/>
              <a:t>Meyer, Pazy</a:t>
            </a:r>
          </a:p>
          <a:p>
            <a:r>
              <a:rPr lang="de-DE" altLang="de-DE"/>
              <a:t>Blum DLR</a:t>
            </a:r>
          </a:p>
          <a:p>
            <a:r>
              <a:rPr lang="de-DE" altLang="de-DE"/>
              <a:t>5 Jahre viel passiert</a:t>
            </a:r>
          </a:p>
          <a:p>
            <a:endParaRPr lang="de-DE" altLang="de-DE"/>
          </a:p>
          <a:p>
            <a:r>
              <a:rPr lang="de-DE" altLang="de-DE"/>
              <a:t>Begriff Unternehmen Hochschule, mag bei vielen noch Widerspruch, Unbehagen hervorrufen. Klar ist, Hochschule ist kein Wirtschaftsbetrieb noch Cash Cow, aber Hochschulen sind zielorientierte Organisationen, in denen verschiedenste Menschen unter einheitlichen Werte- und Zielsystemen arbeiten. Klar ist auch, dass Hochschulen mehr denn je unternehmen müssen, um den Herausforderungen, die die Gesellschaft an sie stellt, gerecht zu werden.</a:t>
            </a:r>
          </a:p>
          <a:p>
            <a:pPr>
              <a:lnSpc>
                <a:spcPct val="90000"/>
              </a:lnSpc>
            </a:pPr>
            <a:r>
              <a:rPr lang="de-DE" altLang="de-DE"/>
              <a:t>Dennoch dieser Denkansatz, Hochschulen als Unternehmen zu betrachten, provoziert, führt aber auch zu neuem Denken, anderen Sichtweisen und neuen Erkenntnissen. </a:t>
            </a:r>
          </a:p>
          <a:p>
            <a:pPr>
              <a:lnSpc>
                <a:spcPct val="90000"/>
              </a:lnSpc>
            </a:pPr>
            <a:endParaRPr lang="de-DE" altLang="de-DE"/>
          </a:p>
          <a:p>
            <a:pPr>
              <a:lnSpc>
                <a:spcPct val="90000"/>
              </a:lnSpc>
            </a:pPr>
            <a:r>
              <a:rPr lang="de-DE" altLang="de-DE"/>
              <a:t>Das war und ist die Funktion des CHE, neues Denken zu provozieren.</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D7B40FB2-0578-D74B-AF41-253F9A3813AA}"/>
              </a:ext>
            </a:extLst>
          </p:cNvPr>
          <p:cNvSpPr>
            <a:spLocks noGrp="1" noChangeArrowheads="1"/>
          </p:cNvSpPr>
          <p:nvPr>
            <p:ph type="sldNum" sz="quarter" idx="5"/>
          </p:nvPr>
        </p:nvSpPr>
        <p:spPr>
          <a:ln/>
        </p:spPr>
        <p:txBody>
          <a:bodyPr/>
          <a:lstStyle/>
          <a:p>
            <a:fld id="{FD7AF3C2-117E-C14F-8E20-99CCEB0BB97D}" type="slidenum">
              <a:rPr lang="de-DE" altLang="de-DE"/>
              <a:pPr/>
              <a:t>6</a:t>
            </a:fld>
            <a:endParaRPr lang="de-DE" altLang="de-DE"/>
          </a:p>
        </p:txBody>
      </p:sp>
      <p:sp>
        <p:nvSpPr>
          <p:cNvPr id="202754" name="Rectangle 2">
            <a:extLst>
              <a:ext uri="{FF2B5EF4-FFF2-40B4-BE49-F238E27FC236}">
                <a16:creationId xmlns:a16="http://schemas.microsoft.com/office/drawing/2014/main" id="{E02E1447-C8FD-554E-B3CF-FC7E8234B02D}"/>
              </a:ext>
            </a:extLst>
          </p:cNvPr>
          <p:cNvSpPr>
            <a:spLocks noChangeArrowheads="1" noTextEdit="1"/>
          </p:cNvSpPr>
          <p:nvPr>
            <p:ph type="sldImg"/>
          </p:nvPr>
        </p:nvSpPr>
        <p:spPr>
          <a:ln/>
        </p:spPr>
      </p:sp>
      <p:sp>
        <p:nvSpPr>
          <p:cNvPr id="202755" name="Rectangle 3">
            <a:extLst>
              <a:ext uri="{FF2B5EF4-FFF2-40B4-BE49-F238E27FC236}">
                <a16:creationId xmlns:a16="http://schemas.microsoft.com/office/drawing/2014/main" id="{49C8B0EF-BD82-4A40-83CC-B923A9C3BBB1}"/>
              </a:ext>
            </a:extLst>
          </p:cNvPr>
          <p:cNvSpPr>
            <a:spLocks noGrp="1" noChangeArrowheads="1"/>
          </p:cNvSpPr>
          <p:nvPr>
            <p:ph type="body" idx="1"/>
          </p:nvPr>
        </p:nvSpPr>
        <p:spPr/>
        <p:txBody>
          <a:bodyPr/>
          <a:lstStyle/>
          <a:p>
            <a:r>
              <a:rPr lang="de-DE" altLang="de-DE"/>
              <a:t>Begrüßung</a:t>
            </a:r>
          </a:p>
          <a:p>
            <a:endParaRPr lang="de-DE" altLang="de-DE"/>
          </a:p>
          <a:p>
            <a:r>
              <a:rPr lang="de-DE" altLang="de-DE"/>
              <a:t>Landfried, Wössner</a:t>
            </a:r>
          </a:p>
          <a:p>
            <a:r>
              <a:rPr lang="de-DE" altLang="de-DE"/>
              <a:t>Meyer, Pazy</a:t>
            </a:r>
          </a:p>
          <a:p>
            <a:r>
              <a:rPr lang="de-DE" altLang="de-DE"/>
              <a:t>Blum DLR</a:t>
            </a:r>
          </a:p>
          <a:p>
            <a:r>
              <a:rPr lang="de-DE" altLang="de-DE"/>
              <a:t>5 Jahre viel passiert</a:t>
            </a:r>
          </a:p>
          <a:p>
            <a:endParaRPr lang="de-DE" altLang="de-DE"/>
          </a:p>
          <a:p>
            <a:r>
              <a:rPr lang="de-DE" altLang="de-DE"/>
              <a:t>Begriff Unternehmen Hochschule, mag bei vielen noch Widerspruch, Unbehagen hervorrufen. Klar ist, Hochschule ist kein Wirtschaftsbetrieb noch Cash Cow, aber Hochschulen sind zielorientierte Organisationen, in denen verschiedenste Menschen unter einheitlichen Werte- und Zielsystemen arbeiten. Klar ist auch, dass Hochschulen mehr denn je unternehmen müssen, um den Herausforderungen, die die Gesellschaft an sie stellt, gerecht zu werden.</a:t>
            </a:r>
          </a:p>
          <a:p>
            <a:pPr>
              <a:lnSpc>
                <a:spcPct val="90000"/>
              </a:lnSpc>
            </a:pPr>
            <a:r>
              <a:rPr lang="de-DE" altLang="de-DE"/>
              <a:t>Dennoch dieser Denkansatz, Hochschulen als Unternehmen zu betrachten, provoziert, führt aber auch zu neuem Denken, anderen Sichtweisen und neuen Erkenntnissen. </a:t>
            </a:r>
          </a:p>
          <a:p>
            <a:pPr>
              <a:lnSpc>
                <a:spcPct val="90000"/>
              </a:lnSpc>
            </a:pPr>
            <a:endParaRPr lang="de-DE" altLang="de-DE"/>
          </a:p>
          <a:p>
            <a:pPr>
              <a:lnSpc>
                <a:spcPct val="90000"/>
              </a:lnSpc>
            </a:pPr>
            <a:r>
              <a:rPr lang="de-DE" altLang="de-DE"/>
              <a:t>Das war und ist die Funktion des CHE, neues Denken zu provozieren.</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2FDA3D62-7E35-AC4F-B98F-0BD1F88CDCEC}"/>
              </a:ext>
            </a:extLst>
          </p:cNvPr>
          <p:cNvSpPr>
            <a:spLocks noGrp="1" noChangeArrowheads="1"/>
          </p:cNvSpPr>
          <p:nvPr>
            <p:ph type="sldNum" sz="quarter" idx="5"/>
          </p:nvPr>
        </p:nvSpPr>
        <p:spPr>
          <a:ln/>
        </p:spPr>
        <p:txBody>
          <a:bodyPr/>
          <a:lstStyle/>
          <a:p>
            <a:fld id="{8BD0ED96-FBC8-9742-AF0D-E60DD8C1F171}" type="slidenum">
              <a:rPr lang="de-DE" altLang="de-DE"/>
              <a:pPr/>
              <a:t>7</a:t>
            </a:fld>
            <a:endParaRPr lang="de-DE" altLang="de-DE"/>
          </a:p>
        </p:txBody>
      </p:sp>
      <p:sp>
        <p:nvSpPr>
          <p:cNvPr id="181250" name="Rectangle 2">
            <a:extLst>
              <a:ext uri="{FF2B5EF4-FFF2-40B4-BE49-F238E27FC236}">
                <a16:creationId xmlns:a16="http://schemas.microsoft.com/office/drawing/2014/main" id="{7698E82D-8BDF-D348-AF6B-2E440AB0F44C}"/>
              </a:ext>
            </a:extLst>
          </p:cNvPr>
          <p:cNvSpPr>
            <a:spLocks noChangeArrowheads="1" noTextEdit="1"/>
          </p:cNvSpPr>
          <p:nvPr>
            <p:ph type="sldImg"/>
          </p:nvPr>
        </p:nvSpPr>
        <p:spPr>
          <a:ln/>
        </p:spPr>
      </p:sp>
      <p:sp>
        <p:nvSpPr>
          <p:cNvPr id="181251" name="Rectangle 3">
            <a:extLst>
              <a:ext uri="{FF2B5EF4-FFF2-40B4-BE49-F238E27FC236}">
                <a16:creationId xmlns:a16="http://schemas.microsoft.com/office/drawing/2014/main" id="{226AF52B-29CD-0243-91DA-7A435F3BE1C5}"/>
              </a:ext>
            </a:extLst>
          </p:cNvPr>
          <p:cNvSpPr>
            <a:spLocks noGrp="1" noChangeArrowheads="1"/>
          </p:cNvSpPr>
          <p:nvPr>
            <p:ph type="body" idx="1"/>
          </p:nvPr>
        </p:nvSpPr>
        <p:spPr/>
        <p:txBody>
          <a:bodyPr/>
          <a:lstStyle/>
          <a:p>
            <a:r>
              <a:rPr lang="de-DE" altLang="de-DE"/>
              <a:t>Die Hochschulen in Deutschland sind in ein Geflecht </a:t>
            </a:r>
          </a:p>
          <a:p>
            <a:pPr>
              <a:buFontTx/>
              <a:buChar char="•"/>
            </a:pPr>
            <a:r>
              <a:rPr lang="de-DE" altLang="de-DE"/>
              <a:t>von staatlichen Regulierungen, </a:t>
            </a:r>
          </a:p>
          <a:p>
            <a:pPr>
              <a:buFontTx/>
              <a:buChar char="•"/>
            </a:pPr>
            <a:r>
              <a:rPr lang="de-DE" altLang="de-DE"/>
              <a:t>hochschulpolitischen Denkblockaden und </a:t>
            </a:r>
          </a:p>
          <a:p>
            <a:pPr>
              <a:buFontTx/>
              <a:buChar char="•"/>
            </a:pPr>
            <a:r>
              <a:rPr lang="de-DE" altLang="de-DE"/>
              <a:t>innerer Entscheidungsohnmacht eingebunden, </a:t>
            </a:r>
          </a:p>
          <a:p>
            <a:r>
              <a:rPr lang="de-DE" altLang="de-DE"/>
              <a:t>die sie bis zur Bewegungsunfähigkeit einschnüren. </a:t>
            </a:r>
          </a:p>
          <a:p>
            <a:endParaRPr lang="de-DE" altLang="de-DE"/>
          </a:p>
          <a:p>
            <a:r>
              <a:rPr lang="de-DE" altLang="de-DE"/>
              <a:t>Man muss sich nicht gleich den (deutschen!) Leitspruch der Stanford University “Die Luft der Freiheit weht” zum Vorbild nehmen, </a:t>
            </a:r>
          </a:p>
          <a:p>
            <a:endParaRPr lang="de-DE" altLang="de-DE"/>
          </a:p>
          <a:p>
            <a:r>
              <a:rPr lang="de-DE" altLang="de-DE"/>
              <a:t>aber in jedem Fall ist eine Entfesselung der deutschen Hochschule notwendig, will sie wieder kreativ, initiativ und resonanzstark unsere Gesellschaft der Zukunft mitgestalten.</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20038228-7991-BE4F-9CD8-43965970497E}"/>
              </a:ext>
            </a:extLst>
          </p:cNvPr>
          <p:cNvSpPr>
            <a:spLocks noGrp="1" noChangeArrowheads="1"/>
          </p:cNvSpPr>
          <p:nvPr>
            <p:ph type="sldNum" sz="quarter" idx="5"/>
          </p:nvPr>
        </p:nvSpPr>
        <p:spPr>
          <a:ln/>
        </p:spPr>
        <p:txBody>
          <a:bodyPr/>
          <a:lstStyle/>
          <a:p>
            <a:fld id="{C9B26A62-72A1-4449-B888-B614823BEE1E}" type="slidenum">
              <a:rPr lang="de-DE" altLang="de-DE"/>
              <a:pPr/>
              <a:t>8</a:t>
            </a:fld>
            <a:endParaRPr lang="de-DE" altLang="de-DE"/>
          </a:p>
        </p:txBody>
      </p:sp>
      <p:sp>
        <p:nvSpPr>
          <p:cNvPr id="39938" name="Rectangle 2">
            <a:extLst>
              <a:ext uri="{FF2B5EF4-FFF2-40B4-BE49-F238E27FC236}">
                <a16:creationId xmlns:a16="http://schemas.microsoft.com/office/drawing/2014/main" id="{2C84BF11-C6B8-8C4D-A9FF-462F2ADC0400}"/>
              </a:ext>
            </a:extLst>
          </p:cNvPr>
          <p:cNvSpPr>
            <a:spLocks noChangeArrowheads="1" noTextEdit="1"/>
          </p:cNvSpPr>
          <p:nvPr>
            <p:ph type="sldImg"/>
          </p:nvPr>
        </p:nvSpPr>
        <p:spPr>
          <a:ln/>
        </p:spPr>
      </p:sp>
      <p:sp>
        <p:nvSpPr>
          <p:cNvPr id="39939" name="Rectangle 3">
            <a:extLst>
              <a:ext uri="{FF2B5EF4-FFF2-40B4-BE49-F238E27FC236}">
                <a16:creationId xmlns:a16="http://schemas.microsoft.com/office/drawing/2014/main" id="{3CA5B133-ED16-6745-B995-75765F665DB2}"/>
              </a:ext>
            </a:extLst>
          </p:cNvPr>
          <p:cNvSpPr>
            <a:spLocks noGrp="1" noChangeArrowheads="1"/>
          </p:cNvSpPr>
          <p:nvPr>
            <p:ph type="body" idx="1"/>
          </p:nvPr>
        </p:nvSpPr>
        <p:spPr/>
        <p:txBody>
          <a:bodyPr/>
          <a:lstStyle/>
          <a:p>
            <a:r>
              <a:rPr lang="de-DE" altLang="de-DE"/>
              <a:t>Wir haben dies von unserer Gründung im Mai 1994 an getan. Wider den Strich zu denken. Alte Leitbilder offenzulegen, wie das Denken in Hochschule als Gelehrtenrepublik, nachgeordnete Behörde, Gruppeninstitution oder Dienstleistungsunternehmen.</a:t>
            </a:r>
          </a:p>
          <a:p>
            <a:r>
              <a:rPr lang="de-DE" altLang="de-DE"/>
              <a:t>Vor genau fünf Jahren und das ist der Anlass für unser heutiges Symposium haben wir erstmals versucht, Vorschläge für ein neues Leitbild der Hochschule zu formulieren. Auf unserer Auftaktveranstaltung in Gütersloh habe gesagt</a:t>
            </a:r>
          </a:p>
          <a:p>
            <a:r>
              <a:rPr lang="de-DE" altLang="de-DE"/>
              <a:t>Hochschulen sollten </a:t>
            </a:r>
            <a:r>
              <a:rPr lang="de-DE" altLang="de-DE" b="1">
                <a:cs typeface="Times New Roman" panose="02020603050405020304" pitchFamily="18" charset="0"/>
              </a:rPr>
              <a:t>autonom</a:t>
            </a:r>
            <a:r>
              <a:rPr lang="de-DE" altLang="de-DE">
                <a:cs typeface="Times New Roman" panose="02020603050405020304" pitchFamily="18" charset="0"/>
              </a:rPr>
              <a:t> sein, d.h sei sollten ihre eigenen Angelegenheiten selbst in die Hand nehmen können. Dazu benötigen sie Entscheidungsspielräume vom Staat und Entscheidungsfähigkeit intern.	</a:t>
            </a:r>
          </a:p>
          <a:p>
            <a:r>
              <a:rPr lang="de-DE" altLang="de-DE">
                <a:cs typeface="Times New Roman" panose="02020603050405020304" pitchFamily="18" charset="0"/>
              </a:rPr>
              <a:t>Hochschulen müssen </a:t>
            </a:r>
            <a:r>
              <a:rPr lang="de-DE" altLang="de-DE" b="1">
                <a:cs typeface="Times New Roman" panose="02020603050405020304" pitchFamily="18" charset="0"/>
              </a:rPr>
              <a:t>Wissenschaftlichkeit</a:t>
            </a:r>
            <a:r>
              <a:rPr lang="de-DE" altLang="de-DE">
                <a:cs typeface="Times New Roman" panose="02020603050405020304" pitchFamily="18" charset="0"/>
              </a:rPr>
              <a:t> als oberste Leitmaxime leben. Das bedeutet Qualitätssicherungsinstrumente die über das Berufungsverfahren hinausgehen.</a:t>
            </a:r>
          </a:p>
          <a:p>
            <a:r>
              <a:rPr lang="de-DE" altLang="de-DE"/>
              <a:t>Hochschulen müssen sich weiterhin dem</a:t>
            </a:r>
            <a:r>
              <a:rPr lang="de-DE" altLang="de-DE" b="1"/>
              <a:t> Wettbewerb </a:t>
            </a:r>
            <a:r>
              <a:rPr lang="de-DE" altLang="de-DE"/>
              <a:t>stellen, sie müssen wettbewerbsfähig - national und international - gemacht werden. Die Fiktion der Gleichheit aller Hochschulen ist aufzuheben.</a:t>
            </a:r>
          </a:p>
          <a:p>
            <a:r>
              <a:rPr lang="de-DE" altLang="de-DE"/>
              <a:t>Dazu müssen die Hochschulen sich</a:t>
            </a:r>
            <a:r>
              <a:rPr lang="de-DE" altLang="de-DE" b="1"/>
              <a:t> profilieren</a:t>
            </a:r>
            <a:r>
              <a:rPr lang="de-DE" altLang="de-DE"/>
              <a:t>, d.h. mit Hilfe strategischer Positionierungen abheben von anderen. </a:t>
            </a:r>
          </a:p>
          <a:p>
            <a:r>
              <a:rPr lang="de-DE" altLang="de-DE"/>
              <a:t>Letztlich - so hatte ich damals gesagt - müssen die</a:t>
            </a:r>
            <a:r>
              <a:rPr lang="de-DE" altLang="de-DE" b="1"/>
              <a:t> Hochschulen wirtschaftlich</a:t>
            </a:r>
            <a:r>
              <a:rPr lang="de-DE" altLang="de-DE"/>
              <a:t> wirken, d.h. sehr viel stärker ihre Kosten einerseits, aber auch ihre Finanzquellen andererseits selbst beeinflussen und bestimmen können.</a:t>
            </a:r>
          </a:p>
          <a:p>
            <a:r>
              <a:rPr lang="de-DE" altLang="de-DE"/>
              <a:t>Zu diesen fünf Kriterien sind zwischenzeitlich die Kriterien</a:t>
            </a:r>
          </a:p>
          <a:p>
            <a:r>
              <a:rPr lang="de-DE" altLang="de-DE" b="1"/>
              <a:t>virtuell</a:t>
            </a:r>
            <a:r>
              <a:rPr lang="de-DE" altLang="de-DE"/>
              <a:t> und </a:t>
            </a:r>
            <a:r>
              <a:rPr lang="de-DE" altLang="de-DE" b="1"/>
              <a:t>international</a:t>
            </a:r>
            <a:r>
              <a:rPr lang="de-DE" altLang="de-DE"/>
              <a:t> dazugekommen. Gerade unter Konkurrenzgesichtspunkten können wir uns einer Ausrichtung unserer Hochschulen am Umgang mit neuen Wissensmedien im internationalen Kontext nicht verschließen. </a:t>
            </a:r>
          </a:p>
          <a:p>
            <a:r>
              <a:rPr lang="de-DE" altLang="de-DE"/>
              <a:t>In den letzten Jahren haben wir unsere Arbeit ausgerichtet an diesen Kriterien in einer integrierten Sichtweise, auch wenn das vielleicht nicht immer deutlich geworden ist. Unsere Arbeit will ich an CHE-Symposien nachzeichnen. Mit diesen Symposien wollten wir die  Entwicklung vorantreiben und agenda setting betreiben.</a:t>
            </a:r>
          </a:p>
          <a:p>
            <a:endParaRPr lang="de-DE" altLang="de-DE"/>
          </a:p>
          <a:p>
            <a:endParaRPr lang="de-DE" altLang="de-DE"/>
          </a:p>
          <a:p>
            <a:endParaRPr lang="de-DE" altLang="de-DE"/>
          </a:p>
          <a:p>
            <a:endParaRPr lang="de-DE" altLang="de-DE"/>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5917AEC-2A21-EF4A-9C7B-E51F2E549D15}"/>
              </a:ext>
            </a:extLst>
          </p:cNvPr>
          <p:cNvSpPr>
            <a:spLocks noGrp="1" noChangeArrowheads="1"/>
          </p:cNvSpPr>
          <p:nvPr>
            <p:ph type="sldNum" sz="quarter" idx="5"/>
          </p:nvPr>
        </p:nvSpPr>
        <p:spPr>
          <a:ln/>
        </p:spPr>
        <p:txBody>
          <a:bodyPr/>
          <a:lstStyle/>
          <a:p>
            <a:fld id="{6697B225-A110-4846-BD90-D1F7CC0D8487}" type="slidenum">
              <a:rPr lang="de-DE" altLang="de-DE"/>
              <a:pPr/>
              <a:t>9</a:t>
            </a:fld>
            <a:endParaRPr lang="de-DE" altLang="de-DE"/>
          </a:p>
        </p:txBody>
      </p:sp>
      <p:sp>
        <p:nvSpPr>
          <p:cNvPr id="179202" name="Rectangle 2">
            <a:extLst>
              <a:ext uri="{FF2B5EF4-FFF2-40B4-BE49-F238E27FC236}">
                <a16:creationId xmlns:a16="http://schemas.microsoft.com/office/drawing/2014/main" id="{8B2959FC-96FB-5C4A-9745-6C8EE018B797}"/>
              </a:ext>
            </a:extLst>
          </p:cNvPr>
          <p:cNvSpPr>
            <a:spLocks noChangeArrowheads="1" noTextEdit="1"/>
          </p:cNvSpPr>
          <p:nvPr>
            <p:ph type="sldImg"/>
          </p:nvPr>
        </p:nvSpPr>
        <p:spPr>
          <a:ln/>
        </p:spPr>
      </p:sp>
      <p:sp>
        <p:nvSpPr>
          <p:cNvPr id="179203" name="Rectangle 3">
            <a:extLst>
              <a:ext uri="{FF2B5EF4-FFF2-40B4-BE49-F238E27FC236}">
                <a16:creationId xmlns:a16="http://schemas.microsoft.com/office/drawing/2014/main" id="{0BE397F3-0EE2-9248-B844-848B3DE08F49}"/>
              </a:ext>
            </a:extLst>
          </p:cNvPr>
          <p:cNvSpPr>
            <a:spLocks noGrp="1" noChangeArrowheads="1"/>
          </p:cNvSpPr>
          <p:nvPr>
            <p:ph type="body" idx="1"/>
          </p:nvPr>
        </p:nvSpPr>
        <p:spPr/>
        <p:txBody>
          <a:bodyPr/>
          <a:lstStyle/>
          <a:p>
            <a:r>
              <a:rPr lang="de-DE" altLang="de-DE"/>
              <a:t>Begrüßung</a:t>
            </a:r>
          </a:p>
          <a:p>
            <a:endParaRPr lang="de-DE" altLang="de-DE"/>
          </a:p>
          <a:p>
            <a:r>
              <a:rPr lang="de-DE" altLang="de-DE"/>
              <a:t>Landfried, Wössner</a:t>
            </a:r>
          </a:p>
          <a:p>
            <a:r>
              <a:rPr lang="de-DE" altLang="de-DE"/>
              <a:t>Meyer, Pazy</a:t>
            </a:r>
          </a:p>
          <a:p>
            <a:r>
              <a:rPr lang="de-DE" altLang="de-DE"/>
              <a:t>Blum DLR</a:t>
            </a:r>
          </a:p>
          <a:p>
            <a:r>
              <a:rPr lang="de-DE" altLang="de-DE"/>
              <a:t>5 Jahre viel passiert</a:t>
            </a:r>
          </a:p>
          <a:p>
            <a:endParaRPr lang="de-DE" altLang="de-DE"/>
          </a:p>
          <a:p>
            <a:r>
              <a:rPr lang="de-DE" altLang="de-DE"/>
              <a:t>Begriff Unternehmen Hochschule, mag bei vielen noch Widerspruch, Unbehagen hervorrufen. Klar ist, Hochschule ist kein Wirtschaftsbetrieb noch Cash Cow, aber Hochschulen sind zielorientierte Organisationen, in denen verschiedenste Menschen unter einheitlichen Werte- und Zielsystemen arbeiten. Klar ist auch, dass Hochschulen mehr denn je unternehmen müssen, um den Herausforderungen, die die Gesellschaft an sie stellt, gerecht zu werden.</a:t>
            </a:r>
          </a:p>
          <a:p>
            <a:pPr>
              <a:lnSpc>
                <a:spcPct val="90000"/>
              </a:lnSpc>
            </a:pPr>
            <a:r>
              <a:rPr lang="de-DE" altLang="de-DE"/>
              <a:t>Dennoch dieser Denkansatz, Hochschulen als Unternehmen zu betrachten, provoziert, führt aber auch zu neuem Denken, anderen Sichtweisen und neuen Erkenntnissen. </a:t>
            </a:r>
          </a:p>
          <a:p>
            <a:pPr>
              <a:lnSpc>
                <a:spcPct val="90000"/>
              </a:lnSpc>
            </a:pPr>
            <a:endParaRPr lang="de-DE" altLang="de-DE"/>
          </a:p>
          <a:p>
            <a:pPr>
              <a:lnSpc>
                <a:spcPct val="90000"/>
              </a:lnSpc>
            </a:pPr>
            <a:r>
              <a:rPr lang="de-DE" altLang="de-DE"/>
              <a:t>Das war und ist die Funktion des CHE, neues Denken zu provozieren.</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E051D5B-39D3-864A-9A38-843ECDE2D3AC}"/>
              </a:ext>
            </a:extLst>
          </p:cNvPr>
          <p:cNvSpPr>
            <a:spLocks noGrp="1"/>
          </p:cNvSpPr>
          <p:nvPr>
            <p:ph type="ctrTitle"/>
          </p:nvPr>
        </p:nvSpPr>
        <p:spPr>
          <a:xfrm>
            <a:off x="1143000" y="1122363"/>
            <a:ext cx="6858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1D5C9DE1-0D44-964A-BA4B-1404DDB0FE3F}"/>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F62FACAE-0E93-F445-B565-E8A00DE27F99}"/>
              </a:ext>
            </a:extLst>
          </p:cNvPr>
          <p:cNvSpPr>
            <a:spLocks noGrp="1"/>
          </p:cNvSpPr>
          <p:nvPr>
            <p:ph type="dt" sz="half" idx="10"/>
          </p:nvPr>
        </p:nvSpPr>
        <p:spPr/>
        <p:txBody>
          <a:bodyPr/>
          <a:lstStyle>
            <a:lvl1pPr>
              <a:defRPr/>
            </a:lvl1pPr>
          </a:lstStyle>
          <a:p>
            <a:endParaRPr lang="de-DE" altLang="de-DE"/>
          </a:p>
        </p:txBody>
      </p:sp>
      <p:sp>
        <p:nvSpPr>
          <p:cNvPr id="5" name="Fußzeilenplatzhalter 4">
            <a:extLst>
              <a:ext uri="{FF2B5EF4-FFF2-40B4-BE49-F238E27FC236}">
                <a16:creationId xmlns:a16="http://schemas.microsoft.com/office/drawing/2014/main" id="{E8A5A61A-AC6F-DB41-B37D-412A40C2ACB5}"/>
              </a:ext>
            </a:extLst>
          </p:cNvPr>
          <p:cNvSpPr>
            <a:spLocks noGrp="1"/>
          </p:cNvSpPr>
          <p:nvPr>
            <p:ph type="ftr" sz="quarter" idx="11"/>
          </p:nvPr>
        </p:nvSpPr>
        <p:spPr/>
        <p:txBody>
          <a:bodyPr/>
          <a:lstStyle>
            <a:lvl1pPr>
              <a:defRPr/>
            </a:lvl1pPr>
          </a:lstStyle>
          <a:p>
            <a:endParaRPr lang="de-DE" altLang="de-DE"/>
          </a:p>
        </p:txBody>
      </p:sp>
      <p:sp>
        <p:nvSpPr>
          <p:cNvPr id="6" name="Foliennummernplatzhalter 5">
            <a:extLst>
              <a:ext uri="{FF2B5EF4-FFF2-40B4-BE49-F238E27FC236}">
                <a16:creationId xmlns:a16="http://schemas.microsoft.com/office/drawing/2014/main" id="{80FE8976-B03F-5D4C-90D0-05F39CEF07AD}"/>
              </a:ext>
            </a:extLst>
          </p:cNvPr>
          <p:cNvSpPr>
            <a:spLocks noGrp="1"/>
          </p:cNvSpPr>
          <p:nvPr>
            <p:ph type="sldNum" sz="quarter" idx="12"/>
          </p:nvPr>
        </p:nvSpPr>
        <p:spPr/>
        <p:txBody>
          <a:bodyPr/>
          <a:lstStyle>
            <a:lvl1pPr>
              <a:defRPr/>
            </a:lvl1pPr>
          </a:lstStyle>
          <a:p>
            <a:fld id="{39992E5C-6645-314B-A043-7BEE4CC7E820}" type="slidenum">
              <a:rPr lang="de-DE" altLang="de-DE"/>
              <a:pPr/>
              <a:t>‹Nr.›</a:t>
            </a:fld>
            <a:endParaRPr lang="de-DE" altLang="de-DE" b="0"/>
          </a:p>
        </p:txBody>
      </p:sp>
    </p:spTree>
    <p:extLst>
      <p:ext uri="{BB962C8B-B14F-4D97-AF65-F5344CB8AC3E}">
        <p14:creationId xmlns:p14="http://schemas.microsoft.com/office/powerpoint/2010/main" val="3495975838"/>
      </p:ext>
    </p:extLst>
  </p:cSld>
  <p:clrMapOvr>
    <a:masterClrMapping/>
  </p:clrMapOvr>
  <p:transition spd="slow">
    <p:zoom dir="in"/>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6F559B7-360B-E64A-B115-8B2C226FF1DC}"/>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B5E20017-6AEE-BB47-BBEB-7002212E3B3A}"/>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B7341263-6ED4-D740-9D1D-38B607119FC7}"/>
              </a:ext>
            </a:extLst>
          </p:cNvPr>
          <p:cNvSpPr>
            <a:spLocks noGrp="1"/>
          </p:cNvSpPr>
          <p:nvPr>
            <p:ph type="dt" sz="half" idx="10"/>
          </p:nvPr>
        </p:nvSpPr>
        <p:spPr/>
        <p:txBody>
          <a:bodyPr/>
          <a:lstStyle>
            <a:lvl1pPr>
              <a:defRPr/>
            </a:lvl1pPr>
          </a:lstStyle>
          <a:p>
            <a:endParaRPr lang="de-DE" altLang="de-DE"/>
          </a:p>
        </p:txBody>
      </p:sp>
      <p:sp>
        <p:nvSpPr>
          <p:cNvPr id="5" name="Fußzeilenplatzhalter 4">
            <a:extLst>
              <a:ext uri="{FF2B5EF4-FFF2-40B4-BE49-F238E27FC236}">
                <a16:creationId xmlns:a16="http://schemas.microsoft.com/office/drawing/2014/main" id="{25DD8E89-ED55-784D-931E-ED7130D09004}"/>
              </a:ext>
            </a:extLst>
          </p:cNvPr>
          <p:cNvSpPr>
            <a:spLocks noGrp="1"/>
          </p:cNvSpPr>
          <p:nvPr>
            <p:ph type="ftr" sz="quarter" idx="11"/>
          </p:nvPr>
        </p:nvSpPr>
        <p:spPr/>
        <p:txBody>
          <a:bodyPr/>
          <a:lstStyle>
            <a:lvl1pPr>
              <a:defRPr/>
            </a:lvl1pPr>
          </a:lstStyle>
          <a:p>
            <a:endParaRPr lang="de-DE" altLang="de-DE"/>
          </a:p>
        </p:txBody>
      </p:sp>
      <p:sp>
        <p:nvSpPr>
          <p:cNvPr id="6" name="Foliennummernplatzhalter 5">
            <a:extLst>
              <a:ext uri="{FF2B5EF4-FFF2-40B4-BE49-F238E27FC236}">
                <a16:creationId xmlns:a16="http://schemas.microsoft.com/office/drawing/2014/main" id="{7F0C3B46-4CFC-EE4F-B28D-C7103E5AAD4F}"/>
              </a:ext>
            </a:extLst>
          </p:cNvPr>
          <p:cNvSpPr>
            <a:spLocks noGrp="1"/>
          </p:cNvSpPr>
          <p:nvPr>
            <p:ph type="sldNum" sz="quarter" idx="12"/>
          </p:nvPr>
        </p:nvSpPr>
        <p:spPr/>
        <p:txBody>
          <a:bodyPr/>
          <a:lstStyle>
            <a:lvl1pPr>
              <a:defRPr/>
            </a:lvl1pPr>
          </a:lstStyle>
          <a:p>
            <a:fld id="{9C3488FC-1314-1444-9F04-311FD28904E1}" type="slidenum">
              <a:rPr lang="de-DE" altLang="de-DE"/>
              <a:pPr/>
              <a:t>‹Nr.›</a:t>
            </a:fld>
            <a:endParaRPr lang="de-DE" altLang="de-DE" b="0"/>
          </a:p>
        </p:txBody>
      </p:sp>
    </p:spTree>
    <p:extLst>
      <p:ext uri="{BB962C8B-B14F-4D97-AF65-F5344CB8AC3E}">
        <p14:creationId xmlns:p14="http://schemas.microsoft.com/office/powerpoint/2010/main" val="1907719028"/>
      </p:ext>
    </p:extLst>
  </p:cSld>
  <p:clrMapOvr>
    <a:masterClrMapping/>
  </p:clrMapOvr>
  <p:transition spd="slow">
    <p:zoom dir="in"/>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BFEF855C-E432-5243-9E9D-22885E927957}"/>
              </a:ext>
            </a:extLst>
          </p:cNvPr>
          <p:cNvSpPr>
            <a:spLocks noGrp="1"/>
          </p:cNvSpPr>
          <p:nvPr>
            <p:ph type="title" orient="vert"/>
          </p:nvPr>
        </p:nvSpPr>
        <p:spPr>
          <a:xfrm>
            <a:off x="6515100" y="609600"/>
            <a:ext cx="1943100" cy="5486400"/>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AF11DDA1-F99A-5F42-9498-7073D18173CA}"/>
              </a:ext>
            </a:extLst>
          </p:cNvPr>
          <p:cNvSpPr>
            <a:spLocks noGrp="1"/>
          </p:cNvSpPr>
          <p:nvPr>
            <p:ph type="body" orient="vert" idx="1"/>
          </p:nvPr>
        </p:nvSpPr>
        <p:spPr>
          <a:xfrm>
            <a:off x="685800" y="609600"/>
            <a:ext cx="5676900" cy="5486400"/>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8986B0DA-2ED6-A845-8F25-192D8D4821C1}"/>
              </a:ext>
            </a:extLst>
          </p:cNvPr>
          <p:cNvSpPr>
            <a:spLocks noGrp="1"/>
          </p:cNvSpPr>
          <p:nvPr>
            <p:ph type="dt" sz="half" idx="10"/>
          </p:nvPr>
        </p:nvSpPr>
        <p:spPr/>
        <p:txBody>
          <a:bodyPr/>
          <a:lstStyle>
            <a:lvl1pPr>
              <a:defRPr/>
            </a:lvl1pPr>
          </a:lstStyle>
          <a:p>
            <a:endParaRPr lang="de-DE" altLang="de-DE"/>
          </a:p>
        </p:txBody>
      </p:sp>
      <p:sp>
        <p:nvSpPr>
          <p:cNvPr id="5" name="Fußzeilenplatzhalter 4">
            <a:extLst>
              <a:ext uri="{FF2B5EF4-FFF2-40B4-BE49-F238E27FC236}">
                <a16:creationId xmlns:a16="http://schemas.microsoft.com/office/drawing/2014/main" id="{E807E4B1-6068-6F49-B90E-DC2921C7E489}"/>
              </a:ext>
            </a:extLst>
          </p:cNvPr>
          <p:cNvSpPr>
            <a:spLocks noGrp="1"/>
          </p:cNvSpPr>
          <p:nvPr>
            <p:ph type="ftr" sz="quarter" idx="11"/>
          </p:nvPr>
        </p:nvSpPr>
        <p:spPr/>
        <p:txBody>
          <a:bodyPr/>
          <a:lstStyle>
            <a:lvl1pPr>
              <a:defRPr/>
            </a:lvl1pPr>
          </a:lstStyle>
          <a:p>
            <a:endParaRPr lang="de-DE" altLang="de-DE"/>
          </a:p>
        </p:txBody>
      </p:sp>
      <p:sp>
        <p:nvSpPr>
          <p:cNvPr id="6" name="Foliennummernplatzhalter 5">
            <a:extLst>
              <a:ext uri="{FF2B5EF4-FFF2-40B4-BE49-F238E27FC236}">
                <a16:creationId xmlns:a16="http://schemas.microsoft.com/office/drawing/2014/main" id="{E45CCCEF-BB86-B344-9DA1-D929E5B2BB18}"/>
              </a:ext>
            </a:extLst>
          </p:cNvPr>
          <p:cNvSpPr>
            <a:spLocks noGrp="1"/>
          </p:cNvSpPr>
          <p:nvPr>
            <p:ph type="sldNum" sz="quarter" idx="12"/>
          </p:nvPr>
        </p:nvSpPr>
        <p:spPr/>
        <p:txBody>
          <a:bodyPr/>
          <a:lstStyle>
            <a:lvl1pPr>
              <a:defRPr/>
            </a:lvl1pPr>
          </a:lstStyle>
          <a:p>
            <a:fld id="{36093156-8CFA-674F-824D-FB7DCF775FF2}" type="slidenum">
              <a:rPr lang="de-DE" altLang="de-DE"/>
              <a:pPr/>
              <a:t>‹Nr.›</a:t>
            </a:fld>
            <a:endParaRPr lang="de-DE" altLang="de-DE" b="0"/>
          </a:p>
        </p:txBody>
      </p:sp>
    </p:spTree>
    <p:extLst>
      <p:ext uri="{BB962C8B-B14F-4D97-AF65-F5344CB8AC3E}">
        <p14:creationId xmlns:p14="http://schemas.microsoft.com/office/powerpoint/2010/main" val="3764769052"/>
      </p:ext>
    </p:extLst>
  </p:cSld>
  <p:clrMapOvr>
    <a:masterClrMapping/>
  </p:clrMapOvr>
  <p:transition spd="slow">
    <p:zoom dir="in"/>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C18C5B-C10C-D547-A025-022CFA6DAEFD}"/>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67DE1C7F-219A-7940-BDD6-F858E7BB9675}"/>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992B8D7F-92C4-474F-8A7A-A30710592A16}"/>
              </a:ext>
            </a:extLst>
          </p:cNvPr>
          <p:cNvSpPr>
            <a:spLocks noGrp="1"/>
          </p:cNvSpPr>
          <p:nvPr>
            <p:ph type="dt" sz="half" idx="10"/>
          </p:nvPr>
        </p:nvSpPr>
        <p:spPr/>
        <p:txBody>
          <a:bodyPr/>
          <a:lstStyle>
            <a:lvl1pPr>
              <a:defRPr/>
            </a:lvl1pPr>
          </a:lstStyle>
          <a:p>
            <a:endParaRPr lang="de-DE" altLang="de-DE"/>
          </a:p>
        </p:txBody>
      </p:sp>
      <p:sp>
        <p:nvSpPr>
          <p:cNvPr id="5" name="Fußzeilenplatzhalter 4">
            <a:extLst>
              <a:ext uri="{FF2B5EF4-FFF2-40B4-BE49-F238E27FC236}">
                <a16:creationId xmlns:a16="http://schemas.microsoft.com/office/drawing/2014/main" id="{3737797E-07EC-F04D-910D-09CA8514EE66}"/>
              </a:ext>
            </a:extLst>
          </p:cNvPr>
          <p:cNvSpPr>
            <a:spLocks noGrp="1"/>
          </p:cNvSpPr>
          <p:nvPr>
            <p:ph type="ftr" sz="quarter" idx="11"/>
          </p:nvPr>
        </p:nvSpPr>
        <p:spPr/>
        <p:txBody>
          <a:bodyPr/>
          <a:lstStyle>
            <a:lvl1pPr>
              <a:defRPr/>
            </a:lvl1pPr>
          </a:lstStyle>
          <a:p>
            <a:endParaRPr lang="de-DE" altLang="de-DE"/>
          </a:p>
        </p:txBody>
      </p:sp>
      <p:sp>
        <p:nvSpPr>
          <p:cNvPr id="6" name="Foliennummernplatzhalter 5">
            <a:extLst>
              <a:ext uri="{FF2B5EF4-FFF2-40B4-BE49-F238E27FC236}">
                <a16:creationId xmlns:a16="http://schemas.microsoft.com/office/drawing/2014/main" id="{E052A336-766E-6842-B418-289BD2E03792}"/>
              </a:ext>
            </a:extLst>
          </p:cNvPr>
          <p:cNvSpPr>
            <a:spLocks noGrp="1"/>
          </p:cNvSpPr>
          <p:nvPr>
            <p:ph type="sldNum" sz="quarter" idx="12"/>
          </p:nvPr>
        </p:nvSpPr>
        <p:spPr/>
        <p:txBody>
          <a:bodyPr/>
          <a:lstStyle>
            <a:lvl1pPr>
              <a:defRPr/>
            </a:lvl1pPr>
          </a:lstStyle>
          <a:p>
            <a:fld id="{84BC6ABA-5348-0845-A11B-ADF5390E357E}" type="slidenum">
              <a:rPr lang="de-DE" altLang="de-DE"/>
              <a:pPr/>
              <a:t>‹Nr.›</a:t>
            </a:fld>
            <a:endParaRPr lang="de-DE" altLang="de-DE" b="0"/>
          </a:p>
        </p:txBody>
      </p:sp>
    </p:spTree>
    <p:extLst>
      <p:ext uri="{BB962C8B-B14F-4D97-AF65-F5344CB8AC3E}">
        <p14:creationId xmlns:p14="http://schemas.microsoft.com/office/powerpoint/2010/main" val="3865899081"/>
      </p:ext>
    </p:extLst>
  </p:cSld>
  <p:clrMapOvr>
    <a:masterClrMapping/>
  </p:clrMapOvr>
  <p:transition spd="slow">
    <p:zoom dir="in"/>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14BBE1D-0A84-1346-9AD0-B8DD2636D054}"/>
              </a:ext>
            </a:extLst>
          </p:cNvPr>
          <p:cNvSpPr>
            <a:spLocks noGrp="1"/>
          </p:cNvSpPr>
          <p:nvPr>
            <p:ph type="title"/>
          </p:nvPr>
        </p:nvSpPr>
        <p:spPr>
          <a:xfrm>
            <a:off x="623888" y="1709738"/>
            <a:ext cx="78867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E66ADD71-394F-FD47-BBAD-4CEA8C139A7E}"/>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de-DE"/>
              <a:t>Mastertextformat bearbeiten</a:t>
            </a:r>
          </a:p>
        </p:txBody>
      </p:sp>
      <p:sp>
        <p:nvSpPr>
          <p:cNvPr id="4" name="Datumsplatzhalter 3">
            <a:extLst>
              <a:ext uri="{FF2B5EF4-FFF2-40B4-BE49-F238E27FC236}">
                <a16:creationId xmlns:a16="http://schemas.microsoft.com/office/drawing/2014/main" id="{3ED74DEB-531E-2C42-9B83-936390C16EA5}"/>
              </a:ext>
            </a:extLst>
          </p:cNvPr>
          <p:cNvSpPr>
            <a:spLocks noGrp="1"/>
          </p:cNvSpPr>
          <p:nvPr>
            <p:ph type="dt" sz="half" idx="10"/>
          </p:nvPr>
        </p:nvSpPr>
        <p:spPr/>
        <p:txBody>
          <a:bodyPr/>
          <a:lstStyle>
            <a:lvl1pPr>
              <a:defRPr/>
            </a:lvl1pPr>
          </a:lstStyle>
          <a:p>
            <a:endParaRPr lang="de-DE" altLang="de-DE"/>
          </a:p>
        </p:txBody>
      </p:sp>
      <p:sp>
        <p:nvSpPr>
          <p:cNvPr id="5" name="Fußzeilenplatzhalter 4">
            <a:extLst>
              <a:ext uri="{FF2B5EF4-FFF2-40B4-BE49-F238E27FC236}">
                <a16:creationId xmlns:a16="http://schemas.microsoft.com/office/drawing/2014/main" id="{BBAF1450-AD28-C94F-AEF9-2A0D4D1078A8}"/>
              </a:ext>
            </a:extLst>
          </p:cNvPr>
          <p:cNvSpPr>
            <a:spLocks noGrp="1"/>
          </p:cNvSpPr>
          <p:nvPr>
            <p:ph type="ftr" sz="quarter" idx="11"/>
          </p:nvPr>
        </p:nvSpPr>
        <p:spPr/>
        <p:txBody>
          <a:bodyPr/>
          <a:lstStyle>
            <a:lvl1pPr>
              <a:defRPr/>
            </a:lvl1pPr>
          </a:lstStyle>
          <a:p>
            <a:endParaRPr lang="de-DE" altLang="de-DE"/>
          </a:p>
        </p:txBody>
      </p:sp>
      <p:sp>
        <p:nvSpPr>
          <p:cNvPr id="6" name="Foliennummernplatzhalter 5">
            <a:extLst>
              <a:ext uri="{FF2B5EF4-FFF2-40B4-BE49-F238E27FC236}">
                <a16:creationId xmlns:a16="http://schemas.microsoft.com/office/drawing/2014/main" id="{2EB7FA29-F5C9-5B4D-8D8B-1BDF2D16C6F4}"/>
              </a:ext>
            </a:extLst>
          </p:cNvPr>
          <p:cNvSpPr>
            <a:spLocks noGrp="1"/>
          </p:cNvSpPr>
          <p:nvPr>
            <p:ph type="sldNum" sz="quarter" idx="12"/>
          </p:nvPr>
        </p:nvSpPr>
        <p:spPr/>
        <p:txBody>
          <a:bodyPr/>
          <a:lstStyle>
            <a:lvl1pPr>
              <a:defRPr/>
            </a:lvl1pPr>
          </a:lstStyle>
          <a:p>
            <a:fld id="{B99E0F12-BBD4-2641-AFB2-3AF555A93E9A}" type="slidenum">
              <a:rPr lang="de-DE" altLang="de-DE"/>
              <a:pPr/>
              <a:t>‹Nr.›</a:t>
            </a:fld>
            <a:endParaRPr lang="de-DE" altLang="de-DE" b="0"/>
          </a:p>
        </p:txBody>
      </p:sp>
    </p:spTree>
    <p:extLst>
      <p:ext uri="{BB962C8B-B14F-4D97-AF65-F5344CB8AC3E}">
        <p14:creationId xmlns:p14="http://schemas.microsoft.com/office/powerpoint/2010/main" val="154568171"/>
      </p:ext>
    </p:extLst>
  </p:cSld>
  <p:clrMapOvr>
    <a:masterClrMapping/>
  </p:clrMapOvr>
  <p:transition spd="slow">
    <p:zoom dir="in"/>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EF0B64E-6E73-AC48-99D2-225E29891FC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7C36D206-ACBB-FB48-996E-CED6DE574696}"/>
              </a:ext>
            </a:extLst>
          </p:cNvPr>
          <p:cNvSpPr>
            <a:spLocks noGrp="1"/>
          </p:cNvSpPr>
          <p:nvPr>
            <p:ph sz="half" idx="1"/>
          </p:nvPr>
        </p:nvSpPr>
        <p:spPr>
          <a:xfrm>
            <a:off x="685800" y="1981200"/>
            <a:ext cx="3810000" cy="41148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02B4626A-B524-974A-B9FB-97E5F104B020}"/>
              </a:ext>
            </a:extLst>
          </p:cNvPr>
          <p:cNvSpPr>
            <a:spLocks noGrp="1"/>
          </p:cNvSpPr>
          <p:nvPr>
            <p:ph sz="half" idx="2"/>
          </p:nvPr>
        </p:nvSpPr>
        <p:spPr>
          <a:xfrm>
            <a:off x="4648200" y="1981200"/>
            <a:ext cx="3810000" cy="41148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D74ABE8C-CF1D-C34A-94EF-91E474754AE9}"/>
              </a:ext>
            </a:extLst>
          </p:cNvPr>
          <p:cNvSpPr>
            <a:spLocks noGrp="1"/>
          </p:cNvSpPr>
          <p:nvPr>
            <p:ph type="dt" sz="half" idx="10"/>
          </p:nvPr>
        </p:nvSpPr>
        <p:spPr/>
        <p:txBody>
          <a:bodyPr/>
          <a:lstStyle>
            <a:lvl1pPr>
              <a:defRPr/>
            </a:lvl1pPr>
          </a:lstStyle>
          <a:p>
            <a:endParaRPr lang="de-DE" altLang="de-DE"/>
          </a:p>
        </p:txBody>
      </p:sp>
      <p:sp>
        <p:nvSpPr>
          <p:cNvPr id="6" name="Fußzeilenplatzhalter 5">
            <a:extLst>
              <a:ext uri="{FF2B5EF4-FFF2-40B4-BE49-F238E27FC236}">
                <a16:creationId xmlns:a16="http://schemas.microsoft.com/office/drawing/2014/main" id="{1155D806-2A32-F14F-B0FA-E7FFBD21FF8D}"/>
              </a:ext>
            </a:extLst>
          </p:cNvPr>
          <p:cNvSpPr>
            <a:spLocks noGrp="1"/>
          </p:cNvSpPr>
          <p:nvPr>
            <p:ph type="ftr" sz="quarter" idx="11"/>
          </p:nvPr>
        </p:nvSpPr>
        <p:spPr/>
        <p:txBody>
          <a:bodyPr/>
          <a:lstStyle>
            <a:lvl1pPr>
              <a:defRPr/>
            </a:lvl1pPr>
          </a:lstStyle>
          <a:p>
            <a:endParaRPr lang="de-DE" altLang="de-DE"/>
          </a:p>
        </p:txBody>
      </p:sp>
      <p:sp>
        <p:nvSpPr>
          <p:cNvPr id="7" name="Foliennummernplatzhalter 6">
            <a:extLst>
              <a:ext uri="{FF2B5EF4-FFF2-40B4-BE49-F238E27FC236}">
                <a16:creationId xmlns:a16="http://schemas.microsoft.com/office/drawing/2014/main" id="{FD7E9562-3E78-0543-9DA2-53C8BCDCFDC7}"/>
              </a:ext>
            </a:extLst>
          </p:cNvPr>
          <p:cNvSpPr>
            <a:spLocks noGrp="1"/>
          </p:cNvSpPr>
          <p:nvPr>
            <p:ph type="sldNum" sz="quarter" idx="12"/>
          </p:nvPr>
        </p:nvSpPr>
        <p:spPr/>
        <p:txBody>
          <a:bodyPr/>
          <a:lstStyle>
            <a:lvl1pPr>
              <a:defRPr/>
            </a:lvl1pPr>
          </a:lstStyle>
          <a:p>
            <a:fld id="{12DB1922-E6BF-2643-ADC1-0A76A623DD88}" type="slidenum">
              <a:rPr lang="de-DE" altLang="de-DE"/>
              <a:pPr/>
              <a:t>‹Nr.›</a:t>
            </a:fld>
            <a:endParaRPr lang="de-DE" altLang="de-DE" b="0"/>
          </a:p>
        </p:txBody>
      </p:sp>
    </p:spTree>
    <p:extLst>
      <p:ext uri="{BB962C8B-B14F-4D97-AF65-F5344CB8AC3E}">
        <p14:creationId xmlns:p14="http://schemas.microsoft.com/office/powerpoint/2010/main" val="265072437"/>
      </p:ext>
    </p:extLst>
  </p:cSld>
  <p:clrMapOvr>
    <a:masterClrMapping/>
  </p:clrMapOvr>
  <p:transition spd="slow">
    <p:zoom dir="in"/>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5B2D6B3-B44A-5F4B-9595-EB09AE6CD1C1}"/>
              </a:ext>
            </a:extLst>
          </p:cNvPr>
          <p:cNvSpPr>
            <a:spLocks noGrp="1"/>
          </p:cNvSpPr>
          <p:nvPr>
            <p:ph type="title"/>
          </p:nvPr>
        </p:nvSpPr>
        <p:spPr>
          <a:xfrm>
            <a:off x="630238" y="365125"/>
            <a:ext cx="78867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CE8A9CCD-4324-744F-ABFA-D3617CF90DAC}"/>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EB6E805E-D25E-3848-B2FD-DCAF847286DB}"/>
              </a:ext>
            </a:extLst>
          </p:cNvPr>
          <p:cNvSpPr>
            <a:spLocks noGrp="1"/>
          </p:cNvSpPr>
          <p:nvPr>
            <p:ph sz="half" idx="2"/>
          </p:nvPr>
        </p:nvSpPr>
        <p:spPr>
          <a:xfrm>
            <a:off x="630238" y="2505075"/>
            <a:ext cx="386873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2D5DD830-6297-354B-911A-6C003619EBC1}"/>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1FE3BDDD-33A3-5F41-A047-12C981E1DEF7}"/>
              </a:ext>
            </a:extLst>
          </p:cNvPr>
          <p:cNvSpPr>
            <a:spLocks noGrp="1"/>
          </p:cNvSpPr>
          <p:nvPr>
            <p:ph sz="quarter" idx="4"/>
          </p:nvPr>
        </p:nvSpPr>
        <p:spPr>
          <a:xfrm>
            <a:off x="4629150" y="2505075"/>
            <a:ext cx="38877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B181EFE2-0778-4546-A4EB-910FB1B58A2C}"/>
              </a:ext>
            </a:extLst>
          </p:cNvPr>
          <p:cNvSpPr>
            <a:spLocks noGrp="1"/>
          </p:cNvSpPr>
          <p:nvPr>
            <p:ph type="dt" sz="half" idx="10"/>
          </p:nvPr>
        </p:nvSpPr>
        <p:spPr/>
        <p:txBody>
          <a:bodyPr/>
          <a:lstStyle>
            <a:lvl1pPr>
              <a:defRPr/>
            </a:lvl1pPr>
          </a:lstStyle>
          <a:p>
            <a:endParaRPr lang="de-DE" altLang="de-DE"/>
          </a:p>
        </p:txBody>
      </p:sp>
      <p:sp>
        <p:nvSpPr>
          <p:cNvPr id="8" name="Fußzeilenplatzhalter 7">
            <a:extLst>
              <a:ext uri="{FF2B5EF4-FFF2-40B4-BE49-F238E27FC236}">
                <a16:creationId xmlns:a16="http://schemas.microsoft.com/office/drawing/2014/main" id="{BBDAFAB9-4E01-E443-8516-53D8B05083C1}"/>
              </a:ext>
            </a:extLst>
          </p:cNvPr>
          <p:cNvSpPr>
            <a:spLocks noGrp="1"/>
          </p:cNvSpPr>
          <p:nvPr>
            <p:ph type="ftr" sz="quarter" idx="11"/>
          </p:nvPr>
        </p:nvSpPr>
        <p:spPr/>
        <p:txBody>
          <a:bodyPr/>
          <a:lstStyle>
            <a:lvl1pPr>
              <a:defRPr/>
            </a:lvl1pPr>
          </a:lstStyle>
          <a:p>
            <a:endParaRPr lang="de-DE" altLang="de-DE"/>
          </a:p>
        </p:txBody>
      </p:sp>
      <p:sp>
        <p:nvSpPr>
          <p:cNvPr id="9" name="Foliennummernplatzhalter 8">
            <a:extLst>
              <a:ext uri="{FF2B5EF4-FFF2-40B4-BE49-F238E27FC236}">
                <a16:creationId xmlns:a16="http://schemas.microsoft.com/office/drawing/2014/main" id="{57450BEF-47FB-5243-ABC5-EA7BB8AE283D}"/>
              </a:ext>
            </a:extLst>
          </p:cNvPr>
          <p:cNvSpPr>
            <a:spLocks noGrp="1"/>
          </p:cNvSpPr>
          <p:nvPr>
            <p:ph type="sldNum" sz="quarter" idx="12"/>
          </p:nvPr>
        </p:nvSpPr>
        <p:spPr/>
        <p:txBody>
          <a:bodyPr/>
          <a:lstStyle>
            <a:lvl1pPr>
              <a:defRPr/>
            </a:lvl1pPr>
          </a:lstStyle>
          <a:p>
            <a:fld id="{14CF045B-DB33-674F-9E91-948BF9199989}" type="slidenum">
              <a:rPr lang="de-DE" altLang="de-DE"/>
              <a:pPr/>
              <a:t>‹Nr.›</a:t>
            </a:fld>
            <a:endParaRPr lang="de-DE" altLang="de-DE" b="0"/>
          </a:p>
        </p:txBody>
      </p:sp>
    </p:spTree>
    <p:extLst>
      <p:ext uri="{BB962C8B-B14F-4D97-AF65-F5344CB8AC3E}">
        <p14:creationId xmlns:p14="http://schemas.microsoft.com/office/powerpoint/2010/main" val="310853278"/>
      </p:ext>
    </p:extLst>
  </p:cSld>
  <p:clrMapOvr>
    <a:masterClrMapping/>
  </p:clrMapOvr>
  <p:transition spd="slow">
    <p:zoom dir="in"/>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81E69F4-8E72-4042-8E46-4B52034969D1}"/>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EB86BCC5-1D62-4C4C-AF4F-4C1C24B52CCF}"/>
              </a:ext>
            </a:extLst>
          </p:cNvPr>
          <p:cNvSpPr>
            <a:spLocks noGrp="1"/>
          </p:cNvSpPr>
          <p:nvPr>
            <p:ph type="dt" sz="half" idx="10"/>
          </p:nvPr>
        </p:nvSpPr>
        <p:spPr/>
        <p:txBody>
          <a:bodyPr/>
          <a:lstStyle>
            <a:lvl1pPr>
              <a:defRPr/>
            </a:lvl1pPr>
          </a:lstStyle>
          <a:p>
            <a:endParaRPr lang="de-DE" altLang="de-DE"/>
          </a:p>
        </p:txBody>
      </p:sp>
      <p:sp>
        <p:nvSpPr>
          <p:cNvPr id="4" name="Fußzeilenplatzhalter 3">
            <a:extLst>
              <a:ext uri="{FF2B5EF4-FFF2-40B4-BE49-F238E27FC236}">
                <a16:creationId xmlns:a16="http://schemas.microsoft.com/office/drawing/2014/main" id="{6CBE7090-EDEB-884C-B014-2722AEC9169E}"/>
              </a:ext>
            </a:extLst>
          </p:cNvPr>
          <p:cNvSpPr>
            <a:spLocks noGrp="1"/>
          </p:cNvSpPr>
          <p:nvPr>
            <p:ph type="ftr" sz="quarter" idx="11"/>
          </p:nvPr>
        </p:nvSpPr>
        <p:spPr/>
        <p:txBody>
          <a:bodyPr/>
          <a:lstStyle>
            <a:lvl1pPr>
              <a:defRPr/>
            </a:lvl1pPr>
          </a:lstStyle>
          <a:p>
            <a:endParaRPr lang="de-DE" altLang="de-DE"/>
          </a:p>
        </p:txBody>
      </p:sp>
      <p:sp>
        <p:nvSpPr>
          <p:cNvPr id="5" name="Foliennummernplatzhalter 4">
            <a:extLst>
              <a:ext uri="{FF2B5EF4-FFF2-40B4-BE49-F238E27FC236}">
                <a16:creationId xmlns:a16="http://schemas.microsoft.com/office/drawing/2014/main" id="{C55F7399-5E59-5047-B9D0-00FE232A1711}"/>
              </a:ext>
            </a:extLst>
          </p:cNvPr>
          <p:cNvSpPr>
            <a:spLocks noGrp="1"/>
          </p:cNvSpPr>
          <p:nvPr>
            <p:ph type="sldNum" sz="quarter" idx="12"/>
          </p:nvPr>
        </p:nvSpPr>
        <p:spPr/>
        <p:txBody>
          <a:bodyPr/>
          <a:lstStyle>
            <a:lvl1pPr>
              <a:defRPr/>
            </a:lvl1pPr>
          </a:lstStyle>
          <a:p>
            <a:fld id="{388C94B4-6201-3C46-ABC7-7EC1296A1AC6}" type="slidenum">
              <a:rPr lang="de-DE" altLang="de-DE"/>
              <a:pPr/>
              <a:t>‹Nr.›</a:t>
            </a:fld>
            <a:endParaRPr lang="de-DE" altLang="de-DE" b="0"/>
          </a:p>
        </p:txBody>
      </p:sp>
    </p:spTree>
    <p:extLst>
      <p:ext uri="{BB962C8B-B14F-4D97-AF65-F5344CB8AC3E}">
        <p14:creationId xmlns:p14="http://schemas.microsoft.com/office/powerpoint/2010/main" val="2450172532"/>
      </p:ext>
    </p:extLst>
  </p:cSld>
  <p:clrMapOvr>
    <a:masterClrMapping/>
  </p:clrMapOvr>
  <p:transition spd="slow">
    <p:zoom dir="in"/>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A94AA306-09AB-5440-8661-2A79D997D1EC}"/>
              </a:ext>
            </a:extLst>
          </p:cNvPr>
          <p:cNvSpPr>
            <a:spLocks noGrp="1"/>
          </p:cNvSpPr>
          <p:nvPr>
            <p:ph type="dt" sz="half" idx="10"/>
          </p:nvPr>
        </p:nvSpPr>
        <p:spPr/>
        <p:txBody>
          <a:bodyPr/>
          <a:lstStyle>
            <a:lvl1pPr>
              <a:defRPr/>
            </a:lvl1pPr>
          </a:lstStyle>
          <a:p>
            <a:endParaRPr lang="de-DE" altLang="de-DE"/>
          </a:p>
        </p:txBody>
      </p:sp>
      <p:sp>
        <p:nvSpPr>
          <p:cNvPr id="3" name="Fußzeilenplatzhalter 2">
            <a:extLst>
              <a:ext uri="{FF2B5EF4-FFF2-40B4-BE49-F238E27FC236}">
                <a16:creationId xmlns:a16="http://schemas.microsoft.com/office/drawing/2014/main" id="{11E3A819-D979-9B45-B7C0-FE5EB933AA60}"/>
              </a:ext>
            </a:extLst>
          </p:cNvPr>
          <p:cNvSpPr>
            <a:spLocks noGrp="1"/>
          </p:cNvSpPr>
          <p:nvPr>
            <p:ph type="ftr" sz="quarter" idx="11"/>
          </p:nvPr>
        </p:nvSpPr>
        <p:spPr/>
        <p:txBody>
          <a:bodyPr/>
          <a:lstStyle>
            <a:lvl1pPr>
              <a:defRPr/>
            </a:lvl1pPr>
          </a:lstStyle>
          <a:p>
            <a:endParaRPr lang="de-DE" altLang="de-DE"/>
          </a:p>
        </p:txBody>
      </p:sp>
      <p:sp>
        <p:nvSpPr>
          <p:cNvPr id="4" name="Foliennummernplatzhalter 3">
            <a:extLst>
              <a:ext uri="{FF2B5EF4-FFF2-40B4-BE49-F238E27FC236}">
                <a16:creationId xmlns:a16="http://schemas.microsoft.com/office/drawing/2014/main" id="{17513D76-C6EA-D249-A360-790D862D6480}"/>
              </a:ext>
            </a:extLst>
          </p:cNvPr>
          <p:cNvSpPr>
            <a:spLocks noGrp="1"/>
          </p:cNvSpPr>
          <p:nvPr>
            <p:ph type="sldNum" sz="quarter" idx="12"/>
          </p:nvPr>
        </p:nvSpPr>
        <p:spPr/>
        <p:txBody>
          <a:bodyPr/>
          <a:lstStyle>
            <a:lvl1pPr>
              <a:defRPr/>
            </a:lvl1pPr>
          </a:lstStyle>
          <a:p>
            <a:fld id="{4664854E-FF02-704D-8F10-4106FA415949}" type="slidenum">
              <a:rPr lang="de-DE" altLang="de-DE"/>
              <a:pPr/>
              <a:t>‹Nr.›</a:t>
            </a:fld>
            <a:endParaRPr lang="de-DE" altLang="de-DE" b="0"/>
          </a:p>
        </p:txBody>
      </p:sp>
    </p:spTree>
    <p:extLst>
      <p:ext uri="{BB962C8B-B14F-4D97-AF65-F5344CB8AC3E}">
        <p14:creationId xmlns:p14="http://schemas.microsoft.com/office/powerpoint/2010/main" val="1573136242"/>
      </p:ext>
    </p:extLst>
  </p:cSld>
  <p:clrMapOvr>
    <a:masterClrMapping/>
  </p:clrMapOvr>
  <p:transition spd="slow">
    <p:zoom dir="in"/>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76E53D0-55FE-8B40-BE98-8100BA480B05}"/>
              </a:ext>
            </a:extLst>
          </p:cNvPr>
          <p:cNvSpPr>
            <a:spLocks noGrp="1"/>
          </p:cNvSpPr>
          <p:nvPr>
            <p:ph type="title"/>
          </p:nvPr>
        </p:nvSpPr>
        <p:spPr>
          <a:xfrm>
            <a:off x="630238" y="457200"/>
            <a:ext cx="2949575"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DE4C4E4C-DD5C-1445-8CB4-D2C72DC0B6C8}"/>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4C86373A-414F-B646-B6FA-DB0EFDD6D43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439B29C3-4456-B541-A1BC-D9D35B626C8A}"/>
              </a:ext>
            </a:extLst>
          </p:cNvPr>
          <p:cNvSpPr>
            <a:spLocks noGrp="1"/>
          </p:cNvSpPr>
          <p:nvPr>
            <p:ph type="dt" sz="half" idx="10"/>
          </p:nvPr>
        </p:nvSpPr>
        <p:spPr/>
        <p:txBody>
          <a:bodyPr/>
          <a:lstStyle>
            <a:lvl1pPr>
              <a:defRPr/>
            </a:lvl1pPr>
          </a:lstStyle>
          <a:p>
            <a:endParaRPr lang="de-DE" altLang="de-DE"/>
          </a:p>
        </p:txBody>
      </p:sp>
      <p:sp>
        <p:nvSpPr>
          <p:cNvPr id="6" name="Fußzeilenplatzhalter 5">
            <a:extLst>
              <a:ext uri="{FF2B5EF4-FFF2-40B4-BE49-F238E27FC236}">
                <a16:creationId xmlns:a16="http://schemas.microsoft.com/office/drawing/2014/main" id="{BC8E3CE1-7869-3341-9455-E304CE28DA4A}"/>
              </a:ext>
            </a:extLst>
          </p:cNvPr>
          <p:cNvSpPr>
            <a:spLocks noGrp="1"/>
          </p:cNvSpPr>
          <p:nvPr>
            <p:ph type="ftr" sz="quarter" idx="11"/>
          </p:nvPr>
        </p:nvSpPr>
        <p:spPr/>
        <p:txBody>
          <a:bodyPr/>
          <a:lstStyle>
            <a:lvl1pPr>
              <a:defRPr/>
            </a:lvl1pPr>
          </a:lstStyle>
          <a:p>
            <a:endParaRPr lang="de-DE" altLang="de-DE"/>
          </a:p>
        </p:txBody>
      </p:sp>
      <p:sp>
        <p:nvSpPr>
          <p:cNvPr id="7" name="Foliennummernplatzhalter 6">
            <a:extLst>
              <a:ext uri="{FF2B5EF4-FFF2-40B4-BE49-F238E27FC236}">
                <a16:creationId xmlns:a16="http://schemas.microsoft.com/office/drawing/2014/main" id="{25A6B950-FDE4-9640-8E65-67DB707510FC}"/>
              </a:ext>
            </a:extLst>
          </p:cNvPr>
          <p:cNvSpPr>
            <a:spLocks noGrp="1"/>
          </p:cNvSpPr>
          <p:nvPr>
            <p:ph type="sldNum" sz="quarter" idx="12"/>
          </p:nvPr>
        </p:nvSpPr>
        <p:spPr/>
        <p:txBody>
          <a:bodyPr/>
          <a:lstStyle>
            <a:lvl1pPr>
              <a:defRPr/>
            </a:lvl1pPr>
          </a:lstStyle>
          <a:p>
            <a:fld id="{2CFFF6D6-18AC-F840-A520-E4C3756E5CDB}" type="slidenum">
              <a:rPr lang="de-DE" altLang="de-DE"/>
              <a:pPr/>
              <a:t>‹Nr.›</a:t>
            </a:fld>
            <a:endParaRPr lang="de-DE" altLang="de-DE" b="0"/>
          </a:p>
        </p:txBody>
      </p:sp>
    </p:spTree>
    <p:extLst>
      <p:ext uri="{BB962C8B-B14F-4D97-AF65-F5344CB8AC3E}">
        <p14:creationId xmlns:p14="http://schemas.microsoft.com/office/powerpoint/2010/main" val="2574706743"/>
      </p:ext>
    </p:extLst>
  </p:cSld>
  <p:clrMapOvr>
    <a:masterClrMapping/>
  </p:clrMapOvr>
  <p:transition spd="slow">
    <p:zoom dir="in"/>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F68F7D8-C4D3-104B-ACDB-DFB83197ACDA}"/>
              </a:ext>
            </a:extLst>
          </p:cNvPr>
          <p:cNvSpPr>
            <a:spLocks noGrp="1"/>
          </p:cNvSpPr>
          <p:nvPr>
            <p:ph type="title"/>
          </p:nvPr>
        </p:nvSpPr>
        <p:spPr>
          <a:xfrm>
            <a:off x="630238" y="457200"/>
            <a:ext cx="2949575"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69FE8442-0A05-3042-9FDC-AD029C4A01F6}"/>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0E75A7D4-93B6-084C-9685-31B9C67BBA68}"/>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F4A76371-E37B-B742-9B90-1A64CF5DE21F}"/>
              </a:ext>
            </a:extLst>
          </p:cNvPr>
          <p:cNvSpPr>
            <a:spLocks noGrp="1"/>
          </p:cNvSpPr>
          <p:nvPr>
            <p:ph type="dt" sz="half" idx="10"/>
          </p:nvPr>
        </p:nvSpPr>
        <p:spPr/>
        <p:txBody>
          <a:bodyPr/>
          <a:lstStyle>
            <a:lvl1pPr>
              <a:defRPr/>
            </a:lvl1pPr>
          </a:lstStyle>
          <a:p>
            <a:endParaRPr lang="de-DE" altLang="de-DE"/>
          </a:p>
        </p:txBody>
      </p:sp>
      <p:sp>
        <p:nvSpPr>
          <p:cNvPr id="6" name="Fußzeilenplatzhalter 5">
            <a:extLst>
              <a:ext uri="{FF2B5EF4-FFF2-40B4-BE49-F238E27FC236}">
                <a16:creationId xmlns:a16="http://schemas.microsoft.com/office/drawing/2014/main" id="{386BB6A8-01DA-8440-83FC-AA8D0E634C32}"/>
              </a:ext>
            </a:extLst>
          </p:cNvPr>
          <p:cNvSpPr>
            <a:spLocks noGrp="1"/>
          </p:cNvSpPr>
          <p:nvPr>
            <p:ph type="ftr" sz="quarter" idx="11"/>
          </p:nvPr>
        </p:nvSpPr>
        <p:spPr/>
        <p:txBody>
          <a:bodyPr/>
          <a:lstStyle>
            <a:lvl1pPr>
              <a:defRPr/>
            </a:lvl1pPr>
          </a:lstStyle>
          <a:p>
            <a:endParaRPr lang="de-DE" altLang="de-DE"/>
          </a:p>
        </p:txBody>
      </p:sp>
      <p:sp>
        <p:nvSpPr>
          <p:cNvPr id="7" name="Foliennummernplatzhalter 6">
            <a:extLst>
              <a:ext uri="{FF2B5EF4-FFF2-40B4-BE49-F238E27FC236}">
                <a16:creationId xmlns:a16="http://schemas.microsoft.com/office/drawing/2014/main" id="{A10F9C62-CC9C-0B4C-85E5-A391C4520A14}"/>
              </a:ext>
            </a:extLst>
          </p:cNvPr>
          <p:cNvSpPr>
            <a:spLocks noGrp="1"/>
          </p:cNvSpPr>
          <p:nvPr>
            <p:ph type="sldNum" sz="quarter" idx="12"/>
          </p:nvPr>
        </p:nvSpPr>
        <p:spPr/>
        <p:txBody>
          <a:bodyPr/>
          <a:lstStyle>
            <a:lvl1pPr>
              <a:defRPr/>
            </a:lvl1pPr>
          </a:lstStyle>
          <a:p>
            <a:fld id="{FBAAA8AD-652F-4440-8198-93E65D43E9B0}" type="slidenum">
              <a:rPr lang="de-DE" altLang="de-DE"/>
              <a:pPr/>
              <a:t>‹Nr.›</a:t>
            </a:fld>
            <a:endParaRPr lang="de-DE" altLang="de-DE" b="0"/>
          </a:p>
        </p:txBody>
      </p:sp>
    </p:spTree>
    <p:extLst>
      <p:ext uri="{BB962C8B-B14F-4D97-AF65-F5344CB8AC3E}">
        <p14:creationId xmlns:p14="http://schemas.microsoft.com/office/powerpoint/2010/main" val="340806870"/>
      </p:ext>
    </p:extLst>
  </p:cSld>
  <p:clrMapOvr>
    <a:masterClrMapping/>
  </p:clrMapOvr>
  <p:transition spd="slow">
    <p:zoom dir="in"/>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DC7F1AE-1FAE-8A48-8868-3C92BDE3D5F0}"/>
              </a:ext>
            </a:extLst>
          </p:cNvPr>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de-DE" altLang="de-DE"/>
              <a:t>Klicken Sie, um das Titelformat zu bearbeiten</a:t>
            </a:r>
          </a:p>
        </p:txBody>
      </p:sp>
      <p:sp>
        <p:nvSpPr>
          <p:cNvPr id="1027" name="Rectangle 3">
            <a:extLst>
              <a:ext uri="{FF2B5EF4-FFF2-40B4-BE49-F238E27FC236}">
                <a16:creationId xmlns:a16="http://schemas.microsoft.com/office/drawing/2014/main" id="{20AB93EB-34D1-F14D-B6C4-4B71CA113C02}"/>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ltLang="de-DE"/>
              <a:t>Klicken Sie, um die Formate des Vorlagentextes zu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1028" name="Rectangle 4">
            <a:extLst>
              <a:ext uri="{FF2B5EF4-FFF2-40B4-BE49-F238E27FC236}">
                <a16:creationId xmlns:a16="http://schemas.microsoft.com/office/drawing/2014/main" id="{69122F9F-9EA6-6B4F-A925-7BB2AEC6D758}"/>
              </a:ext>
            </a:extLst>
          </p:cNvPr>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de-DE" altLang="de-DE"/>
          </a:p>
        </p:txBody>
      </p:sp>
      <p:sp>
        <p:nvSpPr>
          <p:cNvPr id="1029" name="Rectangle 5">
            <a:extLst>
              <a:ext uri="{FF2B5EF4-FFF2-40B4-BE49-F238E27FC236}">
                <a16:creationId xmlns:a16="http://schemas.microsoft.com/office/drawing/2014/main" id="{24367A56-6AA7-354A-8047-64CD023D59CD}"/>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de-DE" altLang="de-DE"/>
          </a:p>
        </p:txBody>
      </p:sp>
      <p:sp>
        <p:nvSpPr>
          <p:cNvPr id="1030" name="Rectangle 6">
            <a:extLst>
              <a:ext uri="{FF2B5EF4-FFF2-40B4-BE49-F238E27FC236}">
                <a16:creationId xmlns:a16="http://schemas.microsoft.com/office/drawing/2014/main" id="{0C0E4E9C-D68D-1047-98BF-D27C85BE5581}"/>
              </a:ext>
            </a:extLst>
          </p:cNvPr>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b="1"/>
            </a:lvl1pPr>
          </a:lstStyle>
          <a:p>
            <a:fld id="{E4330910-5DD4-A84E-9D13-8C466DC87240}" type="slidenum">
              <a:rPr lang="de-DE" altLang="de-DE"/>
              <a:pPr/>
              <a:t>‹Nr.›</a:t>
            </a:fld>
            <a:endParaRPr lang="de-DE" altLang="de-DE" b="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zoom dir="in"/>
  </p:transition>
  <p:hf hdr="0" ftr="0" dt="0"/>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anose="02020603050405020304" pitchFamily="18" charset="0"/>
        </a:defRPr>
      </a:lvl2pPr>
      <a:lvl3pPr algn="ctr" rtl="0" eaLnBrk="0" fontAlgn="base" hangingPunct="0">
        <a:spcBef>
          <a:spcPct val="0"/>
        </a:spcBef>
        <a:spcAft>
          <a:spcPct val="0"/>
        </a:spcAft>
        <a:defRPr sz="4400">
          <a:solidFill>
            <a:schemeClr val="tx2"/>
          </a:solidFill>
          <a:latin typeface="Times New Roman" panose="02020603050405020304" pitchFamily="18" charset="0"/>
        </a:defRPr>
      </a:lvl3pPr>
      <a:lvl4pPr algn="ctr" rtl="0" eaLnBrk="0" fontAlgn="base" hangingPunct="0">
        <a:spcBef>
          <a:spcPct val="0"/>
        </a:spcBef>
        <a:spcAft>
          <a:spcPct val="0"/>
        </a:spcAft>
        <a:defRPr sz="4400">
          <a:solidFill>
            <a:schemeClr val="tx2"/>
          </a:solidFill>
          <a:latin typeface="Times New Roman" panose="02020603050405020304" pitchFamily="18" charset="0"/>
        </a:defRPr>
      </a:lvl4pPr>
      <a:lvl5pPr algn="ctr" rtl="0" eaLnBrk="0" fontAlgn="base" hangingPunct="0">
        <a:spcBef>
          <a:spcPct val="0"/>
        </a:spcBef>
        <a:spcAft>
          <a:spcPct val="0"/>
        </a:spcAft>
        <a:defRPr sz="4400">
          <a:solidFill>
            <a:schemeClr val="tx2"/>
          </a:solidFill>
          <a:latin typeface="Times New Roman" panose="02020603050405020304" pitchFamily="18" charset="0"/>
        </a:defRPr>
      </a:lvl5pPr>
      <a:lvl6pPr marL="457200" algn="ctr" rtl="0" eaLnBrk="0" fontAlgn="base" hangingPunct="0">
        <a:spcBef>
          <a:spcPct val="0"/>
        </a:spcBef>
        <a:spcAft>
          <a:spcPct val="0"/>
        </a:spcAft>
        <a:defRPr sz="4400">
          <a:solidFill>
            <a:schemeClr val="tx2"/>
          </a:solidFill>
          <a:latin typeface="Times New Roman" panose="02020603050405020304" pitchFamily="18" charset="0"/>
        </a:defRPr>
      </a:lvl6pPr>
      <a:lvl7pPr marL="914400" algn="ctr" rtl="0" eaLnBrk="0" fontAlgn="base" hangingPunct="0">
        <a:spcBef>
          <a:spcPct val="0"/>
        </a:spcBef>
        <a:spcAft>
          <a:spcPct val="0"/>
        </a:spcAft>
        <a:defRPr sz="4400">
          <a:solidFill>
            <a:schemeClr val="tx2"/>
          </a:solidFill>
          <a:latin typeface="Times New Roman" panose="02020603050405020304" pitchFamily="18" charset="0"/>
        </a:defRPr>
      </a:lvl7pPr>
      <a:lvl8pPr marL="1371600" algn="ctr" rtl="0" eaLnBrk="0" fontAlgn="base" hangingPunct="0">
        <a:spcBef>
          <a:spcPct val="0"/>
        </a:spcBef>
        <a:spcAft>
          <a:spcPct val="0"/>
        </a:spcAft>
        <a:defRPr sz="4400">
          <a:solidFill>
            <a:schemeClr val="tx2"/>
          </a:solidFill>
          <a:latin typeface="Times New Roman" panose="02020603050405020304" pitchFamily="18" charset="0"/>
        </a:defRPr>
      </a:lvl8pPr>
      <a:lvl9pPr marL="1828800" algn="ctr" rtl="0" eaLnBrk="0" fontAlgn="base" hangingPunct="0">
        <a:spcBef>
          <a:spcPct val="0"/>
        </a:spcBef>
        <a:spcAft>
          <a:spcPct val="0"/>
        </a:spcAft>
        <a:defRPr sz="4400">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8" Type="http://schemas.openxmlformats.org/officeDocument/2006/relationships/image" Target="../media/image4.emf"/><Relationship Id="rId13" Type="http://schemas.openxmlformats.org/officeDocument/2006/relationships/oleObject" Target="../embeddings/oleObject5.bin"/><Relationship Id="rId18" Type="http://schemas.openxmlformats.org/officeDocument/2006/relationships/image" Target="../media/image9.emf"/><Relationship Id="rId3" Type="http://schemas.openxmlformats.org/officeDocument/2006/relationships/notesSlide" Target="../notesSlides/notesSlide8.xml"/><Relationship Id="rId7" Type="http://schemas.openxmlformats.org/officeDocument/2006/relationships/oleObject" Target="../embeddings/oleObject2.bin"/><Relationship Id="rId12" Type="http://schemas.openxmlformats.org/officeDocument/2006/relationships/image" Target="../media/image6.emf"/><Relationship Id="rId17" Type="http://schemas.openxmlformats.org/officeDocument/2006/relationships/oleObject" Target="../embeddings/oleObject7.bin"/><Relationship Id="rId2" Type="http://schemas.openxmlformats.org/officeDocument/2006/relationships/slideLayout" Target="../slideLayouts/slideLayout7.xml"/><Relationship Id="rId16" Type="http://schemas.openxmlformats.org/officeDocument/2006/relationships/image" Target="../media/image8.emf"/><Relationship Id="rId20" Type="http://schemas.openxmlformats.org/officeDocument/2006/relationships/image" Target="../media/image10.emf"/><Relationship Id="rId1" Type="http://schemas.openxmlformats.org/officeDocument/2006/relationships/vmlDrawing" Target="../drawings/vmlDrawing1.vml"/><Relationship Id="rId6" Type="http://schemas.openxmlformats.org/officeDocument/2006/relationships/image" Target="../media/image3.emf"/><Relationship Id="rId11" Type="http://schemas.openxmlformats.org/officeDocument/2006/relationships/oleObject" Target="../embeddings/oleObject4.bin"/><Relationship Id="rId5" Type="http://schemas.openxmlformats.org/officeDocument/2006/relationships/oleObject" Target="../embeddings/oleObject1.bin"/><Relationship Id="rId15" Type="http://schemas.openxmlformats.org/officeDocument/2006/relationships/oleObject" Target="../embeddings/oleObject6.bin"/><Relationship Id="rId10" Type="http://schemas.openxmlformats.org/officeDocument/2006/relationships/image" Target="../media/image5.emf"/><Relationship Id="rId19" Type="http://schemas.openxmlformats.org/officeDocument/2006/relationships/oleObject" Target="../embeddings/oleObject8.bin"/><Relationship Id="rId4" Type="http://schemas.openxmlformats.org/officeDocument/2006/relationships/image" Target="../media/image1.png"/><Relationship Id="rId9" Type="http://schemas.openxmlformats.org/officeDocument/2006/relationships/oleObject" Target="../embeddings/oleObject3.bin"/><Relationship Id="rId14" Type="http://schemas.openxmlformats.org/officeDocument/2006/relationships/image" Target="../media/image7.emf"/></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liennummernplatzhalter 3">
            <a:extLst>
              <a:ext uri="{FF2B5EF4-FFF2-40B4-BE49-F238E27FC236}">
                <a16:creationId xmlns:a16="http://schemas.microsoft.com/office/drawing/2014/main" id="{817E1B14-1AB0-904B-A4AB-1A999B0A938B}"/>
              </a:ext>
            </a:extLst>
          </p:cNvPr>
          <p:cNvSpPr>
            <a:spLocks noGrp="1"/>
          </p:cNvSpPr>
          <p:nvPr>
            <p:ph type="sldNum" sz="quarter" idx="12"/>
          </p:nvPr>
        </p:nvSpPr>
        <p:spPr/>
        <p:txBody>
          <a:bodyPr/>
          <a:lstStyle/>
          <a:p>
            <a:fld id="{97250B7F-FDF2-2C42-98F8-120C7E66F3BD}" type="slidenum">
              <a:rPr lang="de-DE" altLang="de-DE"/>
              <a:pPr/>
              <a:t>1</a:t>
            </a:fld>
            <a:endParaRPr lang="de-DE" altLang="de-DE" b="0"/>
          </a:p>
        </p:txBody>
      </p:sp>
      <p:pic>
        <p:nvPicPr>
          <p:cNvPr id="30722" name="Picture 2">
            <a:extLst>
              <a:ext uri="{FF2B5EF4-FFF2-40B4-BE49-F238E27FC236}">
                <a16:creationId xmlns:a16="http://schemas.microsoft.com/office/drawing/2014/main" id="{DC209D72-C778-D44F-ADD8-B1BEA654E487}"/>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13" y="0"/>
            <a:ext cx="9107487" cy="586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0732" name="Text Box 12">
            <a:extLst>
              <a:ext uri="{FF2B5EF4-FFF2-40B4-BE49-F238E27FC236}">
                <a16:creationId xmlns:a16="http://schemas.microsoft.com/office/drawing/2014/main" id="{1B20C448-9839-2047-8E2A-D115D12B4D90}"/>
              </a:ext>
            </a:extLst>
          </p:cNvPr>
          <p:cNvSpPr txBox="1">
            <a:spLocks noChangeArrowheads="1"/>
          </p:cNvSpPr>
          <p:nvPr/>
        </p:nvSpPr>
        <p:spPr bwMode="auto">
          <a:xfrm>
            <a:off x="1676400" y="762000"/>
            <a:ext cx="6858000" cy="2347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de-DE" altLang="de-DE" sz="4000" b="1">
                <a:latin typeface="Arial" panose="020B0604020202020204" pitchFamily="34" charset="0"/>
              </a:rPr>
              <a:t>Uni-www.ersity.de </a:t>
            </a:r>
            <a:endParaRPr lang="de-DE" altLang="de-DE" sz="3000" b="1">
              <a:latin typeface="Arial" panose="020B0604020202020204" pitchFamily="34" charset="0"/>
            </a:endParaRPr>
          </a:p>
          <a:p>
            <a:pPr>
              <a:spcBef>
                <a:spcPct val="50000"/>
              </a:spcBef>
            </a:pPr>
            <a:endParaRPr lang="de-DE" altLang="de-DE" b="1">
              <a:latin typeface="Arial" panose="020B0604020202020204" pitchFamily="34" charset="0"/>
            </a:endParaRPr>
          </a:p>
          <a:p>
            <a:r>
              <a:rPr lang="de-DE" altLang="de-DE" sz="3600" b="1">
                <a:latin typeface="Arial" panose="020B0604020202020204" pitchFamily="34" charset="0"/>
              </a:rPr>
              <a:t>Virtuelle Hochschule - </a:t>
            </a:r>
            <a:br>
              <a:rPr lang="de-DE" altLang="de-DE" sz="3600" b="1">
                <a:latin typeface="Arial" panose="020B0604020202020204" pitchFamily="34" charset="0"/>
              </a:rPr>
            </a:br>
            <a:r>
              <a:rPr lang="de-DE" altLang="de-DE" sz="3600" b="1">
                <a:latin typeface="Arial" panose="020B0604020202020204" pitchFamily="34" charset="0"/>
              </a:rPr>
              <a:t>Reale Herausforderungen</a:t>
            </a:r>
            <a:endParaRPr lang="de-DE" altLang="de-DE" sz="3600"/>
          </a:p>
        </p:txBody>
      </p:sp>
      <p:sp>
        <p:nvSpPr>
          <p:cNvPr id="30733" name="Text Box 13">
            <a:extLst>
              <a:ext uri="{FF2B5EF4-FFF2-40B4-BE49-F238E27FC236}">
                <a16:creationId xmlns:a16="http://schemas.microsoft.com/office/drawing/2014/main" id="{E611B8E5-5839-3247-B899-5454A8A5CF6D}"/>
              </a:ext>
            </a:extLst>
          </p:cNvPr>
          <p:cNvSpPr txBox="1">
            <a:spLocks noChangeArrowheads="1"/>
          </p:cNvSpPr>
          <p:nvPr/>
        </p:nvSpPr>
        <p:spPr bwMode="auto">
          <a:xfrm>
            <a:off x="1981200" y="5410200"/>
            <a:ext cx="43386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a:latin typeface="Arial" panose="020B0604020202020204" pitchFamily="34" charset="0"/>
              </a:rPr>
              <a:t>29. November 2000, Karlsruhe</a:t>
            </a:r>
            <a:endParaRPr lang="de-DE" altLang="de-DE"/>
          </a:p>
        </p:txBody>
      </p:sp>
      <p:sp>
        <p:nvSpPr>
          <p:cNvPr id="30734" name="Text Box 14">
            <a:extLst>
              <a:ext uri="{FF2B5EF4-FFF2-40B4-BE49-F238E27FC236}">
                <a16:creationId xmlns:a16="http://schemas.microsoft.com/office/drawing/2014/main" id="{00D2181A-00B4-6744-9E01-6F112EC74915}"/>
              </a:ext>
            </a:extLst>
          </p:cNvPr>
          <p:cNvSpPr txBox="1">
            <a:spLocks noChangeArrowheads="1"/>
          </p:cNvSpPr>
          <p:nvPr/>
        </p:nvSpPr>
        <p:spPr bwMode="auto">
          <a:xfrm>
            <a:off x="1828800" y="3810000"/>
            <a:ext cx="5329238"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b="1">
                <a:latin typeface="Arial" panose="020B0604020202020204" pitchFamily="34" charset="0"/>
              </a:rPr>
              <a:t>Detlef Müller-Böling</a:t>
            </a:r>
          </a:p>
          <a:p>
            <a:r>
              <a:rPr lang="de-DE" altLang="de-DE" b="1">
                <a:latin typeface="Arial" panose="020B0604020202020204" pitchFamily="34" charset="0"/>
              </a:rPr>
              <a:t>Centrum für Hochschulentwicklung</a:t>
            </a:r>
            <a:endParaRPr lang="de-DE" altLang="de-DE"/>
          </a:p>
        </p:txBody>
      </p:sp>
    </p:spTree>
  </p:cSld>
  <p:clrMapOvr>
    <a:masterClrMapping/>
  </p:clrMapOvr>
  <p:transition spd="slow">
    <p:zoom dir="in"/>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Foliennummernplatzhalter 3">
            <a:extLst>
              <a:ext uri="{FF2B5EF4-FFF2-40B4-BE49-F238E27FC236}">
                <a16:creationId xmlns:a16="http://schemas.microsoft.com/office/drawing/2014/main" id="{63F2401C-8A30-5642-A0EE-4AA5F89B6E41}"/>
              </a:ext>
            </a:extLst>
          </p:cNvPr>
          <p:cNvSpPr>
            <a:spLocks noGrp="1"/>
          </p:cNvSpPr>
          <p:nvPr>
            <p:ph type="sldNum" sz="quarter" idx="12"/>
          </p:nvPr>
        </p:nvSpPr>
        <p:spPr/>
        <p:txBody>
          <a:bodyPr/>
          <a:lstStyle/>
          <a:p>
            <a:fld id="{703B1769-9B5F-C340-B738-E37C1A6D82D1}" type="slidenum">
              <a:rPr lang="de-DE" altLang="de-DE"/>
              <a:pPr/>
              <a:t>10</a:t>
            </a:fld>
            <a:endParaRPr lang="de-DE" altLang="de-DE" b="0"/>
          </a:p>
        </p:txBody>
      </p:sp>
      <p:pic>
        <p:nvPicPr>
          <p:cNvPr id="133122" name="Picture 2">
            <a:extLst>
              <a:ext uri="{FF2B5EF4-FFF2-40B4-BE49-F238E27FC236}">
                <a16:creationId xmlns:a16="http://schemas.microsoft.com/office/drawing/2014/main" id="{DE3CC72A-8C58-A44A-A015-F8DBFBA554DC}"/>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13" y="0"/>
            <a:ext cx="9107487" cy="586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3124" name="Text Box 4">
            <a:extLst>
              <a:ext uri="{FF2B5EF4-FFF2-40B4-BE49-F238E27FC236}">
                <a16:creationId xmlns:a16="http://schemas.microsoft.com/office/drawing/2014/main" id="{CA728CA4-4D88-214E-A89E-F1AEDDFB399D}"/>
              </a:ext>
            </a:extLst>
          </p:cNvPr>
          <p:cNvSpPr txBox="1">
            <a:spLocks noChangeArrowheads="1"/>
          </p:cNvSpPr>
          <p:nvPr/>
        </p:nvSpPr>
        <p:spPr bwMode="auto">
          <a:xfrm>
            <a:off x="609600" y="762000"/>
            <a:ext cx="80422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2800" b="1">
                <a:latin typeface="Arial" panose="020B0604020202020204" pitchFamily="34" charset="0"/>
              </a:rPr>
              <a:t>“Alma mater virtualis”: Strategische Optionen</a:t>
            </a:r>
            <a:r>
              <a:rPr lang="de-DE" altLang="de-DE" b="1">
                <a:latin typeface="Arial" panose="020B0604020202020204" pitchFamily="34" charset="0"/>
              </a:rPr>
              <a:t> </a:t>
            </a:r>
          </a:p>
        </p:txBody>
      </p:sp>
      <p:sp>
        <p:nvSpPr>
          <p:cNvPr id="133125" name="Rectangle 5">
            <a:extLst>
              <a:ext uri="{FF2B5EF4-FFF2-40B4-BE49-F238E27FC236}">
                <a16:creationId xmlns:a16="http://schemas.microsoft.com/office/drawing/2014/main" id="{C8474927-6611-734A-8D73-DFB483DF7B6E}"/>
              </a:ext>
            </a:extLst>
          </p:cNvPr>
          <p:cNvSpPr>
            <a:spLocks noChangeArrowheads="1"/>
          </p:cNvSpPr>
          <p:nvPr/>
        </p:nvSpPr>
        <p:spPr bwMode="auto">
          <a:xfrm>
            <a:off x="4014788" y="4419600"/>
            <a:ext cx="1295400" cy="1371600"/>
          </a:xfrm>
          <a:prstGeom prst="rect">
            <a:avLst/>
          </a:prstGeom>
          <a:noFill/>
          <a:ln w="9525">
            <a:solidFill>
              <a:schemeClr val="tx1"/>
            </a:solidFill>
            <a:miter lim="800000"/>
            <a:headEnd/>
            <a:tailEnd/>
          </a:ln>
          <a:effectLst/>
          <a:scene3d>
            <a:camera prst="legacyObliqueTopRight"/>
            <a:lightRig rig="legacyFlat3" dir="b"/>
          </a:scene3d>
          <a:sp3d extrusionH="8493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33126" name="Rectangle 6">
            <a:extLst>
              <a:ext uri="{FF2B5EF4-FFF2-40B4-BE49-F238E27FC236}">
                <a16:creationId xmlns:a16="http://schemas.microsoft.com/office/drawing/2014/main" id="{95BDAB48-1C14-DC4E-BA16-D397ECC62FA1}"/>
              </a:ext>
            </a:extLst>
          </p:cNvPr>
          <p:cNvSpPr>
            <a:spLocks noChangeArrowheads="1"/>
          </p:cNvSpPr>
          <p:nvPr/>
        </p:nvSpPr>
        <p:spPr bwMode="auto">
          <a:xfrm>
            <a:off x="5310188" y="4419600"/>
            <a:ext cx="1295400" cy="1371600"/>
          </a:xfrm>
          <a:prstGeom prst="rect">
            <a:avLst/>
          </a:prstGeom>
          <a:noFill/>
          <a:ln w="9525">
            <a:solidFill>
              <a:schemeClr val="tx1"/>
            </a:solidFill>
            <a:miter lim="800000"/>
            <a:headEnd/>
            <a:tailEnd/>
          </a:ln>
          <a:effectLst/>
          <a:scene3d>
            <a:camera prst="legacyObliqueTopRight"/>
            <a:lightRig rig="legacyFlat3" dir="b"/>
          </a:scene3d>
          <a:sp3d extrusionH="8493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33127" name="Rectangle 7">
            <a:extLst>
              <a:ext uri="{FF2B5EF4-FFF2-40B4-BE49-F238E27FC236}">
                <a16:creationId xmlns:a16="http://schemas.microsoft.com/office/drawing/2014/main" id="{B0EC3F19-C2F3-304A-ADCF-B913B7869116}"/>
              </a:ext>
            </a:extLst>
          </p:cNvPr>
          <p:cNvSpPr>
            <a:spLocks noChangeArrowheads="1"/>
          </p:cNvSpPr>
          <p:nvPr/>
        </p:nvSpPr>
        <p:spPr bwMode="auto">
          <a:xfrm>
            <a:off x="4319588" y="4114800"/>
            <a:ext cx="1295400" cy="1371600"/>
          </a:xfrm>
          <a:prstGeom prst="rect">
            <a:avLst/>
          </a:prstGeom>
          <a:noFill/>
          <a:ln w="9525">
            <a:solidFill>
              <a:schemeClr val="tx1"/>
            </a:solidFill>
            <a:miter lim="800000"/>
            <a:headEnd/>
            <a:tailEnd/>
          </a:ln>
          <a:effectLst/>
          <a:scene3d>
            <a:camera prst="legacyObliqueTopRight"/>
            <a:lightRig rig="legacyFlat3" dir="b"/>
          </a:scene3d>
          <a:sp3d extrusionH="8874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33128" name="Rectangle 8">
            <a:extLst>
              <a:ext uri="{FF2B5EF4-FFF2-40B4-BE49-F238E27FC236}">
                <a16:creationId xmlns:a16="http://schemas.microsoft.com/office/drawing/2014/main" id="{F6725D7E-FE25-9E4C-93C9-B20ABAD1FC66}"/>
              </a:ext>
            </a:extLst>
          </p:cNvPr>
          <p:cNvSpPr>
            <a:spLocks noChangeArrowheads="1"/>
          </p:cNvSpPr>
          <p:nvPr/>
        </p:nvSpPr>
        <p:spPr bwMode="auto">
          <a:xfrm>
            <a:off x="5614988" y="4114800"/>
            <a:ext cx="1295400" cy="1371600"/>
          </a:xfrm>
          <a:prstGeom prst="rect">
            <a:avLst/>
          </a:prstGeom>
          <a:noFill/>
          <a:ln w="9525">
            <a:solidFill>
              <a:schemeClr val="tx1"/>
            </a:solidFill>
            <a:miter lim="800000"/>
            <a:headEnd/>
            <a:tailEnd/>
          </a:ln>
          <a:effectLst/>
          <a:scene3d>
            <a:camera prst="legacyObliqueTopRight"/>
            <a:lightRig rig="legacyFlat3" dir="b"/>
          </a:scene3d>
          <a:sp3d extrusionH="8874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33129" name="Rectangle 9">
            <a:extLst>
              <a:ext uri="{FF2B5EF4-FFF2-40B4-BE49-F238E27FC236}">
                <a16:creationId xmlns:a16="http://schemas.microsoft.com/office/drawing/2014/main" id="{273BCDD3-B773-354C-B033-540F5FAAD6C7}"/>
              </a:ext>
            </a:extLst>
          </p:cNvPr>
          <p:cNvSpPr>
            <a:spLocks noChangeArrowheads="1"/>
          </p:cNvSpPr>
          <p:nvPr/>
        </p:nvSpPr>
        <p:spPr bwMode="auto">
          <a:xfrm>
            <a:off x="4319588" y="2743200"/>
            <a:ext cx="1295400" cy="1371600"/>
          </a:xfrm>
          <a:prstGeom prst="rect">
            <a:avLst/>
          </a:prstGeom>
          <a:noFill/>
          <a:ln w="9525">
            <a:solidFill>
              <a:schemeClr val="tx1"/>
            </a:solidFill>
            <a:miter lim="800000"/>
            <a:headEnd/>
            <a:tailEnd/>
          </a:ln>
          <a:effectLst/>
          <a:scene3d>
            <a:camera prst="legacyObliqueTopRight"/>
            <a:lightRig rig="legacyFlat3" dir="b"/>
          </a:scene3d>
          <a:sp3d extrusionH="8874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33130" name="Rectangle 10">
            <a:extLst>
              <a:ext uri="{FF2B5EF4-FFF2-40B4-BE49-F238E27FC236}">
                <a16:creationId xmlns:a16="http://schemas.microsoft.com/office/drawing/2014/main" id="{2D69F69B-BFD3-284D-9482-E6FF535C943F}"/>
              </a:ext>
            </a:extLst>
          </p:cNvPr>
          <p:cNvSpPr>
            <a:spLocks noChangeArrowheads="1"/>
          </p:cNvSpPr>
          <p:nvPr/>
        </p:nvSpPr>
        <p:spPr bwMode="auto">
          <a:xfrm>
            <a:off x="4014788" y="3048000"/>
            <a:ext cx="1295400" cy="1371600"/>
          </a:xfrm>
          <a:prstGeom prst="rect">
            <a:avLst/>
          </a:prstGeom>
          <a:noFill/>
          <a:ln w="9525">
            <a:solidFill>
              <a:schemeClr val="tx1"/>
            </a:solidFill>
            <a:miter lim="800000"/>
            <a:headEnd/>
            <a:tailEnd/>
          </a:ln>
          <a:effectLst/>
          <a:scene3d>
            <a:camera prst="legacyObliqueTopRight"/>
            <a:lightRig rig="legacyFlat3" dir="b"/>
          </a:scene3d>
          <a:sp3d extrusionH="8493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33131" name="Rectangle 11">
            <a:extLst>
              <a:ext uri="{FF2B5EF4-FFF2-40B4-BE49-F238E27FC236}">
                <a16:creationId xmlns:a16="http://schemas.microsoft.com/office/drawing/2014/main" id="{C7662E8D-15E0-5745-BECB-076EE8E061C0}"/>
              </a:ext>
            </a:extLst>
          </p:cNvPr>
          <p:cNvSpPr>
            <a:spLocks noChangeArrowheads="1"/>
          </p:cNvSpPr>
          <p:nvPr/>
        </p:nvSpPr>
        <p:spPr bwMode="auto">
          <a:xfrm>
            <a:off x="5310188" y="3048000"/>
            <a:ext cx="1295400" cy="1371600"/>
          </a:xfrm>
          <a:prstGeom prst="rect">
            <a:avLst/>
          </a:prstGeom>
          <a:noFill/>
          <a:ln w="9525">
            <a:solidFill>
              <a:schemeClr val="tx1"/>
            </a:solidFill>
            <a:miter lim="800000"/>
            <a:headEnd/>
            <a:tailEnd/>
          </a:ln>
          <a:effectLst/>
          <a:scene3d>
            <a:camera prst="legacyObliqueTopRight"/>
            <a:lightRig rig="legacyFlat3" dir="b"/>
          </a:scene3d>
          <a:sp3d extrusionH="8493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33132" name="Rectangle 12">
            <a:extLst>
              <a:ext uri="{FF2B5EF4-FFF2-40B4-BE49-F238E27FC236}">
                <a16:creationId xmlns:a16="http://schemas.microsoft.com/office/drawing/2014/main" id="{381F825F-8EC6-8C44-A141-CCB015C009A3}"/>
              </a:ext>
            </a:extLst>
          </p:cNvPr>
          <p:cNvSpPr>
            <a:spLocks noChangeArrowheads="1"/>
          </p:cNvSpPr>
          <p:nvPr/>
        </p:nvSpPr>
        <p:spPr bwMode="auto">
          <a:xfrm>
            <a:off x="5614988" y="2743200"/>
            <a:ext cx="1295400" cy="1371600"/>
          </a:xfrm>
          <a:prstGeom prst="rect">
            <a:avLst/>
          </a:prstGeom>
          <a:noFill/>
          <a:ln w="9525">
            <a:solidFill>
              <a:schemeClr val="tx1"/>
            </a:solidFill>
            <a:miter lim="800000"/>
            <a:headEnd/>
            <a:tailEnd/>
          </a:ln>
          <a:effectLst/>
          <a:scene3d>
            <a:camera prst="legacyObliqueTopRight"/>
            <a:lightRig rig="legacyFlat3" dir="b"/>
          </a:scene3d>
          <a:sp3d extrusionH="8874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33133" name="Text Box 13">
            <a:extLst>
              <a:ext uri="{FF2B5EF4-FFF2-40B4-BE49-F238E27FC236}">
                <a16:creationId xmlns:a16="http://schemas.microsoft.com/office/drawing/2014/main" id="{B90364EA-362C-FC4C-8138-EAAA57743754}"/>
              </a:ext>
            </a:extLst>
          </p:cNvPr>
          <p:cNvSpPr txBox="1">
            <a:spLocks noChangeArrowheads="1"/>
          </p:cNvSpPr>
          <p:nvPr/>
        </p:nvSpPr>
        <p:spPr bwMode="auto">
          <a:xfrm>
            <a:off x="1296988" y="4127500"/>
            <a:ext cx="2089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a:r>
              <a:rPr lang="de-DE" altLang="de-DE" sz="1800" b="1">
                <a:latin typeface="Arial" panose="020B0604020202020204" pitchFamily="34" charset="0"/>
              </a:rPr>
              <a:t>Fokus/Zielgruppe</a:t>
            </a:r>
            <a:endParaRPr lang="de-DE" altLang="de-DE" sz="1200" b="1">
              <a:latin typeface="Arial" panose="020B0604020202020204" pitchFamily="34" charset="0"/>
            </a:endParaRPr>
          </a:p>
        </p:txBody>
      </p:sp>
      <p:sp>
        <p:nvSpPr>
          <p:cNvPr id="133134" name="Text Box 14">
            <a:extLst>
              <a:ext uri="{FF2B5EF4-FFF2-40B4-BE49-F238E27FC236}">
                <a16:creationId xmlns:a16="http://schemas.microsoft.com/office/drawing/2014/main" id="{C8B440C9-E780-A047-A408-4D0D97E224EF}"/>
              </a:ext>
            </a:extLst>
          </p:cNvPr>
          <p:cNvSpPr txBox="1">
            <a:spLocks noChangeArrowheads="1"/>
          </p:cNvSpPr>
          <p:nvPr/>
        </p:nvSpPr>
        <p:spPr bwMode="auto">
          <a:xfrm>
            <a:off x="1900238" y="2360613"/>
            <a:ext cx="16954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800" b="1">
                <a:latin typeface="Arial" panose="020B0604020202020204" pitchFamily="34" charset="0"/>
              </a:rPr>
              <a:t>Anwendungs-</a:t>
            </a:r>
          </a:p>
          <a:p>
            <a:pPr algn="ctr"/>
            <a:r>
              <a:rPr lang="de-DE" altLang="de-DE" sz="1800" b="1">
                <a:latin typeface="Arial" panose="020B0604020202020204" pitchFamily="34" charset="0"/>
              </a:rPr>
              <a:t>feld</a:t>
            </a:r>
            <a:endParaRPr lang="de-DE" altLang="de-DE" sz="1200">
              <a:latin typeface="Arial" panose="020B0604020202020204" pitchFamily="34" charset="0"/>
            </a:endParaRPr>
          </a:p>
        </p:txBody>
      </p:sp>
      <p:sp>
        <p:nvSpPr>
          <p:cNvPr id="133135" name="Text Box 15">
            <a:extLst>
              <a:ext uri="{FF2B5EF4-FFF2-40B4-BE49-F238E27FC236}">
                <a16:creationId xmlns:a16="http://schemas.microsoft.com/office/drawing/2014/main" id="{9967C36C-01FE-FB43-9AFA-554C9B32BD26}"/>
              </a:ext>
            </a:extLst>
          </p:cNvPr>
          <p:cNvSpPr txBox="1">
            <a:spLocks noChangeArrowheads="1"/>
          </p:cNvSpPr>
          <p:nvPr/>
        </p:nvSpPr>
        <p:spPr bwMode="auto">
          <a:xfrm>
            <a:off x="5502275" y="1625600"/>
            <a:ext cx="1263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800" b="1">
                <a:latin typeface="Arial" panose="020B0604020202020204" pitchFamily="34" charset="0"/>
              </a:rPr>
              <a:t>IT-Einsatz</a:t>
            </a:r>
            <a:endParaRPr lang="de-DE" altLang="de-DE" sz="1200">
              <a:latin typeface="Arial" panose="020B0604020202020204" pitchFamily="34" charset="0"/>
            </a:endParaRPr>
          </a:p>
        </p:txBody>
      </p:sp>
      <p:sp>
        <p:nvSpPr>
          <p:cNvPr id="133136" name="Text Box 16">
            <a:extLst>
              <a:ext uri="{FF2B5EF4-FFF2-40B4-BE49-F238E27FC236}">
                <a16:creationId xmlns:a16="http://schemas.microsoft.com/office/drawing/2014/main" id="{A2849158-61D2-4942-ABCA-C0452C760D09}"/>
              </a:ext>
            </a:extLst>
          </p:cNvPr>
          <p:cNvSpPr txBox="1">
            <a:spLocks noChangeArrowheads="1"/>
          </p:cNvSpPr>
          <p:nvPr/>
        </p:nvSpPr>
        <p:spPr bwMode="auto">
          <a:xfrm>
            <a:off x="3024188" y="3760788"/>
            <a:ext cx="10477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On-Campus</a:t>
            </a:r>
            <a:endParaRPr lang="de-DE" altLang="de-DE" sz="1200">
              <a:latin typeface="Arial" panose="020B0604020202020204" pitchFamily="34" charset="0"/>
            </a:endParaRPr>
          </a:p>
        </p:txBody>
      </p:sp>
      <p:sp>
        <p:nvSpPr>
          <p:cNvPr id="133137" name="Text Box 17">
            <a:extLst>
              <a:ext uri="{FF2B5EF4-FFF2-40B4-BE49-F238E27FC236}">
                <a16:creationId xmlns:a16="http://schemas.microsoft.com/office/drawing/2014/main" id="{DC890CBE-E021-9A41-91AF-7655EF00F3CB}"/>
              </a:ext>
            </a:extLst>
          </p:cNvPr>
          <p:cNvSpPr txBox="1">
            <a:spLocks noChangeArrowheads="1"/>
          </p:cNvSpPr>
          <p:nvPr/>
        </p:nvSpPr>
        <p:spPr bwMode="auto">
          <a:xfrm>
            <a:off x="2947988" y="4645025"/>
            <a:ext cx="1055687"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Off-Campus</a:t>
            </a:r>
            <a:endParaRPr lang="de-DE" altLang="de-DE" sz="1200">
              <a:latin typeface="Arial" panose="020B0604020202020204" pitchFamily="34" charset="0"/>
            </a:endParaRPr>
          </a:p>
        </p:txBody>
      </p:sp>
      <p:sp>
        <p:nvSpPr>
          <p:cNvPr id="133138" name="Text Box 18">
            <a:extLst>
              <a:ext uri="{FF2B5EF4-FFF2-40B4-BE49-F238E27FC236}">
                <a16:creationId xmlns:a16="http://schemas.microsoft.com/office/drawing/2014/main" id="{40EA9045-E94D-D14A-9B3F-8A35964B4C02}"/>
              </a:ext>
            </a:extLst>
          </p:cNvPr>
          <p:cNvSpPr txBox="1">
            <a:spLocks noChangeArrowheads="1"/>
          </p:cNvSpPr>
          <p:nvPr/>
        </p:nvSpPr>
        <p:spPr bwMode="auto">
          <a:xfrm>
            <a:off x="4960938" y="2008188"/>
            <a:ext cx="6937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200" b="1">
                <a:latin typeface="Arial" panose="020B0604020202020204" pitchFamily="34" charset="0"/>
              </a:rPr>
              <a:t>niedrig</a:t>
            </a:r>
            <a:endParaRPr lang="de-DE" altLang="de-DE" sz="1200">
              <a:latin typeface="Arial" panose="020B0604020202020204" pitchFamily="34" charset="0"/>
            </a:endParaRPr>
          </a:p>
        </p:txBody>
      </p:sp>
      <p:sp>
        <p:nvSpPr>
          <p:cNvPr id="133139" name="Text Box 19">
            <a:extLst>
              <a:ext uri="{FF2B5EF4-FFF2-40B4-BE49-F238E27FC236}">
                <a16:creationId xmlns:a16="http://schemas.microsoft.com/office/drawing/2014/main" id="{D358E0DF-1B50-2045-B226-39C6A1EA82B1}"/>
              </a:ext>
            </a:extLst>
          </p:cNvPr>
          <p:cNvSpPr txBox="1">
            <a:spLocks noChangeArrowheads="1"/>
          </p:cNvSpPr>
          <p:nvPr/>
        </p:nvSpPr>
        <p:spPr bwMode="auto">
          <a:xfrm>
            <a:off x="6496050" y="2008188"/>
            <a:ext cx="54927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200" b="1">
                <a:latin typeface="Arial" panose="020B0604020202020204" pitchFamily="34" charset="0"/>
              </a:rPr>
              <a:t>hoch</a:t>
            </a:r>
            <a:endParaRPr lang="de-DE" altLang="de-DE" sz="1200">
              <a:latin typeface="Arial" panose="020B0604020202020204" pitchFamily="34" charset="0"/>
            </a:endParaRPr>
          </a:p>
        </p:txBody>
      </p:sp>
      <p:sp>
        <p:nvSpPr>
          <p:cNvPr id="133140" name="Text Box 20">
            <a:extLst>
              <a:ext uri="{FF2B5EF4-FFF2-40B4-BE49-F238E27FC236}">
                <a16:creationId xmlns:a16="http://schemas.microsoft.com/office/drawing/2014/main" id="{C7805505-ACAD-8F4B-8D67-4A982B6398EF}"/>
              </a:ext>
            </a:extLst>
          </p:cNvPr>
          <p:cNvSpPr txBox="1">
            <a:spLocks noChangeArrowheads="1"/>
          </p:cNvSpPr>
          <p:nvPr/>
        </p:nvSpPr>
        <p:spPr bwMode="auto">
          <a:xfrm>
            <a:off x="3084513" y="2846388"/>
            <a:ext cx="7953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Studium</a:t>
            </a:r>
            <a:endParaRPr lang="de-DE" altLang="de-DE" sz="1200">
              <a:latin typeface="Arial" panose="020B0604020202020204" pitchFamily="34" charset="0"/>
            </a:endParaRPr>
          </a:p>
        </p:txBody>
      </p:sp>
      <p:sp>
        <p:nvSpPr>
          <p:cNvPr id="133141" name="Text Box 21">
            <a:extLst>
              <a:ext uri="{FF2B5EF4-FFF2-40B4-BE49-F238E27FC236}">
                <a16:creationId xmlns:a16="http://schemas.microsoft.com/office/drawing/2014/main" id="{86A5ED63-08AE-284B-ACAC-6EAA5DD17203}"/>
              </a:ext>
            </a:extLst>
          </p:cNvPr>
          <p:cNvSpPr txBox="1">
            <a:spLocks noChangeArrowheads="1"/>
          </p:cNvSpPr>
          <p:nvPr/>
        </p:nvSpPr>
        <p:spPr bwMode="auto">
          <a:xfrm>
            <a:off x="3481388" y="2282825"/>
            <a:ext cx="12033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Weiterbildung</a:t>
            </a:r>
            <a:endParaRPr lang="de-DE" altLang="de-DE" sz="1200">
              <a:latin typeface="Arial" panose="020B0604020202020204" pitchFamily="34" charset="0"/>
            </a:endParaRPr>
          </a:p>
        </p:txBody>
      </p:sp>
    </p:spTree>
  </p:cSld>
  <p:clrMapOvr>
    <a:masterClrMapping/>
  </p:clrMapOvr>
  <p:transition spd="slow">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133134"/>
                                        </p:tgtEl>
                                        <p:attrNameLst>
                                          <p:attrName>style.visibility</p:attrName>
                                        </p:attrNameLst>
                                      </p:cBhvr>
                                      <p:to>
                                        <p:strVal val="visible"/>
                                      </p:to>
                                    </p:set>
                                    <p:animEffect transition="in" filter="box(out)">
                                      <p:cBhvr>
                                        <p:cTn id="7" dur="500"/>
                                        <p:tgtEl>
                                          <p:spTgt spid="13313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133140"/>
                                        </p:tgtEl>
                                        <p:attrNameLst>
                                          <p:attrName>style.visibility</p:attrName>
                                        </p:attrNameLst>
                                      </p:cBhvr>
                                      <p:to>
                                        <p:strVal val="visible"/>
                                      </p:to>
                                    </p:set>
                                    <p:animEffect transition="in" filter="box(out)">
                                      <p:cBhvr>
                                        <p:cTn id="12" dur="500"/>
                                        <p:tgtEl>
                                          <p:spTgt spid="13314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133141"/>
                                        </p:tgtEl>
                                        <p:attrNameLst>
                                          <p:attrName>style.visibility</p:attrName>
                                        </p:attrNameLst>
                                      </p:cBhvr>
                                      <p:to>
                                        <p:strVal val="visible"/>
                                      </p:to>
                                    </p:set>
                                    <p:animEffect transition="in" filter="box(out)">
                                      <p:cBhvr>
                                        <p:cTn id="17" dur="500"/>
                                        <p:tgtEl>
                                          <p:spTgt spid="13314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133133"/>
                                        </p:tgtEl>
                                        <p:attrNameLst>
                                          <p:attrName>style.visibility</p:attrName>
                                        </p:attrNameLst>
                                      </p:cBhvr>
                                      <p:to>
                                        <p:strVal val="visible"/>
                                      </p:to>
                                    </p:set>
                                    <p:animEffect transition="in" filter="box(out)">
                                      <p:cBhvr>
                                        <p:cTn id="22" dur="500"/>
                                        <p:tgtEl>
                                          <p:spTgt spid="13313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32" fill="hold" grpId="0" nodeType="clickEffect">
                                  <p:stCondLst>
                                    <p:cond delay="0"/>
                                  </p:stCondLst>
                                  <p:childTnLst>
                                    <p:set>
                                      <p:cBhvr>
                                        <p:cTn id="26" dur="1" fill="hold">
                                          <p:stCondLst>
                                            <p:cond delay="0"/>
                                          </p:stCondLst>
                                        </p:cTn>
                                        <p:tgtEl>
                                          <p:spTgt spid="133136"/>
                                        </p:tgtEl>
                                        <p:attrNameLst>
                                          <p:attrName>style.visibility</p:attrName>
                                        </p:attrNameLst>
                                      </p:cBhvr>
                                      <p:to>
                                        <p:strVal val="visible"/>
                                      </p:to>
                                    </p:set>
                                    <p:animEffect transition="in" filter="box(out)">
                                      <p:cBhvr>
                                        <p:cTn id="27" dur="500"/>
                                        <p:tgtEl>
                                          <p:spTgt spid="133136"/>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32" fill="hold" grpId="0" nodeType="clickEffect">
                                  <p:stCondLst>
                                    <p:cond delay="0"/>
                                  </p:stCondLst>
                                  <p:childTnLst>
                                    <p:set>
                                      <p:cBhvr>
                                        <p:cTn id="31" dur="1" fill="hold">
                                          <p:stCondLst>
                                            <p:cond delay="0"/>
                                          </p:stCondLst>
                                        </p:cTn>
                                        <p:tgtEl>
                                          <p:spTgt spid="133137"/>
                                        </p:tgtEl>
                                        <p:attrNameLst>
                                          <p:attrName>style.visibility</p:attrName>
                                        </p:attrNameLst>
                                      </p:cBhvr>
                                      <p:to>
                                        <p:strVal val="visible"/>
                                      </p:to>
                                    </p:set>
                                    <p:animEffect transition="in" filter="box(out)">
                                      <p:cBhvr>
                                        <p:cTn id="32" dur="500"/>
                                        <p:tgtEl>
                                          <p:spTgt spid="133137"/>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4" presetClass="entr" presetSubtype="32" fill="hold" grpId="0" nodeType="clickEffect">
                                  <p:stCondLst>
                                    <p:cond delay="0"/>
                                  </p:stCondLst>
                                  <p:childTnLst>
                                    <p:set>
                                      <p:cBhvr>
                                        <p:cTn id="36" dur="1" fill="hold">
                                          <p:stCondLst>
                                            <p:cond delay="0"/>
                                          </p:stCondLst>
                                        </p:cTn>
                                        <p:tgtEl>
                                          <p:spTgt spid="133135"/>
                                        </p:tgtEl>
                                        <p:attrNameLst>
                                          <p:attrName>style.visibility</p:attrName>
                                        </p:attrNameLst>
                                      </p:cBhvr>
                                      <p:to>
                                        <p:strVal val="visible"/>
                                      </p:to>
                                    </p:set>
                                    <p:animEffect transition="in" filter="box(out)">
                                      <p:cBhvr>
                                        <p:cTn id="37" dur="500"/>
                                        <p:tgtEl>
                                          <p:spTgt spid="133135"/>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4" presetClass="entr" presetSubtype="32" fill="hold" grpId="0" nodeType="clickEffect">
                                  <p:stCondLst>
                                    <p:cond delay="0"/>
                                  </p:stCondLst>
                                  <p:childTnLst>
                                    <p:set>
                                      <p:cBhvr>
                                        <p:cTn id="41" dur="1" fill="hold">
                                          <p:stCondLst>
                                            <p:cond delay="0"/>
                                          </p:stCondLst>
                                        </p:cTn>
                                        <p:tgtEl>
                                          <p:spTgt spid="133138"/>
                                        </p:tgtEl>
                                        <p:attrNameLst>
                                          <p:attrName>style.visibility</p:attrName>
                                        </p:attrNameLst>
                                      </p:cBhvr>
                                      <p:to>
                                        <p:strVal val="visible"/>
                                      </p:to>
                                    </p:set>
                                    <p:animEffect transition="in" filter="box(out)">
                                      <p:cBhvr>
                                        <p:cTn id="42" dur="500"/>
                                        <p:tgtEl>
                                          <p:spTgt spid="133138"/>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4" presetClass="entr" presetSubtype="32" fill="hold" grpId="0" nodeType="clickEffect">
                                  <p:stCondLst>
                                    <p:cond delay="0"/>
                                  </p:stCondLst>
                                  <p:childTnLst>
                                    <p:set>
                                      <p:cBhvr>
                                        <p:cTn id="46" dur="1" fill="hold">
                                          <p:stCondLst>
                                            <p:cond delay="0"/>
                                          </p:stCondLst>
                                        </p:cTn>
                                        <p:tgtEl>
                                          <p:spTgt spid="133139"/>
                                        </p:tgtEl>
                                        <p:attrNameLst>
                                          <p:attrName>style.visibility</p:attrName>
                                        </p:attrNameLst>
                                      </p:cBhvr>
                                      <p:to>
                                        <p:strVal val="visible"/>
                                      </p:to>
                                    </p:set>
                                    <p:animEffect transition="in" filter="box(out)">
                                      <p:cBhvr>
                                        <p:cTn id="47" dur="500"/>
                                        <p:tgtEl>
                                          <p:spTgt spid="1331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33" grpId="0" autoUpdateAnimBg="0"/>
      <p:bldP spid="133134" grpId="0" autoUpdateAnimBg="0"/>
      <p:bldP spid="133135" grpId="0" autoUpdateAnimBg="0"/>
      <p:bldP spid="133136" grpId="0" autoUpdateAnimBg="0"/>
      <p:bldP spid="133137" grpId="0" autoUpdateAnimBg="0"/>
      <p:bldP spid="133138" grpId="0" autoUpdateAnimBg="0"/>
      <p:bldP spid="133139" grpId="0" autoUpdateAnimBg="0"/>
      <p:bldP spid="133140" grpId="0" autoUpdateAnimBg="0"/>
      <p:bldP spid="133141"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Foliennummernplatzhalter 3">
            <a:extLst>
              <a:ext uri="{FF2B5EF4-FFF2-40B4-BE49-F238E27FC236}">
                <a16:creationId xmlns:a16="http://schemas.microsoft.com/office/drawing/2014/main" id="{FEF3AB12-1640-254E-BC81-6618EFE7670B}"/>
              </a:ext>
            </a:extLst>
          </p:cNvPr>
          <p:cNvSpPr>
            <a:spLocks noGrp="1"/>
          </p:cNvSpPr>
          <p:nvPr>
            <p:ph type="sldNum" sz="quarter" idx="12"/>
          </p:nvPr>
        </p:nvSpPr>
        <p:spPr/>
        <p:txBody>
          <a:bodyPr/>
          <a:lstStyle/>
          <a:p>
            <a:fld id="{481C45C0-4C6D-A74F-995A-1BDE41B2917E}" type="slidenum">
              <a:rPr lang="de-DE" altLang="de-DE"/>
              <a:pPr/>
              <a:t>11</a:t>
            </a:fld>
            <a:endParaRPr lang="de-DE" altLang="de-DE" b="0"/>
          </a:p>
        </p:txBody>
      </p:sp>
      <p:pic>
        <p:nvPicPr>
          <p:cNvPr id="139266" name="Picture 2">
            <a:extLst>
              <a:ext uri="{FF2B5EF4-FFF2-40B4-BE49-F238E27FC236}">
                <a16:creationId xmlns:a16="http://schemas.microsoft.com/office/drawing/2014/main" id="{A9E3375E-5BFD-FD41-8793-A9627B37AF1B}"/>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13" y="0"/>
            <a:ext cx="9107487" cy="586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9274" name="Rectangle 10">
            <a:extLst>
              <a:ext uri="{FF2B5EF4-FFF2-40B4-BE49-F238E27FC236}">
                <a16:creationId xmlns:a16="http://schemas.microsoft.com/office/drawing/2014/main" id="{18D9060F-306D-E248-9A74-A77385D355A6}"/>
              </a:ext>
            </a:extLst>
          </p:cNvPr>
          <p:cNvSpPr>
            <a:spLocks noChangeArrowheads="1"/>
          </p:cNvSpPr>
          <p:nvPr/>
        </p:nvSpPr>
        <p:spPr bwMode="auto">
          <a:xfrm>
            <a:off x="3352800" y="4495800"/>
            <a:ext cx="1295400" cy="1371600"/>
          </a:xfrm>
          <a:prstGeom prst="rect">
            <a:avLst/>
          </a:prstGeom>
          <a:noFill/>
          <a:ln w="9525">
            <a:solidFill>
              <a:schemeClr val="tx1"/>
            </a:solidFill>
            <a:miter lim="800000"/>
            <a:headEnd/>
            <a:tailEnd/>
          </a:ln>
          <a:effectLst/>
          <a:scene3d>
            <a:camera prst="legacyObliqueTopRight"/>
            <a:lightRig rig="legacyFlat3" dir="b"/>
          </a:scene3d>
          <a:sp3d extrusionH="8493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39275" name="Rectangle 11">
            <a:extLst>
              <a:ext uri="{FF2B5EF4-FFF2-40B4-BE49-F238E27FC236}">
                <a16:creationId xmlns:a16="http://schemas.microsoft.com/office/drawing/2014/main" id="{87C20F87-91C1-5647-BB11-5EFD3EA6A154}"/>
              </a:ext>
            </a:extLst>
          </p:cNvPr>
          <p:cNvSpPr>
            <a:spLocks noChangeArrowheads="1"/>
          </p:cNvSpPr>
          <p:nvPr/>
        </p:nvSpPr>
        <p:spPr bwMode="auto">
          <a:xfrm>
            <a:off x="4648200" y="4495800"/>
            <a:ext cx="1295400" cy="1371600"/>
          </a:xfrm>
          <a:prstGeom prst="rect">
            <a:avLst/>
          </a:prstGeom>
          <a:noFill/>
          <a:ln w="9525">
            <a:solidFill>
              <a:schemeClr val="tx1"/>
            </a:solidFill>
            <a:miter lim="800000"/>
            <a:headEnd/>
            <a:tailEnd/>
          </a:ln>
          <a:effectLst/>
          <a:scene3d>
            <a:camera prst="legacyObliqueTopRight"/>
            <a:lightRig rig="legacyFlat3" dir="b"/>
          </a:scene3d>
          <a:sp3d extrusionH="8493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39276" name="Rectangle 12">
            <a:extLst>
              <a:ext uri="{FF2B5EF4-FFF2-40B4-BE49-F238E27FC236}">
                <a16:creationId xmlns:a16="http://schemas.microsoft.com/office/drawing/2014/main" id="{2B20CBE1-0B3D-2046-A3CB-193314926B0D}"/>
              </a:ext>
            </a:extLst>
          </p:cNvPr>
          <p:cNvSpPr>
            <a:spLocks noChangeArrowheads="1"/>
          </p:cNvSpPr>
          <p:nvPr/>
        </p:nvSpPr>
        <p:spPr bwMode="auto">
          <a:xfrm>
            <a:off x="3657600" y="4191000"/>
            <a:ext cx="1295400" cy="1371600"/>
          </a:xfrm>
          <a:prstGeom prst="rect">
            <a:avLst/>
          </a:prstGeom>
          <a:noFill/>
          <a:ln w="9525">
            <a:solidFill>
              <a:schemeClr val="tx1"/>
            </a:solidFill>
            <a:miter lim="800000"/>
            <a:headEnd/>
            <a:tailEnd/>
          </a:ln>
          <a:effectLst/>
          <a:scene3d>
            <a:camera prst="legacyObliqueTopRight"/>
            <a:lightRig rig="legacyFlat3" dir="b"/>
          </a:scene3d>
          <a:sp3d extrusionH="8874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39277" name="Rectangle 13">
            <a:extLst>
              <a:ext uri="{FF2B5EF4-FFF2-40B4-BE49-F238E27FC236}">
                <a16:creationId xmlns:a16="http://schemas.microsoft.com/office/drawing/2014/main" id="{477D4C2A-B744-D844-B5C4-F342033A56E9}"/>
              </a:ext>
            </a:extLst>
          </p:cNvPr>
          <p:cNvSpPr>
            <a:spLocks noChangeArrowheads="1"/>
          </p:cNvSpPr>
          <p:nvPr/>
        </p:nvSpPr>
        <p:spPr bwMode="auto">
          <a:xfrm>
            <a:off x="4953000" y="4191000"/>
            <a:ext cx="1295400" cy="1371600"/>
          </a:xfrm>
          <a:prstGeom prst="rect">
            <a:avLst/>
          </a:prstGeom>
          <a:noFill/>
          <a:ln w="9525">
            <a:solidFill>
              <a:schemeClr val="tx1"/>
            </a:solidFill>
            <a:miter lim="800000"/>
            <a:headEnd/>
            <a:tailEnd/>
          </a:ln>
          <a:effectLst/>
          <a:scene3d>
            <a:camera prst="legacyObliqueTopRight"/>
            <a:lightRig rig="legacyFlat3" dir="b"/>
          </a:scene3d>
          <a:sp3d extrusionH="8874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39278" name="Rectangle 14">
            <a:extLst>
              <a:ext uri="{FF2B5EF4-FFF2-40B4-BE49-F238E27FC236}">
                <a16:creationId xmlns:a16="http://schemas.microsoft.com/office/drawing/2014/main" id="{5DED7971-1315-114D-8246-3F6D11DE0FD3}"/>
              </a:ext>
            </a:extLst>
          </p:cNvPr>
          <p:cNvSpPr>
            <a:spLocks noChangeArrowheads="1"/>
          </p:cNvSpPr>
          <p:nvPr/>
        </p:nvSpPr>
        <p:spPr bwMode="auto">
          <a:xfrm>
            <a:off x="3657600" y="2819400"/>
            <a:ext cx="1295400" cy="1371600"/>
          </a:xfrm>
          <a:prstGeom prst="rect">
            <a:avLst/>
          </a:prstGeom>
          <a:noFill/>
          <a:ln w="9525">
            <a:solidFill>
              <a:schemeClr val="tx1"/>
            </a:solidFill>
            <a:miter lim="800000"/>
            <a:headEnd/>
            <a:tailEnd/>
          </a:ln>
          <a:effectLst/>
          <a:scene3d>
            <a:camera prst="legacyObliqueTopRight"/>
            <a:lightRig rig="legacyFlat3" dir="b"/>
          </a:scene3d>
          <a:sp3d extrusionH="8874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39279" name="Rectangle 15">
            <a:extLst>
              <a:ext uri="{FF2B5EF4-FFF2-40B4-BE49-F238E27FC236}">
                <a16:creationId xmlns:a16="http://schemas.microsoft.com/office/drawing/2014/main" id="{4E74D10A-3242-5044-8CCD-2ADA579ACD0F}"/>
              </a:ext>
            </a:extLst>
          </p:cNvPr>
          <p:cNvSpPr>
            <a:spLocks noChangeArrowheads="1"/>
          </p:cNvSpPr>
          <p:nvPr/>
        </p:nvSpPr>
        <p:spPr bwMode="auto">
          <a:xfrm>
            <a:off x="3352800" y="3124200"/>
            <a:ext cx="1295400" cy="1371600"/>
          </a:xfrm>
          <a:prstGeom prst="rect">
            <a:avLst/>
          </a:prstGeom>
          <a:solidFill>
            <a:srgbClr val="FF0000"/>
          </a:solidFill>
          <a:ln w="9525">
            <a:miter lim="800000"/>
            <a:headEnd/>
            <a:tailEnd/>
          </a:ln>
          <a:effectLst/>
          <a:scene3d>
            <a:camera prst="legacyObliqueTopRight"/>
            <a:lightRig rig="legacyFlat3" dir="b"/>
          </a:scene3d>
          <a:sp3d extrusionH="849300" prstMaterial="legacyMatte">
            <a:bevelT w="13500" h="13500" prst="angle"/>
            <a:bevelB w="13500" h="13500" prst="angle"/>
            <a:extrusionClr>
              <a:srgbClr val="FF0000"/>
            </a:extrusionClr>
            <a:contourClr>
              <a:srgbClr val="FF0000"/>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39280" name="Rectangle 16">
            <a:extLst>
              <a:ext uri="{FF2B5EF4-FFF2-40B4-BE49-F238E27FC236}">
                <a16:creationId xmlns:a16="http://schemas.microsoft.com/office/drawing/2014/main" id="{8E04ED9B-CC6C-3647-9A71-0D0843DF1634}"/>
              </a:ext>
            </a:extLst>
          </p:cNvPr>
          <p:cNvSpPr>
            <a:spLocks noChangeArrowheads="1"/>
          </p:cNvSpPr>
          <p:nvPr/>
        </p:nvSpPr>
        <p:spPr bwMode="auto">
          <a:xfrm>
            <a:off x="4953000" y="2819400"/>
            <a:ext cx="1295400" cy="1371600"/>
          </a:xfrm>
          <a:prstGeom prst="rect">
            <a:avLst/>
          </a:prstGeom>
          <a:noFill/>
          <a:ln w="9525">
            <a:solidFill>
              <a:schemeClr val="tx1"/>
            </a:solidFill>
            <a:miter lim="800000"/>
            <a:headEnd/>
            <a:tailEnd/>
          </a:ln>
          <a:effectLst/>
          <a:scene3d>
            <a:camera prst="legacyObliqueTopRight"/>
            <a:lightRig rig="legacyFlat3" dir="b"/>
          </a:scene3d>
          <a:sp3d extrusionH="8874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39281" name="Text Box 17">
            <a:extLst>
              <a:ext uri="{FF2B5EF4-FFF2-40B4-BE49-F238E27FC236}">
                <a16:creationId xmlns:a16="http://schemas.microsoft.com/office/drawing/2014/main" id="{13021841-DC13-BA4C-8E81-41B817B13C7F}"/>
              </a:ext>
            </a:extLst>
          </p:cNvPr>
          <p:cNvSpPr txBox="1">
            <a:spLocks noChangeArrowheads="1"/>
          </p:cNvSpPr>
          <p:nvPr/>
        </p:nvSpPr>
        <p:spPr bwMode="auto">
          <a:xfrm>
            <a:off x="635000" y="4203700"/>
            <a:ext cx="2089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a:r>
              <a:rPr lang="de-DE" altLang="de-DE" sz="1800" b="1">
                <a:latin typeface="Arial" panose="020B0604020202020204" pitchFamily="34" charset="0"/>
              </a:rPr>
              <a:t>Fokus/Zielgruppe</a:t>
            </a:r>
            <a:endParaRPr lang="de-DE" altLang="de-DE" sz="1200">
              <a:latin typeface="Arial" panose="020B0604020202020204" pitchFamily="34" charset="0"/>
            </a:endParaRPr>
          </a:p>
        </p:txBody>
      </p:sp>
      <p:sp>
        <p:nvSpPr>
          <p:cNvPr id="139282" name="Text Box 18">
            <a:extLst>
              <a:ext uri="{FF2B5EF4-FFF2-40B4-BE49-F238E27FC236}">
                <a16:creationId xmlns:a16="http://schemas.microsoft.com/office/drawing/2014/main" id="{DD70481B-0C78-5B46-A1A4-216A0816513E}"/>
              </a:ext>
            </a:extLst>
          </p:cNvPr>
          <p:cNvSpPr txBox="1">
            <a:spLocks noChangeArrowheads="1"/>
          </p:cNvSpPr>
          <p:nvPr/>
        </p:nvSpPr>
        <p:spPr bwMode="auto">
          <a:xfrm>
            <a:off x="1238250" y="2436813"/>
            <a:ext cx="16954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800" b="1">
                <a:latin typeface="Arial" panose="020B0604020202020204" pitchFamily="34" charset="0"/>
              </a:rPr>
              <a:t>Anwendungs-</a:t>
            </a:r>
          </a:p>
          <a:p>
            <a:pPr algn="ctr"/>
            <a:r>
              <a:rPr lang="de-DE" altLang="de-DE" sz="1800" b="1">
                <a:latin typeface="Arial" panose="020B0604020202020204" pitchFamily="34" charset="0"/>
              </a:rPr>
              <a:t>feld</a:t>
            </a:r>
            <a:endParaRPr lang="de-DE" altLang="de-DE" sz="1200" b="1">
              <a:latin typeface="Arial" panose="020B0604020202020204" pitchFamily="34" charset="0"/>
            </a:endParaRPr>
          </a:p>
        </p:txBody>
      </p:sp>
      <p:sp>
        <p:nvSpPr>
          <p:cNvPr id="139283" name="Text Box 19">
            <a:extLst>
              <a:ext uri="{FF2B5EF4-FFF2-40B4-BE49-F238E27FC236}">
                <a16:creationId xmlns:a16="http://schemas.microsoft.com/office/drawing/2014/main" id="{2AFEC214-5895-1B45-ABBA-352ECB3F0EF3}"/>
              </a:ext>
            </a:extLst>
          </p:cNvPr>
          <p:cNvSpPr txBox="1">
            <a:spLocks noChangeArrowheads="1"/>
          </p:cNvSpPr>
          <p:nvPr/>
        </p:nvSpPr>
        <p:spPr bwMode="auto">
          <a:xfrm>
            <a:off x="4840288" y="1701800"/>
            <a:ext cx="1263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800" b="1">
                <a:latin typeface="Arial" panose="020B0604020202020204" pitchFamily="34" charset="0"/>
              </a:rPr>
              <a:t>IT-Einsatz</a:t>
            </a:r>
            <a:endParaRPr lang="de-DE" altLang="de-DE" sz="1200" b="1">
              <a:latin typeface="Arial" panose="020B0604020202020204" pitchFamily="34" charset="0"/>
            </a:endParaRPr>
          </a:p>
        </p:txBody>
      </p:sp>
      <p:sp>
        <p:nvSpPr>
          <p:cNvPr id="139284" name="Text Box 20">
            <a:extLst>
              <a:ext uri="{FF2B5EF4-FFF2-40B4-BE49-F238E27FC236}">
                <a16:creationId xmlns:a16="http://schemas.microsoft.com/office/drawing/2014/main" id="{C301DFB6-D50A-7346-A7C8-1AE85D6E02FC}"/>
              </a:ext>
            </a:extLst>
          </p:cNvPr>
          <p:cNvSpPr txBox="1">
            <a:spLocks noChangeArrowheads="1"/>
          </p:cNvSpPr>
          <p:nvPr/>
        </p:nvSpPr>
        <p:spPr bwMode="auto">
          <a:xfrm>
            <a:off x="2362200" y="3836988"/>
            <a:ext cx="10477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On-Campus</a:t>
            </a:r>
            <a:endParaRPr lang="de-DE" altLang="de-DE" sz="1200">
              <a:latin typeface="Arial" panose="020B0604020202020204" pitchFamily="34" charset="0"/>
            </a:endParaRPr>
          </a:p>
        </p:txBody>
      </p:sp>
      <p:sp>
        <p:nvSpPr>
          <p:cNvPr id="139285" name="Text Box 21">
            <a:extLst>
              <a:ext uri="{FF2B5EF4-FFF2-40B4-BE49-F238E27FC236}">
                <a16:creationId xmlns:a16="http://schemas.microsoft.com/office/drawing/2014/main" id="{97F13622-42B8-6D48-A4D3-B0B74C0EC013}"/>
              </a:ext>
            </a:extLst>
          </p:cNvPr>
          <p:cNvSpPr txBox="1">
            <a:spLocks noChangeArrowheads="1"/>
          </p:cNvSpPr>
          <p:nvPr/>
        </p:nvSpPr>
        <p:spPr bwMode="auto">
          <a:xfrm>
            <a:off x="2286000" y="4721225"/>
            <a:ext cx="1055688"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Off-Campus</a:t>
            </a:r>
          </a:p>
        </p:txBody>
      </p:sp>
      <p:sp>
        <p:nvSpPr>
          <p:cNvPr id="139286" name="Text Box 22">
            <a:extLst>
              <a:ext uri="{FF2B5EF4-FFF2-40B4-BE49-F238E27FC236}">
                <a16:creationId xmlns:a16="http://schemas.microsoft.com/office/drawing/2014/main" id="{59504146-A8CA-0543-AB53-C37DD721D8FF}"/>
              </a:ext>
            </a:extLst>
          </p:cNvPr>
          <p:cNvSpPr txBox="1">
            <a:spLocks noChangeArrowheads="1"/>
          </p:cNvSpPr>
          <p:nvPr/>
        </p:nvSpPr>
        <p:spPr bwMode="auto">
          <a:xfrm>
            <a:off x="4298950" y="2084388"/>
            <a:ext cx="693738"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200" b="1">
                <a:latin typeface="Arial" panose="020B0604020202020204" pitchFamily="34" charset="0"/>
              </a:rPr>
              <a:t>niedrig</a:t>
            </a:r>
            <a:endParaRPr lang="de-DE" altLang="de-DE" sz="1200">
              <a:latin typeface="Arial" panose="020B0604020202020204" pitchFamily="34" charset="0"/>
            </a:endParaRPr>
          </a:p>
        </p:txBody>
      </p:sp>
      <p:sp>
        <p:nvSpPr>
          <p:cNvPr id="139287" name="Text Box 23">
            <a:extLst>
              <a:ext uri="{FF2B5EF4-FFF2-40B4-BE49-F238E27FC236}">
                <a16:creationId xmlns:a16="http://schemas.microsoft.com/office/drawing/2014/main" id="{39D6F279-6819-FC47-BF97-6350833B05A5}"/>
              </a:ext>
            </a:extLst>
          </p:cNvPr>
          <p:cNvSpPr txBox="1">
            <a:spLocks noChangeArrowheads="1"/>
          </p:cNvSpPr>
          <p:nvPr/>
        </p:nvSpPr>
        <p:spPr bwMode="auto">
          <a:xfrm>
            <a:off x="5834063" y="2084388"/>
            <a:ext cx="54927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200" b="1">
                <a:latin typeface="Arial" panose="020B0604020202020204" pitchFamily="34" charset="0"/>
              </a:rPr>
              <a:t>hoch</a:t>
            </a:r>
            <a:endParaRPr lang="de-DE" altLang="de-DE" sz="1200">
              <a:latin typeface="Arial" panose="020B0604020202020204" pitchFamily="34" charset="0"/>
            </a:endParaRPr>
          </a:p>
        </p:txBody>
      </p:sp>
      <p:sp>
        <p:nvSpPr>
          <p:cNvPr id="139288" name="Text Box 24">
            <a:extLst>
              <a:ext uri="{FF2B5EF4-FFF2-40B4-BE49-F238E27FC236}">
                <a16:creationId xmlns:a16="http://schemas.microsoft.com/office/drawing/2014/main" id="{1AE5EC34-5C42-D041-8A46-0F3AB3D56D42}"/>
              </a:ext>
            </a:extLst>
          </p:cNvPr>
          <p:cNvSpPr txBox="1">
            <a:spLocks noChangeArrowheads="1"/>
          </p:cNvSpPr>
          <p:nvPr/>
        </p:nvSpPr>
        <p:spPr bwMode="auto">
          <a:xfrm>
            <a:off x="2422525" y="2922588"/>
            <a:ext cx="795338"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Studium</a:t>
            </a:r>
            <a:endParaRPr lang="de-DE" altLang="de-DE" sz="1200">
              <a:latin typeface="Arial" panose="020B0604020202020204" pitchFamily="34" charset="0"/>
            </a:endParaRPr>
          </a:p>
        </p:txBody>
      </p:sp>
      <p:sp>
        <p:nvSpPr>
          <p:cNvPr id="139289" name="Text Box 25">
            <a:extLst>
              <a:ext uri="{FF2B5EF4-FFF2-40B4-BE49-F238E27FC236}">
                <a16:creationId xmlns:a16="http://schemas.microsoft.com/office/drawing/2014/main" id="{1E487CEE-B219-A047-8FDE-BDEA6D500C45}"/>
              </a:ext>
            </a:extLst>
          </p:cNvPr>
          <p:cNvSpPr txBox="1">
            <a:spLocks noChangeArrowheads="1"/>
          </p:cNvSpPr>
          <p:nvPr/>
        </p:nvSpPr>
        <p:spPr bwMode="auto">
          <a:xfrm>
            <a:off x="2819400" y="2359025"/>
            <a:ext cx="12033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Weiterbildung</a:t>
            </a:r>
            <a:endParaRPr lang="de-DE" altLang="de-DE" sz="1200">
              <a:latin typeface="Arial" panose="020B0604020202020204" pitchFamily="34" charset="0"/>
            </a:endParaRPr>
          </a:p>
        </p:txBody>
      </p:sp>
      <p:sp>
        <p:nvSpPr>
          <p:cNvPr id="139290" name="Rectangle 26">
            <a:extLst>
              <a:ext uri="{FF2B5EF4-FFF2-40B4-BE49-F238E27FC236}">
                <a16:creationId xmlns:a16="http://schemas.microsoft.com/office/drawing/2014/main" id="{EACDCEE4-F86E-4549-BA4E-F980AA88076B}"/>
              </a:ext>
            </a:extLst>
          </p:cNvPr>
          <p:cNvSpPr>
            <a:spLocks noChangeArrowheads="1"/>
          </p:cNvSpPr>
          <p:nvPr/>
        </p:nvSpPr>
        <p:spPr bwMode="auto">
          <a:xfrm>
            <a:off x="4648200" y="3122613"/>
            <a:ext cx="1295400" cy="1371600"/>
          </a:xfrm>
          <a:prstGeom prst="rect">
            <a:avLst/>
          </a:prstGeom>
          <a:solidFill>
            <a:srgbClr val="FFCC99"/>
          </a:solidFill>
          <a:ln w="9525">
            <a:miter lim="800000"/>
            <a:headEnd/>
            <a:tailEnd/>
          </a:ln>
          <a:effectLst/>
          <a:scene3d>
            <a:camera prst="legacyObliqueTopRight"/>
            <a:lightRig rig="legacyFlat3" dir="b"/>
          </a:scene3d>
          <a:sp3d extrusionH="849300" prstMaterial="legacyMatte">
            <a:bevelT w="13500" h="13500" prst="angle"/>
            <a:bevelB w="13500" h="13500" prst="angle"/>
            <a:extrusionClr>
              <a:srgbClr val="FFCC99"/>
            </a:extrusionClr>
            <a:contourClr>
              <a:srgbClr val="FFCC99"/>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39291" name="Text Box 27">
            <a:extLst>
              <a:ext uri="{FF2B5EF4-FFF2-40B4-BE49-F238E27FC236}">
                <a16:creationId xmlns:a16="http://schemas.microsoft.com/office/drawing/2014/main" id="{EFDF6E89-3BB1-8B41-B07D-E48440FE2F94}"/>
              </a:ext>
            </a:extLst>
          </p:cNvPr>
          <p:cNvSpPr txBox="1">
            <a:spLocks noChangeArrowheads="1"/>
          </p:cNvSpPr>
          <p:nvPr/>
        </p:nvSpPr>
        <p:spPr bwMode="auto">
          <a:xfrm>
            <a:off x="2501900" y="725488"/>
            <a:ext cx="4886325"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b="1">
                <a:latin typeface="Arial" panose="020B0604020202020204" pitchFamily="34" charset="0"/>
              </a:rPr>
              <a:t>„Alma mater virtualis“: </a:t>
            </a:r>
          </a:p>
          <a:p>
            <a:pPr algn="ctr"/>
            <a:r>
              <a:rPr lang="de-DE" altLang="de-DE" b="1">
                <a:latin typeface="Arial" panose="020B0604020202020204" pitchFamily="34" charset="0"/>
              </a:rPr>
              <a:t>“On campus”-Optionen Studium</a:t>
            </a:r>
          </a:p>
        </p:txBody>
      </p:sp>
    </p:spTree>
  </p:cSld>
  <p:clrMapOvr>
    <a:masterClrMapping/>
  </p:clrMapOvr>
  <p:transition spd="slow">
    <p:zoom dir="in"/>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Foliennummernplatzhalter 3">
            <a:extLst>
              <a:ext uri="{FF2B5EF4-FFF2-40B4-BE49-F238E27FC236}">
                <a16:creationId xmlns:a16="http://schemas.microsoft.com/office/drawing/2014/main" id="{9B9DF484-1901-184D-9A3C-4280C1B52E90}"/>
              </a:ext>
            </a:extLst>
          </p:cNvPr>
          <p:cNvSpPr>
            <a:spLocks noGrp="1"/>
          </p:cNvSpPr>
          <p:nvPr>
            <p:ph type="sldNum" sz="quarter" idx="12"/>
          </p:nvPr>
        </p:nvSpPr>
        <p:spPr/>
        <p:txBody>
          <a:bodyPr/>
          <a:lstStyle/>
          <a:p>
            <a:fld id="{4D9F6F98-6E43-F94E-8B06-1E0016196E87}" type="slidenum">
              <a:rPr lang="de-DE" altLang="de-DE"/>
              <a:pPr/>
              <a:t>12</a:t>
            </a:fld>
            <a:endParaRPr lang="de-DE" altLang="de-DE" b="0"/>
          </a:p>
        </p:txBody>
      </p:sp>
      <p:pic>
        <p:nvPicPr>
          <p:cNvPr id="143362" name="Picture 2">
            <a:extLst>
              <a:ext uri="{FF2B5EF4-FFF2-40B4-BE49-F238E27FC236}">
                <a16:creationId xmlns:a16="http://schemas.microsoft.com/office/drawing/2014/main" id="{453EF87A-6D82-7942-A62C-84A8C0DF862D}"/>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13" y="0"/>
            <a:ext cx="9107487" cy="586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3363" name="Rectangle 3">
            <a:extLst>
              <a:ext uri="{FF2B5EF4-FFF2-40B4-BE49-F238E27FC236}">
                <a16:creationId xmlns:a16="http://schemas.microsoft.com/office/drawing/2014/main" id="{70493E71-A5B1-0C48-8F28-68FF8A3DE8CE}"/>
              </a:ext>
            </a:extLst>
          </p:cNvPr>
          <p:cNvSpPr>
            <a:spLocks noChangeArrowheads="1"/>
          </p:cNvSpPr>
          <p:nvPr/>
        </p:nvSpPr>
        <p:spPr bwMode="auto">
          <a:xfrm>
            <a:off x="3352800" y="4648200"/>
            <a:ext cx="1295400" cy="1371600"/>
          </a:xfrm>
          <a:prstGeom prst="rect">
            <a:avLst/>
          </a:prstGeom>
          <a:noFill/>
          <a:ln w="9525">
            <a:solidFill>
              <a:schemeClr val="tx1"/>
            </a:solidFill>
            <a:miter lim="800000"/>
            <a:headEnd/>
            <a:tailEnd/>
          </a:ln>
          <a:effectLst/>
          <a:scene3d>
            <a:camera prst="legacyObliqueTopRight"/>
            <a:lightRig rig="legacyFlat3" dir="b"/>
          </a:scene3d>
          <a:sp3d extrusionH="8493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43364" name="Rectangle 4">
            <a:extLst>
              <a:ext uri="{FF2B5EF4-FFF2-40B4-BE49-F238E27FC236}">
                <a16:creationId xmlns:a16="http://schemas.microsoft.com/office/drawing/2014/main" id="{DEE3AA4F-169E-E349-95DD-A8A4F8F29A3E}"/>
              </a:ext>
            </a:extLst>
          </p:cNvPr>
          <p:cNvSpPr>
            <a:spLocks noChangeArrowheads="1"/>
          </p:cNvSpPr>
          <p:nvPr/>
        </p:nvSpPr>
        <p:spPr bwMode="auto">
          <a:xfrm>
            <a:off x="4648200" y="4648200"/>
            <a:ext cx="1295400" cy="1371600"/>
          </a:xfrm>
          <a:prstGeom prst="rect">
            <a:avLst/>
          </a:prstGeom>
          <a:noFill/>
          <a:ln w="9525">
            <a:solidFill>
              <a:schemeClr val="tx1"/>
            </a:solidFill>
            <a:miter lim="800000"/>
            <a:headEnd/>
            <a:tailEnd/>
          </a:ln>
          <a:effectLst/>
          <a:scene3d>
            <a:camera prst="legacyObliqueTopRight"/>
            <a:lightRig rig="legacyFlat3" dir="b"/>
          </a:scene3d>
          <a:sp3d extrusionH="8493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43365" name="Rectangle 5">
            <a:extLst>
              <a:ext uri="{FF2B5EF4-FFF2-40B4-BE49-F238E27FC236}">
                <a16:creationId xmlns:a16="http://schemas.microsoft.com/office/drawing/2014/main" id="{17D659C9-F666-6C47-9F6E-0EF302E34111}"/>
              </a:ext>
            </a:extLst>
          </p:cNvPr>
          <p:cNvSpPr>
            <a:spLocks noChangeArrowheads="1"/>
          </p:cNvSpPr>
          <p:nvPr/>
        </p:nvSpPr>
        <p:spPr bwMode="auto">
          <a:xfrm>
            <a:off x="3657600" y="4343400"/>
            <a:ext cx="1295400" cy="1371600"/>
          </a:xfrm>
          <a:prstGeom prst="rect">
            <a:avLst/>
          </a:prstGeom>
          <a:noFill/>
          <a:ln w="9525">
            <a:solidFill>
              <a:schemeClr val="tx1"/>
            </a:solidFill>
            <a:miter lim="800000"/>
            <a:headEnd/>
            <a:tailEnd/>
          </a:ln>
          <a:effectLst/>
          <a:scene3d>
            <a:camera prst="legacyObliqueTopRight"/>
            <a:lightRig rig="legacyFlat3" dir="b"/>
          </a:scene3d>
          <a:sp3d extrusionH="8874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43366" name="Rectangle 6">
            <a:extLst>
              <a:ext uri="{FF2B5EF4-FFF2-40B4-BE49-F238E27FC236}">
                <a16:creationId xmlns:a16="http://schemas.microsoft.com/office/drawing/2014/main" id="{FB6FFECD-AE20-E74A-8076-C70871993E67}"/>
              </a:ext>
            </a:extLst>
          </p:cNvPr>
          <p:cNvSpPr>
            <a:spLocks noChangeArrowheads="1"/>
          </p:cNvSpPr>
          <p:nvPr/>
        </p:nvSpPr>
        <p:spPr bwMode="auto">
          <a:xfrm>
            <a:off x="4953000" y="4343400"/>
            <a:ext cx="1295400" cy="1371600"/>
          </a:xfrm>
          <a:prstGeom prst="rect">
            <a:avLst/>
          </a:prstGeom>
          <a:noFill/>
          <a:ln w="9525">
            <a:solidFill>
              <a:schemeClr val="tx1"/>
            </a:solidFill>
            <a:miter lim="800000"/>
            <a:headEnd/>
            <a:tailEnd/>
          </a:ln>
          <a:effectLst/>
          <a:scene3d>
            <a:camera prst="legacyObliqueTopRight"/>
            <a:lightRig rig="legacyFlat3" dir="b"/>
          </a:scene3d>
          <a:sp3d extrusionH="8874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43367" name="Rectangle 7">
            <a:extLst>
              <a:ext uri="{FF2B5EF4-FFF2-40B4-BE49-F238E27FC236}">
                <a16:creationId xmlns:a16="http://schemas.microsoft.com/office/drawing/2014/main" id="{1F8F0BDA-BD5A-1F4B-A29B-949AC97C15B1}"/>
              </a:ext>
            </a:extLst>
          </p:cNvPr>
          <p:cNvSpPr>
            <a:spLocks noChangeArrowheads="1"/>
          </p:cNvSpPr>
          <p:nvPr/>
        </p:nvSpPr>
        <p:spPr bwMode="auto">
          <a:xfrm>
            <a:off x="3657600" y="2971800"/>
            <a:ext cx="1295400" cy="1371600"/>
          </a:xfrm>
          <a:prstGeom prst="rect">
            <a:avLst/>
          </a:prstGeom>
          <a:solidFill>
            <a:srgbClr val="99CCFF"/>
          </a:solidFill>
          <a:ln w="9525">
            <a:miter lim="800000"/>
            <a:headEnd/>
            <a:tailEnd/>
          </a:ln>
          <a:effectLst/>
          <a:scene3d>
            <a:camera prst="legacyObliqueTopRight"/>
            <a:lightRig rig="legacyFlat3" dir="b"/>
          </a:scene3d>
          <a:sp3d extrusionH="887400" prstMaterial="legacyMatte">
            <a:bevelT w="13500" h="13500" prst="angle"/>
            <a:bevelB w="13500" h="13500" prst="angle"/>
            <a:extrusionClr>
              <a:srgbClr val="99CCFF"/>
            </a:extrusionClr>
            <a:contourClr>
              <a:srgbClr val="99CCF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43368" name="Rectangle 8">
            <a:extLst>
              <a:ext uri="{FF2B5EF4-FFF2-40B4-BE49-F238E27FC236}">
                <a16:creationId xmlns:a16="http://schemas.microsoft.com/office/drawing/2014/main" id="{FD2D4629-1C5B-9949-9142-5DF44F601AE4}"/>
              </a:ext>
            </a:extLst>
          </p:cNvPr>
          <p:cNvSpPr>
            <a:spLocks noChangeArrowheads="1"/>
          </p:cNvSpPr>
          <p:nvPr/>
        </p:nvSpPr>
        <p:spPr bwMode="auto">
          <a:xfrm>
            <a:off x="3352800" y="3276600"/>
            <a:ext cx="1295400" cy="1371600"/>
          </a:xfrm>
          <a:prstGeom prst="rect">
            <a:avLst/>
          </a:prstGeom>
          <a:solidFill>
            <a:srgbClr val="F66013"/>
          </a:solidFill>
          <a:ln w="9525">
            <a:miter lim="800000"/>
            <a:headEnd/>
            <a:tailEnd/>
          </a:ln>
          <a:effectLst/>
          <a:scene3d>
            <a:camera prst="legacyObliqueTopRight"/>
            <a:lightRig rig="legacyFlat3" dir="b"/>
          </a:scene3d>
          <a:sp3d extrusionH="849300" prstMaterial="legacyWireframe">
            <a:bevelT w="13500" h="13500" prst="angle"/>
            <a:bevelB w="13500" h="13500" prst="angle"/>
            <a:extrusionClr>
              <a:srgbClr val="F66013"/>
            </a:extrusionClr>
            <a:contourClr>
              <a:srgbClr val="F66013"/>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43369" name="Rectangle 9">
            <a:extLst>
              <a:ext uri="{FF2B5EF4-FFF2-40B4-BE49-F238E27FC236}">
                <a16:creationId xmlns:a16="http://schemas.microsoft.com/office/drawing/2014/main" id="{2C8CA22F-1AE8-1840-8762-DF28388B0983}"/>
              </a:ext>
            </a:extLst>
          </p:cNvPr>
          <p:cNvSpPr>
            <a:spLocks noChangeArrowheads="1"/>
          </p:cNvSpPr>
          <p:nvPr/>
        </p:nvSpPr>
        <p:spPr bwMode="auto">
          <a:xfrm>
            <a:off x="4953000" y="2971800"/>
            <a:ext cx="1295400" cy="1371600"/>
          </a:xfrm>
          <a:prstGeom prst="rect">
            <a:avLst/>
          </a:prstGeom>
          <a:solidFill>
            <a:srgbClr val="0000FF"/>
          </a:solidFill>
          <a:ln w="9525">
            <a:miter lim="800000"/>
            <a:headEnd/>
            <a:tailEnd/>
          </a:ln>
          <a:effectLst/>
          <a:scene3d>
            <a:camera prst="legacyObliqueTopRight"/>
            <a:lightRig rig="legacyFlat3" dir="b"/>
          </a:scene3d>
          <a:sp3d extrusionH="887400" prstMaterial="legacyMatte">
            <a:bevelT w="13500" h="13500" prst="angle"/>
            <a:bevelB w="13500" h="13500" prst="angle"/>
            <a:extrusionClr>
              <a:srgbClr val="0000FF"/>
            </a:extrusionClr>
            <a:contourClr>
              <a:srgbClr val="0000F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43370" name="Text Box 10">
            <a:extLst>
              <a:ext uri="{FF2B5EF4-FFF2-40B4-BE49-F238E27FC236}">
                <a16:creationId xmlns:a16="http://schemas.microsoft.com/office/drawing/2014/main" id="{A83051CB-7447-4443-ABA1-74BE86D59635}"/>
              </a:ext>
            </a:extLst>
          </p:cNvPr>
          <p:cNvSpPr txBox="1">
            <a:spLocks noChangeArrowheads="1"/>
          </p:cNvSpPr>
          <p:nvPr/>
        </p:nvSpPr>
        <p:spPr bwMode="auto">
          <a:xfrm>
            <a:off x="635000" y="4356100"/>
            <a:ext cx="2089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a:r>
              <a:rPr lang="de-DE" altLang="de-DE" sz="1800" b="1">
                <a:latin typeface="Arial" panose="020B0604020202020204" pitchFamily="34" charset="0"/>
              </a:rPr>
              <a:t>Fokus/Zielgruppe</a:t>
            </a:r>
            <a:endParaRPr lang="de-DE" altLang="de-DE" sz="1200">
              <a:latin typeface="Arial" panose="020B0604020202020204" pitchFamily="34" charset="0"/>
            </a:endParaRPr>
          </a:p>
        </p:txBody>
      </p:sp>
      <p:sp>
        <p:nvSpPr>
          <p:cNvPr id="143371" name="Text Box 11">
            <a:extLst>
              <a:ext uri="{FF2B5EF4-FFF2-40B4-BE49-F238E27FC236}">
                <a16:creationId xmlns:a16="http://schemas.microsoft.com/office/drawing/2014/main" id="{3F81F03C-FA66-FC49-BC91-81F282F43748}"/>
              </a:ext>
            </a:extLst>
          </p:cNvPr>
          <p:cNvSpPr txBox="1">
            <a:spLocks noChangeArrowheads="1"/>
          </p:cNvSpPr>
          <p:nvPr/>
        </p:nvSpPr>
        <p:spPr bwMode="auto">
          <a:xfrm>
            <a:off x="1238250" y="2589213"/>
            <a:ext cx="16954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800" b="1">
                <a:latin typeface="Arial" panose="020B0604020202020204" pitchFamily="34" charset="0"/>
              </a:rPr>
              <a:t>Anwendungs-</a:t>
            </a:r>
          </a:p>
          <a:p>
            <a:pPr algn="ctr"/>
            <a:r>
              <a:rPr lang="de-DE" altLang="de-DE" sz="1800" b="1">
                <a:latin typeface="Arial" panose="020B0604020202020204" pitchFamily="34" charset="0"/>
              </a:rPr>
              <a:t>feld</a:t>
            </a:r>
          </a:p>
        </p:txBody>
      </p:sp>
      <p:sp>
        <p:nvSpPr>
          <p:cNvPr id="143372" name="Text Box 12">
            <a:extLst>
              <a:ext uri="{FF2B5EF4-FFF2-40B4-BE49-F238E27FC236}">
                <a16:creationId xmlns:a16="http://schemas.microsoft.com/office/drawing/2014/main" id="{6FF3C4C2-2024-6E40-AB7E-367D2A8DF953}"/>
              </a:ext>
            </a:extLst>
          </p:cNvPr>
          <p:cNvSpPr txBox="1">
            <a:spLocks noChangeArrowheads="1"/>
          </p:cNvSpPr>
          <p:nvPr/>
        </p:nvSpPr>
        <p:spPr bwMode="auto">
          <a:xfrm>
            <a:off x="4840288" y="1854200"/>
            <a:ext cx="1263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800" b="1">
                <a:latin typeface="Arial" panose="020B0604020202020204" pitchFamily="34" charset="0"/>
              </a:rPr>
              <a:t>IT-Einsatz</a:t>
            </a:r>
            <a:endParaRPr lang="de-DE" altLang="de-DE" sz="1200">
              <a:latin typeface="Arial" panose="020B0604020202020204" pitchFamily="34" charset="0"/>
            </a:endParaRPr>
          </a:p>
        </p:txBody>
      </p:sp>
      <p:sp>
        <p:nvSpPr>
          <p:cNvPr id="143373" name="Text Box 13">
            <a:extLst>
              <a:ext uri="{FF2B5EF4-FFF2-40B4-BE49-F238E27FC236}">
                <a16:creationId xmlns:a16="http://schemas.microsoft.com/office/drawing/2014/main" id="{6D314DFB-74EC-A145-AA92-3A1D53B80956}"/>
              </a:ext>
            </a:extLst>
          </p:cNvPr>
          <p:cNvSpPr txBox="1">
            <a:spLocks noChangeArrowheads="1"/>
          </p:cNvSpPr>
          <p:nvPr/>
        </p:nvSpPr>
        <p:spPr bwMode="auto">
          <a:xfrm>
            <a:off x="2362200" y="3989388"/>
            <a:ext cx="10477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On-Campus</a:t>
            </a:r>
            <a:endParaRPr lang="de-DE" altLang="de-DE" sz="1200">
              <a:latin typeface="Arial" panose="020B0604020202020204" pitchFamily="34" charset="0"/>
            </a:endParaRPr>
          </a:p>
        </p:txBody>
      </p:sp>
      <p:sp>
        <p:nvSpPr>
          <p:cNvPr id="143374" name="Text Box 14">
            <a:extLst>
              <a:ext uri="{FF2B5EF4-FFF2-40B4-BE49-F238E27FC236}">
                <a16:creationId xmlns:a16="http://schemas.microsoft.com/office/drawing/2014/main" id="{99A8A2F1-4683-8742-89EF-25B7FF085800}"/>
              </a:ext>
            </a:extLst>
          </p:cNvPr>
          <p:cNvSpPr txBox="1">
            <a:spLocks noChangeArrowheads="1"/>
          </p:cNvSpPr>
          <p:nvPr/>
        </p:nvSpPr>
        <p:spPr bwMode="auto">
          <a:xfrm>
            <a:off x="2286000" y="4873625"/>
            <a:ext cx="1055688"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Off-Campus</a:t>
            </a:r>
            <a:endParaRPr lang="de-DE" altLang="de-DE" sz="1200">
              <a:latin typeface="Arial" panose="020B0604020202020204" pitchFamily="34" charset="0"/>
            </a:endParaRPr>
          </a:p>
        </p:txBody>
      </p:sp>
      <p:sp>
        <p:nvSpPr>
          <p:cNvPr id="143375" name="Text Box 15">
            <a:extLst>
              <a:ext uri="{FF2B5EF4-FFF2-40B4-BE49-F238E27FC236}">
                <a16:creationId xmlns:a16="http://schemas.microsoft.com/office/drawing/2014/main" id="{10A70E38-AF7E-014A-BB01-1CB355C27475}"/>
              </a:ext>
            </a:extLst>
          </p:cNvPr>
          <p:cNvSpPr txBox="1">
            <a:spLocks noChangeArrowheads="1"/>
          </p:cNvSpPr>
          <p:nvPr/>
        </p:nvSpPr>
        <p:spPr bwMode="auto">
          <a:xfrm>
            <a:off x="4298950" y="2236788"/>
            <a:ext cx="693738"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200" b="1">
                <a:latin typeface="Arial" panose="020B0604020202020204" pitchFamily="34" charset="0"/>
              </a:rPr>
              <a:t>niedrig</a:t>
            </a:r>
            <a:endParaRPr lang="de-DE" altLang="de-DE" sz="1200">
              <a:latin typeface="Arial" panose="020B0604020202020204" pitchFamily="34" charset="0"/>
            </a:endParaRPr>
          </a:p>
        </p:txBody>
      </p:sp>
      <p:sp>
        <p:nvSpPr>
          <p:cNvPr id="143376" name="Text Box 16">
            <a:extLst>
              <a:ext uri="{FF2B5EF4-FFF2-40B4-BE49-F238E27FC236}">
                <a16:creationId xmlns:a16="http://schemas.microsoft.com/office/drawing/2014/main" id="{1D7B2DD3-5A6F-D14B-B685-25AF0F97C0E9}"/>
              </a:ext>
            </a:extLst>
          </p:cNvPr>
          <p:cNvSpPr txBox="1">
            <a:spLocks noChangeArrowheads="1"/>
          </p:cNvSpPr>
          <p:nvPr/>
        </p:nvSpPr>
        <p:spPr bwMode="auto">
          <a:xfrm>
            <a:off x="5834063" y="2236788"/>
            <a:ext cx="54927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200" b="1">
                <a:latin typeface="Arial" panose="020B0604020202020204" pitchFamily="34" charset="0"/>
              </a:rPr>
              <a:t>hoch</a:t>
            </a:r>
            <a:endParaRPr lang="de-DE" altLang="de-DE" sz="1200">
              <a:latin typeface="Arial" panose="020B0604020202020204" pitchFamily="34" charset="0"/>
            </a:endParaRPr>
          </a:p>
        </p:txBody>
      </p:sp>
      <p:sp>
        <p:nvSpPr>
          <p:cNvPr id="143377" name="Text Box 17">
            <a:extLst>
              <a:ext uri="{FF2B5EF4-FFF2-40B4-BE49-F238E27FC236}">
                <a16:creationId xmlns:a16="http://schemas.microsoft.com/office/drawing/2014/main" id="{4EBD5339-F584-4449-8B7D-8A6574541DEB}"/>
              </a:ext>
            </a:extLst>
          </p:cNvPr>
          <p:cNvSpPr txBox="1">
            <a:spLocks noChangeArrowheads="1"/>
          </p:cNvSpPr>
          <p:nvPr/>
        </p:nvSpPr>
        <p:spPr bwMode="auto">
          <a:xfrm>
            <a:off x="2422525" y="3074988"/>
            <a:ext cx="795338"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Studium</a:t>
            </a:r>
            <a:endParaRPr lang="de-DE" altLang="de-DE" sz="1200">
              <a:latin typeface="Arial" panose="020B0604020202020204" pitchFamily="34" charset="0"/>
            </a:endParaRPr>
          </a:p>
        </p:txBody>
      </p:sp>
      <p:sp>
        <p:nvSpPr>
          <p:cNvPr id="143378" name="Text Box 18">
            <a:extLst>
              <a:ext uri="{FF2B5EF4-FFF2-40B4-BE49-F238E27FC236}">
                <a16:creationId xmlns:a16="http://schemas.microsoft.com/office/drawing/2014/main" id="{90259B52-0AAE-214E-B221-63A414EECA11}"/>
              </a:ext>
            </a:extLst>
          </p:cNvPr>
          <p:cNvSpPr txBox="1">
            <a:spLocks noChangeArrowheads="1"/>
          </p:cNvSpPr>
          <p:nvPr/>
        </p:nvSpPr>
        <p:spPr bwMode="auto">
          <a:xfrm>
            <a:off x="2819400" y="2511425"/>
            <a:ext cx="12033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Weiterbildung</a:t>
            </a:r>
            <a:endParaRPr lang="de-DE" altLang="de-DE" sz="1200">
              <a:latin typeface="Arial" panose="020B0604020202020204" pitchFamily="34" charset="0"/>
            </a:endParaRPr>
          </a:p>
        </p:txBody>
      </p:sp>
      <p:sp>
        <p:nvSpPr>
          <p:cNvPr id="143379" name="Rectangle 19">
            <a:extLst>
              <a:ext uri="{FF2B5EF4-FFF2-40B4-BE49-F238E27FC236}">
                <a16:creationId xmlns:a16="http://schemas.microsoft.com/office/drawing/2014/main" id="{329A6258-5B51-8E49-AA0C-F1ACC9999581}"/>
              </a:ext>
            </a:extLst>
          </p:cNvPr>
          <p:cNvSpPr>
            <a:spLocks noChangeArrowheads="1"/>
          </p:cNvSpPr>
          <p:nvPr/>
        </p:nvSpPr>
        <p:spPr bwMode="auto">
          <a:xfrm>
            <a:off x="4648200" y="3276600"/>
            <a:ext cx="1295400" cy="1371600"/>
          </a:xfrm>
          <a:prstGeom prst="rect">
            <a:avLst/>
          </a:prstGeom>
          <a:solidFill>
            <a:srgbClr val="F66013"/>
          </a:solidFill>
          <a:ln w="9525">
            <a:miter lim="800000"/>
            <a:headEnd/>
            <a:tailEnd/>
          </a:ln>
          <a:effectLst/>
          <a:scene3d>
            <a:camera prst="legacyObliqueTopRight"/>
            <a:lightRig rig="legacyFlat3" dir="b"/>
          </a:scene3d>
          <a:sp3d extrusionH="849300" prstMaterial="legacyWireframe">
            <a:bevelT w="13500" h="13500" prst="angle"/>
            <a:bevelB w="13500" h="13500" prst="angle"/>
            <a:extrusionClr>
              <a:srgbClr val="F66013"/>
            </a:extrusionClr>
            <a:contourClr>
              <a:srgbClr val="F66013"/>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43380" name="Text Box 20">
            <a:extLst>
              <a:ext uri="{FF2B5EF4-FFF2-40B4-BE49-F238E27FC236}">
                <a16:creationId xmlns:a16="http://schemas.microsoft.com/office/drawing/2014/main" id="{75559848-D311-594A-BB0C-EF82B9C3ABC2}"/>
              </a:ext>
            </a:extLst>
          </p:cNvPr>
          <p:cNvSpPr txBox="1">
            <a:spLocks noChangeArrowheads="1"/>
          </p:cNvSpPr>
          <p:nvPr/>
        </p:nvSpPr>
        <p:spPr bwMode="auto">
          <a:xfrm>
            <a:off x="2105025" y="725488"/>
            <a:ext cx="5697538"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b="1">
                <a:latin typeface="Arial" panose="020B0604020202020204" pitchFamily="34" charset="0"/>
              </a:rPr>
              <a:t>„Alma mater virtualis“: </a:t>
            </a:r>
          </a:p>
          <a:p>
            <a:pPr algn="ctr"/>
            <a:r>
              <a:rPr lang="de-DE" altLang="de-DE" b="1">
                <a:latin typeface="Arial" panose="020B0604020202020204" pitchFamily="34" charset="0"/>
              </a:rPr>
              <a:t>“On campus”-Optionen Weiterbildung</a:t>
            </a:r>
          </a:p>
        </p:txBody>
      </p:sp>
    </p:spTree>
  </p:cSld>
  <p:clrMapOvr>
    <a:masterClrMapping/>
  </p:clrMapOvr>
  <p:transition spd="slow">
    <p:zoom dir="in"/>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Foliennummernplatzhalter 3">
            <a:extLst>
              <a:ext uri="{FF2B5EF4-FFF2-40B4-BE49-F238E27FC236}">
                <a16:creationId xmlns:a16="http://schemas.microsoft.com/office/drawing/2014/main" id="{6A19B04E-D632-AB48-828C-3C52211DF7C9}"/>
              </a:ext>
            </a:extLst>
          </p:cNvPr>
          <p:cNvSpPr>
            <a:spLocks noGrp="1"/>
          </p:cNvSpPr>
          <p:nvPr>
            <p:ph type="sldNum" sz="quarter" idx="12"/>
          </p:nvPr>
        </p:nvSpPr>
        <p:spPr/>
        <p:txBody>
          <a:bodyPr/>
          <a:lstStyle/>
          <a:p>
            <a:fld id="{65CA798E-774E-4243-9311-206185C10406}" type="slidenum">
              <a:rPr lang="de-DE" altLang="de-DE"/>
              <a:pPr/>
              <a:t>13</a:t>
            </a:fld>
            <a:endParaRPr lang="de-DE" altLang="de-DE" b="0"/>
          </a:p>
        </p:txBody>
      </p:sp>
      <p:pic>
        <p:nvPicPr>
          <p:cNvPr id="145410" name="Picture 2">
            <a:extLst>
              <a:ext uri="{FF2B5EF4-FFF2-40B4-BE49-F238E27FC236}">
                <a16:creationId xmlns:a16="http://schemas.microsoft.com/office/drawing/2014/main" id="{F83A897E-4104-0E49-AE32-FAA41E0268A0}"/>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13" y="0"/>
            <a:ext cx="9107487" cy="586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5411" name="Rectangle 3">
            <a:extLst>
              <a:ext uri="{FF2B5EF4-FFF2-40B4-BE49-F238E27FC236}">
                <a16:creationId xmlns:a16="http://schemas.microsoft.com/office/drawing/2014/main" id="{47BF9526-9972-6749-9A08-74317AE2FEDD}"/>
              </a:ext>
            </a:extLst>
          </p:cNvPr>
          <p:cNvSpPr>
            <a:spLocks noChangeArrowheads="1"/>
          </p:cNvSpPr>
          <p:nvPr/>
        </p:nvSpPr>
        <p:spPr bwMode="auto">
          <a:xfrm>
            <a:off x="3786188" y="4267200"/>
            <a:ext cx="1295400" cy="1371600"/>
          </a:xfrm>
          <a:prstGeom prst="rect">
            <a:avLst/>
          </a:prstGeom>
          <a:solidFill>
            <a:srgbClr val="00CC66"/>
          </a:solidFill>
          <a:ln w="9525">
            <a:miter lim="800000"/>
            <a:headEnd/>
            <a:tailEnd/>
          </a:ln>
          <a:effectLst/>
          <a:scene3d>
            <a:camera prst="legacyObliqueTopRight"/>
            <a:lightRig rig="legacyFlat3" dir="b"/>
          </a:scene3d>
          <a:sp3d extrusionH="887400" prstMaterial="legacyMatte">
            <a:bevelT w="13500" h="13500" prst="angle"/>
            <a:bevelB w="13500" h="13500" prst="angle"/>
            <a:extrusionClr>
              <a:srgbClr val="00CC66"/>
            </a:extrusionClr>
            <a:contourClr>
              <a:srgbClr val="00CC66"/>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45412" name="Rectangle 4">
            <a:extLst>
              <a:ext uri="{FF2B5EF4-FFF2-40B4-BE49-F238E27FC236}">
                <a16:creationId xmlns:a16="http://schemas.microsoft.com/office/drawing/2014/main" id="{60F1A8B8-D4F3-2D4C-AD7E-9E2C308A75C4}"/>
              </a:ext>
            </a:extLst>
          </p:cNvPr>
          <p:cNvSpPr>
            <a:spLocks noChangeArrowheads="1"/>
          </p:cNvSpPr>
          <p:nvPr/>
        </p:nvSpPr>
        <p:spPr bwMode="auto">
          <a:xfrm>
            <a:off x="5081588" y="4267200"/>
            <a:ext cx="1295400" cy="1371600"/>
          </a:xfrm>
          <a:prstGeom prst="rect">
            <a:avLst/>
          </a:prstGeom>
          <a:solidFill>
            <a:srgbClr val="339966"/>
          </a:solidFill>
          <a:ln w="9525">
            <a:miter lim="800000"/>
            <a:headEnd/>
            <a:tailEnd/>
          </a:ln>
          <a:effectLst/>
          <a:scene3d>
            <a:camera prst="legacyObliqueTopRight"/>
            <a:lightRig rig="legacyFlat3" dir="b"/>
          </a:scene3d>
          <a:sp3d extrusionH="887400" prstMaterial="legacyMatte">
            <a:bevelT w="13500" h="13500" prst="angle"/>
            <a:bevelB w="13500" h="13500" prst="angle"/>
            <a:extrusionClr>
              <a:srgbClr val="339966"/>
            </a:extrusionClr>
            <a:contourClr>
              <a:srgbClr val="339966"/>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45413" name="Rectangle 5">
            <a:extLst>
              <a:ext uri="{FF2B5EF4-FFF2-40B4-BE49-F238E27FC236}">
                <a16:creationId xmlns:a16="http://schemas.microsoft.com/office/drawing/2014/main" id="{CA8B6654-89FE-C144-8758-B114DF8A233F}"/>
              </a:ext>
            </a:extLst>
          </p:cNvPr>
          <p:cNvSpPr>
            <a:spLocks noChangeArrowheads="1"/>
          </p:cNvSpPr>
          <p:nvPr/>
        </p:nvSpPr>
        <p:spPr bwMode="auto">
          <a:xfrm>
            <a:off x="3481388" y="4572000"/>
            <a:ext cx="1295400" cy="1371600"/>
          </a:xfrm>
          <a:prstGeom prst="rect">
            <a:avLst/>
          </a:prstGeom>
          <a:noFill/>
          <a:ln w="9525">
            <a:solidFill>
              <a:schemeClr val="tx1"/>
            </a:solidFill>
            <a:miter lim="800000"/>
            <a:headEnd/>
            <a:tailEnd/>
          </a:ln>
          <a:effectLst/>
          <a:scene3d>
            <a:camera prst="legacyObliqueTopRight"/>
            <a:lightRig rig="legacyFlat3" dir="b"/>
          </a:scene3d>
          <a:sp3d extrusionH="8493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45414" name="Rectangle 6">
            <a:extLst>
              <a:ext uri="{FF2B5EF4-FFF2-40B4-BE49-F238E27FC236}">
                <a16:creationId xmlns:a16="http://schemas.microsoft.com/office/drawing/2014/main" id="{7CE33258-B850-4E4D-94F2-E71565BDEBB8}"/>
              </a:ext>
            </a:extLst>
          </p:cNvPr>
          <p:cNvSpPr>
            <a:spLocks noChangeArrowheads="1"/>
          </p:cNvSpPr>
          <p:nvPr/>
        </p:nvSpPr>
        <p:spPr bwMode="auto">
          <a:xfrm>
            <a:off x="4776788" y="4572000"/>
            <a:ext cx="1295400" cy="1371600"/>
          </a:xfrm>
          <a:prstGeom prst="rect">
            <a:avLst/>
          </a:prstGeom>
          <a:noFill/>
          <a:ln w="9525">
            <a:solidFill>
              <a:schemeClr val="tx1"/>
            </a:solidFill>
            <a:miter lim="800000"/>
            <a:headEnd/>
            <a:tailEnd/>
          </a:ln>
          <a:effectLst/>
          <a:scene3d>
            <a:camera prst="legacyObliqueTopRight"/>
            <a:lightRig rig="legacyFlat3" dir="b"/>
          </a:scene3d>
          <a:sp3d extrusionH="8493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45415" name="Rectangle 7">
            <a:extLst>
              <a:ext uri="{FF2B5EF4-FFF2-40B4-BE49-F238E27FC236}">
                <a16:creationId xmlns:a16="http://schemas.microsoft.com/office/drawing/2014/main" id="{F872D108-B895-8A4B-BD1B-8F262CA90726}"/>
              </a:ext>
            </a:extLst>
          </p:cNvPr>
          <p:cNvSpPr>
            <a:spLocks noChangeArrowheads="1"/>
          </p:cNvSpPr>
          <p:nvPr/>
        </p:nvSpPr>
        <p:spPr bwMode="auto">
          <a:xfrm>
            <a:off x="3786188" y="2895600"/>
            <a:ext cx="1295400" cy="1371600"/>
          </a:xfrm>
          <a:prstGeom prst="rect">
            <a:avLst/>
          </a:prstGeom>
          <a:solidFill>
            <a:srgbClr val="F66013"/>
          </a:solidFill>
          <a:ln w="9525">
            <a:miter lim="800000"/>
            <a:headEnd/>
            <a:tailEnd/>
          </a:ln>
          <a:effectLst/>
          <a:scene3d>
            <a:camera prst="legacyObliqueTopRight"/>
            <a:lightRig rig="legacyFlat3" dir="b"/>
          </a:scene3d>
          <a:sp3d extrusionH="887400" prstMaterial="legacyWireframe">
            <a:bevelT w="13500" h="13500" prst="angle"/>
            <a:bevelB w="13500" h="13500" prst="angle"/>
            <a:extrusionClr>
              <a:srgbClr val="F66013"/>
            </a:extrusionClr>
            <a:contourClr>
              <a:srgbClr val="F66013"/>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45416" name="Rectangle 8">
            <a:extLst>
              <a:ext uri="{FF2B5EF4-FFF2-40B4-BE49-F238E27FC236}">
                <a16:creationId xmlns:a16="http://schemas.microsoft.com/office/drawing/2014/main" id="{008A3101-26D6-FA4C-8CAE-0A94926D53C2}"/>
              </a:ext>
            </a:extLst>
          </p:cNvPr>
          <p:cNvSpPr>
            <a:spLocks noChangeArrowheads="1"/>
          </p:cNvSpPr>
          <p:nvPr/>
        </p:nvSpPr>
        <p:spPr bwMode="auto">
          <a:xfrm>
            <a:off x="3481388" y="3200400"/>
            <a:ext cx="1295400" cy="1371600"/>
          </a:xfrm>
          <a:prstGeom prst="rect">
            <a:avLst/>
          </a:prstGeom>
          <a:solidFill>
            <a:srgbClr val="F66013"/>
          </a:solidFill>
          <a:ln w="9525">
            <a:miter lim="800000"/>
            <a:headEnd/>
            <a:tailEnd/>
          </a:ln>
          <a:effectLst/>
          <a:scene3d>
            <a:camera prst="legacyObliqueTopRight"/>
            <a:lightRig rig="legacyFlat3" dir="b"/>
          </a:scene3d>
          <a:sp3d extrusionH="849300" prstMaterial="legacyWireframe">
            <a:bevelT w="13500" h="13500" prst="angle"/>
            <a:bevelB w="13500" h="13500" prst="angle"/>
            <a:extrusionClr>
              <a:srgbClr val="F66013"/>
            </a:extrusionClr>
            <a:contourClr>
              <a:srgbClr val="F66013"/>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45417" name="Rectangle 9">
            <a:extLst>
              <a:ext uri="{FF2B5EF4-FFF2-40B4-BE49-F238E27FC236}">
                <a16:creationId xmlns:a16="http://schemas.microsoft.com/office/drawing/2014/main" id="{D6FF4541-4005-644E-BE2A-77ED3A15595F}"/>
              </a:ext>
            </a:extLst>
          </p:cNvPr>
          <p:cNvSpPr>
            <a:spLocks noChangeArrowheads="1"/>
          </p:cNvSpPr>
          <p:nvPr/>
        </p:nvSpPr>
        <p:spPr bwMode="auto">
          <a:xfrm>
            <a:off x="5081588" y="2895600"/>
            <a:ext cx="1295400" cy="1371600"/>
          </a:xfrm>
          <a:prstGeom prst="rect">
            <a:avLst/>
          </a:prstGeom>
          <a:solidFill>
            <a:srgbClr val="F66013"/>
          </a:solidFill>
          <a:ln w="9525">
            <a:miter lim="800000"/>
            <a:headEnd/>
            <a:tailEnd/>
          </a:ln>
          <a:effectLst/>
          <a:scene3d>
            <a:camera prst="legacyObliqueTopRight"/>
            <a:lightRig rig="legacyFlat3" dir="b"/>
          </a:scene3d>
          <a:sp3d extrusionH="887400" prstMaterial="legacyWireframe">
            <a:bevelT w="13500" h="13500" prst="angle"/>
            <a:bevelB w="13500" h="13500" prst="angle"/>
            <a:extrusionClr>
              <a:srgbClr val="F66013"/>
            </a:extrusionClr>
            <a:contourClr>
              <a:srgbClr val="F66013"/>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45418" name="Text Box 10">
            <a:extLst>
              <a:ext uri="{FF2B5EF4-FFF2-40B4-BE49-F238E27FC236}">
                <a16:creationId xmlns:a16="http://schemas.microsoft.com/office/drawing/2014/main" id="{C0253153-AC8C-3F46-B5A5-C2452C4B4D57}"/>
              </a:ext>
            </a:extLst>
          </p:cNvPr>
          <p:cNvSpPr txBox="1">
            <a:spLocks noChangeArrowheads="1"/>
          </p:cNvSpPr>
          <p:nvPr/>
        </p:nvSpPr>
        <p:spPr bwMode="auto">
          <a:xfrm>
            <a:off x="763588" y="4279900"/>
            <a:ext cx="2089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a:r>
              <a:rPr lang="de-DE" altLang="de-DE" sz="1800" b="1">
                <a:latin typeface="Arial" panose="020B0604020202020204" pitchFamily="34" charset="0"/>
              </a:rPr>
              <a:t>Fokus/Zielgruppe</a:t>
            </a:r>
            <a:endParaRPr lang="de-DE" altLang="de-DE" sz="1200">
              <a:latin typeface="Arial" panose="020B0604020202020204" pitchFamily="34" charset="0"/>
            </a:endParaRPr>
          </a:p>
        </p:txBody>
      </p:sp>
      <p:sp>
        <p:nvSpPr>
          <p:cNvPr id="145419" name="Text Box 11">
            <a:extLst>
              <a:ext uri="{FF2B5EF4-FFF2-40B4-BE49-F238E27FC236}">
                <a16:creationId xmlns:a16="http://schemas.microsoft.com/office/drawing/2014/main" id="{78D12358-5151-9C45-AD8A-1D9E949AA545}"/>
              </a:ext>
            </a:extLst>
          </p:cNvPr>
          <p:cNvSpPr txBox="1">
            <a:spLocks noChangeArrowheads="1"/>
          </p:cNvSpPr>
          <p:nvPr/>
        </p:nvSpPr>
        <p:spPr bwMode="auto">
          <a:xfrm>
            <a:off x="1366838" y="2513013"/>
            <a:ext cx="16954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800" b="1">
                <a:latin typeface="Arial" panose="020B0604020202020204" pitchFamily="34" charset="0"/>
              </a:rPr>
              <a:t>Anwendungs-</a:t>
            </a:r>
            <a:br>
              <a:rPr lang="de-DE" altLang="de-DE" sz="1800" b="1">
                <a:latin typeface="Arial" panose="020B0604020202020204" pitchFamily="34" charset="0"/>
              </a:rPr>
            </a:br>
            <a:r>
              <a:rPr lang="de-DE" altLang="de-DE" sz="1800" b="1">
                <a:latin typeface="Arial" panose="020B0604020202020204" pitchFamily="34" charset="0"/>
              </a:rPr>
              <a:t>feld</a:t>
            </a:r>
            <a:endParaRPr lang="de-DE" altLang="de-DE" sz="1200">
              <a:latin typeface="Arial" panose="020B0604020202020204" pitchFamily="34" charset="0"/>
            </a:endParaRPr>
          </a:p>
        </p:txBody>
      </p:sp>
      <p:sp>
        <p:nvSpPr>
          <p:cNvPr id="145420" name="Text Box 12">
            <a:extLst>
              <a:ext uri="{FF2B5EF4-FFF2-40B4-BE49-F238E27FC236}">
                <a16:creationId xmlns:a16="http://schemas.microsoft.com/office/drawing/2014/main" id="{2C60B6E5-3C58-6748-9F4F-6CDAC1E7B71F}"/>
              </a:ext>
            </a:extLst>
          </p:cNvPr>
          <p:cNvSpPr txBox="1">
            <a:spLocks noChangeArrowheads="1"/>
          </p:cNvSpPr>
          <p:nvPr/>
        </p:nvSpPr>
        <p:spPr bwMode="auto">
          <a:xfrm>
            <a:off x="4968875" y="1778000"/>
            <a:ext cx="1263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800" b="1">
                <a:latin typeface="Arial" panose="020B0604020202020204" pitchFamily="34" charset="0"/>
              </a:rPr>
              <a:t>IT-Einsatz</a:t>
            </a:r>
            <a:endParaRPr lang="de-DE" altLang="de-DE" sz="1200">
              <a:latin typeface="Arial" panose="020B0604020202020204" pitchFamily="34" charset="0"/>
            </a:endParaRPr>
          </a:p>
        </p:txBody>
      </p:sp>
      <p:sp>
        <p:nvSpPr>
          <p:cNvPr id="145421" name="Text Box 13">
            <a:extLst>
              <a:ext uri="{FF2B5EF4-FFF2-40B4-BE49-F238E27FC236}">
                <a16:creationId xmlns:a16="http://schemas.microsoft.com/office/drawing/2014/main" id="{3C1C9ED7-ADC4-0E41-A10E-3602D8F1BD2D}"/>
              </a:ext>
            </a:extLst>
          </p:cNvPr>
          <p:cNvSpPr txBox="1">
            <a:spLocks noChangeArrowheads="1"/>
          </p:cNvSpPr>
          <p:nvPr/>
        </p:nvSpPr>
        <p:spPr bwMode="auto">
          <a:xfrm>
            <a:off x="2490788" y="3913188"/>
            <a:ext cx="10477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On-Campus</a:t>
            </a:r>
            <a:endParaRPr lang="de-DE" altLang="de-DE" sz="1200">
              <a:latin typeface="Arial" panose="020B0604020202020204" pitchFamily="34" charset="0"/>
            </a:endParaRPr>
          </a:p>
        </p:txBody>
      </p:sp>
      <p:sp>
        <p:nvSpPr>
          <p:cNvPr id="145422" name="Text Box 14">
            <a:extLst>
              <a:ext uri="{FF2B5EF4-FFF2-40B4-BE49-F238E27FC236}">
                <a16:creationId xmlns:a16="http://schemas.microsoft.com/office/drawing/2014/main" id="{A747DC44-51E6-8C40-BBCC-AA78EECAAC9D}"/>
              </a:ext>
            </a:extLst>
          </p:cNvPr>
          <p:cNvSpPr txBox="1">
            <a:spLocks noChangeArrowheads="1"/>
          </p:cNvSpPr>
          <p:nvPr/>
        </p:nvSpPr>
        <p:spPr bwMode="auto">
          <a:xfrm>
            <a:off x="2414588" y="4797425"/>
            <a:ext cx="1055687"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Off-Campus</a:t>
            </a:r>
            <a:endParaRPr lang="de-DE" altLang="de-DE" sz="1200">
              <a:latin typeface="Arial" panose="020B0604020202020204" pitchFamily="34" charset="0"/>
            </a:endParaRPr>
          </a:p>
        </p:txBody>
      </p:sp>
      <p:sp>
        <p:nvSpPr>
          <p:cNvPr id="145423" name="Text Box 15">
            <a:extLst>
              <a:ext uri="{FF2B5EF4-FFF2-40B4-BE49-F238E27FC236}">
                <a16:creationId xmlns:a16="http://schemas.microsoft.com/office/drawing/2014/main" id="{7C9809F2-14AA-EB4B-ACFA-B9A78425CB47}"/>
              </a:ext>
            </a:extLst>
          </p:cNvPr>
          <p:cNvSpPr txBox="1">
            <a:spLocks noChangeArrowheads="1"/>
          </p:cNvSpPr>
          <p:nvPr/>
        </p:nvSpPr>
        <p:spPr bwMode="auto">
          <a:xfrm>
            <a:off x="4427538" y="2160588"/>
            <a:ext cx="6937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200" b="1">
                <a:latin typeface="Arial" panose="020B0604020202020204" pitchFamily="34" charset="0"/>
              </a:rPr>
              <a:t>niedrig</a:t>
            </a:r>
            <a:endParaRPr lang="de-DE" altLang="de-DE" sz="1200">
              <a:latin typeface="Arial" panose="020B0604020202020204" pitchFamily="34" charset="0"/>
            </a:endParaRPr>
          </a:p>
        </p:txBody>
      </p:sp>
      <p:sp>
        <p:nvSpPr>
          <p:cNvPr id="145424" name="Text Box 16">
            <a:extLst>
              <a:ext uri="{FF2B5EF4-FFF2-40B4-BE49-F238E27FC236}">
                <a16:creationId xmlns:a16="http://schemas.microsoft.com/office/drawing/2014/main" id="{E4E5F182-6141-DE4F-95A4-81BDBEAB8969}"/>
              </a:ext>
            </a:extLst>
          </p:cNvPr>
          <p:cNvSpPr txBox="1">
            <a:spLocks noChangeArrowheads="1"/>
          </p:cNvSpPr>
          <p:nvPr/>
        </p:nvSpPr>
        <p:spPr bwMode="auto">
          <a:xfrm>
            <a:off x="5962650" y="2160588"/>
            <a:ext cx="54927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200" b="1">
                <a:latin typeface="Arial" panose="020B0604020202020204" pitchFamily="34" charset="0"/>
              </a:rPr>
              <a:t>hoch</a:t>
            </a:r>
            <a:endParaRPr lang="de-DE" altLang="de-DE" sz="1200">
              <a:latin typeface="Arial" panose="020B0604020202020204" pitchFamily="34" charset="0"/>
            </a:endParaRPr>
          </a:p>
        </p:txBody>
      </p:sp>
      <p:sp>
        <p:nvSpPr>
          <p:cNvPr id="145425" name="Text Box 17">
            <a:extLst>
              <a:ext uri="{FF2B5EF4-FFF2-40B4-BE49-F238E27FC236}">
                <a16:creationId xmlns:a16="http://schemas.microsoft.com/office/drawing/2014/main" id="{9B71FB4F-5E1C-EA4F-993E-E88FF59D5CE6}"/>
              </a:ext>
            </a:extLst>
          </p:cNvPr>
          <p:cNvSpPr txBox="1">
            <a:spLocks noChangeArrowheads="1"/>
          </p:cNvSpPr>
          <p:nvPr/>
        </p:nvSpPr>
        <p:spPr bwMode="auto">
          <a:xfrm>
            <a:off x="2551113" y="2998788"/>
            <a:ext cx="7953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Studium</a:t>
            </a:r>
            <a:endParaRPr lang="de-DE" altLang="de-DE" sz="1200">
              <a:latin typeface="Arial" panose="020B0604020202020204" pitchFamily="34" charset="0"/>
            </a:endParaRPr>
          </a:p>
        </p:txBody>
      </p:sp>
      <p:sp>
        <p:nvSpPr>
          <p:cNvPr id="145426" name="Text Box 18">
            <a:extLst>
              <a:ext uri="{FF2B5EF4-FFF2-40B4-BE49-F238E27FC236}">
                <a16:creationId xmlns:a16="http://schemas.microsoft.com/office/drawing/2014/main" id="{8A56CE05-7305-E14C-A2CE-07FA904C8AF3}"/>
              </a:ext>
            </a:extLst>
          </p:cNvPr>
          <p:cNvSpPr txBox="1">
            <a:spLocks noChangeArrowheads="1"/>
          </p:cNvSpPr>
          <p:nvPr/>
        </p:nvSpPr>
        <p:spPr bwMode="auto">
          <a:xfrm>
            <a:off x="2947988" y="2435225"/>
            <a:ext cx="12033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Weiterbildung</a:t>
            </a:r>
            <a:endParaRPr lang="de-DE" altLang="de-DE" sz="1200">
              <a:latin typeface="Arial" panose="020B0604020202020204" pitchFamily="34" charset="0"/>
            </a:endParaRPr>
          </a:p>
        </p:txBody>
      </p:sp>
      <p:sp>
        <p:nvSpPr>
          <p:cNvPr id="145427" name="Rectangle 19">
            <a:extLst>
              <a:ext uri="{FF2B5EF4-FFF2-40B4-BE49-F238E27FC236}">
                <a16:creationId xmlns:a16="http://schemas.microsoft.com/office/drawing/2014/main" id="{215DAE8B-7792-E746-B20B-68B231BCD695}"/>
              </a:ext>
            </a:extLst>
          </p:cNvPr>
          <p:cNvSpPr>
            <a:spLocks noChangeArrowheads="1"/>
          </p:cNvSpPr>
          <p:nvPr/>
        </p:nvSpPr>
        <p:spPr bwMode="auto">
          <a:xfrm>
            <a:off x="4776788" y="3200400"/>
            <a:ext cx="1295400" cy="1371600"/>
          </a:xfrm>
          <a:prstGeom prst="rect">
            <a:avLst/>
          </a:prstGeom>
          <a:solidFill>
            <a:srgbClr val="F66013"/>
          </a:solidFill>
          <a:ln w="9525">
            <a:miter lim="800000"/>
            <a:headEnd/>
            <a:tailEnd/>
          </a:ln>
          <a:effectLst/>
          <a:scene3d>
            <a:camera prst="legacyObliqueTopRight"/>
            <a:lightRig rig="legacyFlat3" dir="b"/>
          </a:scene3d>
          <a:sp3d extrusionH="849300" prstMaterial="legacyWireframe">
            <a:bevelT w="13500" h="13500" prst="angle"/>
            <a:bevelB w="13500" h="13500" prst="angle"/>
            <a:extrusionClr>
              <a:srgbClr val="F66013"/>
            </a:extrusionClr>
            <a:contourClr>
              <a:srgbClr val="F66013"/>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45428" name="Text Box 20">
            <a:extLst>
              <a:ext uri="{FF2B5EF4-FFF2-40B4-BE49-F238E27FC236}">
                <a16:creationId xmlns:a16="http://schemas.microsoft.com/office/drawing/2014/main" id="{FAFB2494-A21D-CB49-A0C4-157679990BBD}"/>
              </a:ext>
            </a:extLst>
          </p:cNvPr>
          <p:cNvSpPr txBox="1">
            <a:spLocks noChangeArrowheads="1"/>
          </p:cNvSpPr>
          <p:nvPr/>
        </p:nvSpPr>
        <p:spPr bwMode="auto">
          <a:xfrm>
            <a:off x="2108200" y="725488"/>
            <a:ext cx="57150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b="1">
                <a:latin typeface="Arial" panose="020B0604020202020204" pitchFamily="34" charset="0"/>
              </a:rPr>
              <a:t>„Alma mater virtualis“: </a:t>
            </a:r>
          </a:p>
          <a:p>
            <a:pPr algn="ctr"/>
            <a:r>
              <a:rPr lang="de-DE" altLang="de-DE" b="1">
                <a:latin typeface="Arial" panose="020B0604020202020204" pitchFamily="34" charset="0"/>
              </a:rPr>
              <a:t>“Off campus”-Optionen Weiterbildung</a:t>
            </a:r>
          </a:p>
        </p:txBody>
      </p:sp>
    </p:spTree>
  </p:cSld>
  <p:clrMapOvr>
    <a:masterClrMapping/>
  </p:clrMapOvr>
  <p:transition spd="slow">
    <p:zoom dir="in"/>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Foliennummernplatzhalter 3">
            <a:extLst>
              <a:ext uri="{FF2B5EF4-FFF2-40B4-BE49-F238E27FC236}">
                <a16:creationId xmlns:a16="http://schemas.microsoft.com/office/drawing/2014/main" id="{3A6E64EC-29F4-F24F-9D58-B838EC0788AA}"/>
              </a:ext>
            </a:extLst>
          </p:cNvPr>
          <p:cNvSpPr>
            <a:spLocks noGrp="1"/>
          </p:cNvSpPr>
          <p:nvPr>
            <p:ph type="sldNum" sz="quarter" idx="12"/>
          </p:nvPr>
        </p:nvSpPr>
        <p:spPr/>
        <p:txBody>
          <a:bodyPr/>
          <a:lstStyle/>
          <a:p>
            <a:fld id="{94862484-5DD1-6241-873A-84A67677A33B}" type="slidenum">
              <a:rPr lang="de-DE" altLang="de-DE"/>
              <a:pPr/>
              <a:t>14</a:t>
            </a:fld>
            <a:endParaRPr lang="de-DE" altLang="de-DE" b="0"/>
          </a:p>
        </p:txBody>
      </p:sp>
      <p:pic>
        <p:nvPicPr>
          <p:cNvPr id="147458" name="Picture 2">
            <a:extLst>
              <a:ext uri="{FF2B5EF4-FFF2-40B4-BE49-F238E27FC236}">
                <a16:creationId xmlns:a16="http://schemas.microsoft.com/office/drawing/2014/main" id="{A781E4CB-7C80-9442-9398-D4C89E603D61}"/>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13" y="0"/>
            <a:ext cx="9107487" cy="586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7459" name="Text Box 3">
            <a:extLst>
              <a:ext uri="{FF2B5EF4-FFF2-40B4-BE49-F238E27FC236}">
                <a16:creationId xmlns:a16="http://schemas.microsoft.com/office/drawing/2014/main" id="{6EAE83F5-C4F7-3C4B-937E-68BBB98219B4}"/>
              </a:ext>
            </a:extLst>
          </p:cNvPr>
          <p:cNvSpPr txBox="1">
            <a:spLocks noChangeArrowheads="1"/>
          </p:cNvSpPr>
          <p:nvPr/>
        </p:nvSpPr>
        <p:spPr bwMode="auto">
          <a:xfrm>
            <a:off x="2505075" y="725488"/>
            <a:ext cx="4903788"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b="1">
                <a:latin typeface="Arial" panose="020B0604020202020204" pitchFamily="34" charset="0"/>
              </a:rPr>
              <a:t>„Alma mater virtualis“: </a:t>
            </a:r>
          </a:p>
          <a:p>
            <a:pPr algn="ctr"/>
            <a:r>
              <a:rPr lang="de-DE" altLang="de-DE" b="1">
                <a:latin typeface="Arial" panose="020B0604020202020204" pitchFamily="34" charset="0"/>
              </a:rPr>
              <a:t>“Off campus”-Optionen Studium</a:t>
            </a:r>
          </a:p>
        </p:txBody>
      </p:sp>
      <p:sp>
        <p:nvSpPr>
          <p:cNvPr id="147461" name="Rectangle 5">
            <a:extLst>
              <a:ext uri="{FF2B5EF4-FFF2-40B4-BE49-F238E27FC236}">
                <a16:creationId xmlns:a16="http://schemas.microsoft.com/office/drawing/2014/main" id="{4871543B-DF92-0649-92CD-8FAB42EC7163}"/>
              </a:ext>
            </a:extLst>
          </p:cNvPr>
          <p:cNvSpPr>
            <a:spLocks noChangeArrowheads="1"/>
          </p:cNvSpPr>
          <p:nvPr/>
        </p:nvSpPr>
        <p:spPr bwMode="auto">
          <a:xfrm>
            <a:off x="3786188" y="4267200"/>
            <a:ext cx="1295400" cy="1371600"/>
          </a:xfrm>
          <a:prstGeom prst="rect">
            <a:avLst/>
          </a:prstGeom>
          <a:solidFill>
            <a:srgbClr val="F66013"/>
          </a:solidFill>
          <a:ln w="9525">
            <a:miter lim="800000"/>
            <a:headEnd/>
            <a:tailEnd/>
          </a:ln>
          <a:effectLst/>
          <a:scene3d>
            <a:camera prst="legacyObliqueTopRight"/>
            <a:lightRig rig="legacyFlat3" dir="b"/>
          </a:scene3d>
          <a:sp3d extrusionH="887400" prstMaterial="legacyWireframe">
            <a:bevelT w="13500" h="13500" prst="angle"/>
            <a:bevelB w="13500" h="13500" prst="angle"/>
            <a:extrusionClr>
              <a:srgbClr val="F66013"/>
            </a:extrusionClr>
            <a:contourClr>
              <a:srgbClr val="F66013"/>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47462" name="Rectangle 6">
            <a:extLst>
              <a:ext uri="{FF2B5EF4-FFF2-40B4-BE49-F238E27FC236}">
                <a16:creationId xmlns:a16="http://schemas.microsoft.com/office/drawing/2014/main" id="{8B1EC2D3-D10C-874E-A178-58DB1D9B7528}"/>
              </a:ext>
            </a:extLst>
          </p:cNvPr>
          <p:cNvSpPr>
            <a:spLocks noChangeArrowheads="1"/>
          </p:cNvSpPr>
          <p:nvPr/>
        </p:nvSpPr>
        <p:spPr bwMode="auto">
          <a:xfrm>
            <a:off x="5081588" y="4267200"/>
            <a:ext cx="1295400" cy="1371600"/>
          </a:xfrm>
          <a:prstGeom prst="rect">
            <a:avLst/>
          </a:prstGeom>
          <a:solidFill>
            <a:srgbClr val="F66013"/>
          </a:solidFill>
          <a:ln w="9525">
            <a:miter lim="800000"/>
            <a:headEnd/>
            <a:tailEnd/>
          </a:ln>
          <a:effectLst/>
          <a:scene3d>
            <a:camera prst="legacyObliqueTopRight"/>
            <a:lightRig rig="legacyFlat3" dir="b"/>
          </a:scene3d>
          <a:sp3d extrusionH="887400" prstMaterial="legacyWireframe">
            <a:bevelT w="13500" h="13500" prst="angle"/>
            <a:bevelB w="13500" h="13500" prst="angle"/>
            <a:extrusionClr>
              <a:srgbClr val="F66013"/>
            </a:extrusionClr>
            <a:contourClr>
              <a:srgbClr val="F66013"/>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47463" name="Rectangle 7">
            <a:extLst>
              <a:ext uri="{FF2B5EF4-FFF2-40B4-BE49-F238E27FC236}">
                <a16:creationId xmlns:a16="http://schemas.microsoft.com/office/drawing/2014/main" id="{62214133-C8EE-8D4E-9ED6-5BAA5922AB94}"/>
              </a:ext>
            </a:extLst>
          </p:cNvPr>
          <p:cNvSpPr>
            <a:spLocks noChangeArrowheads="1"/>
          </p:cNvSpPr>
          <p:nvPr/>
        </p:nvSpPr>
        <p:spPr bwMode="auto">
          <a:xfrm>
            <a:off x="3481388" y="4572000"/>
            <a:ext cx="1295400" cy="1371600"/>
          </a:xfrm>
          <a:prstGeom prst="rect">
            <a:avLst/>
          </a:prstGeom>
          <a:solidFill>
            <a:srgbClr val="FFFF66"/>
          </a:solidFill>
          <a:ln w="9525">
            <a:miter lim="800000"/>
            <a:headEnd/>
            <a:tailEnd/>
          </a:ln>
          <a:effectLst/>
          <a:scene3d>
            <a:camera prst="legacyObliqueTopRight"/>
            <a:lightRig rig="legacyFlat3" dir="b"/>
          </a:scene3d>
          <a:sp3d extrusionH="849300" prstMaterial="legacyMatte">
            <a:bevelT w="13500" h="13500" prst="angle"/>
            <a:bevelB w="13500" h="13500" prst="angle"/>
            <a:extrusionClr>
              <a:srgbClr val="FFFF66"/>
            </a:extrusionClr>
            <a:contourClr>
              <a:srgbClr val="FFFF66"/>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47464" name="Rectangle 8">
            <a:extLst>
              <a:ext uri="{FF2B5EF4-FFF2-40B4-BE49-F238E27FC236}">
                <a16:creationId xmlns:a16="http://schemas.microsoft.com/office/drawing/2014/main" id="{05FAB1BE-0B59-BB47-888C-63522443B56A}"/>
              </a:ext>
            </a:extLst>
          </p:cNvPr>
          <p:cNvSpPr>
            <a:spLocks noChangeArrowheads="1"/>
          </p:cNvSpPr>
          <p:nvPr/>
        </p:nvSpPr>
        <p:spPr bwMode="auto">
          <a:xfrm>
            <a:off x="4776788" y="4572000"/>
            <a:ext cx="1295400" cy="1371600"/>
          </a:xfrm>
          <a:prstGeom prst="rect">
            <a:avLst/>
          </a:prstGeom>
          <a:solidFill>
            <a:srgbClr val="FFFF00"/>
          </a:solidFill>
          <a:ln w="9525">
            <a:miter lim="800000"/>
            <a:headEnd/>
            <a:tailEnd/>
          </a:ln>
          <a:effectLst/>
          <a:scene3d>
            <a:camera prst="legacyObliqueTopRight"/>
            <a:lightRig rig="legacyFlat3" dir="b"/>
          </a:scene3d>
          <a:sp3d extrusionH="849300" prstMaterial="legacyMatte">
            <a:bevelT w="13500" h="13500" prst="angle"/>
            <a:bevelB w="13500" h="13500" prst="angle"/>
            <a:extrusionClr>
              <a:srgbClr val="FFFF00"/>
            </a:extrusionClr>
            <a:contourClr>
              <a:srgbClr val="FFFF00"/>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47465" name="Rectangle 9">
            <a:extLst>
              <a:ext uri="{FF2B5EF4-FFF2-40B4-BE49-F238E27FC236}">
                <a16:creationId xmlns:a16="http://schemas.microsoft.com/office/drawing/2014/main" id="{E637D022-283E-1446-AEA8-FFBEB9F34F5D}"/>
              </a:ext>
            </a:extLst>
          </p:cNvPr>
          <p:cNvSpPr>
            <a:spLocks noChangeArrowheads="1"/>
          </p:cNvSpPr>
          <p:nvPr/>
        </p:nvSpPr>
        <p:spPr bwMode="auto">
          <a:xfrm>
            <a:off x="3786188" y="2895600"/>
            <a:ext cx="1295400" cy="1371600"/>
          </a:xfrm>
          <a:prstGeom prst="rect">
            <a:avLst/>
          </a:prstGeom>
          <a:solidFill>
            <a:srgbClr val="F66013"/>
          </a:solidFill>
          <a:ln w="9525">
            <a:miter lim="800000"/>
            <a:headEnd/>
            <a:tailEnd/>
          </a:ln>
          <a:effectLst/>
          <a:scene3d>
            <a:camera prst="legacyObliqueTopRight"/>
            <a:lightRig rig="legacyFlat3" dir="b"/>
          </a:scene3d>
          <a:sp3d extrusionH="887400" prstMaterial="legacyWireframe">
            <a:bevelT w="13500" h="13500" prst="angle"/>
            <a:bevelB w="13500" h="13500" prst="angle"/>
            <a:extrusionClr>
              <a:srgbClr val="F66013"/>
            </a:extrusionClr>
            <a:contourClr>
              <a:srgbClr val="F66013"/>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47466" name="Rectangle 10">
            <a:extLst>
              <a:ext uri="{FF2B5EF4-FFF2-40B4-BE49-F238E27FC236}">
                <a16:creationId xmlns:a16="http://schemas.microsoft.com/office/drawing/2014/main" id="{30CD6C41-96FA-1B4A-8C3B-87CA45F0CB37}"/>
              </a:ext>
            </a:extLst>
          </p:cNvPr>
          <p:cNvSpPr>
            <a:spLocks noChangeArrowheads="1"/>
          </p:cNvSpPr>
          <p:nvPr/>
        </p:nvSpPr>
        <p:spPr bwMode="auto">
          <a:xfrm>
            <a:off x="3481388" y="3200400"/>
            <a:ext cx="1295400" cy="1371600"/>
          </a:xfrm>
          <a:prstGeom prst="rect">
            <a:avLst/>
          </a:prstGeom>
          <a:solidFill>
            <a:srgbClr val="F66013"/>
          </a:solidFill>
          <a:ln w="9525">
            <a:miter lim="800000"/>
            <a:headEnd/>
            <a:tailEnd/>
          </a:ln>
          <a:effectLst/>
          <a:scene3d>
            <a:camera prst="legacyObliqueTopRight"/>
            <a:lightRig rig="legacyFlat3" dir="b"/>
          </a:scene3d>
          <a:sp3d extrusionH="849300" prstMaterial="legacyWireframe">
            <a:bevelT w="13500" h="13500" prst="angle"/>
            <a:bevelB w="13500" h="13500" prst="angle"/>
            <a:extrusionClr>
              <a:srgbClr val="F66013"/>
            </a:extrusionClr>
            <a:contourClr>
              <a:srgbClr val="F66013"/>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47467" name="Rectangle 11">
            <a:extLst>
              <a:ext uri="{FF2B5EF4-FFF2-40B4-BE49-F238E27FC236}">
                <a16:creationId xmlns:a16="http://schemas.microsoft.com/office/drawing/2014/main" id="{9FBF7209-16E5-2749-ACE5-C33711832C72}"/>
              </a:ext>
            </a:extLst>
          </p:cNvPr>
          <p:cNvSpPr>
            <a:spLocks noChangeArrowheads="1"/>
          </p:cNvSpPr>
          <p:nvPr/>
        </p:nvSpPr>
        <p:spPr bwMode="auto">
          <a:xfrm>
            <a:off x="5081588" y="2895600"/>
            <a:ext cx="1295400" cy="1371600"/>
          </a:xfrm>
          <a:prstGeom prst="rect">
            <a:avLst/>
          </a:prstGeom>
          <a:solidFill>
            <a:srgbClr val="F66013"/>
          </a:solidFill>
          <a:ln w="9525">
            <a:miter lim="800000"/>
            <a:headEnd/>
            <a:tailEnd/>
          </a:ln>
          <a:effectLst/>
          <a:scene3d>
            <a:camera prst="legacyObliqueTopRight"/>
            <a:lightRig rig="legacyFlat3" dir="b"/>
          </a:scene3d>
          <a:sp3d extrusionH="887400" prstMaterial="legacyWireframe">
            <a:bevelT w="13500" h="13500" prst="angle"/>
            <a:bevelB w="13500" h="13500" prst="angle"/>
            <a:extrusionClr>
              <a:srgbClr val="F66013"/>
            </a:extrusionClr>
            <a:contourClr>
              <a:srgbClr val="F66013"/>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47468" name="Text Box 12">
            <a:extLst>
              <a:ext uri="{FF2B5EF4-FFF2-40B4-BE49-F238E27FC236}">
                <a16:creationId xmlns:a16="http://schemas.microsoft.com/office/drawing/2014/main" id="{A4F4A44E-383B-AE49-99DF-29568E809C8D}"/>
              </a:ext>
            </a:extLst>
          </p:cNvPr>
          <p:cNvSpPr txBox="1">
            <a:spLocks noChangeArrowheads="1"/>
          </p:cNvSpPr>
          <p:nvPr/>
        </p:nvSpPr>
        <p:spPr bwMode="auto">
          <a:xfrm>
            <a:off x="763588" y="4279900"/>
            <a:ext cx="2089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a:r>
              <a:rPr lang="de-DE" altLang="de-DE" sz="1800" b="1">
                <a:latin typeface="Arial" panose="020B0604020202020204" pitchFamily="34" charset="0"/>
              </a:rPr>
              <a:t>Fokus/Zielgruppe</a:t>
            </a:r>
            <a:endParaRPr lang="de-DE" altLang="de-DE" sz="1200">
              <a:latin typeface="Arial" panose="020B0604020202020204" pitchFamily="34" charset="0"/>
            </a:endParaRPr>
          </a:p>
        </p:txBody>
      </p:sp>
      <p:sp>
        <p:nvSpPr>
          <p:cNvPr id="147469" name="Text Box 13">
            <a:extLst>
              <a:ext uri="{FF2B5EF4-FFF2-40B4-BE49-F238E27FC236}">
                <a16:creationId xmlns:a16="http://schemas.microsoft.com/office/drawing/2014/main" id="{3CBAEFD2-D899-3A4A-A517-A5C18A008604}"/>
              </a:ext>
            </a:extLst>
          </p:cNvPr>
          <p:cNvSpPr txBox="1">
            <a:spLocks noChangeArrowheads="1"/>
          </p:cNvSpPr>
          <p:nvPr/>
        </p:nvSpPr>
        <p:spPr bwMode="auto">
          <a:xfrm>
            <a:off x="1366838" y="2513013"/>
            <a:ext cx="16954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800" b="1">
                <a:latin typeface="Arial" panose="020B0604020202020204" pitchFamily="34" charset="0"/>
              </a:rPr>
              <a:t>Anwendungs-</a:t>
            </a:r>
          </a:p>
          <a:p>
            <a:pPr algn="ctr"/>
            <a:r>
              <a:rPr lang="de-DE" altLang="de-DE" sz="1800" b="1">
                <a:latin typeface="Arial" panose="020B0604020202020204" pitchFamily="34" charset="0"/>
              </a:rPr>
              <a:t>feld</a:t>
            </a:r>
            <a:endParaRPr lang="de-DE" altLang="de-DE" sz="1200">
              <a:latin typeface="Arial" panose="020B0604020202020204" pitchFamily="34" charset="0"/>
            </a:endParaRPr>
          </a:p>
        </p:txBody>
      </p:sp>
      <p:sp>
        <p:nvSpPr>
          <p:cNvPr id="147470" name="Text Box 14">
            <a:extLst>
              <a:ext uri="{FF2B5EF4-FFF2-40B4-BE49-F238E27FC236}">
                <a16:creationId xmlns:a16="http://schemas.microsoft.com/office/drawing/2014/main" id="{E807EB2C-87FC-1848-B735-60B395730B9D}"/>
              </a:ext>
            </a:extLst>
          </p:cNvPr>
          <p:cNvSpPr txBox="1">
            <a:spLocks noChangeArrowheads="1"/>
          </p:cNvSpPr>
          <p:nvPr/>
        </p:nvSpPr>
        <p:spPr bwMode="auto">
          <a:xfrm>
            <a:off x="4968875" y="1778000"/>
            <a:ext cx="1263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800" b="1">
                <a:latin typeface="Arial" panose="020B0604020202020204" pitchFamily="34" charset="0"/>
              </a:rPr>
              <a:t>IT-Einsatz</a:t>
            </a:r>
            <a:endParaRPr lang="de-DE" altLang="de-DE" sz="1200">
              <a:latin typeface="Arial" panose="020B0604020202020204" pitchFamily="34" charset="0"/>
            </a:endParaRPr>
          </a:p>
        </p:txBody>
      </p:sp>
      <p:sp>
        <p:nvSpPr>
          <p:cNvPr id="147471" name="Text Box 15">
            <a:extLst>
              <a:ext uri="{FF2B5EF4-FFF2-40B4-BE49-F238E27FC236}">
                <a16:creationId xmlns:a16="http://schemas.microsoft.com/office/drawing/2014/main" id="{1EE1AB09-4521-D94A-9F1E-6B5A6F2EC498}"/>
              </a:ext>
            </a:extLst>
          </p:cNvPr>
          <p:cNvSpPr txBox="1">
            <a:spLocks noChangeArrowheads="1"/>
          </p:cNvSpPr>
          <p:nvPr/>
        </p:nvSpPr>
        <p:spPr bwMode="auto">
          <a:xfrm>
            <a:off x="2490788" y="3913188"/>
            <a:ext cx="10477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On-Campus</a:t>
            </a:r>
            <a:endParaRPr lang="de-DE" altLang="de-DE" sz="1200">
              <a:latin typeface="Arial" panose="020B0604020202020204" pitchFamily="34" charset="0"/>
            </a:endParaRPr>
          </a:p>
        </p:txBody>
      </p:sp>
      <p:sp>
        <p:nvSpPr>
          <p:cNvPr id="147472" name="Text Box 16">
            <a:extLst>
              <a:ext uri="{FF2B5EF4-FFF2-40B4-BE49-F238E27FC236}">
                <a16:creationId xmlns:a16="http://schemas.microsoft.com/office/drawing/2014/main" id="{EF65CBD0-9442-4046-B517-30248BF045BE}"/>
              </a:ext>
            </a:extLst>
          </p:cNvPr>
          <p:cNvSpPr txBox="1">
            <a:spLocks noChangeArrowheads="1"/>
          </p:cNvSpPr>
          <p:nvPr/>
        </p:nvSpPr>
        <p:spPr bwMode="auto">
          <a:xfrm>
            <a:off x="2414588" y="4797425"/>
            <a:ext cx="1055687"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Off-Campus</a:t>
            </a:r>
            <a:endParaRPr lang="de-DE" altLang="de-DE" sz="1200">
              <a:latin typeface="Arial" panose="020B0604020202020204" pitchFamily="34" charset="0"/>
            </a:endParaRPr>
          </a:p>
        </p:txBody>
      </p:sp>
      <p:sp>
        <p:nvSpPr>
          <p:cNvPr id="147473" name="Text Box 17">
            <a:extLst>
              <a:ext uri="{FF2B5EF4-FFF2-40B4-BE49-F238E27FC236}">
                <a16:creationId xmlns:a16="http://schemas.microsoft.com/office/drawing/2014/main" id="{98CB4E6E-0B0D-814F-89E8-E3B57DC83E92}"/>
              </a:ext>
            </a:extLst>
          </p:cNvPr>
          <p:cNvSpPr txBox="1">
            <a:spLocks noChangeArrowheads="1"/>
          </p:cNvSpPr>
          <p:nvPr/>
        </p:nvSpPr>
        <p:spPr bwMode="auto">
          <a:xfrm>
            <a:off x="4427538" y="2160588"/>
            <a:ext cx="6937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200" b="1">
                <a:latin typeface="Arial" panose="020B0604020202020204" pitchFamily="34" charset="0"/>
              </a:rPr>
              <a:t>niedrig</a:t>
            </a:r>
            <a:endParaRPr lang="de-DE" altLang="de-DE" sz="1200">
              <a:latin typeface="Arial" panose="020B0604020202020204" pitchFamily="34" charset="0"/>
            </a:endParaRPr>
          </a:p>
        </p:txBody>
      </p:sp>
      <p:sp>
        <p:nvSpPr>
          <p:cNvPr id="147474" name="Text Box 18">
            <a:extLst>
              <a:ext uri="{FF2B5EF4-FFF2-40B4-BE49-F238E27FC236}">
                <a16:creationId xmlns:a16="http://schemas.microsoft.com/office/drawing/2014/main" id="{A9736995-E4DE-1B43-9AF9-A440D2391FA5}"/>
              </a:ext>
            </a:extLst>
          </p:cNvPr>
          <p:cNvSpPr txBox="1">
            <a:spLocks noChangeArrowheads="1"/>
          </p:cNvSpPr>
          <p:nvPr/>
        </p:nvSpPr>
        <p:spPr bwMode="auto">
          <a:xfrm>
            <a:off x="5962650" y="2160588"/>
            <a:ext cx="54927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200" b="1">
                <a:latin typeface="Arial" panose="020B0604020202020204" pitchFamily="34" charset="0"/>
              </a:rPr>
              <a:t>hoch</a:t>
            </a:r>
            <a:endParaRPr lang="de-DE" altLang="de-DE" sz="1200">
              <a:latin typeface="Arial" panose="020B0604020202020204" pitchFamily="34" charset="0"/>
            </a:endParaRPr>
          </a:p>
        </p:txBody>
      </p:sp>
      <p:sp>
        <p:nvSpPr>
          <p:cNvPr id="147475" name="Text Box 19">
            <a:extLst>
              <a:ext uri="{FF2B5EF4-FFF2-40B4-BE49-F238E27FC236}">
                <a16:creationId xmlns:a16="http://schemas.microsoft.com/office/drawing/2014/main" id="{05335810-AEAE-914D-9930-1FD6315834A8}"/>
              </a:ext>
            </a:extLst>
          </p:cNvPr>
          <p:cNvSpPr txBox="1">
            <a:spLocks noChangeArrowheads="1"/>
          </p:cNvSpPr>
          <p:nvPr/>
        </p:nvSpPr>
        <p:spPr bwMode="auto">
          <a:xfrm>
            <a:off x="2551113" y="2998788"/>
            <a:ext cx="7953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Studium</a:t>
            </a:r>
            <a:endParaRPr lang="de-DE" altLang="de-DE" sz="1200">
              <a:latin typeface="Arial" panose="020B0604020202020204" pitchFamily="34" charset="0"/>
            </a:endParaRPr>
          </a:p>
        </p:txBody>
      </p:sp>
      <p:sp>
        <p:nvSpPr>
          <p:cNvPr id="147476" name="Text Box 20">
            <a:extLst>
              <a:ext uri="{FF2B5EF4-FFF2-40B4-BE49-F238E27FC236}">
                <a16:creationId xmlns:a16="http://schemas.microsoft.com/office/drawing/2014/main" id="{1D8B850D-8823-1B41-8A3A-A3F17C2A5425}"/>
              </a:ext>
            </a:extLst>
          </p:cNvPr>
          <p:cNvSpPr txBox="1">
            <a:spLocks noChangeArrowheads="1"/>
          </p:cNvSpPr>
          <p:nvPr/>
        </p:nvSpPr>
        <p:spPr bwMode="auto">
          <a:xfrm>
            <a:off x="2947988" y="2435225"/>
            <a:ext cx="12033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Weiterbildung</a:t>
            </a:r>
            <a:endParaRPr lang="de-DE" altLang="de-DE" sz="1200">
              <a:latin typeface="Arial" panose="020B0604020202020204" pitchFamily="34" charset="0"/>
            </a:endParaRPr>
          </a:p>
        </p:txBody>
      </p:sp>
      <p:sp>
        <p:nvSpPr>
          <p:cNvPr id="147477" name="Rectangle 21">
            <a:extLst>
              <a:ext uri="{FF2B5EF4-FFF2-40B4-BE49-F238E27FC236}">
                <a16:creationId xmlns:a16="http://schemas.microsoft.com/office/drawing/2014/main" id="{026E92B5-1C3F-744A-B4EB-1E1F3E870720}"/>
              </a:ext>
            </a:extLst>
          </p:cNvPr>
          <p:cNvSpPr>
            <a:spLocks noChangeArrowheads="1"/>
          </p:cNvSpPr>
          <p:nvPr/>
        </p:nvSpPr>
        <p:spPr bwMode="auto">
          <a:xfrm>
            <a:off x="4776788" y="3200400"/>
            <a:ext cx="1295400" cy="1371600"/>
          </a:xfrm>
          <a:prstGeom prst="rect">
            <a:avLst/>
          </a:prstGeom>
          <a:solidFill>
            <a:srgbClr val="F66013"/>
          </a:solidFill>
          <a:ln w="9525">
            <a:miter lim="800000"/>
            <a:headEnd/>
            <a:tailEnd/>
          </a:ln>
          <a:effectLst/>
          <a:scene3d>
            <a:camera prst="legacyObliqueTopRight"/>
            <a:lightRig rig="legacyFlat3" dir="b"/>
          </a:scene3d>
          <a:sp3d extrusionH="849300" prstMaterial="legacyWireframe">
            <a:bevelT w="13500" h="13500" prst="angle"/>
            <a:bevelB w="13500" h="13500" prst="angle"/>
            <a:extrusionClr>
              <a:srgbClr val="F66013"/>
            </a:extrusionClr>
            <a:contourClr>
              <a:srgbClr val="F66013"/>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Tree>
  </p:cSld>
  <p:clrMapOvr>
    <a:masterClrMapping/>
  </p:clrMapOvr>
  <p:transition spd="slow">
    <p:zoom dir="in"/>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Foliennummernplatzhalter 3">
            <a:extLst>
              <a:ext uri="{FF2B5EF4-FFF2-40B4-BE49-F238E27FC236}">
                <a16:creationId xmlns:a16="http://schemas.microsoft.com/office/drawing/2014/main" id="{B8EDCF63-B505-C44C-B098-53C27349CD9C}"/>
              </a:ext>
            </a:extLst>
          </p:cNvPr>
          <p:cNvSpPr>
            <a:spLocks noGrp="1"/>
          </p:cNvSpPr>
          <p:nvPr>
            <p:ph type="sldNum" sz="quarter" idx="12"/>
          </p:nvPr>
        </p:nvSpPr>
        <p:spPr/>
        <p:txBody>
          <a:bodyPr/>
          <a:lstStyle/>
          <a:p>
            <a:fld id="{3F7C51DB-5CE1-B744-B486-AB80D4813D65}" type="slidenum">
              <a:rPr lang="de-DE" altLang="de-DE"/>
              <a:pPr/>
              <a:t>15</a:t>
            </a:fld>
            <a:endParaRPr lang="de-DE" altLang="de-DE" b="0"/>
          </a:p>
        </p:txBody>
      </p:sp>
      <p:pic>
        <p:nvPicPr>
          <p:cNvPr id="186370" name="Picture 2">
            <a:extLst>
              <a:ext uri="{FF2B5EF4-FFF2-40B4-BE49-F238E27FC236}">
                <a16:creationId xmlns:a16="http://schemas.microsoft.com/office/drawing/2014/main" id="{844A54C9-6210-4245-A8B7-BAB1609786F2}"/>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13" y="0"/>
            <a:ext cx="9107487" cy="586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6371" name="Text Box 3">
            <a:extLst>
              <a:ext uri="{FF2B5EF4-FFF2-40B4-BE49-F238E27FC236}">
                <a16:creationId xmlns:a16="http://schemas.microsoft.com/office/drawing/2014/main" id="{67858CA7-B0C7-294A-B99E-F7D1B88D663E}"/>
              </a:ext>
            </a:extLst>
          </p:cNvPr>
          <p:cNvSpPr txBox="1">
            <a:spLocks noChangeArrowheads="1"/>
          </p:cNvSpPr>
          <p:nvPr/>
        </p:nvSpPr>
        <p:spPr bwMode="auto">
          <a:xfrm>
            <a:off x="2019300" y="790575"/>
            <a:ext cx="5376863"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4000" b="1">
                <a:latin typeface="Arial" panose="020B0604020202020204" pitchFamily="34" charset="0"/>
              </a:rPr>
              <a:t>Wertschöpfungskette</a:t>
            </a:r>
          </a:p>
          <a:p>
            <a:pPr algn="ctr"/>
            <a:r>
              <a:rPr lang="de-DE" altLang="de-DE" sz="4000" b="1">
                <a:latin typeface="Arial" panose="020B0604020202020204" pitchFamily="34" charset="0"/>
              </a:rPr>
              <a:t>Hochschule</a:t>
            </a:r>
            <a:endParaRPr lang="de-DE" altLang="de-DE" b="1">
              <a:latin typeface="Arial" panose="020B0604020202020204" pitchFamily="34" charset="0"/>
            </a:endParaRPr>
          </a:p>
        </p:txBody>
      </p:sp>
      <p:grpSp>
        <p:nvGrpSpPr>
          <p:cNvPr id="186372" name="Group 4">
            <a:extLst>
              <a:ext uri="{FF2B5EF4-FFF2-40B4-BE49-F238E27FC236}">
                <a16:creationId xmlns:a16="http://schemas.microsoft.com/office/drawing/2014/main" id="{E558E59F-24E1-F041-B0A6-009DA9B26A9A}"/>
              </a:ext>
            </a:extLst>
          </p:cNvPr>
          <p:cNvGrpSpPr>
            <a:grpSpLocks/>
          </p:cNvGrpSpPr>
          <p:nvPr/>
        </p:nvGrpSpPr>
        <p:grpSpPr bwMode="auto">
          <a:xfrm>
            <a:off x="0" y="2667000"/>
            <a:ext cx="9144000" cy="2590800"/>
            <a:chOff x="5558" y="10080"/>
            <a:chExt cx="7259" cy="2105"/>
          </a:xfrm>
        </p:grpSpPr>
        <p:sp>
          <p:nvSpPr>
            <p:cNvPr id="186373" name="Rectangle 5">
              <a:extLst>
                <a:ext uri="{FF2B5EF4-FFF2-40B4-BE49-F238E27FC236}">
                  <a16:creationId xmlns:a16="http://schemas.microsoft.com/office/drawing/2014/main" id="{0A1D2054-11A7-D941-8622-BC1C2D159355}"/>
                </a:ext>
              </a:extLst>
            </p:cNvPr>
            <p:cNvSpPr>
              <a:spLocks noChangeArrowheads="1"/>
            </p:cNvSpPr>
            <p:nvPr/>
          </p:nvSpPr>
          <p:spPr bwMode="auto">
            <a:xfrm>
              <a:off x="5558" y="10080"/>
              <a:ext cx="7259" cy="65"/>
            </a:xfrm>
            <a:prstGeom prst="rect">
              <a:avLst/>
            </a:prstGeom>
            <a:solidFill>
              <a:srgbClr val="B3B3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6374" name="Rectangle 6">
              <a:extLst>
                <a:ext uri="{FF2B5EF4-FFF2-40B4-BE49-F238E27FC236}">
                  <a16:creationId xmlns:a16="http://schemas.microsoft.com/office/drawing/2014/main" id="{A8648D36-5CFE-6E4B-A7CE-679CA773873E}"/>
                </a:ext>
              </a:extLst>
            </p:cNvPr>
            <p:cNvSpPr>
              <a:spLocks noChangeArrowheads="1"/>
            </p:cNvSpPr>
            <p:nvPr/>
          </p:nvSpPr>
          <p:spPr bwMode="auto">
            <a:xfrm>
              <a:off x="5558" y="10145"/>
              <a:ext cx="7259" cy="67"/>
            </a:xfrm>
            <a:prstGeom prst="rect">
              <a:avLst/>
            </a:prstGeom>
            <a:solidFill>
              <a:srgbClr val="B3B3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6375" name="Rectangle 7">
              <a:extLst>
                <a:ext uri="{FF2B5EF4-FFF2-40B4-BE49-F238E27FC236}">
                  <a16:creationId xmlns:a16="http://schemas.microsoft.com/office/drawing/2014/main" id="{4EEF4A71-B0AC-B248-B665-AAD80315AD44}"/>
                </a:ext>
              </a:extLst>
            </p:cNvPr>
            <p:cNvSpPr>
              <a:spLocks noChangeArrowheads="1"/>
            </p:cNvSpPr>
            <p:nvPr/>
          </p:nvSpPr>
          <p:spPr bwMode="auto">
            <a:xfrm>
              <a:off x="5558" y="10212"/>
              <a:ext cx="7259" cy="65"/>
            </a:xfrm>
            <a:prstGeom prst="rect">
              <a:avLst/>
            </a:prstGeom>
            <a:solidFill>
              <a:srgbClr val="B3B3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6376" name="Rectangle 8">
              <a:extLst>
                <a:ext uri="{FF2B5EF4-FFF2-40B4-BE49-F238E27FC236}">
                  <a16:creationId xmlns:a16="http://schemas.microsoft.com/office/drawing/2014/main" id="{5731F56B-921D-EB4A-9CEF-ADC9CCF515BA}"/>
                </a:ext>
              </a:extLst>
            </p:cNvPr>
            <p:cNvSpPr>
              <a:spLocks noChangeArrowheads="1"/>
            </p:cNvSpPr>
            <p:nvPr/>
          </p:nvSpPr>
          <p:spPr bwMode="auto">
            <a:xfrm>
              <a:off x="5558" y="10277"/>
              <a:ext cx="7259" cy="66"/>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6377" name="Rectangle 9">
              <a:extLst>
                <a:ext uri="{FF2B5EF4-FFF2-40B4-BE49-F238E27FC236}">
                  <a16:creationId xmlns:a16="http://schemas.microsoft.com/office/drawing/2014/main" id="{CC926553-673C-5D44-91F3-38CFD43B6541}"/>
                </a:ext>
              </a:extLst>
            </p:cNvPr>
            <p:cNvSpPr>
              <a:spLocks noChangeArrowheads="1"/>
            </p:cNvSpPr>
            <p:nvPr/>
          </p:nvSpPr>
          <p:spPr bwMode="auto">
            <a:xfrm>
              <a:off x="5558" y="10343"/>
              <a:ext cx="7259" cy="65"/>
            </a:xfrm>
            <a:prstGeom prst="rect">
              <a:avLst/>
            </a:prstGeom>
            <a:solidFill>
              <a:srgbClr val="B1B1B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6378" name="Rectangle 10">
              <a:extLst>
                <a:ext uri="{FF2B5EF4-FFF2-40B4-BE49-F238E27FC236}">
                  <a16:creationId xmlns:a16="http://schemas.microsoft.com/office/drawing/2014/main" id="{D67D6711-EF0A-6A4D-83EF-18D332BAE2CC}"/>
                </a:ext>
              </a:extLst>
            </p:cNvPr>
            <p:cNvSpPr>
              <a:spLocks noChangeArrowheads="1"/>
            </p:cNvSpPr>
            <p:nvPr/>
          </p:nvSpPr>
          <p:spPr bwMode="auto">
            <a:xfrm>
              <a:off x="5558" y="10408"/>
              <a:ext cx="7259" cy="67"/>
            </a:xfrm>
            <a:prstGeom prst="rect">
              <a:avLst/>
            </a:prstGeom>
            <a:solidFill>
              <a:srgbClr val="B1B1B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6379" name="Rectangle 11">
              <a:extLst>
                <a:ext uri="{FF2B5EF4-FFF2-40B4-BE49-F238E27FC236}">
                  <a16:creationId xmlns:a16="http://schemas.microsoft.com/office/drawing/2014/main" id="{4CA38DEF-BC3A-174A-B53E-94D83D555D52}"/>
                </a:ext>
              </a:extLst>
            </p:cNvPr>
            <p:cNvSpPr>
              <a:spLocks noChangeArrowheads="1"/>
            </p:cNvSpPr>
            <p:nvPr/>
          </p:nvSpPr>
          <p:spPr bwMode="auto">
            <a:xfrm>
              <a:off x="5558" y="10475"/>
              <a:ext cx="7259" cy="65"/>
            </a:xfrm>
            <a:prstGeom prst="rect">
              <a:avLst/>
            </a:prstGeom>
            <a:solidFill>
              <a:srgbClr val="B0B0B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6380" name="Rectangle 12">
              <a:extLst>
                <a:ext uri="{FF2B5EF4-FFF2-40B4-BE49-F238E27FC236}">
                  <a16:creationId xmlns:a16="http://schemas.microsoft.com/office/drawing/2014/main" id="{DABC63EC-AA4D-5248-AEEE-911A29281C8D}"/>
                </a:ext>
              </a:extLst>
            </p:cNvPr>
            <p:cNvSpPr>
              <a:spLocks noChangeArrowheads="1"/>
            </p:cNvSpPr>
            <p:nvPr/>
          </p:nvSpPr>
          <p:spPr bwMode="auto">
            <a:xfrm>
              <a:off x="5558" y="10540"/>
              <a:ext cx="7259" cy="66"/>
            </a:xfrm>
            <a:prstGeom prst="rect">
              <a:avLst/>
            </a:prstGeom>
            <a:solidFill>
              <a:srgbClr val="AFAFA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6381" name="Rectangle 13">
              <a:extLst>
                <a:ext uri="{FF2B5EF4-FFF2-40B4-BE49-F238E27FC236}">
                  <a16:creationId xmlns:a16="http://schemas.microsoft.com/office/drawing/2014/main" id="{86C60457-D4A2-7F4F-AB4B-7E5AFA22D49A}"/>
                </a:ext>
              </a:extLst>
            </p:cNvPr>
            <p:cNvSpPr>
              <a:spLocks noChangeArrowheads="1"/>
            </p:cNvSpPr>
            <p:nvPr/>
          </p:nvSpPr>
          <p:spPr bwMode="auto">
            <a:xfrm>
              <a:off x="5558" y="10606"/>
              <a:ext cx="7259" cy="65"/>
            </a:xfrm>
            <a:prstGeom prst="rect">
              <a:avLst/>
            </a:prstGeom>
            <a:solidFill>
              <a:srgbClr val="AEAEA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6382" name="Rectangle 14">
              <a:extLst>
                <a:ext uri="{FF2B5EF4-FFF2-40B4-BE49-F238E27FC236}">
                  <a16:creationId xmlns:a16="http://schemas.microsoft.com/office/drawing/2014/main" id="{C20E4AB8-B966-404E-BCB3-8506310527A8}"/>
                </a:ext>
              </a:extLst>
            </p:cNvPr>
            <p:cNvSpPr>
              <a:spLocks noChangeArrowheads="1"/>
            </p:cNvSpPr>
            <p:nvPr/>
          </p:nvSpPr>
          <p:spPr bwMode="auto">
            <a:xfrm>
              <a:off x="5558" y="10671"/>
              <a:ext cx="7259" cy="67"/>
            </a:xfrm>
            <a:prstGeom prst="rect">
              <a:avLst/>
            </a:prstGeom>
            <a:solidFill>
              <a:srgbClr val="ACACA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6383" name="Rectangle 15">
              <a:extLst>
                <a:ext uri="{FF2B5EF4-FFF2-40B4-BE49-F238E27FC236}">
                  <a16:creationId xmlns:a16="http://schemas.microsoft.com/office/drawing/2014/main" id="{96BE1794-1C01-F340-8491-F110018BB7D5}"/>
                </a:ext>
              </a:extLst>
            </p:cNvPr>
            <p:cNvSpPr>
              <a:spLocks noChangeArrowheads="1"/>
            </p:cNvSpPr>
            <p:nvPr/>
          </p:nvSpPr>
          <p:spPr bwMode="auto">
            <a:xfrm>
              <a:off x="5558" y="10738"/>
              <a:ext cx="7259" cy="65"/>
            </a:xfrm>
            <a:prstGeom prst="rect">
              <a:avLst/>
            </a:prstGeom>
            <a:solidFill>
              <a:srgbClr val="ABABA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6384" name="Rectangle 16">
              <a:extLst>
                <a:ext uri="{FF2B5EF4-FFF2-40B4-BE49-F238E27FC236}">
                  <a16:creationId xmlns:a16="http://schemas.microsoft.com/office/drawing/2014/main" id="{1483DF04-1034-1441-9408-1765905B0B0A}"/>
                </a:ext>
              </a:extLst>
            </p:cNvPr>
            <p:cNvSpPr>
              <a:spLocks noChangeArrowheads="1"/>
            </p:cNvSpPr>
            <p:nvPr/>
          </p:nvSpPr>
          <p:spPr bwMode="auto">
            <a:xfrm>
              <a:off x="5558" y="10803"/>
              <a:ext cx="7259" cy="66"/>
            </a:xfrm>
            <a:prstGeom prst="rect">
              <a:avLst/>
            </a:prstGeom>
            <a:solidFill>
              <a:srgbClr val="A9A9A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6385" name="Rectangle 17">
              <a:extLst>
                <a:ext uri="{FF2B5EF4-FFF2-40B4-BE49-F238E27FC236}">
                  <a16:creationId xmlns:a16="http://schemas.microsoft.com/office/drawing/2014/main" id="{6C653CF9-F802-AF41-9602-B1EA64781670}"/>
                </a:ext>
              </a:extLst>
            </p:cNvPr>
            <p:cNvSpPr>
              <a:spLocks noChangeArrowheads="1"/>
            </p:cNvSpPr>
            <p:nvPr/>
          </p:nvSpPr>
          <p:spPr bwMode="auto">
            <a:xfrm>
              <a:off x="5558" y="10869"/>
              <a:ext cx="7259" cy="65"/>
            </a:xfrm>
            <a:prstGeom prst="rect">
              <a:avLst/>
            </a:prstGeom>
            <a:solidFill>
              <a:srgbClr val="A7A7A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6386" name="Rectangle 18">
              <a:extLst>
                <a:ext uri="{FF2B5EF4-FFF2-40B4-BE49-F238E27FC236}">
                  <a16:creationId xmlns:a16="http://schemas.microsoft.com/office/drawing/2014/main" id="{37BD9366-3C5E-2046-881D-A477636CAA05}"/>
                </a:ext>
              </a:extLst>
            </p:cNvPr>
            <p:cNvSpPr>
              <a:spLocks noChangeArrowheads="1"/>
            </p:cNvSpPr>
            <p:nvPr/>
          </p:nvSpPr>
          <p:spPr bwMode="auto">
            <a:xfrm>
              <a:off x="5558" y="10934"/>
              <a:ext cx="7259" cy="67"/>
            </a:xfrm>
            <a:prstGeom prst="rect">
              <a:avLst/>
            </a:prstGeom>
            <a:solidFill>
              <a:srgbClr val="A5A5A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6387" name="Rectangle 19">
              <a:extLst>
                <a:ext uri="{FF2B5EF4-FFF2-40B4-BE49-F238E27FC236}">
                  <a16:creationId xmlns:a16="http://schemas.microsoft.com/office/drawing/2014/main" id="{55DB178A-49BC-AD4C-80BF-6E91B3C2117D}"/>
                </a:ext>
              </a:extLst>
            </p:cNvPr>
            <p:cNvSpPr>
              <a:spLocks noChangeArrowheads="1"/>
            </p:cNvSpPr>
            <p:nvPr/>
          </p:nvSpPr>
          <p:spPr bwMode="auto">
            <a:xfrm>
              <a:off x="5558" y="11001"/>
              <a:ext cx="7259" cy="65"/>
            </a:xfrm>
            <a:prstGeom prst="rect">
              <a:avLst/>
            </a:prstGeom>
            <a:solidFill>
              <a:srgbClr val="A3A3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6388" name="Rectangle 20">
              <a:extLst>
                <a:ext uri="{FF2B5EF4-FFF2-40B4-BE49-F238E27FC236}">
                  <a16:creationId xmlns:a16="http://schemas.microsoft.com/office/drawing/2014/main" id="{AFB7A029-10EB-9B42-896C-F52D2C327000}"/>
                </a:ext>
              </a:extLst>
            </p:cNvPr>
            <p:cNvSpPr>
              <a:spLocks noChangeArrowheads="1"/>
            </p:cNvSpPr>
            <p:nvPr/>
          </p:nvSpPr>
          <p:spPr bwMode="auto">
            <a:xfrm>
              <a:off x="5558" y="11066"/>
              <a:ext cx="7259" cy="66"/>
            </a:xfrm>
            <a:prstGeom prst="rect">
              <a:avLst/>
            </a:prstGeom>
            <a:solidFill>
              <a:srgbClr val="A1A1A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6389" name="Rectangle 21">
              <a:extLst>
                <a:ext uri="{FF2B5EF4-FFF2-40B4-BE49-F238E27FC236}">
                  <a16:creationId xmlns:a16="http://schemas.microsoft.com/office/drawing/2014/main" id="{A958CFE1-EBFA-2445-AF88-80E6F01B3AE2}"/>
                </a:ext>
              </a:extLst>
            </p:cNvPr>
            <p:cNvSpPr>
              <a:spLocks noChangeArrowheads="1"/>
            </p:cNvSpPr>
            <p:nvPr/>
          </p:nvSpPr>
          <p:spPr bwMode="auto">
            <a:xfrm>
              <a:off x="5558" y="11132"/>
              <a:ext cx="7259" cy="65"/>
            </a:xfrm>
            <a:prstGeom prst="rect">
              <a:avLst/>
            </a:prstGeom>
            <a:solidFill>
              <a:srgbClr val="9E9E9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6390" name="Rectangle 22">
              <a:extLst>
                <a:ext uri="{FF2B5EF4-FFF2-40B4-BE49-F238E27FC236}">
                  <a16:creationId xmlns:a16="http://schemas.microsoft.com/office/drawing/2014/main" id="{F254E38A-E983-3847-A5E1-A358D51B573C}"/>
                </a:ext>
              </a:extLst>
            </p:cNvPr>
            <p:cNvSpPr>
              <a:spLocks noChangeArrowheads="1"/>
            </p:cNvSpPr>
            <p:nvPr/>
          </p:nvSpPr>
          <p:spPr bwMode="auto">
            <a:xfrm>
              <a:off x="5558" y="11197"/>
              <a:ext cx="7259" cy="67"/>
            </a:xfrm>
            <a:prstGeom prst="rect">
              <a:avLst/>
            </a:prstGeom>
            <a:solidFill>
              <a:srgbClr val="9C9C9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6391" name="Rectangle 23">
              <a:extLst>
                <a:ext uri="{FF2B5EF4-FFF2-40B4-BE49-F238E27FC236}">
                  <a16:creationId xmlns:a16="http://schemas.microsoft.com/office/drawing/2014/main" id="{D621BA8E-43F7-C040-87EE-5C48BFAC0E05}"/>
                </a:ext>
              </a:extLst>
            </p:cNvPr>
            <p:cNvSpPr>
              <a:spLocks noChangeArrowheads="1"/>
            </p:cNvSpPr>
            <p:nvPr/>
          </p:nvSpPr>
          <p:spPr bwMode="auto">
            <a:xfrm>
              <a:off x="5558" y="11264"/>
              <a:ext cx="7259" cy="65"/>
            </a:xfrm>
            <a:prstGeom prst="rect">
              <a:avLst/>
            </a:prstGeom>
            <a:solidFill>
              <a:srgbClr val="9A9A9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6392" name="Rectangle 24">
              <a:extLst>
                <a:ext uri="{FF2B5EF4-FFF2-40B4-BE49-F238E27FC236}">
                  <a16:creationId xmlns:a16="http://schemas.microsoft.com/office/drawing/2014/main" id="{856A2E9F-3A50-3A42-A9DB-5115681B909B}"/>
                </a:ext>
              </a:extLst>
            </p:cNvPr>
            <p:cNvSpPr>
              <a:spLocks noChangeArrowheads="1"/>
            </p:cNvSpPr>
            <p:nvPr/>
          </p:nvSpPr>
          <p:spPr bwMode="auto">
            <a:xfrm>
              <a:off x="5558" y="11329"/>
              <a:ext cx="7259" cy="66"/>
            </a:xfrm>
            <a:prstGeom prst="rect">
              <a:avLst/>
            </a:prstGeom>
            <a:solidFill>
              <a:srgbClr val="98989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6393" name="Rectangle 25">
              <a:extLst>
                <a:ext uri="{FF2B5EF4-FFF2-40B4-BE49-F238E27FC236}">
                  <a16:creationId xmlns:a16="http://schemas.microsoft.com/office/drawing/2014/main" id="{C1B51B9B-55C2-734E-A4E3-C4088D53FA25}"/>
                </a:ext>
              </a:extLst>
            </p:cNvPr>
            <p:cNvSpPr>
              <a:spLocks noChangeArrowheads="1"/>
            </p:cNvSpPr>
            <p:nvPr/>
          </p:nvSpPr>
          <p:spPr bwMode="auto">
            <a:xfrm>
              <a:off x="5558" y="11395"/>
              <a:ext cx="7259" cy="65"/>
            </a:xfrm>
            <a:prstGeom prst="rect">
              <a:avLst/>
            </a:prstGeom>
            <a:solidFill>
              <a:srgbClr val="96969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6394" name="Rectangle 26">
              <a:extLst>
                <a:ext uri="{FF2B5EF4-FFF2-40B4-BE49-F238E27FC236}">
                  <a16:creationId xmlns:a16="http://schemas.microsoft.com/office/drawing/2014/main" id="{C0E9D881-4AA1-B544-9307-E7736B6A3113}"/>
                </a:ext>
              </a:extLst>
            </p:cNvPr>
            <p:cNvSpPr>
              <a:spLocks noChangeArrowheads="1"/>
            </p:cNvSpPr>
            <p:nvPr/>
          </p:nvSpPr>
          <p:spPr bwMode="auto">
            <a:xfrm>
              <a:off x="5558" y="11460"/>
              <a:ext cx="7259" cy="67"/>
            </a:xfrm>
            <a:prstGeom prst="rect">
              <a:avLst/>
            </a:prstGeom>
            <a:solidFill>
              <a:srgbClr val="94949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6395" name="Rectangle 27">
              <a:extLst>
                <a:ext uri="{FF2B5EF4-FFF2-40B4-BE49-F238E27FC236}">
                  <a16:creationId xmlns:a16="http://schemas.microsoft.com/office/drawing/2014/main" id="{156FD2A6-C345-DE4E-A4C0-D1AB6F775D58}"/>
                </a:ext>
              </a:extLst>
            </p:cNvPr>
            <p:cNvSpPr>
              <a:spLocks noChangeArrowheads="1"/>
            </p:cNvSpPr>
            <p:nvPr/>
          </p:nvSpPr>
          <p:spPr bwMode="auto">
            <a:xfrm>
              <a:off x="5558" y="11527"/>
              <a:ext cx="7259" cy="65"/>
            </a:xfrm>
            <a:prstGeom prst="rect">
              <a:avLst/>
            </a:prstGeom>
            <a:solidFill>
              <a:srgbClr val="92929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6396" name="Rectangle 28">
              <a:extLst>
                <a:ext uri="{FF2B5EF4-FFF2-40B4-BE49-F238E27FC236}">
                  <a16:creationId xmlns:a16="http://schemas.microsoft.com/office/drawing/2014/main" id="{1D0A2F6B-2128-8441-BE5E-10E49D154681}"/>
                </a:ext>
              </a:extLst>
            </p:cNvPr>
            <p:cNvSpPr>
              <a:spLocks noChangeArrowheads="1"/>
            </p:cNvSpPr>
            <p:nvPr/>
          </p:nvSpPr>
          <p:spPr bwMode="auto">
            <a:xfrm>
              <a:off x="5558" y="11592"/>
              <a:ext cx="7259" cy="67"/>
            </a:xfrm>
            <a:prstGeom prst="rect">
              <a:avLst/>
            </a:prstGeom>
            <a:solidFill>
              <a:srgbClr val="90909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6397" name="Rectangle 29">
              <a:extLst>
                <a:ext uri="{FF2B5EF4-FFF2-40B4-BE49-F238E27FC236}">
                  <a16:creationId xmlns:a16="http://schemas.microsoft.com/office/drawing/2014/main" id="{EBE694F1-FA63-0841-A04C-5F1ACF45F118}"/>
                </a:ext>
              </a:extLst>
            </p:cNvPr>
            <p:cNvSpPr>
              <a:spLocks noChangeArrowheads="1"/>
            </p:cNvSpPr>
            <p:nvPr/>
          </p:nvSpPr>
          <p:spPr bwMode="auto">
            <a:xfrm>
              <a:off x="5558" y="11659"/>
              <a:ext cx="7259" cy="65"/>
            </a:xfrm>
            <a:prstGeom prst="rect">
              <a:avLst/>
            </a:prstGeom>
            <a:solidFill>
              <a:srgbClr val="8F8F8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6398" name="Rectangle 30">
              <a:extLst>
                <a:ext uri="{FF2B5EF4-FFF2-40B4-BE49-F238E27FC236}">
                  <a16:creationId xmlns:a16="http://schemas.microsoft.com/office/drawing/2014/main" id="{B9FF2121-9038-474B-BA1A-957E76969F60}"/>
                </a:ext>
              </a:extLst>
            </p:cNvPr>
            <p:cNvSpPr>
              <a:spLocks noChangeArrowheads="1"/>
            </p:cNvSpPr>
            <p:nvPr/>
          </p:nvSpPr>
          <p:spPr bwMode="auto">
            <a:xfrm>
              <a:off x="5558" y="11724"/>
              <a:ext cx="7259" cy="66"/>
            </a:xfrm>
            <a:prstGeom prst="rect">
              <a:avLst/>
            </a:prstGeom>
            <a:solidFill>
              <a:srgbClr val="8D8D8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6399" name="Rectangle 31">
              <a:extLst>
                <a:ext uri="{FF2B5EF4-FFF2-40B4-BE49-F238E27FC236}">
                  <a16:creationId xmlns:a16="http://schemas.microsoft.com/office/drawing/2014/main" id="{B823D497-1C03-234A-BBDF-78BA7D38900E}"/>
                </a:ext>
              </a:extLst>
            </p:cNvPr>
            <p:cNvSpPr>
              <a:spLocks noChangeArrowheads="1"/>
            </p:cNvSpPr>
            <p:nvPr/>
          </p:nvSpPr>
          <p:spPr bwMode="auto">
            <a:xfrm>
              <a:off x="5558" y="11790"/>
              <a:ext cx="7259" cy="65"/>
            </a:xfrm>
            <a:prstGeom prst="rect">
              <a:avLst/>
            </a:prstGeom>
            <a:solidFill>
              <a:srgbClr val="8C8C8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6400" name="Rectangle 32">
              <a:extLst>
                <a:ext uri="{FF2B5EF4-FFF2-40B4-BE49-F238E27FC236}">
                  <a16:creationId xmlns:a16="http://schemas.microsoft.com/office/drawing/2014/main" id="{AB808132-46E9-FC4C-AB16-9250A0CC058C}"/>
                </a:ext>
              </a:extLst>
            </p:cNvPr>
            <p:cNvSpPr>
              <a:spLocks noChangeArrowheads="1"/>
            </p:cNvSpPr>
            <p:nvPr/>
          </p:nvSpPr>
          <p:spPr bwMode="auto">
            <a:xfrm>
              <a:off x="5558" y="11855"/>
              <a:ext cx="7259" cy="67"/>
            </a:xfrm>
            <a:prstGeom prst="rect">
              <a:avLst/>
            </a:prstGeom>
            <a:solidFill>
              <a:srgbClr val="8B8B8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6401" name="Rectangle 33">
              <a:extLst>
                <a:ext uri="{FF2B5EF4-FFF2-40B4-BE49-F238E27FC236}">
                  <a16:creationId xmlns:a16="http://schemas.microsoft.com/office/drawing/2014/main" id="{55188FF3-D197-364B-8A7B-2E939F123963}"/>
                </a:ext>
              </a:extLst>
            </p:cNvPr>
            <p:cNvSpPr>
              <a:spLocks noChangeArrowheads="1"/>
            </p:cNvSpPr>
            <p:nvPr/>
          </p:nvSpPr>
          <p:spPr bwMode="auto">
            <a:xfrm>
              <a:off x="5558" y="11922"/>
              <a:ext cx="7259" cy="65"/>
            </a:xfrm>
            <a:prstGeom prst="rect">
              <a:avLst/>
            </a:prstGeom>
            <a:solidFill>
              <a:srgbClr val="8A8A8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6402" name="Rectangle 34">
              <a:extLst>
                <a:ext uri="{FF2B5EF4-FFF2-40B4-BE49-F238E27FC236}">
                  <a16:creationId xmlns:a16="http://schemas.microsoft.com/office/drawing/2014/main" id="{573199E4-7F66-494D-B8DC-30F6DA94F0B6}"/>
                </a:ext>
              </a:extLst>
            </p:cNvPr>
            <p:cNvSpPr>
              <a:spLocks noChangeArrowheads="1"/>
            </p:cNvSpPr>
            <p:nvPr/>
          </p:nvSpPr>
          <p:spPr bwMode="auto">
            <a:xfrm>
              <a:off x="5558" y="11987"/>
              <a:ext cx="7259" cy="66"/>
            </a:xfrm>
            <a:prstGeom prst="rect">
              <a:avLst/>
            </a:prstGeom>
            <a:solidFill>
              <a:srgbClr val="8A8A8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6403" name="Rectangle 35">
              <a:extLst>
                <a:ext uri="{FF2B5EF4-FFF2-40B4-BE49-F238E27FC236}">
                  <a16:creationId xmlns:a16="http://schemas.microsoft.com/office/drawing/2014/main" id="{DB84998A-6F89-2E4C-9023-603A4212FC9A}"/>
                </a:ext>
              </a:extLst>
            </p:cNvPr>
            <p:cNvSpPr>
              <a:spLocks noChangeArrowheads="1"/>
            </p:cNvSpPr>
            <p:nvPr/>
          </p:nvSpPr>
          <p:spPr bwMode="auto">
            <a:xfrm>
              <a:off x="5558" y="12053"/>
              <a:ext cx="7259" cy="65"/>
            </a:xfrm>
            <a:prstGeom prst="rect">
              <a:avLst/>
            </a:prstGeom>
            <a:solidFill>
              <a:srgbClr val="89898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6404" name="Rectangle 36">
              <a:extLst>
                <a:ext uri="{FF2B5EF4-FFF2-40B4-BE49-F238E27FC236}">
                  <a16:creationId xmlns:a16="http://schemas.microsoft.com/office/drawing/2014/main" id="{39554FC3-0C89-7A4D-AC99-D11470FDE618}"/>
                </a:ext>
              </a:extLst>
            </p:cNvPr>
            <p:cNvSpPr>
              <a:spLocks noChangeArrowheads="1"/>
            </p:cNvSpPr>
            <p:nvPr/>
          </p:nvSpPr>
          <p:spPr bwMode="auto">
            <a:xfrm>
              <a:off x="5558" y="12118"/>
              <a:ext cx="7259" cy="67"/>
            </a:xfrm>
            <a:prstGeom prst="rect">
              <a:avLst/>
            </a:prstGeom>
            <a:solidFill>
              <a:srgbClr val="89898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grpSp>
      <p:sp>
        <p:nvSpPr>
          <p:cNvPr id="186405" name="Freeform 37">
            <a:extLst>
              <a:ext uri="{FF2B5EF4-FFF2-40B4-BE49-F238E27FC236}">
                <a16:creationId xmlns:a16="http://schemas.microsoft.com/office/drawing/2014/main" id="{D272DBE3-E735-934D-8F64-5E93F3B282F2}"/>
              </a:ext>
            </a:extLst>
          </p:cNvPr>
          <p:cNvSpPr>
            <a:spLocks/>
          </p:cNvSpPr>
          <p:nvPr/>
        </p:nvSpPr>
        <p:spPr bwMode="auto">
          <a:xfrm>
            <a:off x="0" y="30480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66013"/>
          </a:solidFill>
          <a:ln w="6350">
            <a:solidFill>
              <a:srgbClr val="000000"/>
            </a:solidFill>
            <a:prstDash val="solid"/>
            <a:round/>
            <a:headEnd/>
            <a:tailEnd/>
          </a:ln>
        </p:spPr>
        <p:txBody>
          <a:bodyPr/>
          <a:lstStyle/>
          <a:p>
            <a:endParaRPr lang="de-DE"/>
          </a:p>
        </p:txBody>
      </p:sp>
      <p:sp>
        <p:nvSpPr>
          <p:cNvPr id="186406" name="Text Box 38">
            <a:extLst>
              <a:ext uri="{FF2B5EF4-FFF2-40B4-BE49-F238E27FC236}">
                <a16:creationId xmlns:a16="http://schemas.microsoft.com/office/drawing/2014/main" id="{BCF4FE12-4025-CC4D-B081-CEA72A60CA51}"/>
              </a:ext>
            </a:extLst>
          </p:cNvPr>
          <p:cNvSpPr txBox="1">
            <a:spLocks noChangeArrowheads="1"/>
          </p:cNvSpPr>
          <p:nvPr/>
        </p:nvSpPr>
        <p:spPr bwMode="auto">
          <a:xfrm>
            <a:off x="228600" y="3352800"/>
            <a:ext cx="1476375"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2000" b="1"/>
              <a:t>   </a:t>
            </a:r>
            <a:r>
              <a:rPr lang="de-DE" altLang="de-DE" sz="2000" b="1">
                <a:latin typeface="Arial Narrow" panose="020B0604020202020204" pitchFamily="34" charset="0"/>
              </a:rPr>
              <a:t>Content</a:t>
            </a:r>
          </a:p>
          <a:p>
            <a:r>
              <a:rPr lang="de-DE" altLang="de-DE" sz="2000" b="1">
                <a:latin typeface="Arial Narrow" panose="020B0604020202020204" pitchFamily="34" charset="0"/>
              </a:rPr>
              <a:t>    generieren</a:t>
            </a:r>
          </a:p>
          <a:p>
            <a:r>
              <a:rPr lang="de-DE" altLang="de-DE" sz="2000" b="1">
                <a:latin typeface="Arial Narrow" panose="020B0604020202020204" pitchFamily="34" charset="0"/>
              </a:rPr>
              <a:t> (Forschung)</a:t>
            </a:r>
            <a:endParaRPr lang="de-DE" altLang="de-DE" sz="1200"/>
          </a:p>
        </p:txBody>
      </p:sp>
      <p:sp>
        <p:nvSpPr>
          <p:cNvPr id="186407" name="Freeform 39">
            <a:extLst>
              <a:ext uri="{FF2B5EF4-FFF2-40B4-BE49-F238E27FC236}">
                <a16:creationId xmlns:a16="http://schemas.microsoft.com/office/drawing/2014/main" id="{5E986419-0A45-B440-AC76-588550C39E55}"/>
              </a:ext>
            </a:extLst>
          </p:cNvPr>
          <p:cNvSpPr>
            <a:spLocks/>
          </p:cNvSpPr>
          <p:nvPr/>
        </p:nvSpPr>
        <p:spPr bwMode="auto">
          <a:xfrm>
            <a:off x="1438275" y="30480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66013"/>
          </a:solidFill>
          <a:ln w="6350">
            <a:solidFill>
              <a:srgbClr val="000000"/>
            </a:solidFill>
            <a:prstDash val="solid"/>
            <a:round/>
            <a:headEnd/>
            <a:tailEnd/>
          </a:ln>
        </p:spPr>
        <p:txBody>
          <a:bodyPr/>
          <a:lstStyle/>
          <a:p>
            <a:endParaRPr lang="de-DE"/>
          </a:p>
        </p:txBody>
      </p:sp>
      <p:sp>
        <p:nvSpPr>
          <p:cNvPr id="186408" name="Freeform 40">
            <a:extLst>
              <a:ext uri="{FF2B5EF4-FFF2-40B4-BE49-F238E27FC236}">
                <a16:creationId xmlns:a16="http://schemas.microsoft.com/office/drawing/2014/main" id="{C57F3A82-C1A1-294C-B283-A4EE02038485}"/>
              </a:ext>
            </a:extLst>
          </p:cNvPr>
          <p:cNvSpPr>
            <a:spLocks/>
          </p:cNvSpPr>
          <p:nvPr/>
        </p:nvSpPr>
        <p:spPr bwMode="auto">
          <a:xfrm>
            <a:off x="2878138" y="30480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66013"/>
          </a:solidFill>
          <a:ln w="6350">
            <a:solidFill>
              <a:srgbClr val="000000"/>
            </a:solidFill>
            <a:prstDash val="solid"/>
            <a:round/>
            <a:headEnd/>
            <a:tailEnd/>
          </a:ln>
        </p:spPr>
        <p:txBody>
          <a:bodyPr/>
          <a:lstStyle/>
          <a:p>
            <a:endParaRPr lang="de-DE"/>
          </a:p>
        </p:txBody>
      </p:sp>
      <p:sp>
        <p:nvSpPr>
          <p:cNvPr id="186409" name="Freeform 41">
            <a:extLst>
              <a:ext uri="{FF2B5EF4-FFF2-40B4-BE49-F238E27FC236}">
                <a16:creationId xmlns:a16="http://schemas.microsoft.com/office/drawing/2014/main" id="{6E199CC5-0C3A-D347-BFFA-E1B9B51146BA}"/>
              </a:ext>
            </a:extLst>
          </p:cNvPr>
          <p:cNvSpPr>
            <a:spLocks/>
          </p:cNvSpPr>
          <p:nvPr/>
        </p:nvSpPr>
        <p:spPr bwMode="auto">
          <a:xfrm>
            <a:off x="4318000" y="30480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66013"/>
          </a:solidFill>
          <a:ln w="6350">
            <a:solidFill>
              <a:srgbClr val="000000"/>
            </a:solidFill>
            <a:prstDash val="solid"/>
            <a:round/>
            <a:headEnd/>
            <a:tailEnd/>
          </a:ln>
        </p:spPr>
        <p:txBody>
          <a:bodyPr/>
          <a:lstStyle/>
          <a:p>
            <a:endParaRPr lang="de-DE"/>
          </a:p>
        </p:txBody>
      </p:sp>
      <p:sp>
        <p:nvSpPr>
          <p:cNvPr id="186410" name="Freeform 42">
            <a:extLst>
              <a:ext uri="{FF2B5EF4-FFF2-40B4-BE49-F238E27FC236}">
                <a16:creationId xmlns:a16="http://schemas.microsoft.com/office/drawing/2014/main" id="{875553AB-99FA-8243-9B90-BE5683374028}"/>
              </a:ext>
            </a:extLst>
          </p:cNvPr>
          <p:cNvSpPr>
            <a:spLocks/>
          </p:cNvSpPr>
          <p:nvPr/>
        </p:nvSpPr>
        <p:spPr bwMode="auto">
          <a:xfrm>
            <a:off x="5757863" y="30480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66013"/>
          </a:solidFill>
          <a:ln w="6350">
            <a:solidFill>
              <a:srgbClr val="000000"/>
            </a:solidFill>
            <a:prstDash val="solid"/>
            <a:round/>
            <a:headEnd/>
            <a:tailEnd/>
          </a:ln>
        </p:spPr>
        <p:txBody>
          <a:bodyPr/>
          <a:lstStyle/>
          <a:p>
            <a:endParaRPr lang="de-DE"/>
          </a:p>
        </p:txBody>
      </p:sp>
      <p:sp>
        <p:nvSpPr>
          <p:cNvPr id="186411" name="Freeform 43">
            <a:extLst>
              <a:ext uri="{FF2B5EF4-FFF2-40B4-BE49-F238E27FC236}">
                <a16:creationId xmlns:a16="http://schemas.microsoft.com/office/drawing/2014/main" id="{A1E325F7-1B66-DD41-B736-C41558755B7F}"/>
              </a:ext>
            </a:extLst>
          </p:cNvPr>
          <p:cNvSpPr>
            <a:spLocks/>
          </p:cNvSpPr>
          <p:nvPr/>
        </p:nvSpPr>
        <p:spPr bwMode="auto">
          <a:xfrm>
            <a:off x="7197725" y="30480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66013"/>
          </a:solidFill>
          <a:ln w="6350">
            <a:solidFill>
              <a:srgbClr val="000000"/>
            </a:solidFill>
            <a:prstDash val="solid"/>
            <a:round/>
            <a:headEnd/>
            <a:tailEnd/>
          </a:ln>
        </p:spPr>
        <p:txBody>
          <a:bodyPr/>
          <a:lstStyle/>
          <a:p>
            <a:endParaRPr lang="de-DE"/>
          </a:p>
        </p:txBody>
      </p:sp>
      <p:sp>
        <p:nvSpPr>
          <p:cNvPr id="186412" name="Text Box 44">
            <a:extLst>
              <a:ext uri="{FF2B5EF4-FFF2-40B4-BE49-F238E27FC236}">
                <a16:creationId xmlns:a16="http://schemas.microsoft.com/office/drawing/2014/main" id="{4B5C7595-57B3-8947-91B9-6973278C3A1E}"/>
              </a:ext>
            </a:extLst>
          </p:cNvPr>
          <p:cNvSpPr txBox="1">
            <a:spLocks noChangeArrowheads="1"/>
          </p:cNvSpPr>
          <p:nvPr/>
        </p:nvSpPr>
        <p:spPr bwMode="auto">
          <a:xfrm>
            <a:off x="1752600" y="3352800"/>
            <a:ext cx="1411288"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2000" b="1">
                <a:latin typeface="Arial Narrow" panose="020B0604020202020204" pitchFamily="34" charset="0"/>
              </a:rPr>
              <a:t>Integration/</a:t>
            </a:r>
          </a:p>
          <a:p>
            <a:r>
              <a:rPr lang="de-DE" altLang="de-DE" sz="2000" b="1">
                <a:latin typeface="Arial Narrow" panose="020B0604020202020204" pitchFamily="34" charset="0"/>
              </a:rPr>
              <a:t>  Programm-</a:t>
            </a:r>
          </a:p>
          <a:p>
            <a:r>
              <a:rPr lang="de-DE" altLang="de-DE" sz="2000" b="1">
                <a:latin typeface="Arial Narrow" panose="020B0604020202020204" pitchFamily="34" charset="0"/>
              </a:rPr>
              <a:t>gestaltung</a:t>
            </a:r>
            <a:endParaRPr lang="de-DE" altLang="de-DE" sz="2000" b="1"/>
          </a:p>
        </p:txBody>
      </p:sp>
      <p:sp>
        <p:nvSpPr>
          <p:cNvPr id="186413" name="Text Box 45">
            <a:extLst>
              <a:ext uri="{FF2B5EF4-FFF2-40B4-BE49-F238E27FC236}">
                <a16:creationId xmlns:a16="http://schemas.microsoft.com/office/drawing/2014/main" id="{59671592-E635-1E49-B839-9E96E099B9ED}"/>
              </a:ext>
            </a:extLst>
          </p:cNvPr>
          <p:cNvSpPr txBox="1">
            <a:spLocks noChangeArrowheads="1"/>
          </p:cNvSpPr>
          <p:nvPr/>
        </p:nvSpPr>
        <p:spPr bwMode="auto">
          <a:xfrm>
            <a:off x="3124200" y="3200400"/>
            <a:ext cx="14478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de-DE" altLang="de-DE" sz="2000" b="1">
                <a:latin typeface="Arial Narrow" panose="020B0604020202020204" pitchFamily="34" charset="0"/>
              </a:rPr>
              <a:t>Aufberei-</a:t>
            </a:r>
          </a:p>
          <a:p>
            <a:r>
              <a:rPr lang="de-DE" altLang="de-DE" sz="2000" b="1">
                <a:latin typeface="Arial Narrow" panose="020B0604020202020204" pitchFamily="34" charset="0"/>
              </a:rPr>
              <a:t>     tung/</a:t>
            </a:r>
          </a:p>
          <a:p>
            <a:r>
              <a:rPr lang="de-DE" altLang="de-DE" sz="2000" b="1">
                <a:latin typeface="Arial Narrow" panose="020B0604020202020204" pitchFamily="34" charset="0"/>
              </a:rPr>
              <a:t>   course </a:t>
            </a:r>
          </a:p>
          <a:p>
            <a:r>
              <a:rPr lang="de-DE" altLang="de-DE" sz="2000" b="1">
                <a:latin typeface="Arial Narrow" panose="020B0604020202020204" pitchFamily="34" charset="0"/>
              </a:rPr>
              <a:t>  design</a:t>
            </a:r>
            <a:endParaRPr lang="de-DE" altLang="de-DE" sz="2000" b="1"/>
          </a:p>
        </p:txBody>
      </p:sp>
      <p:sp>
        <p:nvSpPr>
          <p:cNvPr id="186414" name="Text Box 46">
            <a:extLst>
              <a:ext uri="{FF2B5EF4-FFF2-40B4-BE49-F238E27FC236}">
                <a16:creationId xmlns:a16="http://schemas.microsoft.com/office/drawing/2014/main" id="{327CB4A5-0452-2349-A757-53558DA41C96}"/>
              </a:ext>
            </a:extLst>
          </p:cNvPr>
          <p:cNvSpPr txBox="1">
            <a:spLocks noChangeArrowheads="1"/>
          </p:cNvSpPr>
          <p:nvPr/>
        </p:nvSpPr>
        <p:spPr bwMode="auto">
          <a:xfrm>
            <a:off x="4724400" y="3273425"/>
            <a:ext cx="1233488"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2000" b="1">
                <a:latin typeface="Arial Narrow" panose="020B0604020202020204" pitchFamily="34" charset="0"/>
              </a:rPr>
              <a:t>Admini-</a:t>
            </a:r>
          </a:p>
          <a:p>
            <a:r>
              <a:rPr lang="de-DE" altLang="de-DE" sz="2000" b="1">
                <a:latin typeface="Arial Narrow" panose="020B0604020202020204" pitchFamily="34" charset="0"/>
              </a:rPr>
              <a:t>    stration,</a:t>
            </a:r>
          </a:p>
          <a:p>
            <a:r>
              <a:rPr lang="de-DE" altLang="de-DE" sz="2000" b="1">
                <a:latin typeface="Arial Narrow" panose="020B0604020202020204" pitchFamily="34" charset="0"/>
              </a:rPr>
              <a:t> support</a:t>
            </a:r>
            <a:endParaRPr lang="de-DE" altLang="de-DE" sz="1200"/>
          </a:p>
        </p:txBody>
      </p:sp>
      <p:sp>
        <p:nvSpPr>
          <p:cNvPr id="186415" name="Text Box 47">
            <a:extLst>
              <a:ext uri="{FF2B5EF4-FFF2-40B4-BE49-F238E27FC236}">
                <a16:creationId xmlns:a16="http://schemas.microsoft.com/office/drawing/2014/main" id="{1C489B4D-435F-2A48-9B00-55123C262420}"/>
              </a:ext>
            </a:extLst>
          </p:cNvPr>
          <p:cNvSpPr txBox="1">
            <a:spLocks noChangeArrowheads="1"/>
          </p:cNvSpPr>
          <p:nvPr/>
        </p:nvSpPr>
        <p:spPr bwMode="auto">
          <a:xfrm>
            <a:off x="6248400" y="3276600"/>
            <a:ext cx="1141413"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2000" b="1">
                <a:latin typeface="Arial Narrow" panose="020B0604020202020204" pitchFamily="34" charset="0"/>
              </a:rPr>
              <a:t>Content</a:t>
            </a:r>
          </a:p>
          <a:p>
            <a:r>
              <a:rPr lang="de-DE" altLang="de-DE" sz="2000" b="1">
                <a:latin typeface="Arial Narrow" panose="020B0604020202020204" pitchFamily="34" charset="0"/>
              </a:rPr>
              <a:t>   delivery</a:t>
            </a:r>
          </a:p>
          <a:p>
            <a:r>
              <a:rPr lang="de-DE" altLang="de-DE" sz="2000" b="1">
                <a:latin typeface="Arial Narrow" panose="020B0604020202020204" pitchFamily="34" charset="0"/>
              </a:rPr>
              <a:t>(Lehre)</a:t>
            </a:r>
          </a:p>
        </p:txBody>
      </p:sp>
      <p:sp>
        <p:nvSpPr>
          <p:cNvPr id="186416" name="Text Box 48">
            <a:extLst>
              <a:ext uri="{FF2B5EF4-FFF2-40B4-BE49-F238E27FC236}">
                <a16:creationId xmlns:a16="http://schemas.microsoft.com/office/drawing/2014/main" id="{C13A8A59-095E-E142-92DD-6F828789DFDD}"/>
              </a:ext>
            </a:extLst>
          </p:cNvPr>
          <p:cNvSpPr txBox="1">
            <a:spLocks noChangeArrowheads="1"/>
          </p:cNvSpPr>
          <p:nvPr/>
        </p:nvSpPr>
        <p:spPr bwMode="auto">
          <a:xfrm>
            <a:off x="7543800" y="3352800"/>
            <a:ext cx="1266825"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2000" b="1">
                <a:latin typeface="Arial Narrow" panose="020B0604020202020204" pitchFamily="34" charset="0"/>
              </a:rPr>
              <a:t>Zertifi-</a:t>
            </a:r>
          </a:p>
          <a:p>
            <a:r>
              <a:rPr lang="de-DE" altLang="de-DE" sz="2000" b="1">
                <a:latin typeface="Arial Narrow" panose="020B0604020202020204" pitchFamily="34" charset="0"/>
              </a:rPr>
              <a:t>     zierung,</a:t>
            </a:r>
          </a:p>
          <a:p>
            <a:r>
              <a:rPr lang="de-DE" altLang="de-DE" sz="2000" b="1">
                <a:latin typeface="Arial Narrow" panose="020B0604020202020204" pitchFamily="34" charset="0"/>
              </a:rPr>
              <a:t>Prüfungen</a:t>
            </a:r>
            <a:endParaRPr lang="de-DE" altLang="de-DE" sz="1200"/>
          </a:p>
        </p:txBody>
      </p:sp>
    </p:spTree>
  </p:cSld>
  <p:clrMapOvr>
    <a:masterClrMapping/>
  </p:clrMapOvr>
  <p:transition spd="slow">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186406"/>
                                        </p:tgtEl>
                                        <p:attrNameLst>
                                          <p:attrName>style.visibility</p:attrName>
                                        </p:attrNameLst>
                                      </p:cBhvr>
                                      <p:to>
                                        <p:strVal val="visible"/>
                                      </p:to>
                                    </p:set>
                                    <p:animEffect transition="in" filter="box(out)">
                                      <p:cBhvr>
                                        <p:cTn id="7" dur="500"/>
                                        <p:tgtEl>
                                          <p:spTgt spid="18640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186412"/>
                                        </p:tgtEl>
                                        <p:attrNameLst>
                                          <p:attrName>style.visibility</p:attrName>
                                        </p:attrNameLst>
                                      </p:cBhvr>
                                      <p:to>
                                        <p:strVal val="visible"/>
                                      </p:to>
                                    </p:set>
                                    <p:animEffect transition="in" filter="box(out)">
                                      <p:cBhvr>
                                        <p:cTn id="12" dur="500"/>
                                        <p:tgtEl>
                                          <p:spTgt spid="18641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186413"/>
                                        </p:tgtEl>
                                        <p:attrNameLst>
                                          <p:attrName>style.visibility</p:attrName>
                                        </p:attrNameLst>
                                      </p:cBhvr>
                                      <p:to>
                                        <p:strVal val="visible"/>
                                      </p:to>
                                    </p:set>
                                    <p:animEffect transition="in" filter="box(out)">
                                      <p:cBhvr>
                                        <p:cTn id="17" dur="500"/>
                                        <p:tgtEl>
                                          <p:spTgt spid="18641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186414"/>
                                        </p:tgtEl>
                                        <p:attrNameLst>
                                          <p:attrName>style.visibility</p:attrName>
                                        </p:attrNameLst>
                                      </p:cBhvr>
                                      <p:to>
                                        <p:strVal val="visible"/>
                                      </p:to>
                                    </p:set>
                                    <p:animEffect transition="in" filter="box(out)">
                                      <p:cBhvr>
                                        <p:cTn id="22" dur="500"/>
                                        <p:tgtEl>
                                          <p:spTgt spid="18641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32" fill="hold" grpId="0" nodeType="clickEffect">
                                  <p:stCondLst>
                                    <p:cond delay="0"/>
                                  </p:stCondLst>
                                  <p:childTnLst>
                                    <p:set>
                                      <p:cBhvr>
                                        <p:cTn id="26" dur="1" fill="hold">
                                          <p:stCondLst>
                                            <p:cond delay="0"/>
                                          </p:stCondLst>
                                        </p:cTn>
                                        <p:tgtEl>
                                          <p:spTgt spid="186415"/>
                                        </p:tgtEl>
                                        <p:attrNameLst>
                                          <p:attrName>style.visibility</p:attrName>
                                        </p:attrNameLst>
                                      </p:cBhvr>
                                      <p:to>
                                        <p:strVal val="visible"/>
                                      </p:to>
                                    </p:set>
                                    <p:animEffect transition="in" filter="box(out)">
                                      <p:cBhvr>
                                        <p:cTn id="27" dur="500"/>
                                        <p:tgtEl>
                                          <p:spTgt spid="186415"/>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32" fill="hold" grpId="0" nodeType="clickEffect">
                                  <p:stCondLst>
                                    <p:cond delay="0"/>
                                  </p:stCondLst>
                                  <p:childTnLst>
                                    <p:set>
                                      <p:cBhvr>
                                        <p:cTn id="31" dur="1" fill="hold">
                                          <p:stCondLst>
                                            <p:cond delay="0"/>
                                          </p:stCondLst>
                                        </p:cTn>
                                        <p:tgtEl>
                                          <p:spTgt spid="186416"/>
                                        </p:tgtEl>
                                        <p:attrNameLst>
                                          <p:attrName>style.visibility</p:attrName>
                                        </p:attrNameLst>
                                      </p:cBhvr>
                                      <p:to>
                                        <p:strVal val="visible"/>
                                      </p:to>
                                    </p:set>
                                    <p:animEffect transition="in" filter="box(out)">
                                      <p:cBhvr>
                                        <p:cTn id="32" dur="500"/>
                                        <p:tgtEl>
                                          <p:spTgt spid="1864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6406" grpId="0" autoUpdateAnimBg="0"/>
      <p:bldP spid="186412" grpId="0" autoUpdateAnimBg="0"/>
      <p:bldP spid="186413" grpId="0" autoUpdateAnimBg="0"/>
      <p:bldP spid="186414" grpId="0" autoUpdateAnimBg="0"/>
      <p:bldP spid="186415" grpId="0" autoUpdateAnimBg="0"/>
      <p:bldP spid="186416"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Foliennummernplatzhalter 3">
            <a:extLst>
              <a:ext uri="{FF2B5EF4-FFF2-40B4-BE49-F238E27FC236}">
                <a16:creationId xmlns:a16="http://schemas.microsoft.com/office/drawing/2014/main" id="{F018E992-17E8-F444-9732-27082D4E3C18}"/>
              </a:ext>
            </a:extLst>
          </p:cNvPr>
          <p:cNvSpPr>
            <a:spLocks noGrp="1"/>
          </p:cNvSpPr>
          <p:nvPr>
            <p:ph type="sldNum" sz="quarter" idx="12"/>
          </p:nvPr>
        </p:nvSpPr>
        <p:spPr/>
        <p:txBody>
          <a:bodyPr/>
          <a:lstStyle/>
          <a:p>
            <a:fld id="{54EC2B98-13AF-6141-BDAA-4511CAB0495A}" type="slidenum">
              <a:rPr lang="de-DE" altLang="de-DE"/>
              <a:pPr/>
              <a:t>16</a:t>
            </a:fld>
            <a:endParaRPr lang="de-DE" altLang="de-DE" b="0"/>
          </a:p>
        </p:txBody>
      </p:sp>
      <p:pic>
        <p:nvPicPr>
          <p:cNvPr id="188418" name="Picture 2">
            <a:extLst>
              <a:ext uri="{FF2B5EF4-FFF2-40B4-BE49-F238E27FC236}">
                <a16:creationId xmlns:a16="http://schemas.microsoft.com/office/drawing/2014/main" id="{A8F4A12C-7954-694A-998F-DE3E9FD7EE56}"/>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13" y="0"/>
            <a:ext cx="9107487" cy="586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8419" name="Text Box 3">
            <a:extLst>
              <a:ext uri="{FF2B5EF4-FFF2-40B4-BE49-F238E27FC236}">
                <a16:creationId xmlns:a16="http://schemas.microsoft.com/office/drawing/2014/main" id="{E7649685-4651-E048-8A3A-E86234E65356}"/>
              </a:ext>
            </a:extLst>
          </p:cNvPr>
          <p:cNvSpPr txBox="1">
            <a:spLocks noChangeArrowheads="1"/>
          </p:cNvSpPr>
          <p:nvPr/>
        </p:nvSpPr>
        <p:spPr bwMode="auto">
          <a:xfrm>
            <a:off x="2057400" y="0"/>
            <a:ext cx="50927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4000" b="1">
                <a:latin typeface="Arial" panose="020B0604020202020204" pitchFamily="34" charset="0"/>
              </a:rPr>
              <a:t>Kooperationsmodell</a:t>
            </a:r>
            <a:endParaRPr lang="de-DE" altLang="de-DE" b="1">
              <a:latin typeface="Arial" panose="020B0604020202020204" pitchFamily="34" charset="0"/>
            </a:endParaRPr>
          </a:p>
        </p:txBody>
      </p:sp>
      <p:grpSp>
        <p:nvGrpSpPr>
          <p:cNvPr id="188420" name="Group 4">
            <a:extLst>
              <a:ext uri="{FF2B5EF4-FFF2-40B4-BE49-F238E27FC236}">
                <a16:creationId xmlns:a16="http://schemas.microsoft.com/office/drawing/2014/main" id="{8998C842-6DD3-3C47-8672-3E0C94829257}"/>
              </a:ext>
            </a:extLst>
          </p:cNvPr>
          <p:cNvGrpSpPr>
            <a:grpSpLocks/>
          </p:cNvGrpSpPr>
          <p:nvPr/>
        </p:nvGrpSpPr>
        <p:grpSpPr bwMode="auto">
          <a:xfrm>
            <a:off x="0" y="990600"/>
            <a:ext cx="9144000" cy="2590800"/>
            <a:chOff x="5558" y="10080"/>
            <a:chExt cx="7259" cy="2105"/>
          </a:xfrm>
        </p:grpSpPr>
        <p:sp>
          <p:nvSpPr>
            <p:cNvPr id="188421" name="Rectangle 5">
              <a:extLst>
                <a:ext uri="{FF2B5EF4-FFF2-40B4-BE49-F238E27FC236}">
                  <a16:creationId xmlns:a16="http://schemas.microsoft.com/office/drawing/2014/main" id="{03440020-D7C6-6D44-9295-13A67FE4916A}"/>
                </a:ext>
              </a:extLst>
            </p:cNvPr>
            <p:cNvSpPr>
              <a:spLocks noChangeArrowheads="1"/>
            </p:cNvSpPr>
            <p:nvPr/>
          </p:nvSpPr>
          <p:spPr bwMode="auto">
            <a:xfrm>
              <a:off x="5558" y="10080"/>
              <a:ext cx="7259" cy="65"/>
            </a:xfrm>
            <a:prstGeom prst="rect">
              <a:avLst/>
            </a:prstGeom>
            <a:solidFill>
              <a:srgbClr val="B3B3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22" name="Rectangle 6">
              <a:extLst>
                <a:ext uri="{FF2B5EF4-FFF2-40B4-BE49-F238E27FC236}">
                  <a16:creationId xmlns:a16="http://schemas.microsoft.com/office/drawing/2014/main" id="{078F46ED-3FD6-E04E-8CA4-5E495B8F385F}"/>
                </a:ext>
              </a:extLst>
            </p:cNvPr>
            <p:cNvSpPr>
              <a:spLocks noChangeArrowheads="1"/>
            </p:cNvSpPr>
            <p:nvPr/>
          </p:nvSpPr>
          <p:spPr bwMode="auto">
            <a:xfrm>
              <a:off x="5558" y="10145"/>
              <a:ext cx="7259" cy="67"/>
            </a:xfrm>
            <a:prstGeom prst="rect">
              <a:avLst/>
            </a:prstGeom>
            <a:solidFill>
              <a:srgbClr val="B3B3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23" name="Rectangle 7">
              <a:extLst>
                <a:ext uri="{FF2B5EF4-FFF2-40B4-BE49-F238E27FC236}">
                  <a16:creationId xmlns:a16="http://schemas.microsoft.com/office/drawing/2014/main" id="{B5B40285-4DA9-7345-9526-4EEB45A8D0CD}"/>
                </a:ext>
              </a:extLst>
            </p:cNvPr>
            <p:cNvSpPr>
              <a:spLocks noChangeArrowheads="1"/>
            </p:cNvSpPr>
            <p:nvPr/>
          </p:nvSpPr>
          <p:spPr bwMode="auto">
            <a:xfrm>
              <a:off x="5558" y="10212"/>
              <a:ext cx="7259" cy="65"/>
            </a:xfrm>
            <a:prstGeom prst="rect">
              <a:avLst/>
            </a:prstGeom>
            <a:solidFill>
              <a:srgbClr val="B3B3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24" name="Rectangle 8">
              <a:extLst>
                <a:ext uri="{FF2B5EF4-FFF2-40B4-BE49-F238E27FC236}">
                  <a16:creationId xmlns:a16="http://schemas.microsoft.com/office/drawing/2014/main" id="{735618AB-9916-C14F-9BBD-F53D98630BDB}"/>
                </a:ext>
              </a:extLst>
            </p:cNvPr>
            <p:cNvSpPr>
              <a:spLocks noChangeArrowheads="1"/>
            </p:cNvSpPr>
            <p:nvPr/>
          </p:nvSpPr>
          <p:spPr bwMode="auto">
            <a:xfrm>
              <a:off x="5558" y="10277"/>
              <a:ext cx="7259" cy="66"/>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25" name="Rectangle 9">
              <a:extLst>
                <a:ext uri="{FF2B5EF4-FFF2-40B4-BE49-F238E27FC236}">
                  <a16:creationId xmlns:a16="http://schemas.microsoft.com/office/drawing/2014/main" id="{3EDF7217-7A10-9B4F-A88C-0C4EA202F05D}"/>
                </a:ext>
              </a:extLst>
            </p:cNvPr>
            <p:cNvSpPr>
              <a:spLocks noChangeArrowheads="1"/>
            </p:cNvSpPr>
            <p:nvPr/>
          </p:nvSpPr>
          <p:spPr bwMode="auto">
            <a:xfrm>
              <a:off x="5558" y="10343"/>
              <a:ext cx="7259" cy="65"/>
            </a:xfrm>
            <a:prstGeom prst="rect">
              <a:avLst/>
            </a:prstGeom>
            <a:solidFill>
              <a:srgbClr val="B1B1B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26" name="Rectangle 10">
              <a:extLst>
                <a:ext uri="{FF2B5EF4-FFF2-40B4-BE49-F238E27FC236}">
                  <a16:creationId xmlns:a16="http://schemas.microsoft.com/office/drawing/2014/main" id="{E87CF30C-34BD-064F-A942-9D7C9AE652A0}"/>
                </a:ext>
              </a:extLst>
            </p:cNvPr>
            <p:cNvSpPr>
              <a:spLocks noChangeArrowheads="1"/>
            </p:cNvSpPr>
            <p:nvPr/>
          </p:nvSpPr>
          <p:spPr bwMode="auto">
            <a:xfrm>
              <a:off x="5558" y="10408"/>
              <a:ext cx="7259" cy="67"/>
            </a:xfrm>
            <a:prstGeom prst="rect">
              <a:avLst/>
            </a:prstGeom>
            <a:solidFill>
              <a:srgbClr val="B1B1B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27" name="Rectangle 11">
              <a:extLst>
                <a:ext uri="{FF2B5EF4-FFF2-40B4-BE49-F238E27FC236}">
                  <a16:creationId xmlns:a16="http://schemas.microsoft.com/office/drawing/2014/main" id="{1E93A824-8B4D-9C42-B4F2-073E5A3D4368}"/>
                </a:ext>
              </a:extLst>
            </p:cNvPr>
            <p:cNvSpPr>
              <a:spLocks noChangeArrowheads="1"/>
            </p:cNvSpPr>
            <p:nvPr/>
          </p:nvSpPr>
          <p:spPr bwMode="auto">
            <a:xfrm>
              <a:off x="5558" y="10475"/>
              <a:ext cx="7259" cy="65"/>
            </a:xfrm>
            <a:prstGeom prst="rect">
              <a:avLst/>
            </a:prstGeom>
            <a:solidFill>
              <a:srgbClr val="B0B0B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28" name="Rectangle 12">
              <a:extLst>
                <a:ext uri="{FF2B5EF4-FFF2-40B4-BE49-F238E27FC236}">
                  <a16:creationId xmlns:a16="http://schemas.microsoft.com/office/drawing/2014/main" id="{25A1C323-9016-5B45-9EB6-25B38D9CAAA0}"/>
                </a:ext>
              </a:extLst>
            </p:cNvPr>
            <p:cNvSpPr>
              <a:spLocks noChangeArrowheads="1"/>
            </p:cNvSpPr>
            <p:nvPr/>
          </p:nvSpPr>
          <p:spPr bwMode="auto">
            <a:xfrm>
              <a:off x="5558" y="10540"/>
              <a:ext cx="7259" cy="66"/>
            </a:xfrm>
            <a:prstGeom prst="rect">
              <a:avLst/>
            </a:prstGeom>
            <a:solidFill>
              <a:srgbClr val="AFAFA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29" name="Rectangle 13">
              <a:extLst>
                <a:ext uri="{FF2B5EF4-FFF2-40B4-BE49-F238E27FC236}">
                  <a16:creationId xmlns:a16="http://schemas.microsoft.com/office/drawing/2014/main" id="{D2C6F881-EA5D-6643-84D4-AFC59E31F939}"/>
                </a:ext>
              </a:extLst>
            </p:cNvPr>
            <p:cNvSpPr>
              <a:spLocks noChangeArrowheads="1"/>
            </p:cNvSpPr>
            <p:nvPr/>
          </p:nvSpPr>
          <p:spPr bwMode="auto">
            <a:xfrm>
              <a:off x="5558" y="10606"/>
              <a:ext cx="7259" cy="65"/>
            </a:xfrm>
            <a:prstGeom prst="rect">
              <a:avLst/>
            </a:prstGeom>
            <a:solidFill>
              <a:srgbClr val="AEAEA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30" name="Rectangle 14">
              <a:extLst>
                <a:ext uri="{FF2B5EF4-FFF2-40B4-BE49-F238E27FC236}">
                  <a16:creationId xmlns:a16="http://schemas.microsoft.com/office/drawing/2014/main" id="{5FA844B3-54BE-AA46-AF0A-792DD01C79DC}"/>
                </a:ext>
              </a:extLst>
            </p:cNvPr>
            <p:cNvSpPr>
              <a:spLocks noChangeArrowheads="1"/>
            </p:cNvSpPr>
            <p:nvPr/>
          </p:nvSpPr>
          <p:spPr bwMode="auto">
            <a:xfrm>
              <a:off x="5558" y="10671"/>
              <a:ext cx="7259" cy="67"/>
            </a:xfrm>
            <a:prstGeom prst="rect">
              <a:avLst/>
            </a:prstGeom>
            <a:solidFill>
              <a:srgbClr val="ACACA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31" name="Rectangle 15">
              <a:extLst>
                <a:ext uri="{FF2B5EF4-FFF2-40B4-BE49-F238E27FC236}">
                  <a16:creationId xmlns:a16="http://schemas.microsoft.com/office/drawing/2014/main" id="{428C3ED2-C59B-6A4D-9AD0-791D820FA52F}"/>
                </a:ext>
              </a:extLst>
            </p:cNvPr>
            <p:cNvSpPr>
              <a:spLocks noChangeArrowheads="1"/>
            </p:cNvSpPr>
            <p:nvPr/>
          </p:nvSpPr>
          <p:spPr bwMode="auto">
            <a:xfrm>
              <a:off x="5558" y="10738"/>
              <a:ext cx="7259" cy="65"/>
            </a:xfrm>
            <a:prstGeom prst="rect">
              <a:avLst/>
            </a:prstGeom>
            <a:solidFill>
              <a:srgbClr val="ABABA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32" name="Rectangle 16">
              <a:extLst>
                <a:ext uri="{FF2B5EF4-FFF2-40B4-BE49-F238E27FC236}">
                  <a16:creationId xmlns:a16="http://schemas.microsoft.com/office/drawing/2014/main" id="{EB7BFE6F-C976-FA40-B14B-AC5855F1943B}"/>
                </a:ext>
              </a:extLst>
            </p:cNvPr>
            <p:cNvSpPr>
              <a:spLocks noChangeArrowheads="1"/>
            </p:cNvSpPr>
            <p:nvPr/>
          </p:nvSpPr>
          <p:spPr bwMode="auto">
            <a:xfrm>
              <a:off x="5558" y="10803"/>
              <a:ext cx="7259" cy="66"/>
            </a:xfrm>
            <a:prstGeom prst="rect">
              <a:avLst/>
            </a:prstGeom>
            <a:solidFill>
              <a:srgbClr val="A9A9A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33" name="Rectangle 17">
              <a:extLst>
                <a:ext uri="{FF2B5EF4-FFF2-40B4-BE49-F238E27FC236}">
                  <a16:creationId xmlns:a16="http://schemas.microsoft.com/office/drawing/2014/main" id="{57C5F5DF-28BF-DD4C-9CE9-CAB1709E461E}"/>
                </a:ext>
              </a:extLst>
            </p:cNvPr>
            <p:cNvSpPr>
              <a:spLocks noChangeArrowheads="1"/>
            </p:cNvSpPr>
            <p:nvPr/>
          </p:nvSpPr>
          <p:spPr bwMode="auto">
            <a:xfrm>
              <a:off x="5558" y="10869"/>
              <a:ext cx="7259" cy="65"/>
            </a:xfrm>
            <a:prstGeom prst="rect">
              <a:avLst/>
            </a:prstGeom>
            <a:solidFill>
              <a:srgbClr val="A7A7A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34" name="Rectangle 18">
              <a:extLst>
                <a:ext uri="{FF2B5EF4-FFF2-40B4-BE49-F238E27FC236}">
                  <a16:creationId xmlns:a16="http://schemas.microsoft.com/office/drawing/2014/main" id="{7EFC7660-0425-3544-880C-8B748BD58E3D}"/>
                </a:ext>
              </a:extLst>
            </p:cNvPr>
            <p:cNvSpPr>
              <a:spLocks noChangeArrowheads="1"/>
            </p:cNvSpPr>
            <p:nvPr/>
          </p:nvSpPr>
          <p:spPr bwMode="auto">
            <a:xfrm>
              <a:off x="5558" y="10934"/>
              <a:ext cx="7259" cy="67"/>
            </a:xfrm>
            <a:prstGeom prst="rect">
              <a:avLst/>
            </a:prstGeom>
            <a:solidFill>
              <a:srgbClr val="A5A5A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35" name="Rectangle 19">
              <a:extLst>
                <a:ext uri="{FF2B5EF4-FFF2-40B4-BE49-F238E27FC236}">
                  <a16:creationId xmlns:a16="http://schemas.microsoft.com/office/drawing/2014/main" id="{7C265BBF-A9FD-EA4A-8E90-052591F9A34C}"/>
                </a:ext>
              </a:extLst>
            </p:cNvPr>
            <p:cNvSpPr>
              <a:spLocks noChangeArrowheads="1"/>
            </p:cNvSpPr>
            <p:nvPr/>
          </p:nvSpPr>
          <p:spPr bwMode="auto">
            <a:xfrm>
              <a:off x="5558" y="11001"/>
              <a:ext cx="7259" cy="65"/>
            </a:xfrm>
            <a:prstGeom prst="rect">
              <a:avLst/>
            </a:prstGeom>
            <a:solidFill>
              <a:srgbClr val="A3A3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36" name="Rectangle 20">
              <a:extLst>
                <a:ext uri="{FF2B5EF4-FFF2-40B4-BE49-F238E27FC236}">
                  <a16:creationId xmlns:a16="http://schemas.microsoft.com/office/drawing/2014/main" id="{B64D90DC-14C2-5841-B455-79309BAD7619}"/>
                </a:ext>
              </a:extLst>
            </p:cNvPr>
            <p:cNvSpPr>
              <a:spLocks noChangeArrowheads="1"/>
            </p:cNvSpPr>
            <p:nvPr/>
          </p:nvSpPr>
          <p:spPr bwMode="auto">
            <a:xfrm>
              <a:off x="5558" y="11066"/>
              <a:ext cx="7259" cy="66"/>
            </a:xfrm>
            <a:prstGeom prst="rect">
              <a:avLst/>
            </a:prstGeom>
            <a:solidFill>
              <a:srgbClr val="A1A1A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37" name="Rectangle 21">
              <a:extLst>
                <a:ext uri="{FF2B5EF4-FFF2-40B4-BE49-F238E27FC236}">
                  <a16:creationId xmlns:a16="http://schemas.microsoft.com/office/drawing/2014/main" id="{0AB3FADA-943B-E64F-ADDE-8D1EC7CE1104}"/>
                </a:ext>
              </a:extLst>
            </p:cNvPr>
            <p:cNvSpPr>
              <a:spLocks noChangeArrowheads="1"/>
            </p:cNvSpPr>
            <p:nvPr/>
          </p:nvSpPr>
          <p:spPr bwMode="auto">
            <a:xfrm>
              <a:off x="5558" y="11132"/>
              <a:ext cx="7259" cy="65"/>
            </a:xfrm>
            <a:prstGeom prst="rect">
              <a:avLst/>
            </a:prstGeom>
            <a:solidFill>
              <a:srgbClr val="9E9E9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38" name="Rectangle 22">
              <a:extLst>
                <a:ext uri="{FF2B5EF4-FFF2-40B4-BE49-F238E27FC236}">
                  <a16:creationId xmlns:a16="http://schemas.microsoft.com/office/drawing/2014/main" id="{518973A5-7FF5-7044-87C1-277DE898733D}"/>
                </a:ext>
              </a:extLst>
            </p:cNvPr>
            <p:cNvSpPr>
              <a:spLocks noChangeArrowheads="1"/>
            </p:cNvSpPr>
            <p:nvPr/>
          </p:nvSpPr>
          <p:spPr bwMode="auto">
            <a:xfrm>
              <a:off x="5558" y="11197"/>
              <a:ext cx="7259" cy="67"/>
            </a:xfrm>
            <a:prstGeom prst="rect">
              <a:avLst/>
            </a:prstGeom>
            <a:solidFill>
              <a:srgbClr val="9C9C9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39" name="Rectangle 23">
              <a:extLst>
                <a:ext uri="{FF2B5EF4-FFF2-40B4-BE49-F238E27FC236}">
                  <a16:creationId xmlns:a16="http://schemas.microsoft.com/office/drawing/2014/main" id="{AD2CF329-48E9-1343-AB6E-76F286E3633D}"/>
                </a:ext>
              </a:extLst>
            </p:cNvPr>
            <p:cNvSpPr>
              <a:spLocks noChangeArrowheads="1"/>
            </p:cNvSpPr>
            <p:nvPr/>
          </p:nvSpPr>
          <p:spPr bwMode="auto">
            <a:xfrm>
              <a:off x="5558" y="11264"/>
              <a:ext cx="7259" cy="65"/>
            </a:xfrm>
            <a:prstGeom prst="rect">
              <a:avLst/>
            </a:prstGeom>
            <a:solidFill>
              <a:srgbClr val="9A9A9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40" name="Rectangle 24">
              <a:extLst>
                <a:ext uri="{FF2B5EF4-FFF2-40B4-BE49-F238E27FC236}">
                  <a16:creationId xmlns:a16="http://schemas.microsoft.com/office/drawing/2014/main" id="{713CD858-F4A4-6C49-98CC-2D123F617D04}"/>
                </a:ext>
              </a:extLst>
            </p:cNvPr>
            <p:cNvSpPr>
              <a:spLocks noChangeArrowheads="1"/>
            </p:cNvSpPr>
            <p:nvPr/>
          </p:nvSpPr>
          <p:spPr bwMode="auto">
            <a:xfrm>
              <a:off x="5558" y="11329"/>
              <a:ext cx="7259" cy="66"/>
            </a:xfrm>
            <a:prstGeom prst="rect">
              <a:avLst/>
            </a:prstGeom>
            <a:solidFill>
              <a:srgbClr val="98989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41" name="Rectangle 25">
              <a:extLst>
                <a:ext uri="{FF2B5EF4-FFF2-40B4-BE49-F238E27FC236}">
                  <a16:creationId xmlns:a16="http://schemas.microsoft.com/office/drawing/2014/main" id="{92D140AC-D98C-1648-97C8-C543A4297786}"/>
                </a:ext>
              </a:extLst>
            </p:cNvPr>
            <p:cNvSpPr>
              <a:spLocks noChangeArrowheads="1"/>
            </p:cNvSpPr>
            <p:nvPr/>
          </p:nvSpPr>
          <p:spPr bwMode="auto">
            <a:xfrm>
              <a:off x="5558" y="11395"/>
              <a:ext cx="7259" cy="65"/>
            </a:xfrm>
            <a:prstGeom prst="rect">
              <a:avLst/>
            </a:prstGeom>
            <a:solidFill>
              <a:srgbClr val="96969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42" name="Rectangle 26">
              <a:extLst>
                <a:ext uri="{FF2B5EF4-FFF2-40B4-BE49-F238E27FC236}">
                  <a16:creationId xmlns:a16="http://schemas.microsoft.com/office/drawing/2014/main" id="{45353419-7DFA-5643-B647-B48418A19844}"/>
                </a:ext>
              </a:extLst>
            </p:cNvPr>
            <p:cNvSpPr>
              <a:spLocks noChangeArrowheads="1"/>
            </p:cNvSpPr>
            <p:nvPr/>
          </p:nvSpPr>
          <p:spPr bwMode="auto">
            <a:xfrm>
              <a:off x="5558" y="11460"/>
              <a:ext cx="7259" cy="67"/>
            </a:xfrm>
            <a:prstGeom prst="rect">
              <a:avLst/>
            </a:prstGeom>
            <a:solidFill>
              <a:srgbClr val="94949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43" name="Rectangle 27">
              <a:extLst>
                <a:ext uri="{FF2B5EF4-FFF2-40B4-BE49-F238E27FC236}">
                  <a16:creationId xmlns:a16="http://schemas.microsoft.com/office/drawing/2014/main" id="{408D002E-E6BC-E64F-AA90-8B8C5D0C706F}"/>
                </a:ext>
              </a:extLst>
            </p:cNvPr>
            <p:cNvSpPr>
              <a:spLocks noChangeArrowheads="1"/>
            </p:cNvSpPr>
            <p:nvPr/>
          </p:nvSpPr>
          <p:spPr bwMode="auto">
            <a:xfrm>
              <a:off x="5558" y="11527"/>
              <a:ext cx="7259" cy="65"/>
            </a:xfrm>
            <a:prstGeom prst="rect">
              <a:avLst/>
            </a:prstGeom>
            <a:solidFill>
              <a:srgbClr val="92929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44" name="Rectangle 28">
              <a:extLst>
                <a:ext uri="{FF2B5EF4-FFF2-40B4-BE49-F238E27FC236}">
                  <a16:creationId xmlns:a16="http://schemas.microsoft.com/office/drawing/2014/main" id="{66EE51B4-4684-C840-ACDC-8E8502C9EBD9}"/>
                </a:ext>
              </a:extLst>
            </p:cNvPr>
            <p:cNvSpPr>
              <a:spLocks noChangeArrowheads="1"/>
            </p:cNvSpPr>
            <p:nvPr/>
          </p:nvSpPr>
          <p:spPr bwMode="auto">
            <a:xfrm>
              <a:off x="5558" y="11592"/>
              <a:ext cx="7259" cy="67"/>
            </a:xfrm>
            <a:prstGeom prst="rect">
              <a:avLst/>
            </a:prstGeom>
            <a:solidFill>
              <a:srgbClr val="90909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45" name="Rectangle 29">
              <a:extLst>
                <a:ext uri="{FF2B5EF4-FFF2-40B4-BE49-F238E27FC236}">
                  <a16:creationId xmlns:a16="http://schemas.microsoft.com/office/drawing/2014/main" id="{7179575F-5CBA-C748-9925-479F474BA071}"/>
                </a:ext>
              </a:extLst>
            </p:cNvPr>
            <p:cNvSpPr>
              <a:spLocks noChangeArrowheads="1"/>
            </p:cNvSpPr>
            <p:nvPr/>
          </p:nvSpPr>
          <p:spPr bwMode="auto">
            <a:xfrm>
              <a:off x="5558" y="11659"/>
              <a:ext cx="7259" cy="65"/>
            </a:xfrm>
            <a:prstGeom prst="rect">
              <a:avLst/>
            </a:prstGeom>
            <a:solidFill>
              <a:srgbClr val="8F8F8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46" name="Rectangle 30">
              <a:extLst>
                <a:ext uri="{FF2B5EF4-FFF2-40B4-BE49-F238E27FC236}">
                  <a16:creationId xmlns:a16="http://schemas.microsoft.com/office/drawing/2014/main" id="{138BD7F2-0865-0746-972E-4DB431C3D270}"/>
                </a:ext>
              </a:extLst>
            </p:cNvPr>
            <p:cNvSpPr>
              <a:spLocks noChangeArrowheads="1"/>
            </p:cNvSpPr>
            <p:nvPr/>
          </p:nvSpPr>
          <p:spPr bwMode="auto">
            <a:xfrm>
              <a:off x="5558" y="11724"/>
              <a:ext cx="7259" cy="66"/>
            </a:xfrm>
            <a:prstGeom prst="rect">
              <a:avLst/>
            </a:prstGeom>
            <a:solidFill>
              <a:srgbClr val="8D8D8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47" name="Rectangle 31">
              <a:extLst>
                <a:ext uri="{FF2B5EF4-FFF2-40B4-BE49-F238E27FC236}">
                  <a16:creationId xmlns:a16="http://schemas.microsoft.com/office/drawing/2014/main" id="{25E9948E-8175-6F4C-B250-2DBA2B132304}"/>
                </a:ext>
              </a:extLst>
            </p:cNvPr>
            <p:cNvSpPr>
              <a:spLocks noChangeArrowheads="1"/>
            </p:cNvSpPr>
            <p:nvPr/>
          </p:nvSpPr>
          <p:spPr bwMode="auto">
            <a:xfrm>
              <a:off x="5558" y="11790"/>
              <a:ext cx="7259" cy="65"/>
            </a:xfrm>
            <a:prstGeom prst="rect">
              <a:avLst/>
            </a:prstGeom>
            <a:solidFill>
              <a:srgbClr val="8C8C8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48" name="Rectangle 32">
              <a:extLst>
                <a:ext uri="{FF2B5EF4-FFF2-40B4-BE49-F238E27FC236}">
                  <a16:creationId xmlns:a16="http://schemas.microsoft.com/office/drawing/2014/main" id="{699C17D2-E933-7546-B7CB-990FD53484CF}"/>
                </a:ext>
              </a:extLst>
            </p:cNvPr>
            <p:cNvSpPr>
              <a:spLocks noChangeArrowheads="1"/>
            </p:cNvSpPr>
            <p:nvPr/>
          </p:nvSpPr>
          <p:spPr bwMode="auto">
            <a:xfrm>
              <a:off x="5558" y="11855"/>
              <a:ext cx="7259" cy="67"/>
            </a:xfrm>
            <a:prstGeom prst="rect">
              <a:avLst/>
            </a:prstGeom>
            <a:solidFill>
              <a:srgbClr val="8B8B8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49" name="Rectangle 33">
              <a:extLst>
                <a:ext uri="{FF2B5EF4-FFF2-40B4-BE49-F238E27FC236}">
                  <a16:creationId xmlns:a16="http://schemas.microsoft.com/office/drawing/2014/main" id="{6562C35E-B446-5F46-B035-AA26F88615EE}"/>
                </a:ext>
              </a:extLst>
            </p:cNvPr>
            <p:cNvSpPr>
              <a:spLocks noChangeArrowheads="1"/>
            </p:cNvSpPr>
            <p:nvPr/>
          </p:nvSpPr>
          <p:spPr bwMode="auto">
            <a:xfrm>
              <a:off x="5558" y="11922"/>
              <a:ext cx="7259" cy="65"/>
            </a:xfrm>
            <a:prstGeom prst="rect">
              <a:avLst/>
            </a:prstGeom>
            <a:solidFill>
              <a:srgbClr val="8A8A8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50" name="Rectangle 34">
              <a:extLst>
                <a:ext uri="{FF2B5EF4-FFF2-40B4-BE49-F238E27FC236}">
                  <a16:creationId xmlns:a16="http://schemas.microsoft.com/office/drawing/2014/main" id="{9081CD9E-A7B3-7B4C-BEE7-5E63001A85C6}"/>
                </a:ext>
              </a:extLst>
            </p:cNvPr>
            <p:cNvSpPr>
              <a:spLocks noChangeArrowheads="1"/>
            </p:cNvSpPr>
            <p:nvPr/>
          </p:nvSpPr>
          <p:spPr bwMode="auto">
            <a:xfrm>
              <a:off x="5558" y="11987"/>
              <a:ext cx="7259" cy="66"/>
            </a:xfrm>
            <a:prstGeom prst="rect">
              <a:avLst/>
            </a:prstGeom>
            <a:solidFill>
              <a:srgbClr val="8A8A8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51" name="Rectangle 35">
              <a:extLst>
                <a:ext uri="{FF2B5EF4-FFF2-40B4-BE49-F238E27FC236}">
                  <a16:creationId xmlns:a16="http://schemas.microsoft.com/office/drawing/2014/main" id="{32614CCF-FE4E-034C-B16F-101DEB5AC7DD}"/>
                </a:ext>
              </a:extLst>
            </p:cNvPr>
            <p:cNvSpPr>
              <a:spLocks noChangeArrowheads="1"/>
            </p:cNvSpPr>
            <p:nvPr/>
          </p:nvSpPr>
          <p:spPr bwMode="auto">
            <a:xfrm>
              <a:off x="5558" y="12053"/>
              <a:ext cx="7259" cy="65"/>
            </a:xfrm>
            <a:prstGeom prst="rect">
              <a:avLst/>
            </a:prstGeom>
            <a:solidFill>
              <a:srgbClr val="89898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52" name="Rectangle 36">
              <a:extLst>
                <a:ext uri="{FF2B5EF4-FFF2-40B4-BE49-F238E27FC236}">
                  <a16:creationId xmlns:a16="http://schemas.microsoft.com/office/drawing/2014/main" id="{8AD2EF31-BA3B-4743-8C31-494A37CAF67E}"/>
                </a:ext>
              </a:extLst>
            </p:cNvPr>
            <p:cNvSpPr>
              <a:spLocks noChangeArrowheads="1"/>
            </p:cNvSpPr>
            <p:nvPr/>
          </p:nvSpPr>
          <p:spPr bwMode="auto">
            <a:xfrm>
              <a:off x="5558" y="12118"/>
              <a:ext cx="7259" cy="67"/>
            </a:xfrm>
            <a:prstGeom prst="rect">
              <a:avLst/>
            </a:prstGeom>
            <a:solidFill>
              <a:srgbClr val="89898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grpSp>
      <p:sp>
        <p:nvSpPr>
          <p:cNvPr id="188453" name="Freeform 37">
            <a:extLst>
              <a:ext uri="{FF2B5EF4-FFF2-40B4-BE49-F238E27FC236}">
                <a16:creationId xmlns:a16="http://schemas.microsoft.com/office/drawing/2014/main" id="{B6AD35BB-207E-6348-877A-B0805FA8C9D1}"/>
              </a:ext>
            </a:extLst>
          </p:cNvPr>
          <p:cNvSpPr>
            <a:spLocks/>
          </p:cNvSpPr>
          <p:nvPr/>
        </p:nvSpPr>
        <p:spPr bwMode="auto">
          <a:xfrm>
            <a:off x="0" y="1371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66013"/>
          </a:solidFill>
          <a:ln w="6350">
            <a:solidFill>
              <a:srgbClr val="000000"/>
            </a:solidFill>
            <a:prstDash val="solid"/>
            <a:round/>
            <a:headEnd/>
            <a:tailEnd/>
          </a:ln>
        </p:spPr>
        <p:txBody>
          <a:bodyPr/>
          <a:lstStyle/>
          <a:p>
            <a:endParaRPr lang="de-DE"/>
          </a:p>
        </p:txBody>
      </p:sp>
      <p:sp>
        <p:nvSpPr>
          <p:cNvPr id="188454" name="Freeform 38">
            <a:extLst>
              <a:ext uri="{FF2B5EF4-FFF2-40B4-BE49-F238E27FC236}">
                <a16:creationId xmlns:a16="http://schemas.microsoft.com/office/drawing/2014/main" id="{6D5F6218-183F-554F-BC49-FA8AC0343005}"/>
              </a:ext>
            </a:extLst>
          </p:cNvPr>
          <p:cNvSpPr>
            <a:spLocks/>
          </p:cNvSpPr>
          <p:nvPr/>
        </p:nvSpPr>
        <p:spPr bwMode="auto">
          <a:xfrm>
            <a:off x="1438275" y="1371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66013"/>
          </a:solidFill>
          <a:ln w="6350">
            <a:solidFill>
              <a:srgbClr val="000000"/>
            </a:solidFill>
            <a:prstDash val="solid"/>
            <a:round/>
            <a:headEnd/>
            <a:tailEnd/>
          </a:ln>
        </p:spPr>
        <p:txBody>
          <a:bodyPr/>
          <a:lstStyle/>
          <a:p>
            <a:endParaRPr lang="de-DE"/>
          </a:p>
        </p:txBody>
      </p:sp>
      <p:sp>
        <p:nvSpPr>
          <p:cNvPr id="188455" name="Freeform 39">
            <a:extLst>
              <a:ext uri="{FF2B5EF4-FFF2-40B4-BE49-F238E27FC236}">
                <a16:creationId xmlns:a16="http://schemas.microsoft.com/office/drawing/2014/main" id="{CFB736DF-954A-EA47-B009-94388A732233}"/>
              </a:ext>
            </a:extLst>
          </p:cNvPr>
          <p:cNvSpPr>
            <a:spLocks/>
          </p:cNvSpPr>
          <p:nvPr/>
        </p:nvSpPr>
        <p:spPr bwMode="auto">
          <a:xfrm>
            <a:off x="2878138" y="1371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66013"/>
          </a:solidFill>
          <a:ln w="6350">
            <a:solidFill>
              <a:srgbClr val="000000"/>
            </a:solidFill>
            <a:prstDash val="solid"/>
            <a:round/>
            <a:headEnd/>
            <a:tailEnd/>
          </a:ln>
        </p:spPr>
        <p:txBody>
          <a:bodyPr/>
          <a:lstStyle/>
          <a:p>
            <a:endParaRPr lang="de-DE"/>
          </a:p>
        </p:txBody>
      </p:sp>
      <p:sp>
        <p:nvSpPr>
          <p:cNvPr id="188456" name="Freeform 40">
            <a:extLst>
              <a:ext uri="{FF2B5EF4-FFF2-40B4-BE49-F238E27FC236}">
                <a16:creationId xmlns:a16="http://schemas.microsoft.com/office/drawing/2014/main" id="{053D8C0D-F9DA-8549-85D2-F1EC6424776A}"/>
              </a:ext>
            </a:extLst>
          </p:cNvPr>
          <p:cNvSpPr>
            <a:spLocks/>
          </p:cNvSpPr>
          <p:nvPr/>
        </p:nvSpPr>
        <p:spPr bwMode="auto">
          <a:xfrm>
            <a:off x="4318000" y="1371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66013"/>
          </a:solidFill>
          <a:ln w="6350">
            <a:solidFill>
              <a:srgbClr val="000000"/>
            </a:solidFill>
            <a:prstDash val="solid"/>
            <a:round/>
            <a:headEnd/>
            <a:tailEnd/>
          </a:ln>
        </p:spPr>
        <p:txBody>
          <a:bodyPr/>
          <a:lstStyle/>
          <a:p>
            <a:endParaRPr lang="de-DE"/>
          </a:p>
        </p:txBody>
      </p:sp>
      <p:sp>
        <p:nvSpPr>
          <p:cNvPr id="188457" name="Freeform 41">
            <a:extLst>
              <a:ext uri="{FF2B5EF4-FFF2-40B4-BE49-F238E27FC236}">
                <a16:creationId xmlns:a16="http://schemas.microsoft.com/office/drawing/2014/main" id="{BE6889C7-0F08-8F4D-B819-152D49990310}"/>
              </a:ext>
            </a:extLst>
          </p:cNvPr>
          <p:cNvSpPr>
            <a:spLocks/>
          </p:cNvSpPr>
          <p:nvPr/>
        </p:nvSpPr>
        <p:spPr bwMode="auto">
          <a:xfrm>
            <a:off x="5757863" y="1371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66013"/>
          </a:solidFill>
          <a:ln w="6350">
            <a:solidFill>
              <a:srgbClr val="000000"/>
            </a:solidFill>
            <a:prstDash val="solid"/>
            <a:round/>
            <a:headEnd/>
            <a:tailEnd/>
          </a:ln>
        </p:spPr>
        <p:txBody>
          <a:bodyPr/>
          <a:lstStyle/>
          <a:p>
            <a:endParaRPr lang="de-DE"/>
          </a:p>
        </p:txBody>
      </p:sp>
      <p:sp>
        <p:nvSpPr>
          <p:cNvPr id="188458" name="Freeform 42">
            <a:extLst>
              <a:ext uri="{FF2B5EF4-FFF2-40B4-BE49-F238E27FC236}">
                <a16:creationId xmlns:a16="http://schemas.microsoft.com/office/drawing/2014/main" id="{F18F17C4-CEA7-4449-AA6E-B15498232681}"/>
              </a:ext>
            </a:extLst>
          </p:cNvPr>
          <p:cNvSpPr>
            <a:spLocks/>
          </p:cNvSpPr>
          <p:nvPr/>
        </p:nvSpPr>
        <p:spPr bwMode="auto">
          <a:xfrm>
            <a:off x="7197725" y="1371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66013"/>
          </a:solidFill>
          <a:ln w="6350">
            <a:solidFill>
              <a:srgbClr val="000000"/>
            </a:solidFill>
            <a:prstDash val="solid"/>
            <a:round/>
            <a:headEnd/>
            <a:tailEnd/>
          </a:ln>
        </p:spPr>
        <p:txBody>
          <a:bodyPr/>
          <a:lstStyle/>
          <a:p>
            <a:endParaRPr lang="de-DE"/>
          </a:p>
        </p:txBody>
      </p:sp>
      <p:sp>
        <p:nvSpPr>
          <p:cNvPr id="188459" name="Text Box 43">
            <a:extLst>
              <a:ext uri="{FF2B5EF4-FFF2-40B4-BE49-F238E27FC236}">
                <a16:creationId xmlns:a16="http://schemas.microsoft.com/office/drawing/2014/main" id="{3C0117AE-8C22-9C46-A00C-9ABDE656D2FB}"/>
              </a:ext>
            </a:extLst>
          </p:cNvPr>
          <p:cNvSpPr txBox="1">
            <a:spLocks noChangeArrowheads="1"/>
          </p:cNvSpPr>
          <p:nvPr/>
        </p:nvSpPr>
        <p:spPr bwMode="auto">
          <a:xfrm>
            <a:off x="4724400" y="1597025"/>
            <a:ext cx="1233488"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2000" b="1">
                <a:latin typeface="Arial Narrow" panose="020B0604020202020204" pitchFamily="34" charset="0"/>
              </a:rPr>
              <a:t>Admini-</a:t>
            </a:r>
          </a:p>
          <a:p>
            <a:r>
              <a:rPr lang="de-DE" altLang="de-DE" sz="2000" b="1">
                <a:latin typeface="Arial Narrow" panose="020B0604020202020204" pitchFamily="34" charset="0"/>
              </a:rPr>
              <a:t>    stration,</a:t>
            </a:r>
          </a:p>
          <a:p>
            <a:r>
              <a:rPr lang="de-DE" altLang="de-DE" sz="2000" b="1">
                <a:latin typeface="Arial Narrow" panose="020B0604020202020204" pitchFamily="34" charset="0"/>
              </a:rPr>
              <a:t> support</a:t>
            </a:r>
            <a:endParaRPr lang="de-DE" altLang="de-DE" sz="1200"/>
          </a:p>
        </p:txBody>
      </p:sp>
      <p:sp>
        <p:nvSpPr>
          <p:cNvPr id="188460" name="Text Box 44">
            <a:extLst>
              <a:ext uri="{FF2B5EF4-FFF2-40B4-BE49-F238E27FC236}">
                <a16:creationId xmlns:a16="http://schemas.microsoft.com/office/drawing/2014/main" id="{10F341F1-5722-E74E-8D1D-972B323AECEF}"/>
              </a:ext>
            </a:extLst>
          </p:cNvPr>
          <p:cNvSpPr txBox="1">
            <a:spLocks noChangeArrowheads="1"/>
          </p:cNvSpPr>
          <p:nvPr/>
        </p:nvSpPr>
        <p:spPr bwMode="auto">
          <a:xfrm>
            <a:off x="6248400" y="1600200"/>
            <a:ext cx="1141413"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2000" b="1">
                <a:latin typeface="Arial Narrow" panose="020B0604020202020204" pitchFamily="34" charset="0"/>
              </a:rPr>
              <a:t>Content</a:t>
            </a:r>
          </a:p>
          <a:p>
            <a:r>
              <a:rPr lang="de-DE" altLang="de-DE" sz="2000" b="1">
                <a:latin typeface="Arial Narrow" panose="020B0604020202020204" pitchFamily="34" charset="0"/>
              </a:rPr>
              <a:t>   delivery</a:t>
            </a:r>
          </a:p>
          <a:p>
            <a:r>
              <a:rPr lang="de-DE" altLang="de-DE" sz="2000" b="1">
                <a:latin typeface="Arial Narrow" panose="020B0604020202020204" pitchFamily="34" charset="0"/>
              </a:rPr>
              <a:t>(Lehre)</a:t>
            </a:r>
          </a:p>
        </p:txBody>
      </p:sp>
      <p:sp>
        <p:nvSpPr>
          <p:cNvPr id="188461" name="Text Box 45">
            <a:extLst>
              <a:ext uri="{FF2B5EF4-FFF2-40B4-BE49-F238E27FC236}">
                <a16:creationId xmlns:a16="http://schemas.microsoft.com/office/drawing/2014/main" id="{9229D3FB-95E0-694B-8F5C-8CCC8679B09E}"/>
              </a:ext>
            </a:extLst>
          </p:cNvPr>
          <p:cNvSpPr txBox="1">
            <a:spLocks noChangeArrowheads="1"/>
          </p:cNvSpPr>
          <p:nvPr/>
        </p:nvSpPr>
        <p:spPr bwMode="auto">
          <a:xfrm>
            <a:off x="7543800" y="1676400"/>
            <a:ext cx="1266825"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2000" b="1">
                <a:latin typeface="Arial Narrow" panose="020B0604020202020204" pitchFamily="34" charset="0"/>
              </a:rPr>
              <a:t>Zertifi-</a:t>
            </a:r>
          </a:p>
          <a:p>
            <a:r>
              <a:rPr lang="de-DE" altLang="de-DE" sz="2000" b="1">
                <a:latin typeface="Arial Narrow" panose="020B0604020202020204" pitchFamily="34" charset="0"/>
              </a:rPr>
              <a:t>     zierung,</a:t>
            </a:r>
          </a:p>
          <a:p>
            <a:r>
              <a:rPr lang="de-DE" altLang="de-DE" sz="2000" b="1">
                <a:latin typeface="Arial Narrow" panose="020B0604020202020204" pitchFamily="34" charset="0"/>
              </a:rPr>
              <a:t>Prüfungen</a:t>
            </a:r>
            <a:endParaRPr lang="de-DE" altLang="de-DE" sz="1200"/>
          </a:p>
        </p:txBody>
      </p:sp>
      <p:grpSp>
        <p:nvGrpSpPr>
          <p:cNvPr id="188462" name="Group 46">
            <a:extLst>
              <a:ext uri="{FF2B5EF4-FFF2-40B4-BE49-F238E27FC236}">
                <a16:creationId xmlns:a16="http://schemas.microsoft.com/office/drawing/2014/main" id="{7EC14DD9-3F54-E44C-AFC2-F74AD8A92C01}"/>
              </a:ext>
            </a:extLst>
          </p:cNvPr>
          <p:cNvGrpSpPr>
            <a:grpSpLocks/>
          </p:cNvGrpSpPr>
          <p:nvPr/>
        </p:nvGrpSpPr>
        <p:grpSpPr bwMode="auto">
          <a:xfrm>
            <a:off x="0" y="3657600"/>
            <a:ext cx="9144000" cy="2590800"/>
            <a:chOff x="5558" y="10080"/>
            <a:chExt cx="7259" cy="2105"/>
          </a:xfrm>
        </p:grpSpPr>
        <p:sp>
          <p:nvSpPr>
            <p:cNvPr id="188463" name="Rectangle 47">
              <a:extLst>
                <a:ext uri="{FF2B5EF4-FFF2-40B4-BE49-F238E27FC236}">
                  <a16:creationId xmlns:a16="http://schemas.microsoft.com/office/drawing/2014/main" id="{85BA5D44-9269-E04E-9C3D-1438E1DEE31D}"/>
                </a:ext>
              </a:extLst>
            </p:cNvPr>
            <p:cNvSpPr>
              <a:spLocks noChangeArrowheads="1"/>
            </p:cNvSpPr>
            <p:nvPr/>
          </p:nvSpPr>
          <p:spPr bwMode="auto">
            <a:xfrm>
              <a:off x="5558" y="10080"/>
              <a:ext cx="7259" cy="65"/>
            </a:xfrm>
            <a:prstGeom prst="rect">
              <a:avLst/>
            </a:prstGeom>
            <a:solidFill>
              <a:srgbClr val="B3B3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64" name="Rectangle 48">
              <a:extLst>
                <a:ext uri="{FF2B5EF4-FFF2-40B4-BE49-F238E27FC236}">
                  <a16:creationId xmlns:a16="http://schemas.microsoft.com/office/drawing/2014/main" id="{57DD36D4-CCFA-DF44-B6BB-78373AAEEB38}"/>
                </a:ext>
              </a:extLst>
            </p:cNvPr>
            <p:cNvSpPr>
              <a:spLocks noChangeArrowheads="1"/>
            </p:cNvSpPr>
            <p:nvPr/>
          </p:nvSpPr>
          <p:spPr bwMode="auto">
            <a:xfrm>
              <a:off x="5558" y="10145"/>
              <a:ext cx="7259" cy="67"/>
            </a:xfrm>
            <a:prstGeom prst="rect">
              <a:avLst/>
            </a:prstGeom>
            <a:solidFill>
              <a:srgbClr val="B3B3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65" name="Rectangle 49">
              <a:extLst>
                <a:ext uri="{FF2B5EF4-FFF2-40B4-BE49-F238E27FC236}">
                  <a16:creationId xmlns:a16="http://schemas.microsoft.com/office/drawing/2014/main" id="{FD1654E3-0858-8540-A4F0-40F5B2AD3403}"/>
                </a:ext>
              </a:extLst>
            </p:cNvPr>
            <p:cNvSpPr>
              <a:spLocks noChangeArrowheads="1"/>
            </p:cNvSpPr>
            <p:nvPr/>
          </p:nvSpPr>
          <p:spPr bwMode="auto">
            <a:xfrm>
              <a:off x="5558" y="10212"/>
              <a:ext cx="7259" cy="65"/>
            </a:xfrm>
            <a:prstGeom prst="rect">
              <a:avLst/>
            </a:prstGeom>
            <a:solidFill>
              <a:srgbClr val="B3B3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66" name="Rectangle 50">
              <a:extLst>
                <a:ext uri="{FF2B5EF4-FFF2-40B4-BE49-F238E27FC236}">
                  <a16:creationId xmlns:a16="http://schemas.microsoft.com/office/drawing/2014/main" id="{C544E362-8086-EF47-97F8-1EE1FCC09FA4}"/>
                </a:ext>
              </a:extLst>
            </p:cNvPr>
            <p:cNvSpPr>
              <a:spLocks noChangeArrowheads="1"/>
            </p:cNvSpPr>
            <p:nvPr/>
          </p:nvSpPr>
          <p:spPr bwMode="auto">
            <a:xfrm>
              <a:off x="5558" y="10277"/>
              <a:ext cx="7259" cy="66"/>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67" name="Rectangle 51">
              <a:extLst>
                <a:ext uri="{FF2B5EF4-FFF2-40B4-BE49-F238E27FC236}">
                  <a16:creationId xmlns:a16="http://schemas.microsoft.com/office/drawing/2014/main" id="{FCEF325C-E5E3-694F-88B2-688AB921D3AF}"/>
                </a:ext>
              </a:extLst>
            </p:cNvPr>
            <p:cNvSpPr>
              <a:spLocks noChangeArrowheads="1"/>
            </p:cNvSpPr>
            <p:nvPr/>
          </p:nvSpPr>
          <p:spPr bwMode="auto">
            <a:xfrm>
              <a:off x="5558" y="10343"/>
              <a:ext cx="7259" cy="65"/>
            </a:xfrm>
            <a:prstGeom prst="rect">
              <a:avLst/>
            </a:prstGeom>
            <a:solidFill>
              <a:srgbClr val="B1B1B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68" name="Rectangle 52">
              <a:extLst>
                <a:ext uri="{FF2B5EF4-FFF2-40B4-BE49-F238E27FC236}">
                  <a16:creationId xmlns:a16="http://schemas.microsoft.com/office/drawing/2014/main" id="{7BC9B010-DF98-1145-8974-17D9BF191486}"/>
                </a:ext>
              </a:extLst>
            </p:cNvPr>
            <p:cNvSpPr>
              <a:spLocks noChangeArrowheads="1"/>
            </p:cNvSpPr>
            <p:nvPr/>
          </p:nvSpPr>
          <p:spPr bwMode="auto">
            <a:xfrm>
              <a:off x="5558" y="10408"/>
              <a:ext cx="7259" cy="67"/>
            </a:xfrm>
            <a:prstGeom prst="rect">
              <a:avLst/>
            </a:prstGeom>
            <a:solidFill>
              <a:srgbClr val="B1B1B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69" name="Rectangle 53">
              <a:extLst>
                <a:ext uri="{FF2B5EF4-FFF2-40B4-BE49-F238E27FC236}">
                  <a16:creationId xmlns:a16="http://schemas.microsoft.com/office/drawing/2014/main" id="{AF0B94CB-8424-A247-AAC1-C1B591E37A59}"/>
                </a:ext>
              </a:extLst>
            </p:cNvPr>
            <p:cNvSpPr>
              <a:spLocks noChangeArrowheads="1"/>
            </p:cNvSpPr>
            <p:nvPr/>
          </p:nvSpPr>
          <p:spPr bwMode="auto">
            <a:xfrm>
              <a:off x="5558" y="10475"/>
              <a:ext cx="7259" cy="65"/>
            </a:xfrm>
            <a:prstGeom prst="rect">
              <a:avLst/>
            </a:prstGeom>
            <a:solidFill>
              <a:srgbClr val="B0B0B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70" name="Rectangle 54">
              <a:extLst>
                <a:ext uri="{FF2B5EF4-FFF2-40B4-BE49-F238E27FC236}">
                  <a16:creationId xmlns:a16="http://schemas.microsoft.com/office/drawing/2014/main" id="{5A781B0B-4CF6-4146-B46F-CDD689D51B0F}"/>
                </a:ext>
              </a:extLst>
            </p:cNvPr>
            <p:cNvSpPr>
              <a:spLocks noChangeArrowheads="1"/>
            </p:cNvSpPr>
            <p:nvPr/>
          </p:nvSpPr>
          <p:spPr bwMode="auto">
            <a:xfrm>
              <a:off x="5558" y="10540"/>
              <a:ext cx="7259" cy="66"/>
            </a:xfrm>
            <a:prstGeom prst="rect">
              <a:avLst/>
            </a:prstGeom>
            <a:solidFill>
              <a:srgbClr val="AFAFA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71" name="Rectangle 55">
              <a:extLst>
                <a:ext uri="{FF2B5EF4-FFF2-40B4-BE49-F238E27FC236}">
                  <a16:creationId xmlns:a16="http://schemas.microsoft.com/office/drawing/2014/main" id="{2305C282-1742-9342-B9CE-1954CB52166F}"/>
                </a:ext>
              </a:extLst>
            </p:cNvPr>
            <p:cNvSpPr>
              <a:spLocks noChangeArrowheads="1"/>
            </p:cNvSpPr>
            <p:nvPr/>
          </p:nvSpPr>
          <p:spPr bwMode="auto">
            <a:xfrm>
              <a:off x="5558" y="10606"/>
              <a:ext cx="7259" cy="65"/>
            </a:xfrm>
            <a:prstGeom prst="rect">
              <a:avLst/>
            </a:prstGeom>
            <a:solidFill>
              <a:srgbClr val="AEAEA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72" name="Rectangle 56">
              <a:extLst>
                <a:ext uri="{FF2B5EF4-FFF2-40B4-BE49-F238E27FC236}">
                  <a16:creationId xmlns:a16="http://schemas.microsoft.com/office/drawing/2014/main" id="{EB68BBAC-D1B4-B34C-B320-156F9C3CB1EF}"/>
                </a:ext>
              </a:extLst>
            </p:cNvPr>
            <p:cNvSpPr>
              <a:spLocks noChangeArrowheads="1"/>
            </p:cNvSpPr>
            <p:nvPr/>
          </p:nvSpPr>
          <p:spPr bwMode="auto">
            <a:xfrm>
              <a:off x="5558" y="10671"/>
              <a:ext cx="7259" cy="67"/>
            </a:xfrm>
            <a:prstGeom prst="rect">
              <a:avLst/>
            </a:prstGeom>
            <a:solidFill>
              <a:srgbClr val="ACACA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73" name="Rectangle 57">
              <a:extLst>
                <a:ext uri="{FF2B5EF4-FFF2-40B4-BE49-F238E27FC236}">
                  <a16:creationId xmlns:a16="http://schemas.microsoft.com/office/drawing/2014/main" id="{56588FB4-79FD-6746-8C46-924E47515DE2}"/>
                </a:ext>
              </a:extLst>
            </p:cNvPr>
            <p:cNvSpPr>
              <a:spLocks noChangeArrowheads="1"/>
            </p:cNvSpPr>
            <p:nvPr/>
          </p:nvSpPr>
          <p:spPr bwMode="auto">
            <a:xfrm>
              <a:off x="5558" y="10738"/>
              <a:ext cx="7259" cy="65"/>
            </a:xfrm>
            <a:prstGeom prst="rect">
              <a:avLst/>
            </a:prstGeom>
            <a:solidFill>
              <a:srgbClr val="ABABA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74" name="Rectangle 58">
              <a:extLst>
                <a:ext uri="{FF2B5EF4-FFF2-40B4-BE49-F238E27FC236}">
                  <a16:creationId xmlns:a16="http://schemas.microsoft.com/office/drawing/2014/main" id="{E487EA3E-7463-CA4A-B377-6900EA43900B}"/>
                </a:ext>
              </a:extLst>
            </p:cNvPr>
            <p:cNvSpPr>
              <a:spLocks noChangeArrowheads="1"/>
            </p:cNvSpPr>
            <p:nvPr/>
          </p:nvSpPr>
          <p:spPr bwMode="auto">
            <a:xfrm>
              <a:off x="5558" y="10803"/>
              <a:ext cx="7259" cy="66"/>
            </a:xfrm>
            <a:prstGeom prst="rect">
              <a:avLst/>
            </a:prstGeom>
            <a:solidFill>
              <a:srgbClr val="A9A9A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75" name="Rectangle 59">
              <a:extLst>
                <a:ext uri="{FF2B5EF4-FFF2-40B4-BE49-F238E27FC236}">
                  <a16:creationId xmlns:a16="http://schemas.microsoft.com/office/drawing/2014/main" id="{AB97104C-5E0C-0E42-B255-37765231DFE5}"/>
                </a:ext>
              </a:extLst>
            </p:cNvPr>
            <p:cNvSpPr>
              <a:spLocks noChangeArrowheads="1"/>
            </p:cNvSpPr>
            <p:nvPr/>
          </p:nvSpPr>
          <p:spPr bwMode="auto">
            <a:xfrm>
              <a:off x="5558" y="10869"/>
              <a:ext cx="7259" cy="65"/>
            </a:xfrm>
            <a:prstGeom prst="rect">
              <a:avLst/>
            </a:prstGeom>
            <a:solidFill>
              <a:srgbClr val="A7A7A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76" name="Rectangle 60">
              <a:extLst>
                <a:ext uri="{FF2B5EF4-FFF2-40B4-BE49-F238E27FC236}">
                  <a16:creationId xmlns:a16="http://schemas.microsoft.com/office/drawing/2014/main" id="{D335879F-B68C-C248-89A2-F07029950CFF}"/>
                </a:ext>
              </a:extLst>
            </p:cNvPr>
            <p:cNvSpPr>
              <a:spLocks noChangeArrowheads="1"/>
            </p:cNvSpPr>
            <p:nvPr/>
          </p:nvSpPr>
          <p:spPr bwMode="auto">
            <a:xfrm>
              <a:off x="5558" y="10934"/>
              <a:ext cx="7259" cy="67"/>
            </a:xfrm>
            <a:prstGeom prst="rect">
              <a:avLst/>
            </a:prstGeom>
            <a:solidFill>
              <a:srgbClr val="A5A5A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77" name="Rectangle 61">
              <a:extLst>
                <a:ext uri="{FF2B5EF4-FFF2-40B4-BE49-F238E27FC236}">
                  <a16:creationId xmlns:a16="http://schemas.microsoft.com/office/drawing/2014/main" id="{423B023F-EEAF-A440-9353-339D268D6502}"/>
                </a:ext>
              </a:extLst>
            </p:cNvPr>
            <p:cNvSpPr>
              <a:spLocks noChangeArrowheads="1"/>
            </p:cNvSpPr>
            <p:nvPr/>
          </p:nvSpPr>
          <p:spPr bwMode="auto">
            <a:xfrm>
              <a:off x="5558" y="11001"/>
              <a:ext cx="7259" cy="65"/>
            </a:xfrm>
            <a:prstGeom prst="rect">
              <a:avLst/>
            </a:prstGeom>
            <a:solidFill>
              <a:srgbClr val="A3A3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78" name="Rectangle 62">
              <a:extLst>
                <a:ext uri="{FF2B5EF4-FFF2-40B4-BE49-F238E27FC236}">
                  <a16:creationId xmlns:a16="http://schemas.microsoft.com/office/drawing/2014/main" id="{39FD2A57-7C8C-6344-8040-7C6C929B7795}"/>
                </a:ext>
              </a:extLst>
            </p:cNvPr>
            <p:cNvSpPr>
              <a:spLocks noChangeArrowheads="1"/>
            </p:cNvSpPr>
            <p:nvPr/>
          </p:nvSpPr>
          <p:spPr bwMode="auto">
            <a:xfrm>
              <a:off x="5558" y="11066"/>
              <a:ext cx="7259" cy="66"/>
            </a:xfrm>
            <a:prstGeom prst="rect">
              <a:avLst/>
            </a:prstGeom>
            <a:solidFill>
              <a:srgbClr val="A1A1A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79" name="Rectangle 63">
              <a:extLst>
                <a:ext uri="{FF2B5EF4-FFF2-40B4-BE49-F238E27FC236}">
                  <a16:creationId xmlns:a16="http://schemas.microsoft.com/office/drawing/2014/main" id="{4E2B1175-5779-A443-BBE3-DC921DAA2AB0}"/>
                </a:ext>
              </a:extLst>
            </p:cNvPr>
            <p:cNvSpPr>
              <a:spLocks noChangeArrowheads="1"/>
            </p:cNvSpPr>
            <p:nvPr/>
          </p:nvSpPr>
          <p:spPr bwMode="auto">
            <a:xfrm>
              <a:off x="5558" y="11132"/>
              <a:ext cx="7259" cy="65"/>
            </a:xfrm>
            <a:prstGeom prst="rect">
              <a:avLst/>
            </a:prstGeom>
            <a:solidFill>
              <a:srgbClr val="9E9E9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80" name="Rectangle 64">
              <a:extLst>
                <a:ext uri="{FF2B5EF4-FFF2-40B4-BE49-F238E27FC236}">
                  <a16:creationId xmlns:a16="http://schemas.microsoft.com/office/drawing/2014/main" id="{709D446A-FC18-E041-8ACC-A46DE1F7B7E0}"/>
                </a:ext>
              </a:extLst>
            </p:cNvPr>
            <p:cNvSpPr>
              <a:spLocks noChangeArrowheads="1"/>
            </p:cNvSpPr>
            <p:nvPr/>
          </p:nvSpPr>
          <p:spPr bwMode="auto">
            <a:xfrm>
              <a:off x="5558" y="11197"/>
              <a:ext cx="7259" cy="67"/>
            </a:xfrm>
            <a:prstGeom prst="rect">
              <a:avLst/>
            </a:prstGeom>
            <a:solidFill>
              <a:srgbClr val="9C9C9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81" name="Rectangle 65">
              <a:extLst>
                <a:ext uri="{FF2B5EF4-FFF2-40B4-BE49-F238E27FC236}">
                  <a16:creationId xmlns:a16="http://schemas.microsoft.com/office/drawing/2014/main" id="{EDDA24BB-BA6D-BD4E-B971-5B49150CF682}"/>
                </a:ext>
              </a:extLst>
            </p:cNvPr>
            <p:cNvSpPr>
              <a:spLocks noChangeArrowheads="1"/>
            </p:cNvSpPr>
            <p:nvPr/>
          </p:nvSpPr>
          <p:spPr bwMode="auto">
            <a:xfrm>
              <a:off x="5558" y="11264"/>
              <a:ext cx="7259" cy="65"/>
            </a:xfrm>
            <a:prstGeom prst="rect">
              <a:avLst/>
            </a:prstGeom>
            <a:solidFill>
              <a:srgbClr val="9A9A9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82" name="Rectangle 66">
              <a:extLst>
                <a:ext uri="{FF2B5EF4-FFF2-40B4-BE49-F238E27FC236}">
                  <a16:creationId xmlns:a16="http://schemas.microsoft.com/office/drawing/2014/main" id="{6D537584-0895-DE4E-A8C9-1CA93ABA9516}"/>
                </a:ext>
              </a:extLst>
            </p:cNvPr>
            <p:cNvSpPr>
              <a:spLocks noChangeArrowheads="1"/>
            </p:cNvSpPr>
            <p:nvPr/>
          </p:nvSpPr>
          <p:spPr bwMode="auto">
            <a:xfrm>
              <a:off x="5558" y="11329"/>
              <a:ext cx="7259" cy="66"/>
            </a:xfrm>
            <a:prstGeom prst="rect">
              <a:avLst/>
            </a:prstGeom>
            <a:solidFill>
              <a:srgbClr val="98989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83" name="Rectangle 67">
              <a:extLst>
                <a:ext uri="{FF2B5EF4-FFF2-40B4-BE49-F238E27FC236}">
                  <a16:creationId xmlns:a16="http://schemas.microsoft.com/office/drawing/2014/main" id="{23A54ADC-87D0-854F-912E-E6C6560C4664}"/>
                </a:ext>
              </a:extLst>
            </p:cNvPr>
            <p:cNvSpPr>
              <a:spLocks noChangeArrowheads="1"/>
            </p:cNvSpPr>
            <p:nvPr/>
          </p:nvSpPr>
          <p:spPr bwMode="auto">
            <a:xfrm>
              <a:off x="5558" y="11395"/>
              <a:ext cx="7259" cy="65"/>
            </a:xfrm>
            <a:prstGeom prst="rect">
              <a:avLst/>
            </a:prstGeom>
            <a:solidFill>
              <a:srgbClr val="96969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84" name="Rectangle 68">
              <a:extLst>
                <a:ext uri="{FF2B5EF4-FFF2-40B4-BE49-F238E27FC236}">
                  <a16:creationId xmlns:a16="http://schemas.microsoft.com/office/drawing/2014/main" id="{EF2FB635-784E-664E-8EB7-72639B689A0E}"/>
                </a:ext>
              </a:extLst>
            </p:cNvPr>
            <p:cNvSpPr>
              <a:spLocks noChangeArrowheads="1"/>
            </p:cNvSpPr>
            <p:nvPr/>
          </p:nvSpPr>
          <p:spPr bwMode="auto">
            <a:xfrm>
              <a:off x="5558" y="11460"/>
              <a:ext cx="7259" cy="67"/>
            </a:xfrm>
            <a:prstGeom prst="rect">
              <a:avLst/>
            </a:prstGeom>
            <a:solidFill>
              <a:srgbClr val="94949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85" name="Rectangle 69">
              <a:extLst>
                <a:ext uri="{FF2B5EF4-FFF2-40B4-BE49-F238E27FC236}">
                  <a16:creationId xmlns:a16="http://schemas.microsoft.com/office/drawing/2014/main" id="{97C80629-E27C-E14F-BB06-D00CCD573DE9}"/>
                </a:ext>
              </a:extLst>
            </p:cNvPr>
            <p:cNvSpPr>
              <a:spLocks noChangeArrowheads="1"/>
            </p:cNvSpPr>
            <p:nvPr/>
          </p:nvSpPr>
          <p:spPr bwMode="auto">
            <a:xfrm>
              <a:off x="5558" y="11527"/>
              <a:ext cx="7259" cy="65"/>
            </a:xfrm>
            <a:prstGeom prst="rect">
              <a:avLst/>
            </a:prstGeom>
            <a:solidFill>
              <a:srgbClr val="92929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86" name="Rectangle 70">
              <a:extLst>
                <a:ext uri="{FF2B5EF4-FFF2-40B4-BE49-F238E27FC236}">
                  <a16:creationId xmlns:a16="http://schemas.microsoft.com/office/drawing/2014/main" id="{8DAE697B-CD7A-C44D-BF75-5083649044DD}"/>
                </a:ext>
              </a:extLst>
            </p:cNvPr>
            <p:cNvSpPr>
              <a:spLocks noChangeArrowheads="1"/>
            </p:cNvSpPr>
            <p:nvPr/>
          </p:nvSpPr>
          <p:spPr bwMode="auto">
            <a:xfrm>
              <a:off x="5558" y="11592"/>
              <a:ext cx="7259" cy="67"/>
            </a:xfrm>
            <a:prstGeom prst="rect">
              <a:avLst/>
            </a:prstGeom>
            <a:solidFill>
              <a:srgbClr val="90909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87" name="Rectangle 71">
              <a:extLst>
                <a:ext uri="{FF2B5EF4-FFF2-40B4-BE49-F238E27FC236}">
                  <a16:creationId xmlns:a16="http://schemas.microsoft.com/office/drawing/2014/main" id="{BC0D42C2-D345-1844-B87E-EFFDAC28BA38}"/>
                </a:ext>
              </a:extLst>
            </p:cNvPr>
            <p:cNvSpPr>
              <a:spLocks noChangeArrowheads="1"/>
            </p:cNvSpPr>
            <p:nvPr/>
          </p:nvSpPr>
          <p:spPr bwMode="auto">
            <a:xfrm>
              <a:off x="5558" y="11659"/>
              <a:ext cx="7259" cy="65"/>
            </a:xfrm>
            <a:prstGeom prst="rect">
              <a:avLst/>
            </a:prstGeom>
            <a:solidFill>
              <a:srgbClr val="8F8F8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88" name="Rectangle 72">
              <a:extLst>
                <a:ext uri="{FF2B5EF4-FFF2-40B4-BE49-F238E27FC236}">
                  <a16:creationId xmlns:a16="http://schemas.microsoft.com/office/drawing/2014/main" id="{AEE313B1-78D2-B844-9F14-4450C02DFE4B}"/>
                </a:ext>
              </a:extLst>
            </p:cNvPr>
            <p:cNvSpPr>
              <a:spLocks noChangeArrowheads="1"/>
            </p:cNvSpPr>
            <p:nvPr/>
          </p:nvSpPr>
          <p:spPr bwMode="auto">
            <a:xfrm>
              <a:off x="5558" y="11724"/>
              <a:ext cx="7259" cy="66"/>
            </a:xfrm>
            <a:prstGeom prst="rect">
              <a:avLst/>
            </a:prstGeom>
            <a:solidFill>
              <a:srgbClr val="8D8D8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89" name="Rectangle 73">
              <a:extLst>
                <a:ext uri="{FF2B5EF4-FFF2-40B4-BE49-F238E27FC236}">
                  <a16:creationId xmlns:a16="http://schemas.microsoft.com/office/drawing/2014/main" id="{32E31D51-64E7-7C49-887B-6BF6321A1189}"/>
                </a:ext>
              </a:extLst>
            </p:cNvPr>
            <p:cNvSpPr>
              <a:spLocks noChangeArrowheads="1"/>
            </p:cNvSpPr>
            <p:nvPr/>
          </p:nvSpPr>
          <p:spPr bwMode="auto">
            <a:xfrm>
              <a:off x="5558" y="11790"/>
              <a:ext cx="7259" cy="65"/>
            </a:xfrm>
            <a:prstGeom prst="rect">
              <a:avLst/>
            </a:prstGeom>
            <a:solidFill>
              <a:srgbClr val="8C8C8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90" name="Rectangle 74">
              <a:extLst>
                <a:ext uri="{FF2B5EF4-FFF2-40B4-BE49-F238E27FC236}">
                  <a16:creationId xmlns:a16="http://schemas.microsoft.com/office/drawing/2014/main" id="{42BDB43A-A2C4-834C-B037-1509BBAF202A}"/>
                </a:ext>
              </a:extLst>
            </p:cNvPr>
            <p:cNvSpPr>
              <a:spLocks noChangeArrowheads="1"/>
            </p:cNvSpPr>
            <p:nvPr/>
          </p:nvSpPr>
          <p:spPr bwMode="auto">
            <a:xfrm>
              <a:off x="5558" y="11855"/>
              <a:ext cx="7259" cy="67"/>
            </a:xfrm>
            <a:prstGeom prst="rect">
              <a:avLst/>
            </a:prstGeom>
            <a:solidFill>
              <a:srgbClr val="8B8B8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91" name="Rectangle 75">
              <a:extLst>
                <a:ext uri="{FF2B5EF4-FFF2-40B4-BE49-F238E27FC236}">
                  <a16:creationId xmlns:a16="http://schemas.microsoft.com/office/drawing/2014/main" id="{E225E411-71D9-D342-99EE-82017143CAA4}"/>
                </a:ext>
              </a:extLst>
            </p:cNvPr>
            <p:cNvSpPr>
              <a:spLocks noChangeArrowheads="1"/>
            </p:cNvSpPr>
            <p:nvPr/>
          </p:nvSpPr>
          <p:spPr bwMode="auto">
            <a:xfrm>
              <a:off x="5558" y="11922"/>
              <a:ext cx="7259" cy="65"/>
            </a:xfrm>
            <a:prstGeom prst="rect">
              <a:avLst/>
            </a:prstGeom>
            <a:solidFill>
              <a:srgbClr val="8A8A8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92" name="Rectangle 76">
              <a:extLst>
                <a:ext uri="{FF2B5EF4-FFF2-40B4-BE49-F238E27FC236}">
                  <a16:creationId xmlns:a16="http://schemas.microsoft.com/office/drawing/2014/main" id="{D2254DE1-9B5B-0643-9AC8-112A6DA528D6}"/>
                </a:ext>
              </a:extLst>
            </p:cNvPr>
            <p:cNvSpPr>
              <a:spLocks noChangeArrowheads="1"/>
            </p:cNvSpPr>
            <p:nvPr/>
          </p:nvSpPr>
          <p:spPr bwMode="auto">
            <a:xfrm>
              <a:off x="5558" y="11987"/>
              <a:ext cx="7259" cy="66"/>
            </a:xfrm>
            <a:prstGeom prst="rect">
              <a:avLst/>
            </a:prstGeom>
            <a:solidFill>
              <a:srgbClr val="8A8A8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93" name="Rectangle 77">
              <a:extLst>
                <a:ext uri="{FF2B5EF4-FFF2-40B4-BE49-F238E27FC236}">
                  <a16:creationId xmlns:a16="http://schemas.microsoft.com/office/drawing/2014/main" id="{C6414EBB-45FC-454B-98CE-2130ED565AA8}"/>
                </a:ext>
              </a:extLst>
            </p:cNvPr>
            <p:cNvSpPr>
              <a:spLocks noChangeArrowheads="1"/>
            </p:cNvSpPr>
            <p:nvPr/>
          </p:nvSpPr>
          <p:spPr bwMode="auto">
            <a:xfrm>
              <a:off x="5558" y="12053"/>
              <a:ext cx="7259" cy="65"/>
            </a:xfrm>
            <a:prstGeom prst="rect">
              <a:avLst/>
            </a:prstGeom>
            <a:solidFill>
              <a:srgbClr val="89898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94" name="Rectangle 78">
              <a:extLst>
                <a:ext uri="{FF2B5EF4-FFF2-40B4-BE49-F238E27FC236}">
                  <a16:creationId xmlns:a16="http://schemas.microsoft.com/office/drawing/2014/main" id="{79FB361B-B72A-0647-BF92-5BF57CAE3FDC}"/>
                </a:ext>
              </a:extLst>
            </p:cNvPr>
            <p:cNvSpPr>
              <a:spLocks noChangeArrowheads="1"/>
            </p:cNvSpPr>
            <p:nvPr/>
          </p:nvSpPr>
          <p:spPr bwMode="auto">
            <a:xfrm>
              <a:off x="5558" y="12118"/>
              <a:ext cx="7259" cy="67"/>
            </a:xfrm>
            <a:prstGeom prst="rect">
              <a:avLst/>
            </a:prstGeom>
            <a:solidFill>
              <a:srgbClr val="89898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grpSp>
      <p:sp>
        <p:nvSpPr>
          <p:cNvPr id="188495" name="Freeform 79">
            <a:extLst>
              <a:ext uri="{FF2B5EF4-FFF2-40B4-BE49-F238E27FC236}">
                <a16:creationId xmlns:a16="http://schemas.microsoft.com/office/drawing/2014/main" id="{22D3DB4B-AB63-B94D-B80C-F76898179C1D}"/>
              </a:ext>
            </a:extLst>
          </p:cNvPr>
          <p:cNvSpPr>
            <a:spLocks/>
          </p:cNvSpPr>
          <p:nvPr/>
        </p:nvSpPr>
        <p:spPr bwMode="auto">
          <a:xfrm>
            <a:off x="0" y="4038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66013"/>
          </a:solidFill>
          <a:ln w="6350">
            <a:solidFill>
              <a:srgbClr val="000000"/>
            </a:solidFill>
            <a:prstDash val="solid"/>
            <a:round/>
            <a:headEnd/>
            <a:tailEnd/>
          </a:ln>
        </p:spPr>
        <p:txBody>
          <a:bodyPr/>
          <a:lstStyle/>
          <a:p>
            <a:endParaRPr lang="de-DE"/>
          </a:p>
        </p:txBody>
      </p:sp>
      <p:sp>
        <p:nvSpPr>
          <p:cNvPr id="188496" name="Text Box 80">
            <a:extLst>
              <a:ext uri="{FF2B5EF4-FFF2-40B4-BE49-F238E27FC236}">
                <a16:creationId xmlns:a16="http://schemas.microsoft.com/office/drawing/2014/main" id="{19AFD2CF-7352-D348-93D8-E8FCDFDD4BC2}"/>
              </a:ext>
            </a:extLst>
          </p:cNvPr>
          <p:cNvSpPr txBox="1">
            <a:spLocks noChangeArrowheads="1"/>
          </p:cNvSpPr>
          <p:nvPr/>
        </p:nvSpPr>
        <p:spPr bwMode="auto">
          <a:xfrm>
            <a:off x="228600" y="4343400"/>
            <a:ext cx="1476375"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2000" b="1"/>
              <a:t>   </a:t>
            </a:r>
            <a:r>
              <a:rPr lang="de-DE" altLang="de-DE" sz="2000" b="1">
                <a:latin typeface="Arial Narrow" panose="020B0604020202020204" pitchFamily="34" charset="0"/>
              </a:rPr>
              <a:t>Content</a:t>
            </a:r>
          </a:p>
          <a:p>
            <a:r>
              <a:rPr lang="de-DE" altLang="de-DE" sz="2000" b="1">
                <a:latin typeface="Arial Narrow" panose="020B0604020202020204" pitchFamily="34" charset="0"/>
              </a:rPr>
              <a:t>    generieren</a:t>
            </a:r>
          </a:p>
          <a:p>
            <a:r>
              <a:rPr lang="de-DE" altLang="de-DE" sz="2000" b="1">
                <a:latin typeface="Arial Narrow" panose="020B0604020202020204" pitchFamily="34" charset="0"/>
              </a:rPr>
              <a:t> (Forschung)</a:t>
            </a:r>
            <a:endParaRPr lang="de-DE" altLang="de-DE" sz="1200"/>
          </a:p>
        </p:txBody>
      </p:sp>
      <p:sp>
        <p:nvSpPr>
          <p:cNvPr id="188497" name="Freeform 81">
            <a:extLst>
              <a:ext uri="{FF2B5EF4-FFF2-40B4-BE49-F238E27FC236}">
                <a16:creationId xmlns:a16="http://schemas.microsoft.com/office/drawing/2014/main" id="{8B194BA1-2B4B-F949-9F88-3FE5D658F437}"/>
              </a:ext>
            </a:extLst>
          </p:cNvPr>
          <p:cNvSpPr>
            <a:spLocks/>
          </p:cNvSpPr>
          <p:nvPr/>
        </p:nvSpPr>
        <p:spPr bwMode="auto">
          <a:xfrm>
            <a:off x="1438275" y="4038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66013"/>
          </a:solidFill>
          <a:ln w="6350">
            <a:solidFill>
              <a:srgbClr val="000000"/>
            </a:solidFill>
            <a:prstDash val="solid"/>
            <a:round/>
            <a:headEnd/>
            <a:tailEnd/>
          </a:ln>
        </p:spPr>
        <p:txBody>
          <a:bodyPr/>
          <a:lstStyle/>
          <a:p>
            <a:endParaRPr lang="de-DE"/>
          </a:p>
        </p:txBody>
      </p:sp>
      <p:sp>
        <p:nvSpPr>
          <p:cNvPr id="188498" name="Freeform 82">
            <a:extLst>
              <a:ext uri="{FF2B5EF4-FFF2-40B4-BE49-F238E27FC236}">
                <a16:creationId xmlns:a16="http://schemas.microsoft.com/office/drawing/2014/main" id="{5BE574DE-72A3-7B40-8550-78E973BABDDE}"/>
              </a:ext>
            </a:extLst>
          </p:cNvPr>
          <p:cNvSpPr>
            <a:spLocks/>
          </p:cNvSpPr>
          <p:nvPr/>
        </p:nvSpPr>
        <p:spPr bwMode="auto">
          <a:xfrm>
            <a:off x="2878138" y="4038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66013"/>
          </a:solidFill>
          <a:ln w="6350">
            <a:solidFill>
              <a:srgbClr val="000000"/>
            </a:solidFill>
            <a:prstDash val="solid"/>
            <a:round/>
            <a:headEnd/>
            <a:tailEnd/>
          </a:ln>
        </p:spPr>
        <p:txBody>
          <a:bodyPr/>
          <a:lstStyle/>
          <a:p>
            <a:endParaRPr lang="de-DE"/>
          </a:p>
        </p:txBody>
      </p:sp>
      <p:sp>
        <p:nvSpPr>
          <p:cNvPr id="188499" name="Freeform 83">
            <a:extLst>
              <a:ext uri="{FF2B5EF4-FFF2-40B4-BE49-F238E27FC236}">
                <a16:creationId xmlns:a16="http://schemas.microsoft.com/office/drawing/2014/main" id="{0A1B2BB8-A6F7-9F43-859A-829589C8ABD2}"/>
              </a:ext>
            </a:extLst>
          </p:cNvPr>
          <p:cNvSpPr>
            <a:spLocks/>
          </p:cNvSpPr>
          <p:nvPr/>
        </p:nvSpPr>
        <p:spPr bwMode="auto">
          <a:xfrm>
            <a:off x="4318000" y="4038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66013"/>
          </a:solidFill>
          <a:ln w="6350">
            <a:solidFill>
              <a:srgbClr val="000000"/>
            </a:solidFill>
            <a:prstDash val="solid"/>
            <a:round/>
            <a:headEnd/>
            <a:tailEnd/>
          </a:ln>
        </p:spPr>
        <p:txBody>
          <a:bodyPr/>
          <a:lstStyle/>
          <a:p>
            <a:endParaRPr lang="de-DE"/>
          </a:p>
        </p:txBody>
      </p:sp>
      <p:sp>
        <p:nvSpPr>
          <p:cNvPr id="188500" name="Freeform 84">
            <a:extLst>
              <a:ext uri="{FF2B5EF4-FFF2-40B4-BE49-F238E27FC236}">
                <a16:creationId xmlns:a16="http://schemas.microsoft.com/office/drawing/2014/main" id="{440D6EF4-43B2-C049-8216-EE5960B4EDDD}"/>
              </a:ext>
            </a:extLst>
          </p:cNvPr>
          <p:cNvSpPr>
            <a:spLocks/>
          </p:cNvSpPr>
          <p:nvPr/>
        </p:nvSpPr>
        <p:spPr bwMode="auto">
          <a:xfrm>
            <a:off x="5757863" y="4038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66013"/>
          </a:solidFill>
          <a:ln w="6350">
            <a:solidFill>
              <a:srgbClr val="000000"/>
            </a:solidFill>
            <a:prstDash val="solid"/>
            <a:round/>
            <a:headEnd/>
            <a:tailEnd/>
          </a:ln>
        </p:spPr>
        <p:txBody>
          <a:bodyPr/>
          <a:lstStyle/>
          <a:p>
            <a:endParaRPr lang="de-DE"/>
          </a:p>
        </p:txBody>
      </p:sp>
      <p:sp>
        <p:nvSpPr>
          <p:cNvPr id="188501" name="Freeform 85">
            <a:extLst>
              <a:ext uri="{FF2B5EF4-FFF2-40B4-BE49-F238E27FC236}">
                <a16:creationId xmlns:a16="http://schemas.microsoft.com/office/drawing/2014/main" id="{7E5BAF13-5667-694C-AE84-E69ABAD22C14}"/>
              </a:ext>
            </a:extLst>
          </p:cNvPr>
          <p:cNvSpPr>
            <a:spLocks/>
          </p:cNvSpPr>
          <p:nvPr/>
        </p:nvSpPr>
        <p:spPr bwMode="auto">
          <a:xfrm>
            <a:off x="7197725" y="4038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66013"/>
          </a:solidFill>
          <a:ln w="6350">
            <a:solidFill>
              <a:srgbClr val="000000"/>
            </a:solidFill>
            <a:prstDash val="solid"/>
            <a:round/>
            <a:headEnd/>
            <a:tailEnd/>
          </a:ln>
        </p:spPr>
        <p:txBody>
          <a:bodyPr/>
          <a:lstStyle/>
          <a:p>
            <a:endParaRPr lang="de-DE"/>
          </a:p>
        </p:txBody>
      </p:sp>
      <p:sp>
        <p:nvSpPr>
          <p:cNvPr id="188502" name="Text Box 86">
            <a:extLst>
              <a:ext uri="{FF2B5EF4-FFF2-40B4-BE49-F238E27FC236}">
                <a16:creationId xmlns:a16="http://schemas.microsoft.com/office/drawing/2014/main" id="{E251D53A-DF49-164F-9036-36F5CAEB0F39}"/>
              </a:ext>
            </a:extLst>
          </p:cNvPr>
          <p:cNvSpPr txBox="1">
            <a:spLocks noChangeArrowheads="1"/>
          </p:cNvSpPr>
          <p:nvPr/>
        </p:nvSpPr>
        <p:spPr bwMode="auto">
          <a:xfrm>
            <a:off x="1752600" y="4343400"/>
            <a:ext cx="1411288"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2000" b="1">
                <a:latin typeface="Arial Narrow" panose="020B0604020202020204" pitchFamily="34" charset="0"/>
              </a:rPr>
              <a:t>Integration/</a:t>
            </a:r>
          </a:p>
          <a:p>
            <a:r>
              <a:rPr lang="de-DE" altLang="de-DE" sz="2000" b="1">
                <a:latin typeface="Arial Narrow" panose="020B0604020202020204" pitchFamily="34" charset="0"/>
              </a:rPr>
              <a:t>  Programm-</a:t>
            </a:r>
          </a:p>
          <a:p>
            <a:r>
              <a:rPr lang="de-DE" altLang="de-DE" sz="2000" b="1">
                <a:latin typeface="Arial Narrow" panose="020B0604020202020204" pitchFamily="34" charset="0"/>
              </a:rPr>
              <a:t>gestaltung</a:t>
            </a:r>
            <a:endParaRPr lang="de-DE" altLang="de-DE" sz="2000" b="1"/>
          </a:p>
        </p:txBody>
      </p:sp>
      <p:sp>
        <p:nvSpPr>
          <p:cNvPr id="188503" name="Text Box 87">
            <a:extLst>
              <a:ext uri="{FF2B5EF4-FFF2-40B4-BE49-F238E27FC236}">
                <a16:creationId xmlns:a16="http://schemas.microsoft.com/office/drawing/2014/main" id="{265EEDDF-52B9-6B43-9015-879888D63BE3}"/>
              </a:ext>
            </a:extLst>
          </p:cNvPr>
          <p:cNvSpPr txBox="1">
            <a:spLocks noChangeArrowheads="1"/>
          </p:cNvSpPr>
          <p:nvPr/>
        </p:nvSpPr>
        <p:spPr bwMode="auto">
          <a:xfrm>
            <a:off x="3124200" y="4191000"/>
            <a:ext cx="14478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de-DE" altLang="de-DE" sz="2000" b="1">
                <a:latin typeface="Arial Narrow" panose="020B0604020202020204" pitchFamily="34" charset="0"/>
              </a:rPr>
              <a:t>Aufberei-</a:t>
            </a:r>
          </a:p>
          <a:p>
            <a:r>
              <a:rPr lang="de-DE" altLang="de-DE" sz="2000" b="1">
                <a:latin typeface="Arial Narrow" panose="020B0604020202020204" pitchFamily="34" charset="0"/>
              </a:rPr>
              <a:t>     tung/</a:t>
            </a:r>
          </a:p>
          <a:p>
            <a:r>
              <a:rPr lang="de-DE" altLang="de-DE" sz="2000" b="1">
                <a:latin typeface="Arial Narrow" panose="020B0604020202020204" pitchFamily="34" charset="0"/>
              </a:rPr>
              <a:t>   course </a:t>
            </a:r>
          </a:p>
          <a:p>
            <a:r>
              <a:rPr lang="de-DE" altLang="de-DE" sz="2000" b="1">
                <a:latin typeface="Arial Narrow" panose="020B0604020202020204" pitchFamily="34" charset="0"/>
              </a:rPr>
              <a:t>  design</a:t>
            </a:r>
            <a:endParaRPr lang="de-DE" altLang="de-DE" sz="2000" b="1"/>
          </a:p>
        </p:txBody>
      </p:sp>
      <p:sp>
        <p:nvSpPr>
          <p:cNvPr id="188504" name="Text Box 88">
            <a:extLst>
              <a:ext uri="{FF2B5EF4-FFF2-40B4-BE49-F238E27FC236}">
                <a16:creationId xmlns:a16="http://schemas.microsoft.com/office/drawing/2014/main" id="{D7C6A5AC-57C9-8C43-9EEB-A5D5130B4AD8}"/>
              </a:ext>
            </a:extLst>
          </p:cNvPr>
          <p:cNvSpPr txBox="1">
            <a:spLocks noChangeArrowheads="1"/>
          </p:cNvSpPr>
          <p:nvPr/>
        </p:nvSpPr>
        <p:spPr bwMode="auto">
          <a:xfrm>
            <a:off x="3717925" y="301307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de-DE" altLang="de-DE"/>
          </a:p>
        </p:txBody>
      </p:sp>
      <p:sp>
        <p:nvSpPr>
          <p:cNvPr id="188505" name="Freeform 89">
            <a:extLst>
              <a:ext uri="{FF2B5EF4-FFF2-40B4-BE49-F238E27FC236}">
                <a16:creationId xmlns:a16="http://schemas.microsoft.com/office/drawing/2014/main" id="{FF29414B-734F-4049-AC8F-B059D869F669}"/>
              </a:ext>
            </a:extLst>
          </p:cNvPr>
          <p:cNvSpPr>
            <a:spLocks/>
          </p:cNvSpPr>
          <p:nvPr/>
        </p:nvSpPr>
        <p:spPr bwMode="auto">
          <a:xfrm>
            <a:off x="4267200" y="3276600"/>
            <a:ext cx="446088" cy="593725"/>
          </a:xfrm>
          <a:custGeom>
            <a:avLst/>
            <a:gdLst>
              <a:gd name="T0" fmla="*/ 351 w 703"/>
              <a:gd name="T1" fmla="*/ 0 h 936"/>
              <a:gd name="T2" fmla="*/ 703 w 703"/>
              <a:gd name="T3" fmla="*/ 187 h 936"/>
              <a:gd name="T4" fmla="*/ 490 w 703"/>
              <a:gd name="T5" fmla="*/ 187 h 936"/>
              <a:gd name="T6" fmla="*/ 490 w 703"/>
              <a:gd name="T7" fmla="*/ 749 h 936"/>
              <a:gd name="T8" fmla="*/ 703 w 703"/>
              <a:gd name="T9" fmla="*/ 749 h 936"/>
              <a:gd name="T10" fmla="*/ 351 w 703"/>
              <a:gd name="T11" fmla="*/ 936 h 936"/>
              <a:gd name="T12" fmla="*/ 0 w 703"/>
              <a:gd name="T13" fmla="*/ 749 h 936"/>
              <a:gd name="T14" fmla="*/ 213 w 703"/>
              <a:gd name="T15" fmla="*/ 749 h 936"/>
              <a:gd name="T16" fmla="*/ 213 w 703"/>
              <a:gd name="T17" fmla="*/ 187 h 936"/>
              <a:gd name="T18" fmla="*/ 0 w 703"/>
              <a:gd name="T19" fmla="*/ 187 h 936"/>
              <a:gd name="T20" fmla="*/ 351 w 703"/>
              <a:gd name="T21" fmla="*/ 0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03" h="936">
                <a:moveTo>
                  <a:pt x="351" y="0"/>
                </a:moveTo>
                <a:lnTo>
                  <a:pt x="703" y="187"/>
                </a:lnTo>
                <a:lnTo>
                  <a:pt x="490" y="187"/>
                </a:lnTo>
                <a:lnTo>
                  <a:pt x="490" y="749"/>
                </a:lnTo>
                <a:lnTo>
                  <a:pt x="703" y="749"/>
                </a:lnTo>
                <a:lnTo>
                  <a:pt x="351" y="936"/>
                </a:lnTo>
                <a:lnTo>
                  <a:pt x="0" y="749"/>
                </a:lnTo>
                <a:lnTo>
                  <a:pt x="213" y="749"/>
                </a:lnTo>
                <a:lnTo>
                  <a:pt x="213" y="187"/>
                </a:lnTo>
                <a:lnTo>
                  <a:pt x="0" y="187"/>
                </a:lnTo>
                <a:lnTo>
                  <a:pt x="351" y="0"/>
                </a:lnTo>
                <a:close/>
              </a:path>
            </a:pathLst>
          </a:custGeom>
          <a:solidFill>
            <a:srgbClr val="F66013"/>
          </a:solidFill>
          <a:ln w="6350">
            <a:solidFill>
              <a:srgbClr val="000000"/>
            </a:solidFill>
            <a:prstDash val="solid"/>
            <a:round/>
            <a:headEnd/>
            <a:tailEnd/>
          </a:ln>
        </p:spPr>
        <p:txBody>
          <a:bodyPr/>
          <a:lstStyle/>
          <a:p>
            <a:endParaRPr lang="de-DE"/>
          </a:p>
        </p:txBody>
      </p:sp>
      <p:sp>
        <p:nvSpPr>
          <p:cNvPr id="188506" name="Text Box 90">
            <a:extLst>
              <a:ext uri="{FF2B5EF4-FFF2-40B4-BE49-F238E27FC236}">
                <a16:creationId xmlns:a16="http://schemas.microsoft.com/office/drawing/2014/main" id="{B5C0EC5C-9BD3-F145-9C74-E2D1048A9C79}"/>
              </a:ext>
            </a:extLst>
          </p:cNvPr>
          <p:cNvSpPr txBox="1">
            <a:spLocks noChangeArrowheads="1"/>
          </p:cNvSpPr>
          <p:nvPr/>
        </p:nvSpPr>
        <p:spPr bwMode="auto">
          <a:xfrm>
            <a:off x="0" y="5791200"/>
            <a:ext cx="76342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a:t>Hochschule, Forschungseinrichtung, kommerzieller Anbieter</a:t>
            </a:r>
          </a:p>
        </p:txBody>
      </p:sp>
      <p:sp>
        <p:nvSpPr>
          <p:cNvPr id="188507" name="Text Box 91">
            <a:extLst>
              <a:ext uri="{FF2B5EF4-FFF2-40B4-BE49-F238E27FC236}">
                <a16:creationId xmlns:a16="http://schemas.microsoft.com/office/drawing/2014/main" id="{8090DF49-7C61-754D-8646-27B604D65B20}"/>
              </a:ext>
            </a:extLst>
          </p:cNvPr>
          <p:cNvSpPr txBox="1">
            <a:spLocks noChangeArrowheads="1"/>
          </p:cNvSpPr>
          <p:nvPr/>
        </p:nvSpPr>
        <p:spPr bwMode="auto">
          <a:xfrm>
            <a:off x="7521575" y="3048000"/>
            <a:ext cx="16224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a:t>Hochschule</a:t>
            </a:r>
          </a:p>
        </p:txBody>
      </p:sp>
    </p:spTree>
  </p:cSld>
  <p:clrMapOvr>
    <a:masterClrMapping/>
  </p:clrMapOvr>
  <p:transition spd="slow">
    <p:zoom dir="in"/>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Foliennummernplatzhalter 3">
            <a:extLst>
              <a:ext uri="{FF2B5EF4-FFF2-40B4-BE49-F238E27FC236}">
                <a16:creationId xmlns:a16="http://schemas.microsoft.com/office/drawing/2014/main" id="{B119F224-6D8F-8F46-BCE1-B9CF32B127CA}"/>
              </a:ext>
            </a:extLst>
          </p:cNvPr>
          <p:cNvSpPr>
            <a:spLocks noGrp="1"/>
          </p:cNvSpPr>
          <p:nvPr>
            <p:ph type="sldNum" sz="quarter" idx="12"/>
          </p:nvPr>
        </p:nvSpPr>
        <p:spPr/>
        <p:txBody>
          <a:bodyPr/>
          <a:lstStyle/>
          <a:p>
            <a:fld id="{62FF3A3B-69A5-9D4F-887E-8D423665E87C}" type="slidenum">
              <a:rPr lang="de-DE" altLang="de-DE"/>
              <a:pPr/>
              <a:t>17</a:t>
            </a:fld>
            <a:endParaRPr lang="de-DE" altLang="de-DE" b="0"/>
          </a:p>
        </p:txBody>
      </p:sp>
      <p:pic>
        <p:nvPicPr>
          <p:cNvPr id="190466" name="Picture 1026">
            <a:extLst>
              <a:ext uri="{FF2B5EF4-FFF2-40B4-BE49-F238E27FC236}">
                <a16:creationId xmlns:a16="http://schemas.microsoft.com/office/drawing/2014/main" id="{62A9936B-84D2-CB4E-AA58-4B8F2540953A}"/>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13" y="0"/>
            <a:ext cx="9107487" cy="586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90467" name="Text Box 1027">
            <a:extLst>
              <a:ext uri="{FF2B5EF4-FFF2-40B4-BE49-F238E27FC236}">
                <a16:creationId xmlns:a16="http://schemas.microsoft.com/office/drawing/2014/main" id="{E149C04C-5B57-2744-8BCB-5988EC637510}"/>
              </a:ext>
            </a:extLst>
          </p:cNvPr>
          <p:cNvSpPr txBox="1">
            <a:spLocks noChangeArrowheads="1"/>
          </p:cNvSpPr>
          <p:nvPr/>
        </p:nvSpPr>
        <p:spPr bwMode="auto">
          <a:xfrm>
            <a:off x="1135063" y="0"/>
            <a:ext cx="69596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4000" b="1">
                <a:latin typeface="Arial" panose="020B0604020202020204" pitchFamily="34" charset="0"/>
              </a:rPr>
              <a:t>Modell Corporate University</a:t>
            </a:r>
            <a:endParaRPr lang="de-DE" altLang="de-DE" b="1">
              <a:latin typeface="Arial" panose="020B0604020202020204" pitchFamily="34" charset="0"/>
            </a:endParaRPr>
          </a:p>
        </p:txBody>
      </p:sp>
      <p:grpSp>
        <p:nvGrpSpPr>
          <p:cNvPr id="190468" name="Group 1028">
            <a:extLst>
              <a:ext uri="{FF2B5EF4-FFF2-40B4-BE49-F238E27FC236}">
                <a16:creationId xmlns:a16="http://schemas.microsoft.com/office/drawing/2014/main" id="{BA4C078C-4D1A-AF43-992D-09F52909233A}"/>
              </a:ext>
            </a:extLst>
          </p:cNvPr>
          <p:cNvGrpSpPr>
            <a:grpSpLocks/>
          </p:cNvGrpSpPr>
          <p:nvPr/>
        </p:nvGrpSpPr>
        <p:grpSpPr bwMode="auto">
          <a:xfrm>
            <a:off x="0" y="990600"/>
            <a:ext cx="9144000" cy="2590800"/>
            <a:chOff x="5558" y="10080"/>
            <a:chExt cx="7259" cy="2105"/>
          </a:xfrm>
        </p:grpSpPr>
        <p:sp>
          <p:nvSpPr>
            <p:cNvPr id="190469" name="Rectangle 1029">
              <a:extLst>
                <a:ext uri="{FF2B5EF4-FFF2-40B4-BE49-F238E27FC236}">
                  <a16:creationId xmlns:a16="http://schemas.microsoft.com/office/drawing/2014/main" id="{AFA3FBE5-F06A-7844-8037-BFFA8DE86D94}"/>
                </a:ext>
              </a:extLst>
            </p:cNvPr>
            <p:cNvSpPr>
              <a:spLocks noChangeArrowheads="1"/>
            </p:cNvSpPr>
            <p:nvPr/>
          </p:nvSpPr>
          <p:spPr bwMode="auto">
            <a:xfrm>
              <a:off x="5558" y="10080"/>
              <a:ext cx="7259" cy="65"/>
            </a:xfrm>
            <a:prstGeom prst="rect">
              <a:avLst/>
            </a:prstGeom>
            <a:solidFill>
              <a:srgbClr val="B3B3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470" name="Rectangle 1030">
              <a:extLst>
                <a:ext uri="{FF2B5EF4-FFF2-40B4-BE49-F238E27FC236}">
                  <a16:creationId xmlns:a16="http://schemas.microsoft.com/office/drawing/2014/main" id="{563F4E2D-C6E8-EB4C-AEBB-BF203B8BDA42}"/>
                </a:ext>
              </a:extLst>
            </p:cNvPr>
            <p:cNvSpPr>
              <a:spLocks noChangeArrowheads="1"/>
            </p:cNvSpPr>
            <p:nvPr/>
          </p:nvSpPr>
          <p:spPr bwMode="auto">
            <a:xfrm>
              <a:off x="5558" y="10145"/>
              <a:ext cx="7259" cy="67"/>
            </a:xfrm>
            <a:prstGeom prst="rect">
              <a:avLst/>
            </a:prstGeom>
            <a:solidFill>
              <a:srgbClr val="B3B3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471" name="Rectangle 1031">
              <a:extLst>
                <a:ext uri="{FF2B5EF4-FFF2-40B4-BE49-F238E27FC236}">
                  <a16:creationId xmlns:a16="http://schemas.microsoft.com/office/drawing/2014/main" id="{727612C8-74F3-BE46-B66B-C4263AD044A1}"/>
                </a:ext>
              </a:extLst>
            </p:cNvPr>
            <p:cNvSpPr>
              <a:spLocks noChangeArrowheads="1"/>
            </p:cNvSpPr>
            <p:nvPr/>
          </p:nvSpPr>
          <p:spPr bwMode="auto">
            <a:xfrm>
              <a:off x="5558" y="10212"/>
              <a:ext cx="7259" cy="65"/>
            </a:xfrm>
            <a:prstGeom prst="rect">
              <a:avLst/>
            </a:prstGeom>
            <a:solidFill>
              <a:srgbClr val="B3B3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472" name="Rectangle 1032">
              <a:extLst>
                <a:ext uri="{FF2B5EF4-FFF2-40B4-BE49-F238E27FC236}">
                  <a16:creationId xmlns:a16="http://schemas.microsoft.com/office/drawing/2014/main" id="{D1402621-3496-414E-B0C8-64096A8D68DF}"/>
                </a:ext>
              </a:extLst>
            </p:cNvPr>
            <p:cNvSpPr>
              <a:spLocks noChangeArrowheads="1"/>
            </p:cNvSpPr>
            <p:nvPr/>
          </p:nvSpPr>
          <p:spPr bwMode="auto">
            <a:xfrm>
              <a:off x="5558" y="10277"/>
              <a:ext cx="7259" cy="66"/>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473" name="Rectangle 1033">
              <a:extLst>
                <a:ext uri="{FF2B5EF4-FFF2-40B4-BE49-F238E27FC236}">
                  <a16:creationId xmlns:a16="http://schemas.microsoft.com/office/drawing/2014/main" id="{E3329C9F-D95B-5243-BCD8-59BD1057F6D1}"/>
                </a:ext>
              </a:extLst>
            </p:cNvPr>
            <p:cNvSpPr>
              <a:spLocks noChangeArrowheads="1"/>
            </p:cNvSpPr>
            <p:nvPr/>
          </p:nvSpPr>
          <p:spPr bwMode="auto">
            <a:xfrm>
              <a:off x="5558" y="10343"/>
              <a:ext cx="7259" cy="65"/>
            </a:xfrm>
            <a:prstGeom prst="rect">
              <a:avLst/>
            </a:prstGeom>
            <a:solidFill>
              <a:srgbClr val="B1B1B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474" name="Rectangle 1034">
              <a:extLst>
                <a:ext uri="{FF2B5EF4-FFF2-40B4-BE49-F238E27FC236}">
                  <a16:creationId xmlns:a16="http://schemas.microsoft.com/office/drawing/2014/main" id="{2598BE82-7235-AA48-A779-41797B509BD8}"/>
                </a:ext>
              </a:extLst>
            </p:cNvPr>
            <p:cNvSpPr>
              <a:spLocks noChangeArrowheads="1"/>
            </p:cNvSpPr>
            <p:nvPr/>
          </p:nvSpPr>
          <p:spPr bwMode="auto">
            <a:xfrm>
              <a:off x="5558" y="10408"/>
              <a:ext cx="7259" cy="67"/>
            </a:xfrm>
            <a:prstGeom prst="rect">
              <a:avLst/>
            </a:prstGeom>
            <a:solidFill>
              <a:srgbClr val="B1B1B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475" name="Rectangle 1035">
              <a:extLst>
                <a:ext uri="{FF2B5EF4-FFF2-40B4-BE49-F238E27FC236}">
                  <a16:creationId xmlns:a16="http://schemas.microsoft.com/office/drawing/2014/main" id="{47F24D9D-250A-9F42-AE51-13C1B51C9D6A}"/>
                </a:ext>
              </a:extLst>
            </p:cNvPr>
            <p:cNvSpPr>
              <a:spLocks noChangeArrowheads="1"/>
            </p:cNvSpPr>
            <p:nvPr/>
          </p:nvSpPr>
          <p:spPr bwMode="auto">
            <a:xfrm>
              <a:off x="5558" y="10475"/>
              <a:ext cx="7259" cy="65"/>
            </a:xfrm>
            <a:prstGeom prst="rect">
              <a:avLst/>
            </a:prstGeom>
            <a:solidFill>
              <a:srgbClr val="B0B0B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476" name="Rectangle 1036">
              <a:extLst>
                <a:ext uri="{FF2B5EF4-FFF2-40B4-BE49-F238E27FC236}">
                  <a16:creationId xmlns:a16="http://schemas.microsoft.com/office/drawing/2014/main" id="{C5D2BE00-0C07-DE4B-8804-D88D8A79A5A8}"/>
                </a:ext>
              </a:extLst>
            </p:cNvPr>
            <p:cNvSpPr>
              <a:spLocks noChangeArrowheads="1"/>
            </p:cNvSpPr>
            <p:nvPr/>
          </p:nvSpPr>
          <p:spPr bwMode="auto">
            <a:xfrm>
              <a:off x="5558" y="10540"/>
              <a:ext cx="7259" cy="66"/>
            </a:xfrm>
            <a:prstGeom prst="rect">
              <a:avLst/>
            </a:prstGeom>
            <a:solidFill>
              <a:srgbClr val="AFAFA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477" name="Rectangle 1037">
              <a:extLst>
                <a:ext uri="{FF2B5EF4-FFF2-40B4-BE49-F238E27FC236}">
                  <a16:creationId xmlns:a16="http://schemas.microsoft.com/office/drawing/2014/main" id="{764354EE-451A-3448-95E9-68A65F79A87F}"/>
                </a:ext>
              </a:extLst>
            </p:cNvPr>
            <p:cNvSpPr>
              <a:spLocks noChangeArrowheads="1"/>
            </p:cNvSpPr>
            <p:nvPr/>
          </p:nvSpPr>
          <p:spPr bwMode="auto">
            <a:xfrm>
              <a:off x="5558" y="10606"/>
              <a:ext cx="7259" cy="65"/>
            </a:xfrm>
            <a:prstGeom prst="rect">
              <a:avLst/>
            </a:prstGeom>
            <a:solidFill>
              <a:srgbClr val="AEAEA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478" name="Rectangle 1038">
              <a:extLst>
                <a:ext uri="{FF2B5EF4-FFF2-40B4-BE49-F238E27FC236}">
                  <a16:creationId xmlns:a16="http://schemas.microsoft.com/office/drawing/2014/main" id="{7264364E-8DD6-644A-8C4F-E5BEA196D598}"/>
                </a:ext>
              </a:extLst>
            </p:cNvPr>
            <p:cNvSpPr>
              <a:spLocks noChangeArrowheads="1"/>
            </p:cNvSpPr>
            <p:nvPr/>
          </p:nvSpPr>
          <p:spPr bwMode="auto">
            <a:xfrm>
              <a:off x="5558" y="10671"/>
              <a:ext cx="7259" cy="67"/>
            </a:xfrm>
            <a:prstGeom prst="rect">
              <a:avLst/>
            </a:prstGeom>
            <a:solidFill>
              <a:srgbClr val="ACACA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479" name="Rectangle 1039">
              <a:extLst>
                <a:ext uri="{FF2B5EF4-FFF2-40B4-BE49-F238E27FC236}">
                  <a16:creationId xmlns:a16="http://schemas.microsoft.com/office/drawing/2014/main" id="{0996335A-56D0-4B48-A695-F32DD270BA43}"/>
                </a:ext>
              </a:extLst>
            </p:cNvPr>
            <p:cNvSpPr>
              <a:spLocks noChangeArrowheads="1"/>
            </p:cNvSpPr>
            <p:nvPr/>
          </p:nvSpPr>
          <p:spPr bwMode="auto">
            <a:xfrm>
              <a:off x="5558" y="10738"/>
              <a:ext cx="7259" cy="65"/>
            </a:xfrm>
            <a:prstGeom prst="rect">
              <a:avLst/>
            </a:prstGeom>
            <a:solidFill>
              <a:srgbClr val="ABABA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480" name="Rectangle 1040">
              <a:extLst>
                <a:ext uri="{FF2B5EF4-FFF2-40B4-BE49-F238E27FC236}">
                  <a16:creationId xmlns:a16="http://schemas.microsoft.com/office/drawing/2014/main" id="{E1DFECB7-546D-0A42-8A48-FAD9A4E28B6C}"/>
                </a:ext>
              </a:extLst>
            </p:cNvPr>
            <p:cNvSpPr>
              <a:spLocks noChangeArrowheads="1"/>
            </p:cNvSpPr>
            <p:nvPr/>
          </p:nvSpPr>
          <p:spPr bwMode="auto">
            <a:xfrm>
              <a:off x="5558" y="10803"/>
              <a:ext cx="7259" cy="66"/>
            </a:xfrm>
            <a:prstGeom prst="rect">
              <a:avLst/>
            </a:prstGeom>
            <a:solidFill>
              <a:srgbClr val="A9A9A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481" name="Rectangle 1041">
              <a:extLst>
                <a:ext uri="{FF2B5EF4-FFF2-40B4-BE49-F238E27FC236}">
                  <a16:creationId xmlns:a16="http://schemas.microsoft.com/office/drawing/2014/main" id="{D96D87CF-A0B9-B545-B123-864D5F68BE3E}"/>
                </a:ext>
              </a:extLst>
            </p:cNvPr>
            <p:cNvSpPr>
              <a:spLocks noChangeArrowheads="1"/>
            </p:cNvSpPr>
            <p:nvPr/>
          </p:nvSpPr>
          <p:spPr bwMode="auto">
            <a:xfrm>
              <a:off x="5558" y="10869"/>
              <a:ext cx="7259" cy="65"/>
            </a:xfrm>
            <a:prstGeom prst="rect">
              <a:avLst/>
            </a:prstGeom>
            <a:solidFill>
              <a:srgbClr val="A7A7A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482" name="Rectangle 1042">
              <a:extLst>
                <a:ext uri="{FF2B5EF4-FFF2-40B4-BE49-F238E27FC236}">
                  <a16:creationId xmlns:a16="http://schemas.microsoft.com/office/drawing/2014/main" id="{CB4B5F23-9BE3-7F4E-9FC6-E0261DCB7DBB}"/>
                </a:ext>
              </a:extLst>
            </p:cNvPr>
            <p:cNvSpPr>
              <a:spLocks noChangeArrowheads="1"/>
            </p:cNvSpPr>
            <p:nvPr/>
          </p:nvSpPr>
          <p:spPr bwMode="auto">
            <a:xfrm>
              <a:off x="5558" y="10934"/>
              <a:ext cx="7259" cy="67"/>
            </a:xfrm>
            <a:prstGeom prst="rect">
              <a:avLst/>
            </a:prstGeom>
            <a:solidFill>
              <a:srgbClr val="A5A5A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483" name="Rectangle 1043">
              <a:extLst>
                <a:ext uri="{FF2B5EF4-FFF2-40B4-BE49-F238E27FC236}">
                  <a16:creationId xmlns:a16="http://schemas.microsoft.com/office/drawing/2014/main" id="{09393047-480F-6946-9061-F2FCB731A51D}"/>
                </a:ext>
              </a:extLst>
            </p:cNvPr>
            <p:cNvSpPr>
              <a:spLocks noChangeArrowheads="1"/>
            </p:cNvSpPr>
            <p:nvPr/>
          </p:nvSpPr>
          <p:spPr bwMode="auto">
            <a:xfrm>
              <a:off x="5558" y="11001"/>
              <a:ext cx="7259" cy="65"/>
            </a:xfrm>
            <a:prstGeom prst="rect">
              <a:avLst/>
            </a:prstGeom>
            <a:solidFill>
              <a:srgbClr val="A3A3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484" name="Rectangle 1044">
              <a:extLst>
                <a:ext uri="{FF2B5EF4-FFF2-40B4-BE49-F238E27FC236}">
                  <a16:creationId xmlns:a16="http://schemas.microsoft.com/office/drawing/2014/main" id="{56F1A637-3220-0A4E-A20B-E0D47B669E76}"/>
                </a:ext>
              </a:extLst>
            </p:cNvPr>
            <p:cNvSpPr>
              <a:spLocks noChangeArrowheads="1"/>
            </p:cNvSpPr>
            <p:nvPr/>
          </p:nvSpPr>
          <p:spPr bwMode="auto">
            <a:xfrm>
              <a:off x="5558" y="11066"/>
              <a:ext cx="7259" cy="66"/>
            </a:xfrm>
            <a:prstGeom prst="rect">
              <a:avLst/>
            </a:prstGeom>
            <a:solidFill>
              <a:srgbClr val="A1A1A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485" name="Rectangle 1045">
              <a:extLst>
                <a:ext uri="{FF2B5EF4-FFF2-40B4-BE49-F238E27FC236}">
                  <a16:creationId xmlns:a16="http://schemas.microsoft.com/office/drawing/2014/main" id="{5D5A71E6-810C-7142-9AC3-298907FEC8C4}"/>
                </a:ext>
              </a:extLst>
            </p:cNvPr>
            <p:cNvSpPr>
              <a:spLocks noChangeArrowheads="1"/>
            </p:cNvSpPr>
            <p:nvPr/>
          </p:nvSpPr>
          <p:spPr bwMode="auto">
            <a:xfrm>
              <a:off x="5558" y="11132"/>
              <a:ext cx="7259" cy="65"/>
            </a:xfrm>
            <a:prstGeom prst="rect">
              <a:avLst/>
            </a:prstGeom>
            <a:solidFill>
              <a:srgbClr val="9E9E9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486" name="Rectangle 1046">
              <a:extLst>
                <a:ext uri="{FF2B5EF4-FFF2-40B4-BE49-F238E27FC236}">
                  <a16:creationId xmlns:a16="http://schemas.microsoft.com/office/drawing/2014/main" id="{A4F0658C-1F49-204C-8DD6-06A463365489}"/>
                </a:ext>
              </a:extLst>
            </p:cNvPr>
            <p:cNvSpPr>
              <a:spLocks noChangeArrowheads="1"/>
            </p:cNvSpPr>
            <p:nvPr/>
          </p:nvSpPr>
          <p:spPr bwMode="auto">
            <a:xfrm>
              <a:off x="5558" y="11197"/>
              <a:ext cx="7259" cy="67"/>
            </a:xfrm>
            <a:prstGeom prst="rect">
              <a:avLst/>
            </a:prstGeom>
            <a:solidFill>
              <a:srgbClr val="9C9C9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487" name="Rectangle 1047">
              <a:extLst>
                <a:ext uri="{FF2B5EF4-FFF2-40B4-BE49-F238E27FC236}">
                  <a16:creationId xmlns:a16="http://schemas.microsoft.com/office/drawing/2014/main" id="{9FC9608C-E12E-C345-B157-5F4E42AB22C1}"/>
                </a:ext>
              </a:extLst>
            </p:cNvPr>
            <p:cNvSpPr>
              <a:spLocks noChangeArrowheads="1"/>
            </p:cNvSpPr>
            <p:nvPr/>
          </p:nvSpPr>
          <p:spPr bwMode="auto">
            <a:xfrm>
              <a:off x="5558" y="11264"/>
              <a:ext cx="7259" cy="65"/>
            </a:xfrm>
            <a:prstGeom prst="rect">
              <a:avLst/>
            </a:prstGeom>
            <a:solidFill>
              <a:srgbClr val="9A9A9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488" name="Rectangle 1048">
              <a:extLst>
                <a:ext uri="{FF2B5EF4-FFF2-40B4-BE49-F238E27FC236}">
                  <a16:creationId xmlns:a16="http://schemas.microsoft.com/office/drawing/2014/main" id="{CCAB1C08-2957-164B-9457-B8EC50B025AF}"/>
                </a:ext>
              </a:extLst>
            </p:cNvPr>
            <p:cNvSpPr>
              <a:spLocks noChangeArrowheads="1"/>
            </p:cNvSpPr>
            <p:nvPr/>
          </p:nvSpPr>
          <p:spPr bwMode="auto">
            <a:xfrm>
              <a:off x="5558" y="11329"/>
              <a:ext cx="7259" cy="66"/>
            </a:xfrm>
            <a:prstGeom prst="rect">
              <a:avLst/>
            </a:prstGeom>
            <a:solidFill>
              <a:srgbClr val="98989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489" name="Rectangle 1049">
              <a:extLst>
                <a:ext uri="{FF2B5EF4-FFF2-40B4-BE49-F238E27FC236}">
                  <a16:creationId xmlns:a16="http://schemas.microsoft.com/office/drawing/2014/main" id="{5266A947-1F4A-C441-9741-3FC1F7D913C6}"/>
                </a:ext>
              </a:extLst>
            </p:cNvPr>
            <p:cNvSpPr>
              <a:spLocks noChangeArrowheads="1"/>
            </p:cNvSpPr>
            <p:nvPr/>
          </p:nvSpPr>
          <p:spPr bwMode="auto">
            <a:xfrm>
              <a:off x="5558" y="11395"/>
              <a:ext cx="7259" cy="65"/>
            </a:xfrm>
            <a:prstGeom prst="rect">
              <a:avLst/>
            </a:prstGeom>
            <a:solidFill>
              <a:srgbClr val="96969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490" name="Rectangle 1050">
              <a:extLst>
                <a:ext uri="{FF2B5EF4-FFF2-40B4-BE49-F238E27FC236}">
                  <a16:creationId xmlns:a16="http://schemas.microsoft.com/office/drawing/2014/main" id="{CF66C5D0-EABE-5E4C-8591-A78F0770F39E}"/>
                </a:ext>
              </a:extLst>
            </p:cNvPr>
            <p:cNvSpPr>
              <a:spLocks noChangeArrowheads="1"/>
            </p:cNvSpPr>
            <p:nvPr/>
          </p:nvSpPr>
          <p:spPr bwMode="auto">
            <a:xfrm>
              <a:off x="5558" y="11460"/>
              <a:ext cx="7259" cy="67"/>
            </a:xfrm>
            <a:prstGeom prst="rect">
              <a:avLst/>
            </a:prstGeom>
            <a:solidFill>
              <a:srgbClr val="94949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491" name="Rectangle 1051">
              <a:extLst>
                <a:ext uri="{FF2B5EF4-FFF2-40B4-BE49-F238E27FC236}">
                  <a16:creationId xmlns:a16="http://schemas.microsoft.com/office/drawing/2014/main" id="{CCFEBDA9-D44E-2A4A-933B-D7AEE387C7C6}"/>
                </a:ext>
              </a:extLst>
            </p:cNvPr>
            <p:cNvSpPr>
              <a:spLocks noChangeArrowheads="1"/>
            </p:cNvSpPr>
            <p:nvPr/>
          </p:nvSpPr>
          <p:spPr bwMode="auto">
            <a:xfrm>
              <a:off x="5558" y="11527"/>
              <a:ext cx="7259" cy="65"/>
            </a:xfrm>
            <a:prstGeom prst="rect">
              <a:avLst/>
            </a:prstGeom>
            <a:solidFill>
              <a:srgbClr val="92929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492" name="Rectangle 1052">
              <a:extLst>
                <a:ext uri="{FF2B5EF4-FFF2-40B4-BE49-F238E27FC236}">
                  <a16:creationId xmlns:a16="http://schemas.microsoft.com/office/drawing/2014/main" id="{4C9D2598-08E1-A648-BD5D-7D3DE901D425}"/>
                </a:ext>
              </a:extLst>
            </p:cNvPr>
            <p:cNvSpPr>
              <a:spLocks noChangeArrowheads="1"/>
            </p:cNvSpPr>
            <p:nvPr/>
          </p:nvSpPr>
          <p:spPr bwMode="auto">
            <a:xfrm>
              <a:off x="5558" y="11592"/>
              <a:ext cx="7259" cy="67"/>
            </a:xfrm>
            <a:prstGeom prst="rect">
              <a:avLst/>
            </a:prstGeom>
            <a:solidFill>
              <a:srgbClr val="90909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493" name="Rectangle 1053">
              <a:extLst>
                <a:ext uri="{FF2B5EF4-FFF2-40B4-BE49-F238E27FC236}">
                  <a16:creationId xmlns:a16="http://schemas.microsoft.com/office/drawing/2014/main" id="{61F23DFE-1417-1247-B418-317EFA7E5D79}"/>
                </a:ext>
              </a:extLst>
            </p:cNvPr>
            <p:cNvSpPr>
              <a:spLocks noChangeArrowheads="1"/>
            </p:cNvSpPr>
            <p:nvPr/>
          </p:nvSpPr>
          <p:spPr bwMode="auto">
            <a:xfrm>
              <a:off x="5558" y="11659"/>
              <a:ext cx="7259" cy="65"/>
            </a:xfrm>
            <a:prstGeom prst="rect">
              <a:avLst/>
            </a:prstGeom>
            <a:solidFill>
              <a:srgbClr val="8F8F8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494" name="Rectangle 1054">
              <a:extLst>
                <a:ext uri="{FF2B5EF4-FFF2-40B4-BE49-F238E27FC236}">
                  <a16:creationId xmlns:a16="http://schemas.microsoft.com/office/drawing/2014/main" id="{A2E3F4F5-92AA-5348-8FAE-A165101EEBE6}"/>
                </a:ext>
              </a:extLst>
            </p:cNvPr>
            <p:cNvSpPr>
              <a:spLocks noChangeArrowheads="1"/>
            </p:cNvSpPr>
            <p:nvPr/>
          </p:nvSpPr>
          <p:spPr bwMode="auto">
            <a:xfrm>
              <a:off x="5558" y="11724"/>
              <a:ext cx="7259" cy="66"/>
            </a:xfrm>
            <a:prstGeom prst="rect">
              <a:avLst/>
            </a:prstGeom>
            <a:solidFill>
              <a:srgbClr val="8D8D8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495" name="Rectangle 1055">
              <a:extLst>
                <a:ext uri="{FF2B5EF4-FFF2-40B4-BE49-F238E27FC236}">
                  <a16:creationId xmlns:a16="http://schemas.microsoft.com/office/drawing/2014/main" id="{D1F717A7-BB25-3D4D-B9A9-11241FA83768}"/>
                </a:ext>
              </a:extLst>
            </p:cNvPr>
            <p:cNvSpPr>
              <a:spLocks noChangeArrowheads="1"/>
            </p:cNvSpPr>
            <p:nvPr/>
          </p:nvSpPr>
          <p:spPr bwMode="auto">
            <a:xfrm>
              <a:off x="5558" y="11790"/>
              <a:ext cx="7259" cy="65"/>
            </a:xfrm>
            <a:prstGeom prst="rect">
              <a:avLst/>
            </a:prstGeom>
            <a:solidFill>
              <a:srgbClr val="8C8C8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496" name="Rectangle 1056">
              <a:extLst>
                <a:ext uri="{FF2B5EF4-FFF2-40B4-BE49-F238E27FC236}">
                  <a16:creationId xmlns:a16="http://schemas.microsoft.com/office/drawing/2014/main" id="{212998A9-7C30-634C-8938-51D1E3951945}"/>
                </a:ext>
              </a:extLst>
            </p:cNvPr>
            <p:cNvSpPr>
              <a:spLocks noChangeArrowheads="1"/>
            </p:cNvSpPr>
            <p:nvPr/>
          </p:nvSpPr>
          <p:spPr bwMode="auto">
            <a:xfrm>
              <a:off x="5558" y="11855"/>
              <a:ext cx="7259" cy="67"/>
            </a:xfrm>
            <a:prstGeom prst="rect">
              <a:avLst/>
            </a:prstGeom>
            <a:solidFill>
              <a:srgbClr val="8B8B8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497" name="Rectangle 1057">
              <a:extLst>
                <a:ext uri="{FF2B5EF4-FFF2-40B4-BE49-F238E27FC236}">
                  <a16:creationId xmlns:a16="http://schemas.microsoft.com/office/drawing/2014/main" id="{C32FDA43-E274-B74C-8A93-10E99618D4DA}"/>
                </a:ext>
              </a:extLst>
            </p:cNvPr>
            <p:cNvSpPr>
              <a:spLocks noChangeArrowheads="1"/>
            </p:cNvSpPr>
            <p:nvPr/>
          </p:nvSpPr>
          <p:spPr bwMode="auto">
            <a:xfrm>
              <a:off x="5558" y="11922"/>
              <a:ext cx="7259" cy="65"/>
            </a:xfrm>
            <a:prstGeom prst="rect">
              <a:avLst/>
            </a:prstGeom>
            <a:solidFill>
              <a:srgbClr val="8A8A8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498" name="Rectangle 1058">
              <a:extLst>
                <a:ext uri="{FF2B5EF4-FFF2-40B4-BE49-F238E27FC236}">
                  <a16:creationId xmlns:a16="http://schemas.microsoft.com/office/drawing/2014/main" id="{C2990FE7-EC28-0944-8B45-2ED0AE41771E}"/>
                </a:ext>
              </a:extLst>
            </p:cNvPr>
            <p:cNvSpPr>
              <a:spLocks noChangeArrowheads="1"/>
            </p:cNvSpPr>
            <p:nvPr/>
          </p:nvSpPr>
          <p:spPr bwMode="auto">
            <a:xfrm>
              <a:off x="5558" y="11987"/>
              <a:ext cx="7259" cy="66"/>
            </a:xfrm>
            <a:prstGeom prst="rect">
              <a:avLst/>
            </a:prstGeom>
            <a:solidFill>
              <a:srgbClr val="8A8A8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499" name="Rectangle 1059">
              <a:extLst>
                <a:ext uri="{FF2B5EF4-FFF2-40B4-BE49-F238E27FC236}">
                  <a16:creationId xmlns:a16="http://schemas.microsoft.com/office/drawing/2014/main" id="{10431550-5368-7842-8764-8F9805C61B1F}"/>
                </a:ext>
              </a:extLst>
            </p:cNvPr>
            <p:cNvSpPr>
              <a:spLocks noChangeArrowheads="1"/>
            </p:cNvSpPr>
            <p:nvPr/>
          </p:nvSpPr>
          <p:spPr bwMode="auto">
            <a:xfrm>
              <a:off x="5558" y="12053"/>
              <a:ext cx="7259" cy="65"/>
            </a:xfrm>
            <a:prstGeom prst="rect">
              <a:avLst/>
            </a:prstGeom>
            <a:solidFill>
              <a:srgbClr val="89898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500" name="Rectangle 1060">
              <a:extLst>
                <a:ext uri="{FF2B5EF4-FFF2-40B4-BE49-F238E27FC236}">
                  <a16:creationId xmlns:a16="http://schemas.microsoft.com/office/drawing/2014/main" id="{0D1F04CC-3DDA-124E-BA9D-A46B49156FEB}"/>
                </a:ext>
              </a:extLst>
            </p:cNvPr>
            <p:cNvSpPr>
              <a:spLocks noChangeArrowheads="1"/>
            </p:cNvSpPr>
            <p:nvPr/>
          </p:nvSpPr>
          <p:spPr bwMode="auto">
            <a:xfrm>
              <a:off x="5558" y="12118"/>
              <a:ext cx="7259" cy="67"/>
            </a:xfrm>
            <a:prstGeom prst="rect">
              <a:avLst/>
            </a:prstGeom>
            <a:solidFill>
              <a:srgbClr val="89898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grpSp>
      <p:sp>
        <p:nvSpPr>
          <p:cNvPr id="190501" name="Freeform 1061">
            <a:extLst>
              <a:ext uri="{FF2B5EF4-FFF2-40B4-BE49-F238E27FC236}">
                <a16:creationId xmlns:a16="http://schemas.microsoft.com/office/drawing/2014/main" id="{C52348D7-E7BA-FF4E-A873-94E4F07D7AB2}"/>
              </a:ext>
            </a:extLst>
          </p:cNvPr>
          <p:cNvSpPr>
            <a:spLocks/>
          </p:cNvSpPr>
          <p:nvPr/>
        </p:nvSpPr>
        <p:spPr bwMode="auto">
          <a:xfrm>
            <a:off x="0" y="1371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66013"/>
          </a:solidFill>
          <a:ln w="6350">
            <a:solidFill>
              <a:srgbClr val="000000"/>
            </a:solidFill>
            <a:prstDash val="solid"/>
            <a:round/>
            <a:headEnd/>
            <a:tailEnd/>
          </a:ln>
        </p:spPr>
        <p:txBody>
          <a:bodyPr/>
          <a:lstStyle/>
          <a:p>
            <a:endParaRPr lang="de-DE"/>
          </a:p>
        </p:txBody>
      </p:sp>
      <p:sp>
        <p:nvSpPr>
          <p:cNvPr id="190502" name="Text Box 1062">
            <a:extLst>
              <a:ext uri="{FF2B5EF4-FFF2-40B4-BE49-F238E27FC236}">
                <a16:creationId xmlns:a16="http://schemas.microsoft.com/office/drawing/2014/main" id="{2B65670B-3514-6E4A-9E88-065C2F532F0D}"/>
              </a:ext>
            </a:extLst>
          </p:cNvPr>
          <p:cNvSpPr txBox="1">
            <a:spLocks noChangeArrowheads="1"/>
          </p:cNvSpPr>
          <p:nvPr/>
        </p:nvSpPr>
        <p:spPr bwMode="auto">
          <a:xfrm>
            <a:off x="228600" y="1676400"/>
            <a:ext cx="1476375"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2000" b="1"/>
              <a:t>   </a:t>
            </a:r>
            <a:r>
              <a:rPr lang="de-DE" altLang="de-DE" sz="2000" b="1">
                <a:latin typeface="Arial Narrow" panose="020B0604020202020204" pitchFamily="34" charset="0"/>
              </a:rPr>
              <a:t>Content</a:t>
            </a:r>
          </a:p>
          <a:p>
            <a:r>
              <a:rPr lang="de-DE" altLang="de-DE" sz="2000" b="1">
                <a:latin typeface="Arial Narrow" panose="020B0604020202020204" pitchFamily="34" charset="0"/>
              </a:rPr>
              <a:t>    generieren</a:t>
            </a:r>
          </a:p>
          <a:p>
            <a:r>
              <a:rPr lang="de-DE" altLang="de-DE" sz="2000" b="1">
                <a:latin typeface="Arial Narrow" panose="020B0604020202020204" pitchFamily="34" charset="0"/>
              </a:rPr>
              <a:t> (Forschung)</a:t>
            </a:r>
            <a:endParaRPr lang="de-DE" altLang="de-DE" sz="1200"/>
          </a:p>
        </p:txBody>
      </p:sp>
      <p:sp>
        <p:nvSpPr>
          <p:cNvPr id="190503" name="Freeform 1063">
            <a:extLst>
              <a:ext uri="{FF2B5EF4-FFF2-40B4-BE49-F238E27FC236}">
                <a16:creationId xmlns:a16="http://schemas.microsoft.com/office/drawing/2014/main" id="{00351FBB-B50F-AC44-BC00-E88C56E3A81F}"/>
              </a:ext>
            </a:extLst>
          </p:cNvPr>
          <p:cNvSpPr>
            <a:spLocks/>
          </p:cNvSpPr>
          <p:nvPr/>
        </p:nvSpPr>
        <p:spPr bwMode="auto">
          <a:xfrm>
            <a:off x="1438275" y="1371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66013"/>
          </a:solidFill>
          <a:ln w="6350">
            <a:solidFill>
              <a:srgbClr val="000000"/>
            </a:solidFill>
            <a:prstDash val="solid"/>
            <a:round/>
            <a:headEnd/>
            <a:tailEnd/>
          </a:ln>
        </p:spPr>
        <p:txBody>
          <a:bodyPr/>
          <a:lstStyle/>
          <a:p>
            <a:endParaRPr lang="de-DE"/>
          </a:p>
        </p:txBody>
      </p:sp>
      <p:sp>
        <p:nvSpPr>
          <p:cNvPr id="190504" name="Freeform 1064">
            <a:extLst>
              <a:ext uri="{FF2B5EF4-FFF2-40B4-BE49-F238E27FC236}">
                <a16:creationId xmlns:a16="http://schemas.microsoft.com/office/drawing/2014/main" id="{9CF7D07A-9A03-1849-BB86-A1474123D758}"/>
              </a:ext>
            </a:extLst>
          </p:cNvPr>
          <p:cNvSpPr>
            <a:spLocks/>
          </p:cNvSpPr>
          <p:nvPr/>
        </p:nvSpPr>
        <p:spPr bwMode="auto">
          <a:xfrm>
            <a:off x="2878138" y="1371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66013"/>
          </a:solidFill>
          <a:ln w="6350">
            <a:solidFill>
              <a:srgbClr val="000000"/>
            </a:solidFill>
            <a:prstDash val="solid"/>
            <a:round/>
            <a:headEnd/>
            <a:tailEnd/>
          </a:ln>
        </p:spPr>
        <p:txBody>
          <a:bodyPr/>
          <a:lstStyle/>
          <a:p>
            <a:endParaRPr lang="de-DE"/>
          </a:p>
        </p:txBody>
      </p:sp>
      <p:sp>
        <p:nvSpPr>
          <p:cNvPr id="190505" name="Freeform 1065">
            <a:extLst>
              <a:ext uri="{FF2B5EF4-FFF2-40B4-BE49-F238E27FC236}">
                <a16:creationId xmlns:a16="http://schemas.microsoft.com/office/drawing/2014/main" id="{BF03978A-5E67-4449-B4B5-6BAC2BC5456E}"/>
              </a:ext>
            </a:extLst>
          </p:cNvPr>
          <p:cNvSpPr>
            <a:spLocks/>
          </p:cNvSpPr>
          <p:nvPr/>
        </p:nvSpPr>
        <p:spPr bwMode="auto">
          <a:xfrm>
            <a:off x="4318000" y="1371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66013"/>
          </a:solidFill>
          <a:ln w="6350">
            <a:solidFill>
              <a:srgbClr val="000000"/>
            </a:solidFill>
            <a:prstDash val="solid"/>
            <a:round/>
            <a:headEnd/>
            <a:tailEnd/>
          </a:ln>
        </p:spPr>
        <p:txBody>
          <a:bodyPr/>
          <a:lstStyle/>
          <a:p>
            <a:endParaRPr lang="de-DE"/>
          </a:p>
        </p:txBody>
      </p:sp>
      <p:sp>
        <p:nvSpPr>
          <p:cNvPr id="190506" name="Freeform 1066">
            <a:extLst>
              <a:ext uri="{FF2B5EF4-FFF2-40B4-BE49-F238E27FC236}">
                <a16:creationId xmlns:a16="http://schemas.microsoft.com/office/drawing/2014/main" id="{080A1C61-E364-E34B-9F57-5204D0A79D32}"/>
              </a:ext>
            </a:extLst>
          </p:cNvPr>
          <p:cNvSpPr>
            <a:spLocks/>
          </p:cNvSpPr>
          <p:nvPr/>
        </p:nvSpPr>
        <p:spPr bwMode="auto">
          <a:xfrm>
            <a:off x="5757863" y="1371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66013"/>
          </a:solidFill>
          <a:ln w="6350">
            <a:solidFill>
              <a:srgbClr val="000000"/>
            </a:solidFill>
            <a:prstDash val="solid"/>
            <a:round/>
            <a:headEnd/>
            <a:tailEnd/>
          </a:ln>
        </p:spPr>
        <p:txBody>
          <a:bodyPr/>
          <a:lstStyle/>
          <a:p>
            <a:endParaRPr lang="de-DE"/>
          </a:p>
        </p:txBody>
      </p:sp>
      <p:sp>
        <p:nvSpPr>
          <p:cNvPr id="190507" name="Freeform 1067">
            <a:extLst>
              <a:ext uri="{FF2B5EF4-FFF2-40B4-BE49-F238E27FC236}">
                <a16:creationId xmlns:a16="http://schemas.microsoft.com/office/drawing/2014/main" id="{4A9907EB-3B08-4544-B269-B91EEA94BCC0}"/>
              </a:ext>
            </a:extLst>
          </p:cNvPr>
          <p:cNvSpPr>
            <a:spLocks/>
          </p:cNvSpPr>
          <p:nvPr/>
        </p:nvSpPr>
        <p:spPr bwMode="auto">
          <a:xfrm>
            <a:off x="7197725" y="1371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66013"/>
          </a:solidFill>
          <a:ln w="6350">
            <a:solidFill>
              <a:srgbClr val="000000"/>
            </a:solidFill>
            <a:prstDash val="solid"/>
            <a:round/>
            <a:headEnd/>
            <a:tailEnd/>
          </a:ln>
        </p:spPr>
        <p:txBody>
          <a:bodyPr/>
          <a:lstStyle/>
          <a:p>
            <a:endParaRPr lang="de-DE"/>
          </a:p>
        </p:txBody>
      </p:sp>
      <p:sp>
        <p:nvSpPr>
          <p:cNvPr id="190508" name="Text Box 1068">
            <a:extLst>
              <a:ext uri="{FF2B5EF4-FFF2-40B4-BE49-F238E27FC236}">
                <a16:creationId xmlns:a16="http://schemas.microsoft.com/office/drawing/2014/main" id="{31B8EEBE-526B-1A4E-ACC2-EA4B4A999654}"/>
              </a:ext>
            </a:extLst>
          </p:cNvPr>
          <p:cNvSpPr txBox="1">
            <a:spLocks noChangeArrowheads="1"/>
          </p:cNvSpPr>
          <p:nvPr/>
        </p:nvSpPr>
        <p:spPr bwMode="auto">
          <a:xfrm>
            <a:off x="1752600" y="1676400"/>
            <a:ext cx="1411288"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2000" b="1">
                <a:latin typeface="Arial Narrow" panose="020B0604020202020204" pitchFamily="34" charset="0"/>
              </a:rPr>
              <a:t>Integration/</a:t>
            </a:r>
          </a:p>
          <a:p>
            <a:r>
              <a:rPr lang="de-DE" altLang="de-DE" sz="2000" b="1">
                <a:latin typeface="Arial Narrow" panose="020B0604020202020204" pitchFamily="34" charset="0"/>
              </a:rPr>
              <a:t>  Programm-</a:t>
            </a:r>
          </a:p>
          <a:p>
            <a:r>
              <a:rPr lang="de-DE" altLang="de-DE" sz="2000" b="1">
                <a:latin typeface="Arial Narrow" panose="020B0604020202020204" pitchFamily="34" charset="0"/>
              </a:rPr>
              <a:t>gestaltung</a:t>
            </a:r>
            <a:endParaRPr lang="de-DE" altLang="de-DE" sz="2000" b="1"/>
          </a:p>
        </p:txBody>
      </p:sp>
      <p:sp>
        <p:nvSpPr>
          <p:cNvPr id="190509" name="Text Box 1069">
            <a:extLst>
              <a:ext uri="{FF2B5EF4-FFF2-40B4-BE49-F238E27FC236}">
                <a16:creationId xmlns:a16="http://schemas.microsoft.com/office/drawing/2014/main" id="{22953BEF-1630-B447-AAFC-063CDA165E9C}"/>
              </a:ext>
            </a:extLst>
          </p:cNvPr>
          <p:cNvSpPr txBox="1">
            <a:spLocks noChangeArrowheads="1"/>
          </p:cNvSpPr>
          <p:nvPr/>
        </p:nvSpPr>
        <p:spPr bwMode="auto">
          <a:xfrm>
            <a:off x="3124200" y="1524000"/>
            <a:ext cx="14478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de-DE" altLang="de-DE" sz="2000" b="1">
                <a:latin typeface="Arial Narrow" panose="020B0604020202020204" pitchFamily="34" charset="0"/>
              </a:rPr>
              <a:t>Aufberei-</a:t>
            </a:r>
          </a:p>
          <a:p>
            <a:r>
              <a:rPr lang="de-DE" altLang="de-DE" sz="2000" b="1">
                <a:latin typeface="Arial Narrow" panose="020B0604020202020204" pitchFamily="34" charset="0"/>
              </a:rPr>
              <a:t>     tung/</a:t>
            </a:r>
          </a:p>
          <a:p>
            <a:r>
              <a:rPr lang="de-DE" altLang="de-DE" sz="2000" b="1">
                <a:latin typeface="Arial Narrow" panose="020B0604020202020204" pitchFamily="34" charset="0"/>
              </a:rPr>
              <a:t>   course </a:t>
            </a:r>
          </a:p>
          <a:p>
            <a:r>
              <a:rPr lang="de-DE" altLang="de-DE" sz="2000" b="1">
                <a:latin typeface="Arial Narrow" panose="020B0604020202020204" pitchFamily="34" charset="0"/>
              </a:rPr>
              <a:t>  design</a:t>
            </a:r>
            <a:endParaRPr lang="de-DE" altLang="de-DE" sz="2000" b="1"/>
          </a:p>
        </p:txBody>
      </p:sp>
      <p:grpSp>
        <p:nvGrpSpPr>
          <p:cNvPr id="190510" name="Group 1070">
            <a:extLst>
              <a:ext uri="{FF2B5EF4-FFF2-40B4-BE49-F238E27FC236}">
                <a16:creationId xmlns:a16="http://schemas.microsoft.com/office/drawing/2014/main" id="{5002F08B-3262-7B49-AE49-15F0588EB05F}"/>
              </a:ext>
            </a:extLst>
          </p:cNvPr>
          <p:cNvGrpSpPr>
            <a:grpSpLocks/>
          </p:cNvGrpSpPr>
          <p:nvPr/>
        </p:nvGrpSpPr>
        <p:grpSpPr bwMode="auto">
          <a:xfrm>
            <a:off x="0" y="3657600"/>
            <a:ext cx="9144000" cy="2590800"/>
            <a:chOff x="5558" y="10080"/>
            <a:chExt cx="7259" cy="2105"/>
          </a:xfrm>
        </p:grpSpPr>
        <p:sp>
          <p:nvSpPr>
            <p:cNvPr id="190511" name="Rectangle 1071">
              <a:extLst>
                <a:ext uri="{FF2B5EF4-FFF2-40B4-BE49-F238E27FC236}">
                  <a16:creationId xmlns:a16="http://schemas.microsoft.com/office/drawing/2014/main" id="{F60EAA14-DDC8-CA4A-BEFF-B863DCCFFFA9}"/>
                </a:ext>
              </a:extLst>
            </p:cNvPr>
            <p:cNvSpPr>
              <a:spLocks noChangeArrowheads="1"/>
            </p:cNvSpPr>
            <p:nvPr/>
          </p:nvSpPr>
          <p:spPr bwMode="auto">
            <a:xfrm>
              <a:off x="5558" y="10080"/>
              <a:ext cx="7259" cy="65"/>
            </a:xfrm>
            <a:prstGeom prst="rect">
              <a:avLst/>
            </a:prstGeom>
            <a:solidFill>
              <a:srgbClr val="B3B3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512" name="Rectangle 1072">
              <a:extLst>
                <a:ext uri="{FF2B5EF4-FFF2-40B4-BE49-F238E27FC236}">
                  <a16:creationId xmlns:a16="http://schemas.microsoft.com/office/drawing/2014/main" id="{29F85481-4634-A349-89F4-796240135F40}"/>
                </a:ext>
              </a:extLst>
            </p:cNvPr>
            <p:cNvSpPr>
              <a:spLocks noChangeArrowheads="1"/>
            </p:cNvSpPr>
            <p:nvPr/>
          </p:nvSpPr>
          <p:spPr bwMode="auto">
            <a:xfrm>
              <a:off x="5558" y="10145"/>
              <a:ext cx="7259" cy="67"/>
            </a:xfrm>
            <a:prstGeom prst="rect">
              <a:avLst/>
            </a:prstGeom>
            <a:solidFill>
              <a:srgbClr val="B3B3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513" name="Rectangle 1073">
              <a:extLst>
                <a:ext uri="{FF2B5EF4-FFF2-40B4-BE49-F238E27FC236}">
                  <a16:creationId xmlns:a16="http://schemas.microsoft.com/office/drawing/2014/main" id="{02D3C218-FC83-F844-82A4-5EDAFE64150B}"/>
                </a:ext>
              </a:extLst>
            </p:cNvPr>
            <p:cNvSpPr>
              <a:spLocks noChangeArrowheads="1"/>
            </p:cNvSpPr>
            <p:nvPr/>
          </p:nvSpPr>
          <p:spPr bwMode="auto">
            <a:xfrm>
              <a:off x="5558" y="10212"/>
              <a:ext cx="7259" cy="65"/>
            </a:xfrm>
            <a:prstGeom prst="rect">
              <a:avLst/>
            </a:prstGeom>
            <a:solidFill>
              <a:srgbClr val="B3B3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514" name="Rectangle 1074">
              <a:extLst>
                <a:ext uri="{FF2B5EF4-FFF2-40B4-BE49-F238E27FC236}">
                  <a16:creationId xmlns:a16="http://schemas.microsoft.com/office/drawing/2014/main" id="{D032EC96-51C0-F044-9E95-CA8274EBF25D}"/>
                </a:ext>
              </a:extLst>
            </p:cNvPr>
            <p:cNvSpPr>
              <a:spLocks noChangeArrowheads="1"/>
            </p:cNvSpPr>
            <p:nvPr/>
          </p:nvSpPr>
          <p:spPr bwMode="auto">
            <a:xfrm>
              <a:off x="5558" y="10277"/>
              <a:ext cx="7259" cy="66"/>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515" name="Rectangle 1075">
              <a:extLst>
                <a:ext uri="{FF2B5EF4-FFF2-40B4-BE49-F238E27FC236}">
                  <a16:creationId xmlns:a16="http://schemas.microsoft.com/office/drawing/2014/main" id="{1C15EB7A-1FB5-ED4A-A9DF-AFB8B34FBCCE}"/>
                </a:ext>
              </a:extLst>
            </p:cNvPr>
            <p:cNvSpPr>
              <a:spLocks noChangeArrowheads="1"/>
            </p:cNvSpPr>
            <p:nvPr/>
          </p:nvSpPr>
          <p:spPr bwMode="auto">
            <a:xfrm>
              <a:off x="5558" y="10343"/>
              <a:ext cx="7259" cy="65"/>
            </a:xfrm>
            <a:prstGeom prst="rect">
              <a:avLst/>
            </a:prstGeom>
            <a:solidFill>
              <a:srgbClr val="B1B1B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516" name="Rectangle 1076">
              <a:extLst>
                <a:ext uri="{FF2B5EF4-FFF2-40B4-BE49-F238E27FC236}">
                  <a16:creationId xmlns:a16="http://schemas.microsoft.com/office/drawing/2014/main" id="{A0F70507-C09F-0348-A516-401B78A20FAE}"/>
                </a:ext>
              </a:extLst>
            </p:cNvPr>
            <p:cNvSpPr>
              <a:spLocks noChangeArrowheads="1"/>
            </p:cNvSpPr>
            <p:nvPr/>
          </p:nvSpPr>
          <p:spPr bwMode="auto">
            <a:xfrm>
              <a:off x="5558" y="10408"/>
              <a:ext cx="7259" cy="67"/>
            </a:xfrm>
            <a:prstGeom prst="rect">
              <a:avLst/>
            </a:prstGeom>
            <a:solidFill>
              <a:srgbClr val="B1B1B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517" name="Rectangle 1077">
              <a:extLst>
                <a:ext uri="{FF2B5EF4-FFF2-40B4-BE49-F238E27FC236}">
                  <a16:creationId xmlns:a16="http://schemas.microsoft.com/office/drawing/2014/main" id="{93126B44-D8A0-F740-9A56-A9E441767352}"/>
                </a:ext>
              </a:extLst>
            </p:cNvPr>
            <p:cNvSpPr>
              <a:spLocks noChangeArrowheads="1"/>
            </p:cNvSpPr>
            <p:nvPr/>
          </p:nvSpPr>
          <p:spPr bwMode="auto">
            <a:xfrm>
              <a:off x="5558" y="10475"/>
              <a:ext cx="7259" cy="65"/>
            </a:xfrm>
            <a:prstGeom prst="rect">
              <a:avLst/>
            </a:prstGeom>
            <a:solidFill>
              <a:srgbClr val="B0B0B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518" name="Rectangle 1078">
              <a:extLst>
                <a:ext uri="{FF2B5EF4-FFF2-40B4-BE49-F238E27FC236}">
                  <a16:creationId xmlns:a16="http://schemas.microsoft.com/office/drawing/2014/main" id="{47C9B192-4E7C-F54F-926C-5E2D3917B81F}"/>
                </a:ext>
              </a:extLst>
            </p:cNvPr>
            <p:cNvSpPr>
              <a:spLocks noChangeArrowheads="1"/>
            </p:cNvSpPr>
            <p:nvPr/>
          </p:nvSpPr>
          <p:spPr bwMode="auto">
            <a:xfrm>
              <a:off x="5558" y="10540"/>
              <a:ext cx="7259" cy="66"/>
            </a:xfrm>
            <a:prstGeom prst="rect">
              <a:avLst/>
            </a:prstGeom>
            <a:solidFill>
              <a:srgbClr val="AFAFA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519" name="Rectangle 1079">
              <a:extLst>
                <a:ext uri="{FF2B5EF4-FFF2-40B4-BE49-F238E27FC236}">
                  <a16:creationId xmlns:a16="http://schemas.microsoft.com/office/drawing/2014/main" id="{3A598FF3-5356-F543-9F6A-8498A1C3FD89}"/>
                </a:ext>
              </a:extLst>
            </p:cNvPr>
            <p:cNvSpPr>
              <a:spLocks noChangeArrowheads="1"/>
            </p:cNvSpPr>
            <p:nvPr/>
          </p:nvSpPr>
          <p:spPr bwMode="auto">
            <a:xfrm>
              <a:off x="5558" y="10606"/>
              <a:ext cx="7259" cy="65"/>
            </a:xfrm>
            <a:prstGeom prst="rect">
              <a:avLst/>
            </a:prstGeom>
            <a:solidFill>
              <a:srgbClr val="AEAEA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520" name="Rectangle 1080">
              <a:extLst>
                <a:ext uri="{FF2B5EF4-FFF2-40B4-BE49-F238E27FC236}">
                  <a16:creationId xmlns:a16="http://schemas.microsoft.com/office/drawing/2014/main" id="{E8B7E73A-EBD7-C840-9213-D2B2B2DFE435}"/>
                </a:ext>
              </a:extLst>
            </p:cNvPr>
            <p:cNvSpPr>
              <a:spLocks noChangeArrowheads="1"/>
            </p:cNvSpPr>
            <p:nvPr/>
          </p:nvSpPr>
          <p:spPr bwMode="auto">
            <a:xfrm>
              <a:off x="5558" y="10671"/>
              <a:ext cx="7259" cy="67"/>
            </a:xfrm>
            <a:prstGeom prst="rect">
              <a:avLst/>
            </a:prstGeom>
            <a:solidFill>
              <a:srgbClr val="ACACA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521" name="Rectangle 1081">
              <a:extLst>
                <a:ext uri="{FF2B5EF4-FFF2-40B4-BE49-F238E27FC236}">
                  <a16:creationId xmlns:a16="http://schemas.microsoft.com/office/drawing/2014/main" id="{C36675B9-F7A8-7A40-9A1A-E066EEA0FFA3}"/>
                </a:ext>
              </a:extLst>
            </p:cNvPr>
            <p:cNvSpPr>
              <a:spLocks noChangeArrowheads="1"/>
            </p:cNvSpPr>
            <p:nvPr/>
          </p:nvSpPr>
          <p:spPr bwMode="auto">
            <a:xfrm>
              <a:off x="5558" y="10738"/>
              <a:ext cx="7259" cy="65"/>
            </a:xfrm>
            <a:prstGeom prst="rect">
              <a:avLst/>
            </a:prstGeom>
            <a:solidFill>
              <a:srgbClr val="ABABA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522" name="Rectangle 1082">
              <a:extLst>
                <a:ext uri="{FF2B5EF4-FFF2-40B4-BE49-F238E27FC236}">
                  <a16:creationId xmlns:a16="http://schemas.microsoft.com/office/drawing/2014/main" id="{A2978D84-F5E4-EB4D-B8B0-A6E9BB35F1A4}"/>
                </a:ext>
              </a:extLst>
            </p:cNvPr>
            <p:cNvSpPr>
              <a:spLocks noChangeArrowheads="1"/>
            </p:cNvSpPr>
            <p:nvPr/>
          </p:nvSpPr>
          <p:spPr bwMode="auto">
            <a:xfrm>
              <a:off x="5558" y="10803"/>
              <a:ext cx="7259" cy="66"/>
            </a:xfrm>
            <a:prstGeom prst="rect">
              <a:avLst/>
            </a:prstGeom>
            <a:solidFill>
              <a:srgbClr val="A9A9A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523" name="Rectangle 1083">
              <a:extLst>
                <a:ext uri="{FF2B5EF4-FFF2-40B4-BE49-F238E27FC236}">
                  <a16:creationId xmlns:a16="http://schemas.microsoft.com/office/drawing/2014/main" id="{9CD49412-D7A4-A24C-8465-905478E9DD31}"/>
                </a:ext>
              </a:extLst>
            </p:cNvPr>
            <p:cNvSpPr>
              <a:spLocks noChangeArrowheads="1"/>
            </p:cNvSpPr>
            <p:nvPr/>
          </p:nvSpPr>
          <p:spPr bwMode="auto">
            <a:xfrm>
              <a:off x="5558" y="10869"/>
              <a:ext cx="7259" cy="65"/>
            </a:xfrm>
            <a:prstGeom prst="rect">
              <a:avLst/>
            </a:prstGeom>
            <a:solidFill>
              <a:srgbClr val="A7A7A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524" name="Rectangle 1084">
              <a:extLst>
                <a:ext uri="{FF2B5EF4-FFF2-40B4-BE49-F238E27FC236}">
                  <a16:creationId xmlns:a16="http://schemas.microsoft.com/office/drawing/2014/main" id="{85A20ED6-EEBB-7F42-A41C-C4542625DC47}"/>
                </a:ext>
              </a:extLst>
            </p:cNvPr>
            <p:cNvSpPr>
              <a:spLocks noChangeArrowheads="1"/>
            </p:cNvSpPr>
            <p:nvPr/>
          </p:nvSpPr>
          <p:spPr bwMode="auto">
            <a:xfrm>
              <a:off x="5558" y="10934"/>
              <a:ext cx="7259" cy="67"/>
            </a:xfrm>
            <a:prstGeom prst="rect">
              <a:avLst/>
            </a:prstGeom>
            <a:solidFill>
              <a:srgbClr val="A5A5A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525" name="Rectangle 1085">
              <a:extLst>
                <a:ext uri="{FF2B5EF4-FFF2-40B4-BE49-F238E27FC236}">
                  <a16:creationId xmlns:a16="http://schemas.microsoft.com/office/drawing/2014/main" id="{C2DA7796-E4B9-FA4E-81D8-4739F9BFE47D}"/>
                </a:ext>
              </a:extLst>
            </p:cNvPr>
            <p:cNvSpPr>
              <a:spLocks noChangeArrowheads="1"/>
            </p:cNvSpPr>
            <p:nvPr/>
          </p:nvSpPr>
          <p:spPr bwMode="auto">
            <a:xfrm>
              <a:off x="5558" y="11001"/>
              <a:ext cx="7259" cy="65"/>
            </a:xfrm>
            <a:prstGeom prst="rect">
              <a:avLst/>
            </a:prstGeom>
            <a:solidFill>
              <a:srgbClr val="A3A3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526" name="Rectangle 1086">
              <a:extLst>
                <a:ext uri="{FF2B5EF4-FFF2-40B4-BE49-F238E27FC236}">
                  <a16:creationId xmlns:a16="http://schemas.microsoft.com/office/drawing/2014/main" id="{C870EBE2-A3D9-FA40-804E-7B14F7E05F3E}"/>
                </a:ext>
              </a:extLst>
            </p:cNvPr>
            <p:cNvSpPr>
              <a:spLocks noChangeArrowheads="1"/>
            </p:cNvSpPr>
            <p:nvPr/>
          </p:nvSpPr>
          <p:spPr bwMode="auto">
            <a:xfrm>
              <a:off x="5558" y="11066"/>
              <a:ext cx="7259" cy="66"/>
            </a:xfrm>
            <a:prstGeom prst="rect">
              <a:avLst/>
            </a:prstGeom>
            <a:solidFill>
              <a:srgbClr val="A1A1A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527" name="Rectangle 1087">
              <a:extLst>
                <a:ext uri="{FF2B5EF4-FFF2-40B4-BE49-F238E27FC236}">
                  <a16:creationId xmlns:a16="http://schemas.microsoft.com/office/drawing/2014/main" id="{341F45D7-3708-414D-81DA-3008B76B47CF}"/>
                </a:ext>
              </a:extLst>
            </p:cNvPr>
            <p:cNvSpPr>
              <a:spLocks noChangeArrowheads="1"/>
            </p:cNvSpPr>
            <p:nvPr/>
          </p:nvSpPr>
          <p:spPr bwMode="auto">
            <a:xfrm>
              <a:off x="5558" y="11132"/>
              <a:ext cx="7259" cy="65"/>
            </a:xfrm>
            <a:prstGeom prst="rect">
              <a:avLst/>
            </a:prstGeom>
            <a:solidFill>
              <a:srgbClr val="9E9E9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528" name="Rectangle 1088">
              <a:extLst>
                <a:ext uri="{FF2B5EF4-FFF2-40B4-BE49-F238E27FC236}">
                  <a16:creationId xmlns:a16="http://schemas.microsoft.com/office/drawing/2014/main" id="{F4DC4AA7-5C56-3149-831D-213ECF868C01}"/>
                </a:ext>
              </a:extLst>
            </p:cNvPr>
            <p:cNvSpPr>
              <a:spLocks noChangeArrowheads="1"/>
            </p:cNvSpPr>
            <p:nvPr/>
          </p:nvSpPr>
          <p:spPr bwMode="auto">
            <a:xfrm>
              <a:off x="5558" y="11197"/>
              <a:ext cx="7259" cy="67"/>
            </a:xfrm>
            <a:prstGeom prst="rect">
              <a:avLst/>
            </a:prstGeom>
            <a:solidFill>
              <a:srgbClr val="9C9C9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529" name="Rectangle 1089">
              <a:extLst>
                <a:ext uri="{FF2B5EF4-FFF2-40B4-BE49-F238E27FC236}">
                  <a16:creationId xmlns:a16="http://schemas.microsoft.com/office/drawing/2014/main" id="{B8E17D77-3E02-3843-9F4F-2C70062DCB46}"/>
                </a:ext>
              </a:extLst>
            </p:cNvPr>
            <p:cNvSpPr>
              <a:spLocks noChangeArrowheads="1"/>
            </p:cNvSpPr>
            <p:nvPr/>
          </p:nvSpPr>
          <p:spPr bwMode="auto">
            <a:xfrm>
              <a:off x="5558" y="11264"/>
              <a:ext cx="7259" cy="65"/>
            </a:xfrm>
            <a:prstGeom prst="rect">
              <a:avLst/>
            </a:prstGeom>
            <a:solidFill>
              <a:srgbClr val="9A9A9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530" name="Rectangle 1090">
              <a:extLst>
                <a:ext uri="{FF2B5EF4-FFF2-40B4-BE49-F238E27FC236}">
                  <a16:creationId xmlns:a16="http://schemas.microsoft.com/office/drawing/2014/main" id="{46543F8D-E391-E047-A2FB-640B59DDE12D}"/>
                </a:ext>
              </a:extLst>
            </p:cNvPr>
            <p:cNvSpPr>
              <a:spLocks noChangeArrowheads="1"/>
            </p:cNvSpPr>
            <p:nvPr/>
          </p:nvSpPr>
          <p:spPr bwMode="auto">
            <a:xfrm>
              <a:off x="5558" y="11329"/>
              <a:ext cx="7259" cy="66"/>
            </a:xfrm>
            <a:prstGeom prst="rect">
              <a:avLst/>
            </a:prstGeom>
            <a:solidFill>
              <a:srgbClr val="98989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531" name="Rectangle 1091">
              <a:extLst>
                <a:ext uri="{FF2B5EF4-FFF2-40B4-BE49-F238E27FC236}">
                  <a16:creationId xmlns:a16="http://schemas.microsoft.com/office/drawing/2014/main" id="{5169C7EE-B731-134C-9BE7-C5C45A918D14}"/>
                </a:ext>
              </a:extLst>
            </p:cNvPr>
            <p:cNvSpPr>
              <a:spLocks noChangeArrowheads="1"/>
            </p:cNvSpPr>
            <p:nvPr/>
          </p:nvSpPr>
          <p:spPr bwMode="auto">
            <a:xfrm>
              <a:off x="5558" y="11395"/>
              <a:ext cx="7259" cy="65"/>
            </a:xfrm>
            <a:prstGeom prst="rect">
              <a:avLst/>
            </a:prstGeom>
            <a:solidFill>
              <a:srgbClr val="96969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532" name="Rectangle 1092">
              <a:extLst>
                <a:ext uri="{FF2B5EF4-FFF2-40B4-BE49-F238E27FC236}">
                  <a16:creationId xmlns:a16="http://schemas.microsoft.com/office/drawing/2014/main" id="{E8827E21-50D6-7D48-A121-6C708C8D9D86}"/>
                </a:ext>
              </a:extLst>
            </p:cNvPr>
            <p:cNvSpPr>
              <a:spLocks noChangeArrowheads="1"/>
            </p:cNvSpPr>
            <p:nvPr/>
          </p:nvSpPr>
          <p:spPr bwMode="auto">
            <a:xfrm>
              <a:off x="5558" y="11460"/>
              <a:ext cx="7259" cy="67"/>
            </a:xfrm>
            <a:prstGeom prst="rect">
              <a:avLst/>
            </a:prstGeom>
            <a:solidFill>
              <a:srgbClr val="94949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533" name="Rectangle 1093">
              <a:extLst>
                <a:ext uri="{FF2B5EF4-FFF2-40B4-BE49-F238E27FC236}">
                  <a16:creationId xmlns:a16="http://schemas.microsoft.com/office/drawing/2014/main" id="{7B0CE70A-FE3B-7B41-AD70-91196CF3151A}"/>
                </a:ext>
              </a:extLst>
            </p:cNvPr>
            <p:cNvSpPr>
              <a:spLocks noChangeArrowheads="1"/>
            </p:cNvSpPr>
            <p:nvPr/>
          </p:nvSpPr>
          <p:spPr bwMode="auto">
            <a:xfrm>
              <a:off x="5558" y="11527"/>
              <a:ext cx="7259" cy="65"/>
            </a:xfrm>
            <a:prstGeom prst="rect">
              <a:avLst/>
            </a:prstGeom>
            <a:solidFill>
              <a:srgbClr val="92929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534" name="Rectangle 1094">
              <a:extLst>
                <a:ext uri="{FF2B5EF4-FFF2-40B4-BE49-F238E27FC236}">
                  <a16:creationId xmlns:a16="http://schemas.microsoft.com/office/drawing/2014/main" id="{3C96B5E7-D236-BF45-B06C-9F4F61554399}"/>
                </a:ext>
              </a:extLst>
            </p:cNvPr>
            <p:cNvSpPr>
              <a:spLocks noChangeArrowheads="1"/>
            </p:cNvSpPr>
            <p:nvPr/>
          </p:nvSpPr>
          <p:spPr bwMode="auto">
            <a:xfrm>
              <a:off x="5558" y="11592"/>
              <a:ext cx="7259" cy="67"/>
            </a:xfrm>
            <a:prstGeom prst="rect">
              <a:avLst/>
            </a:prstGeom>
            <a:solidFill>
              <a:srgbClr val="90909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535" name="Rectangle 1095">
              <a:extLst>
                <a:ext uri="{FF2B5EF4-FFF2-40B4-BE49-F238E27FC236}">
                  <a16:creationId xmlns:a16="http://schemas.microsoft.com/office/drawing/2014/main" id="{68813D6D-BF5B-0D41-BF3B-D60AFA8A6254}"/>
                </a:ext>
              </a:extLst>
            </p:cNvPr>
            <p:cNvSpPr>
              <a:spLocks noChangeArrowheads="1"/>
            </p:cNvSpPr>
            <p:nvPr/>
          </p:nvSpPr>
          <p:spPr bwMode="auto">
            <a:xfrm>
              <a:off x="5558" y="11659"/>
              <a:ext cx="7259" cy="65"/>
            </a:xfrm>
            <a:prstGeom prst="rect">
              <a:avLst/>
            </a:prstGeom>
            <a:solidFill>
              <a:srgbClr val="8F8F8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536" name="Rectangle 1096">
              <a:extLst>
                <a:ext uri="{FF2B5EF4-FFF2-40B4-BE49-F238E27FC236}">
                  <a16:creationId xmlns:a16="http://schemas.microsoft.com/office/drawing/2014/main" id="{8F04794C-4EC7-9448-975C-64C97D0A5AD2}"/>
                </a:ext>
              </a:extLst>
            </p:cNvPr>
            <p:cNvSpPr>
              <a:spLocks noChangeArrowheads="1"/>
            </p:cNvSpPr>
            <p:nvPr/>
          </p:nvSpPr>
          <p:spPr bwMode="auto">
            <a:xfrm>
              <a:off x="5558" y="11724"/>
              <a:ext cx="7259" cy="66"/>
            </a:xfrm>
            <a:prstGeom prst="rect">
              <a:avLst/>
            </a:prstGeom>
            <a:solidFill>
              <a:srgbClr val="8D8D8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537" name="Rectangle 1097">
              <a:extLst>
                <a:ext uri="{FF2B5EF4-FFF2-40B4-BE49-F238E27FC236}">
                  <a16:creationId xmlns:a16="http://schemas.microsoft.com/office/drawing/2014/main" id="{7C34ABB9-7321-5E4A-9B67-DA6CAD0E444D}"/>
                </a:ext>
              </a:extLst>
            </p:cNvPr>
            <p:cNvSpPr>
              <a:spLocks noChangeArrowheads="1"/>
            </p:cNvSpPr>
            <p:nvPr/>
          </p:nvSpPr>
          <p:spPr bwMode="auto">
            <a:xfrm>
              <a:off x="5558" y="11790"/>
              <a:ext cx="7259" cy="65"/>
            </a:xfrm>
            <a:prstGeom prst="rect">
              <a:avLst/>
            </a:prstGeom>
            <a:solidFill>
              <a:srgbClr val="8C8C8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538" name="Rectangle 1098">
              <a:extLst>
                <a:ext uri="{FF2B5EF4-FFF2-40B4-BE49-F238E27FC236}">
                  <a16:creationId xmlns:a16="http://schemas.microsoft.com/office/drawing/2014/main" id="{9D940DE7-B9C1-9F42-A590-DD092842301D}"/>
                </a:ext>
              </a:extLst>
            </p:cNvPr>
            <p:cNvSpPr>
              <a:spLocks noChangeArrowheads="1"/>
            </p:cNvSpPr>
            <p:nvPr/>
          </p:nvSpPr>
          <p:spPr bwMode="auto">
            <a:xfrm>
              <a:off x="5558" y="11855"/>
              <a:ext cx="7259" cy="67"/>
            </a:xfrm>
            <a:prstGeom prst="rect">
              <a:avLst/>
            </a:prstGeom>
            <a:solidFill>
              <a:srgbClr val="8B8B8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539" name="Rectangle 1099">
              <a:extLst>
                <a:ext uri="{FF2B5EF4-FFF2-40B4-BE49-F238E27FC236}">
                  <a16:creationId xmlns:a16="http://schemas.microsoft.com/office/drawing/2014/main" id="{006E26C1-9CC7-7B4D-A2F2-82463A4B4AF9}"/>
                </a:ext>
              </a:extLst>
            </p:cNvPr>
            <p:cNvSpPr>
              <a:spLocks noChangeArrowheads="1"/>
            </p:cNvSpPr>
            <p:nvPr/>
          </p:nvSpPr>
          <p:spPr bwMode="auto">
            <a:xfrm>
              <a:off x="5558" y="11922"/>
              <a:ext cx="7259" cy="65"/>
            </a:xfrm>
            <a:prstGeom prst="rect">
              <a:avLst/>
            </a:prstGeom>
            <a:solidFill>
              <a:srgbClr val="8A8A8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540" name="Rectangle 1100">
              <a:extLst>
                <a:ext uri="{FF2B5EF4-FFF2-40B4-BE49-F238E27FC236}">
                  <a16:creationId xmlns:a16="http://schemas.microsoft.com/office/drawing/2014/main" id="{E5D8E3DE-A183-114E-9FFF-B20D649BD423}"/>
                </a:ext>
              </a:extLst>
            </p:cNvPr>
            <p:cNvSpPr>
              <a:spLocks noChangeArrowheads="1"/>
            </p:cNvSpPr>
            <p:nvPr/>
          </p:nvSpPr>
          <p:spPr bwMode="auto">
            <a:xfrm>
              <a:off x="5558" y="11987"/>
              <a:ext cx="7259" cy="66"/>
            </a:xfrm>
            <a:prstGeom prst="rect">
              <a:avLst/>
            </a:prstGeom>
            <a:solidFill>
              <a:srgbClr val="8A8A8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541" name="Rectangle 1101">
              <a:extLst>
                <a:ext uri="{FF2B5EF4-FFF2-40B4-BE49-F238E27FC236}">
                  <a16:creationId xmlns:a16="http://schemas.microsoft.com/office/drawing/2014/main" id="{F2C86BD0-B923-7048-A0DA-BDCDAE32E186}"/>
                </a:ext>
              </a:extLst>
            </p:cNvPr>
            <p:cNvSpPr>
              <a:spLocks noChangeArrowheads="1"/>
            </p:cNvSpPr>
            <p:nvPr/>
          </p:nvSpPr>
          <p:spPr bwMode="auto">
            <a:xfrm>
              <a:off x="5558" y="12053"/>
              <a:ext cx="7259" cy="65"/>
            </a:xfrm>
            <a:prstGeom prst="rect">
              <a:avLst/>
            </a:prstGeom>
            <a:solidFill>
              <a:srgbClr val="89898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542" name="Rectangle 1102">
              <a:extLst>
                <a:ext uri="{FF2B5EF4-FFF2-40B4-BE49-F238E27FC236}">
                  <a16:creationId xmlns:a16="http://schemas.microsoft.com/office/drawing/2014/main" id="{C0231427-F60A-154D-BA55-BFC603A93572}"/>
                </a:ext>
              </a:extLst>
            </p:cNvPr>
            <p:cNvSpPr>
              <a:spLocks noChangeArrowheads="1"/>
            </p:cNvSpPr>
            <p:nvPr/>
          </p:nvSpPr>
          <p:spPr bwMode="auto">
            <a:xfrm>
              <a:off x="5558" y="12118"/>
              <a:ext cx="7259" cy="67"/>
            </a:xfrm>
            <a:prstGeom prst="rect">
              <a:avLst/>
            </a:prstGeom>
            <a:solidFill>
              <a:srgbClr val="89898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grpSp>
      <p:sp>
        <p:nvSpPr>
          <p:cNvPr id="190543" name="Freeform 1103">
            <a:extLst>
              <a:ext uri="{FF2B5EF4-FFF2-40B4-BE49-F238E27FC236}">
                <a16:creationId xmlns:a16="http://schemas.microsoft.com/office/drawing/2014/main" id="{C00573D6-9D1A-ED4A-A5E7-0AE0049D2BEA}"/>
              </a:ext>
            </a:extLst>
          </p:cNvPr>
          <p:cNvSpPr>
            <a:spLocks/>
          </p:cNvSpPr>
          <p:nvPr/>
        </p:nvSpPr>
        <p:spPr bwMode="auto">
          <a:xfrm>
            <a:off x="0" y="4038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66013"/>
          </a:solidFill>
          <a:ln w="6350">
            <a:solidFill>
              <a:srgbClr val="000000"/>
            </a:solidFill>
            <a:prstDash val="solid"/>
            <a:round/>
            <a:headEnd/>
            <a:tailEnd/>
          </a:ln>
        </p:spPr>
        <p:txBody>
          <a:bodyPr/>
          <a:lstStyle/>
          <a:p>
            <a:endParaRPr lang="de-DE"/>
          </a:p>
        </p:txBody>
      </p:sp>
      <p:sp>
        <p:nvSpPr>
          <p:cNvPr id="190544" name="Freeform 1104">
            <a:extLst>
              <a:ext uri="{FF2B5EF4-FFF2-40B4-BE49-F238E27FC236}">
                <a16:creationId xmlns:a16="http://schemas.microsoft.com/office/drawing/2014/main" id="{BA6CD097-422B-9049-817E-615F8D7E6CD5}"/>
              </a:ext>
            </a:extLst>
          </p:cNvPr>
          <p:cNvSpPr>
            <a:spLocks/>
          </p:cNvSpPr>
          <p:nvPr/>
        </p:nvSpPr>
        <p:spPr bwMode="auto">
          <a:xfrm>
            <a:off x="1438275" y="4038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66013"/>
          </a:solidFill>
          <a:ln w="6350">
            <a:solidFill>
              <a:srgbClr val="000000"/>
            </a:solidFill>
            <a:prstDash val="solid"/>
            <a:round/>
            <a:headEnd/>
            <a:tailEnd/>
          </a:ln>
        </p:spPr>
        <p:txBody>
          <a:bodyPr/>
          <a:lstStyle/>
          <a:p>
            <a:endParaRPr lang="de-DE"/>
          </a:p>
        </p:txBody>
      </p:sp>
      <p:sp>
        <p:nvSpPr>
          <p:cNvPr id="190545" name="Freeform 1105">
            <a:extLst>
              <a:ext uri="{FF2B5EF4-FFF2-40B4-BE49-F238E27FC236}">
                <a16:creationId xmlns:a16="http://schemas.microsoft.com/office/drawing/2014/main" id="{8549307B-7E8B-E749-9AFE-E8910F31E7F3}"/>
              </a:ext>
            </a:extLst>
          </p:cNvPr>
          <p:cNvSpPr>
            <a:spLocks/>
          </p:cNvSpPr>
          <p:nvPr/>
        </p:nvSpPr>
        <p:spPr bwMode="auto">
          <a:xfrm>
            <a:off x="2878138" y="4038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66013"/>
          </a:solidFill>
          <a:ln w="6350">
            <a:solidFill>
              <a:srgbClr val="000000"/>
            </a:solidFill>
            <a:prstDash val="solid"/>
            <a:round/>
            <a:headEnd/>
            <a:tailEnd/>
          </a:ln>
        </p:spPr>
        <p:txBody>
          <a:bodyPr/>
          <a:lstStyle/>
          <a:p>
            <a:endParaRPr lang="de-DE"/>
          </a:p>
        </p:txBody>
      </p:sp>
      <p:sp>
        <p:nvSpPr>
          <p:cNvPr id="190546" name="Freeform 1106">
            <a:extLst>
              <a:ext uri="{FF2B5EF4-FFF2-40B4-BE49-F238E27FC236}">
                <a16:creationId xmlns:a16="http://schemas.microsoft.com/office/drawing/2014/main" id="{35B6564E-E28E-A34E-A8A0-1A5CD5004085}"/>
              </a:ext>
            </a:extLst>
          </p:cNvPr>
          <p:cNvSpPr>
            <a:spLocks/>
          </p:cNvSpPr>
          <p:nvPr/>
        </p:nvSpPr>
        <p:spPr bwMode="auto">
          <a:xfrm>
            <a:off x="4318000" y="4038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66013"/>
          </a:solidFill>
          <a:ln w="6350">
            <a:solidFill>
              <a:srgbClr val="000000"/>
            </a:solidFill>
            <a:prstDash val="solid"/>
            <a:round/>
            <a:headEnd/>
            <a:tailEnd/>
          </a:ln>
        </p:spPr>
        <p:txBody>
          <a:bodyPr/>
          <a:lstStyle/>
          <a:p>
            <a:endParaRPr lang="de-DE"/>
          </a:p>
        </p:txBody>
      </p:sp>
      <p:sp>
        <p:nvSpPr>
          <p:cNvPr id="190547" name="Freeform 1107">
            <a:extLst>
              <a:ext uri="{FF2B5EF4-FFF2-40B4-BE49-F238E27FC236}">
                <a16:creationId xmlns:a16="http://schemas.microsoft.com/office/drawing/2014/main" id="{E87BC6CB-C455-1542-A721-2A3E66290A2E}"/>
              </a:ext>
            </a:extLst>
          </p:cNvPr>
          <p:cNvSpPr>
            <a:spLocks/>
          </p:cNvSpPr>
          <p:nvPr/>
        </p:nvSpPr>
        <p:spPr bwMode="auto">
          <a:xfrm>
            <a:off x="5757863" y="4038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66013"/>
          </a:solidFill>
          <a:ln w="6350">
            <a:solidFill>
              <a:srgbClr val="000000"/>
            </a:solidFill>
            <a:prstDash val="solid"/>
            <a:round/>
            <a:headEnd/>
            <a:tailEnd/>
          </a:ln>
        </p:spPr>
        <p:txBody>
          <a:bodyPr/>
          <a:lstStyle/>
          <a:p>
            <a:endParaRPr lang="de-DE"/>
          </a:p>
        </p:txBody>
      </p:sp>
      <p:sp>
        <p:nvSpPr>
          <p:cNvPr id="190548" name="Freeform 1108">
            <a:extLst>
              <a:ext uri="{FF2B5EF4-FFF2-40B4-BE49-F238E27FC236}">
                <a16:creationId xmlns:a16="http://schemas.microsoft.com/office/drawing/2014/main" id="{72E37B45-917B-404B-BA31-8390F89DEEF0}"/>
              </a:ext>
            </a:extLst>
          </p:cNvPr>
          <p:cNvSpPr>
            <a:spLocks/>
          </p:cNvSpPr>
          <p:nvPr/>
        </p:nvSpPr>
        <p:spPr bwMode="auto">
          <a:xfrm>
            <a:off x="7197725" y="4038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66013"/>
          </a:solidFill>
          <a:ln w="6350">
            <a:solidFill>
              <a:srgbClr val="000000"/>
            </a:solidFill>
            <a:prstDash val="solid"/>
            <a:round/>
            <a:headEnd/>
            <a:tailEnd/>
          </a:ln>
        </p:spPr>
        <p:txBody>
          <a:bodyPr/>
          <a:lstStyle/>
          <a:p>
            <a:endParaRPr lang="de-DE"/>
          </a:p>
        </p:txBody>
      </p:sp>
      <p:sp>
        <p:nvSpPr>
          <p:cNvPr id="190549" name="Text Box 1109">
            <a:extLst>
              <a:ext uri="{FF2B5EF4-FFF2-40B4-BE49-F238E27FC236}">
                <a16:creationId xmlns:a16="http://schemas.microsoft.com/office/drawing/2014/main" id="{2929C1F5-10A5-5442-87E4-21AB3F1F86F9}"/>
              </a:ext>
            </a:extLst>
          </p:cNvPr>
          <p:cNvSpPr txBox="1">
            <a:spLocks noChangeArrowheads="1"/>
          </p:cNvSpPr>
          <p:nvPr/>
        </p:nvSpPr>
        <p:spPr bwMode="auto">
          <a:xfrm>
            <a:off x="4724400" y="4264025"/>
            <a:ext cx="1233488"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2000" b="1">
                <a:latin typeface="Arial Narrow" panose="020B0604020202020204" pitchFamily="34" charset="0"/>
              </a:rPr>
              <a:t>Admini-</a:t>
            </a:r>
          </a:p>
          <a:p>
            <a:r>
              <a:rPr lang="de-DE" altLang="de-DE" sz="2000" b="1">
                <a:latin typeface="Arial Narrow" panose="020B0604020202020204" pitchFamily="34" charset="0"/>
              </a:rPr>
              <a:t>    stration,</a:t>
            </a:r>
          </a:p>
          <a:p>
            <a:r>
              <a:rPr lang="de-DE" altLang="de-DE" sz="2000" b="1">
                <a:latin typeface="Arial Narrow" panose="020B0604020202020204" pitchFamily="34" charset="0"/>
              </a:rPr>
              <a:t> support</a:t>
            </a:r>
            <a:endParaRPr lang="de-DE" altLang="de-DE" sz="1200"/>
          </a:p>
        </p:txBody>
      </p:sp>
      <p:sp>
        <p:nvSpPr>
          <p:cNvPr id="190550" name="Text Box 1110">
            <a:extLst>
              <a:ext uri="{FF2B5EF4-FFF2-40B4-BE49-F238E27FC236}">
                <a16:creationId xmlns:a16="http://schemas.microsoft.com/office/drawing/2014/main" id="{3401A38B-859D-9B47-92C6-6C06D706F26E}"/>
              </a:ext>
            </a:extLst>
          </p:cNvPr>
          <p:cNvSpPr txBox="1">
            <a:spLocks noChangeArrowheads="1"/>
          </p:cNvSpPr>
          <p:nvPr/>
        </p:nvSpPr>
        <p:spPr bwMode="auto">
          <a:xfrm>
            <a:off x="6248400" y="4267200"/>
            <a:ext cx="1141413"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2000" b="1">
                <a:latin typeface="Arial Narrow" panose="020B0604020202020204" pitchFamily="34" charset="0"/>
              </a:rPr>
              <a:t>Content</a:t>
            </a:r>
          </a:p>
          <a:p>
            <a:r>
              <a:rPr lang="de-DE" altLang="de-DE" sz="2000" b="1">
                <a:latin typeface="Arial Narrow" panose="020B0604020202020204" pitchFamily="34" charset="0"/>
              </a:rPr>
              <a:t>   delivery</a:t>
            </a:r>
          </a:p>
          <a:p>
            <a:r>
              <a:rPr lang="de-DE" altLang="de-DE" sz="2000" b="1">
                <a:latin typeface="Arial Narrow" panose="020B0604020202020204" pitchFamily="34" charset="0"/>
              </a:rPr>
              <a:t>(Lehre)</a:t>
            </a:r>
          </a:p>
        </p:txBody>
      </p:sp>
      <p:sp>
        <p:nvSpPr>
          <p:cNvPr id="190551" name="Text Box 1111">
            <a:extLst>
              <a:ext uri="{FF2B5EF4-FFF2-40B4-BE49-F238E27FC236}">
                <a16:creationId xmlns:a16="http://schemas.microsoft.com/office/drawing/2014/main" id="{D39E3DB6-7CEF-0445-9317-AE7BE175F117}"/>
              </a:ext>
            </a:extLst>
          </p:cNvPr>
          <p:cNvSpPr txBox="1">
            <a:spLocks noChangeArrowheads="1"/>
          </p:cNvSpPr>
          <p:nvPr/>
        </p:nvSpPr>
        <p:spPr bwMode="auto">
          <a:xfrm>
            <a:off x="7543800" y="4343400"/>
            <a:ext cx="1266825"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2000" b="1">
                <a:latin typeface="Arial Narrow" panose="020B0604020202020204" pitchFamily="34" charset="0"/>
              </a:rPr>
              <a:t>Zertifi-</a:t>
            </a:r>
          </a:p>
          <a:p>
            <a:r>
              <a:rPr lang="de-DE" altLang="de-DE" sz="2000" b="1">
                <a:latin typeface="Arial Narrow" panose="020B0604020202020204" pitchFamily="34" charset="0"/>
              </a:rPr>
              <a:t>     zierung,</a:t>
            </a:r>
          </a:p>
          <a:p>
            <a:r>
              <a:rPr lang="de-DE" altLang="de-DE" sz="2000" b="1">
                <a:latin typeface="Arial Narrow" panose="020B0604020202020204" pitchFamily="34" charset="0"/>
              </a:rPr>
              <a:t>Prüfungen</a:t>
            </a:r>
            <a:endParaRPr lang="de-DE" altLang="de-DE" sz="1200"/>
          </a:p>
        </p:txBody>
      </p:sp>
      <p:sp>
        <p:nvSpPr>
          <p:cNvPr id="190552" name="Text Box 1112">
            <a:extLst>
              <a:ext uri="{FF2B5EF4-FFF2-40B4-BE49-F238E27FC236}">
                <a16:creationId xmlns:a16="http://schemas.microsoft.com/office/drawing/2014/main" id="{B3A3A8E3-B7AA-F645-BE50-06C04DDB1798}"/>
              </a:ext>
            </a:extLst>
          </p:cNvPr>
          <p:cNvSpPr txBox="1">
            <a:spLocks noChangeArrowheads="1"/>
          </p:cNvSpPr>
          <p:nvPr/>
        </p:nvSpPr>
        <p:spPr bwMode="auto">
          <a:xfrm>
            <a:off x="3717925" y="301307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de-DE" altLang="de-DE"/>
          </a:p>
        </p:txBody>
      </p:sp>
      <p:sp>
        <p:nvSpPr>
          <p:cNvPr id="190553" name="Freeform 1113">
            <a:extLst>
              <a:ext uri="{FF2B5EF4-FFF2-40B4-BE49-F238E27FC236}">
                <a16:creationId xmlns:a16="http://schemas.microsoft.com/office/drawing/2014/main" id="{D11F05AE-C43F-0F4D-A1EF-B5A60FBBDAA5}"/>
              </a:ext>
            </a:extLst>
          </p:cNvPr>
          <p:cNvSpPr>
            <a:spLocks/>
          </p:cNvSpPr>
          <p:nvPr/>
        </p:nvSpPr>
        <p:spPr bwMode="auto">
          <a:xfrm>
            <a:off x="4267200" y="3276600"/>
            <a:ext cx="446088" cy="593725"/>
          </a:xfrm>
          <a:custGeom>
            <a:avLst/>
            <a:gdLst>
              <a:gd name="T0" fmla="*/ 351 w 703"/>
              <a:gd name="T1" fmla="*/ 0 h 936"/>
              <a:gd name="T2" fmla="*/ 703 w 703"/>
              <a:gd name="T3" fmla="*/ 187 h 936"/>
              <a:gd name="T4" fmla="*/ 490 w 703"/>
              <a:gd name="T5" fmla="*/ 187 h 936"/>
              <a:gd name="T6" fmla="*/ 490 w 703"/>
              <a:gd name="T7" fmla="*/ 749 h 936"/>
              <a:gd name="T8" fmla="*/ 703 w 703"/>
              <a:gd name="T9" fmla="*/ 749 h 936"/>
              <a:gd name="T10" fmla="*/ 351 w 703"/>
              <a:gd name="T11" fmla="*/ 936 h 936"/>
              <a:gd name="T12" fmla="*/ 0 w 703"/>
              <a:gd name="T13" fmla="*/ 749 h 936"/>
              <a:gd name="T14" fmla="*/ 213 w 703"/>
              <a:gd name="T15" fmla="*/ 749 h 936"/>
              <a:gd name="T16" fmla="*/ 213 w 703"/>
              <a:gd name="T17" fmla="*/ 187 h 936"/>
              <a:gd name="T18" fmla="*/ 0 w 703"/>
              <a:gd name="T19" fmla="*/ 187 h 936"/>
              <a:gd name="T20" fmla="*/ 351 w 703"/>
              <a:gd name="T21" fmla="*/ 0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03" h="936">
                <a:moveTo>
                  <a:pt x="351" y="0"/>
                </a:moveTo>
                <a:lnTo>
                  <a:pt x="703" y="187"/>
                </a:lnTo>
                <a:lnTo>
                  <a:pt x="490" y="187"/>
                </a:lnTo>
                <a:lnTo>
                  <a:pt x="490" y="749"/>
                </a:lnTo>
                <a:lnTo>
                  <a:pt x="703" y="749"/>
                </a:lnTo>
                <a:lnTo>
                  <a:pt x="351" y="936"/>
                </a:lnTo>
                <a:lnTo>
                  <a:pt x="0" y="749"/>
                </a:lnTo>
                <a:lnTo>
                  <a:pt x="213" y="749"/>
                </a:lnTo>
                <a:lnTo>
                  <a:pt x="213" y="187"/>
                </a:lnTo>
                <a:lnTo>
                  <a:pt x="0" y="187"/>
                </a:lnTo>
                <a:lnTo>
                  <a:pt x="351" y="0"/>
                </a:lnTo>
                <a:close/>
              </a:path>
            </a:pathLst>
          </a:custGeom>
          <a:solidFill>
            <a:srgbClr val="F66013"/>
          </a:solidFill>
          <a:ln w="6350">
            <a:solidFill>
              <a:srgbClr val="000000"/>
            </a:solidFill>
            <a:prstDash val="solid"/>
            <a:round/>
            <a:headEnd/>
            <a:tailEnd/>
          </a:ln>
        </p:spPr>
        <p:txBody>
          <a:bodyPr/>
          <a:lstStyle/>
          <a:p>
            <a:endParaRPr lang="de-DE"/>
          </a:p>
        </p:txBody>
      </p:sp>
      <p:sp>
        <p:nvSpPr>
          <p:cNvPr id="190554" name="Text Box 1114">
            <a:extLst>
              <a:ext uri="{FF2B5EF4-FFF2-40B4-BE49-F238E27FC236}">
                <a16:creationId xmlns:a16="http://schemas.microsoft.com/office/drawing/2014/main" id="{1B1CD991-5683-2043-9A16-333E28C0398F}"/>
              </a:ext>
            </a:extLst>
          </p:cNvPr>
          <p:cNvSpPr txBox="1">
            <a:spLocks noChangeArrowheads="1"/>
          </p:cNvSpPr>
          <p:nvPr/>
        </p:nvSpPr>
        <p:spPr bwMode="auto">
          <a:xfrm>
            <a:off x="0" y="3124200"/>
            <a:ext cx="16224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a:t>Hochschule</a:t>
            </a:r>
          </a:p>
        </p:txBody>
      </p:sp>
      <p:sp>
        <p:nvSpPr>
          <p:cNvPr id="190555" name="Text Box 1115">
            <a:extLst>
              <a:ext uri="{FF2B5EF4-FFF2-40B4-BE49-F238E27FC236}">
                <a16:creationId xmlns:a16="http://schemas.microsoft.com/office/drawing/2014/main" id="{B1E7F169-FC77-C94D-988D-91836B05B497}"/>
              </a:ext>
            </a:extLst>
          </p:cNvPr>
          <p:cNvSpPr txBox="1">
            <a:spLocks noChangeArrowheads="1"/>
          </p:cNvSpPr>
          <p:nvPr/>
        </p:nvSpPr>
        <p:spPr bwMode="auto">
          <a:xfrm>
            <a:off x="6380163" y="5715000"/>
            <a:ext cx="27638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a:t>Corporate University</a:t>
            </a:r>
          </a:p>
        </p:txBody>
      </p:sp>
    </p:spTree>
  </p:cSld>
  <p:clrMapOvr>
    <a:masterClrMapping/>
  </p:clrMapOvr>
  <p:transition spd="slow">
    <p:zoom dir="in"/>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3">
            <a:extLst>
              <a:ext uri="{FF2B5EF4-FFF2-40B4-BE49-F238E27FC236}">
                <a16:creationId xmlns:a16="http://schemas.microsoft.com/office/drawing/2014/main" id="{2C68124E-C627-D641-A276-DC7F3C329D73}"/>
              </a:ext>
            </a:extLst>
          </p:cNvPr>
          <p:cNvSpPr>
            <a:spLocks noGrp="1"/>
          </p:cNvSpPr>
          <p:nvPr>
            <p:ph type="sldNum" sz="quarter" idx="12"/>
          </p:nvPr>
        </p:nvSpPr>
        <p:spPr/>
        <p:txBody>
          <a:bodyPr/>
          <a:lstStyle/>
          <a:p>
            <a:fld id="{F51C341C-C8B4-F743-80DD-BB1E2F8F9BD2}" type="slidenum">
              <a:rPr lang="de-DE" altLang="de-DE"/>
              <a:pPr/>
              <a:t>18</a:t>
            </a:fld>
            <a:endParaRPr lang="de-DE" altLang="de-DE" b="0"/>
          </a:p>
        </p:txBody>
      </p:sp>
      <p:pic>
        <p:nvPicPr>
          <p:cNvPr id="184322" name="Picture 2">
            <a:extLst>
              <a:ext uri="{FF2B5EF4-FFF2-40B4-BE49-F238E27FC236}">
                <a16:creationId xmlns:a16="http://schemas.microsoft.com/office/drawing/2014/main" id="{8B1EC841-72B7-654C-8ADA-38FFE4371A09}"/>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13" y="0"/>
            <a:ext cx="9107487" cy="586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4325" name="WordArt 5">
            <a:extLst>
              <a:ext uri="{FF2B5EF4-FFF2-40B4-BE49-F238E27FC236}">
                <a16:creationId xmlns:a16="http://schemas.microsoft.com/office/drawing/2014/main" id="{5DA3D074-DF81-8648-8014-18E963B3EFF9}"/>
              </a:ext>
            </a:extLst>
          </p:cNvPr>
          <p:cNvSpPr>
            <a:spLocks noChangeArrowheads="1" noChangeShapeType="1" noTextEdit="1"/>
          </p:cNvSpPr>
          <p:nvPr/>
        </p:nvSpPr>
        <p:spPr bwMode="auto">
          <a:xfrm>
            <a:off x="685800" y="152400"/>
            <a:ext cx="8077200" cy="2362200"/>
          </a:xfrm>
          <a:prstGeom prst="rect">
            <a:avLst/>
          </a:prstGeom>
        </p:spPr>
        <p:txBody>
          <a:bodyPr wrap="none" fromWordArt="1">
            <a:prstTxWarp prst="textPlain">
              <a:avLst>
                <a:gd name="adj" fmla="val 50000"/>
              </a:avLst>
            </a:prstTxWarp>
          </a:bodyPr>
          <a:lstStyle/>
          <a:p>
            <a:pPr algn="ctr"/>
            <a:r>
              <a:rPr lang="de-DE" sz="3600" b="1" kern="10">
                <a:ln w="19050">
                  <a:solidFill>
                    <a:srgbClr val="FFFF99"/>
                  </a:solidFill>
                  <a:round/>
                  <a:headEnd/>
                  <a:tailEnd/>
                </a:ln>
                <a:effectLst>
                  <a:outerShdw dist="35921" dir="2700000" algn="ctr" rotWithShape="0">
                    <a:srgbClr val="990000"/>
                  </a:outerShdw>
                </a:effectLst>
                <a:latin typeface="Arial" panose="020B0604020202020204" pitchFamily="34" charset="0"/>
                <a:cs typeface="Arial" panose="020B0604020202020204" pitchFamily="34" charset="0"/>
              </a:rPr>
              <a:t>To 'e' or not to be</a:t>
            </a:r>
          </a:p>
          <a:p>
            <a:pPr algn="ctr"/>
            <a:r>
              <a:rPr lang="de-DE" sz="3600" b="1" kern="10">
                <a:ln w="19050">
                  <a:solidFill>
                    <a:srgbClr val="FFFF99"/>
                  </a:solidFill>
                  <a:round/>
                  <a:headEnd/>
                  <a:tailEnd/>
                </a:ln>
                <a:effectLst>
                  <a:outerShdw dist="35921" dir="2700000" algn="ctr" rotWithShape="0">
                    <a:srgbClr val="990000"/>
                  </a:outerShdw>
                </a:effectLst>
                <a:latin typeface="Arial" panose="020B0604020202020204" pitchFamily="34" charset="0"/>
                <a:cs typeface="Arial" panose="020B0604020202020204" pitchFamily="34" charset="0"/>
              </a:rPr>
              <a:t>- that is the question.</a:t>
            </a:r>
          </a:p>
        </p:txBody>
      </p:sp>
      <p:sp>
        <p:nvSpPr>
          <p:cNvPr id="184327" name="Text Box 7">
            <a:extLst>
              <a:ext uri="{FF2B5EF4-FFF2-40B4-BE49-F238E27FC236}">
                <a16:creationId xmlns:a16="http://schemas.microsoft.com/office/drawing/2014/main" id="{FEE200CE-D8B3-4047-BE15-0B077357D967}"/>
              </a:ext>
            </a:extLst>
          </p:cNvPr>
          <p:cNvSpPr txBox="1">
            <a:spLocks noChangeArrowheads="1"/>
          </p:cNvSpPr>
          <p:nvPr/>
        </p:nvSpPr>
        <p:spPr bwMode="auto">
          <a:xfrm>
            <a:off x="1066800" y="3429000"/>
            <a:ext cx="6821488"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FontTx/>
              <a:buChar char="•"/>
            </a:pPr>
            <a:r>
              <a:rPr lang="de-DE" altLang="de-DE" sz="3600" b="1">
                <a:latin typeface="Arial" panose="020B0604020202020204" pitchFamily="34" charset="0"/>
              </a:rPr>
              <a:t>nicht </a:t>
            </a:r>
            <a:r>
              <a:rPr lang="de-DE" altLang="de-DE" sz="3600" b="1" i="1" u="sng">
                <a:latin typeface="Arial" panose="020B0604020202020204" pitchFamily="34" charset="0"/>
              </a:rPr>
              <a:t>die</a:t>
            </a:r>
            <a:r>
              <a:rPr lang="de-DE" altLang="de-DE" sz="3600" b="1">
                <a:latin typeface="Arial" panose="020B0604020202020204" pitchFamily="34" charset="0"/>
              </a:rPr>
              <a:t> virtuelle Hochschule</a:t>
            </a:r>
            <a:endParaRPr lang="de-DE" altLang="de-DE"/>
          </a:p>
        </p:txBody>
      </p:sp>
      <p:sp>
        <p:nvSpPr>
          <p:cNvPr id="184328" name="Text Box 8">
            <a:extLst>
              <a:ext uri="{FF2B5EF4-FFF2-40B4-BE49-F238E27FC236}">
                <a16:creationId xmlns:a16="http://schemas.microsoft.com/office/drawing/2014/main" id="{756C5FAA-FE7F-E845-B684-A6559C778B87}"/>
              </a:ext>
            </a:extLst>
          </p:cNvPr>
          <p:cNvSpPr txBox="1">
            <a:spLocks noChangeArrowheads="1"/>
          </p:cNvSpPr>
          <p:nvPr/>
        </p:nvSpPr>
        <p:spPr bwMode="auto">
          <a:xfrm>
            <a:off x="1066800" y="4419600"/>
            <a:ext cx="7075488"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FontTx/>
              <a:buChar char="•"/>
            </a:pPr>
            <a:r>
              <a:rPr lang="de-DE" altLang="de-DE" sz="3600" b="1">
                <a:latin typeface="Arial" panose="020B0604020202020204" pitchFamily="34" charset="0"/>
              </a:rPr>
              <a:t>wissenschaftliche Entwicklung</a:t>
            </a:r>
            <a:endParaRPr lang="de-DE" altLang="de-DE"/>
          </a:p>
        </p:txBody>
      </p:sp>
      <p:sp>
        <p:nvSpPr>
          <p:cNvPr id="184330" name="Text Box 10">
            <a:extLst>
              <a:ext uri="{FF2B5EF4-FFF2-40B4-BE49-F238E27FC236}">
                <a16:creationId xmlns:a16="http://schemas.microsoft.com/office/drawing/2014/main" id="{876E6ED4-3DE5-804C-BD4D-8CF3244C7B4C}"/>
              </a:ext>
            </a:extLst>
          </p:cNvPr>
          <p:cNvSpPr txBox="1">
            <a:spLocks noChangeArrowheads="1"/>
          </p:cNvSpPr>
          <p:nvPr/>
        </p:nvSpPr>
        <p:spPr bwMode="auto">
          <a:xfrm>
            <a:off x="1143000" y="5486400"/>
            <a:ext cx="7710488"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FontTx/>
              <a:buChar char="•"/>
            </a:pPr>
            <a:r>
              <a:rPr lang="de-DE" altLang="de-DE" sz="3600" b="1">
                <a:latin typeface="Arial" panose="020B0604020202020204" pitchFamily="34" charset="0"/>
              </a:rPr>
              <a:t>strategische Managementaufgabe</a:t>
            </a:r>
            <a:endParaRPr lang="de-DE" altLang="de-DE"/>
          </a:p>
        </p:txBody>
      </p:sp>
    </p:spTree>
  </p:cSld>
  <p:clrMapOvr>
    <a:masterClrMapping/>
  </p:clrMapOvr>
  <p:transition spd="slow">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184325"/>
                                        </p:tgtEl>
                                        <p:attrNameLst>
                                          <p:attrName>style.visibility</p:attrName>
                                        </p:attrNameLst>
                                      </p:cBhvr>
                                      <p:to>
                                        <p:strVal val="visible"/>
                                      </p:to>
                                    </p:set>
                                    <p:animEffect transition="in" filter="dissolve">
                                      <p:cBhvr>
                                        <p:cTn id="7" dur="500"/>
                                        <p:tgtEl>
                                          <p:spTgt spid="18432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184327"/>
                                        </p:tgtEl>
                                        <p:attrNameLst>
                                          <p:attrName>style.visibility</p:attrName>
                                        </p:attrNameLst>
                                      </p:cBhvr>
                                      <p:to>
                                        <p:strVal val="visible"/>
                                      </p:to>
                                    </p:set>
                                    <p:anim calcmode="lin" valueType="num">
                                      <p:cBhvr additive="base">
                                        <p:cTn id="12" dur="500" fill="hold"/>
                                        <p:tgtEl>
                                          <p:spTgt spid="184327"/>
                                        </p:tgtEl>
                                        <p:attrNameLst>
                                          <p:attrName>ppt_x</p:attrName>
                                        </p:attrNameLst>
                                      </p:cBhvr>
                                      <p:tavLst>
                                        <p:tav tm="0">
                                          <p:val>
                                            <p:strVal val="0-#ppt_w/2"/>
                                          </p:val>
                                        </p:tav>
                                        <p:tav tm="100000">
                                          <p:val>
                                            <p:strVal val="#ppt_x"/>
                                          </p:val>
                                        </p:tav>
                                      </p:tavLst>
                                    </p:anim>
                                    <p:anim calcmode="lin" valueType="num">
                                      <p:cBhvr additive="base">
                                        <p:cTn id="13" dur="500" fill="hold"/>
                                        <p:tgtEl>
                                          <p:spTgt spid="184327"/>
                                        </p:tgtEl>
                                        <p:attrNameLst>
                                          <p:attrName>ppt_y</p:attrName>
                                        </p:attrNameLst>
                                      </p:cBhvr>
                                      <p:tavLst>
                                        <p:tav tm="0">
                                          <p:val>
                                            <p:strVal val="#ppt_y"/>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184328"/>
                                        </p:tgtEl>
                                        <p:attrNameLst>
                                          <p:attrName>style.visibility</p:attrName>
                                        </p:attrNameLst>
                                      </p:cBhvr>
                                      <p:to>
                                        <p:strVal val="visible"/>
                                      </p:to>
                                    </p:set>
                                    <p:anim calcmode="lin" valueType="num">
                                      <p:cBhvr additive="base">
                                        <p:cTn id="18" dur="500" fill="hold"/>
                                        <p:tgtEl>
                                          <p:spTgt spid="184328"/>
                                        </p:tgtEl>
                                        <p:attrNameLst>
                                          <p:attrName>ppt_x</p:attrName>
                                        </p:attrNameLst>
                                      </p:cBhvr>
                                      <p:tavLst>
                                        <p:tav tm="0">
                                          <p:val>
                                            <p:strVal val="0-#ppt_w/2"/>
                                          </p:val>
                                        </p:tav>
                                        <p:tav tm="100000">
                                          <p:val>
                                            <p:strVal val="#ppt_x"/>
                                          </p:val>
                                        </p:tav>
                                      </p:tavLst>
                                    </p:anim>
                                    <p:anim calcmode="lin" valueType="num">
                                      <p:cBhvr additive="base">
                                        <p:cTn id="19" dur="500" fill="hold"/>
                                        <p:tgtEl>
                                          <p:spTgt spid="184328"/>
                                        </p:tgtEl>
                                        <p:attrNameLst>
                                          <p:attrName>ppt_y</p:attrName>
                                        </p:attrNameLst>
                                      </p:cBhvr>
                                      <p:tavLst>
                                        <p:tav tm="0">
                                          <p:val>
                                            <p:strVal val="#ppt_y"/>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8" fill="hold" grpId="0" nodeType="clickEffect">
                                  <p:stCondLst>
                                    <p:cond delay="0"/>
                                  </p:stCondLst>
                                  <p:childTnLst>
                                    <p:set>
                                      <p:cBhvr>
                                        <p:cTn id="23" dur="1" fill="hold">
                                          <p:stCondLst>
                                            <p:cond delay="0"/>
                                          </p:stCondLst>
                                        </p:cTn>
                                        <p:tgtEl>
                                          <p:spTgt spid="184330"/>
                                        </p:tgtEl>
                                        <p:attrNameLst>
                                          <p:attrName>style.visibility</p:attrName>
                                        </p:attrNameLst>
                                      </p:cBhvr>
                                      <p:to>
                                        <p:strVal val="visible"/>
                                      </p:to>
                                    </p:set>
                                    <p:anim calcmode="lin" valueType="num">
                                      <p:cBhvr additive="base">
                                        <p:cTn id="24" dur="500" fill="hold"/>
                                        <p:tgtEl>
                                          <p:spTgt spid="184330"/>
                                        </p:tgtEl>
                                        <p:attrNameLst>
                                          <p:attrName>ppt_x</p:attrName>
                                        </p:attrNameLst>
                                      </p:cBhvr>
                                      <p:tavLst>
                                        <p:tav tm="0">
                                          <p:val>
                                            <p:strVal val="0-#ppt_w/2"/>
                                          </p:val>
                                        </p:tav>
                                        <p:tav tm="100000">
                                          <p:val>
                                            <p:strVal val="#ppt_x"/>
                                          </p:val>
                                        </p:tav>
                                      </p:tavLst>
                                    </p:anim>
                                    <p:anim calcmode="lin" valueType="num">
                                      <p:cBhvr additive="base">
                                        <p:cTn id="25" dur="500" fill="hold"/>
                                        <p:tgtEl>
                                          <p:spTgt spid="18433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27" grpId="0" autoUpdateAnimBg="0"/>
      <p:bldP spid="184328" grpId="0" autoUpdateAnimBg="0"/>
      <p:bldP spid="184330" grpId="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3">
            <a:extLst>
              <a:ext uri="{FF2B5EF4-FFF2-40B4-BE49-F238E27FC236}">
                <a16:creationId xmlns:a16="http://schemas.microsoft.com/office/drawing/2014/main" id="{12295D6A-FDEF-914C-8E99-E8F1B471D85F}"/>
              </a:ext>
            </a:extLst>
          </p:cNvPr>
          <p:cNvSpPr>
            <a:spLocks noGrp="1"/>
          </p:cNvSpPr>
          <p:nvPr>
            <p:ph type="sldNum" sz="quarter" idx="12"/>
          </p:nvPr>
        </p:nvSpPr>
        <p:spPr/>
        <p:txBody>
          <a:bodyPr/>
          <a:lstStyle/>
          <a:p>
            <a:fld id="{252F6618-9356-BE45-97A5-2812C278D7E6}" type="slidenum">
              <a:rPr lang="de-DE" altLang="de-DE"/>
              <a:pPr/>
              <a:t>19</a:t>
            </a:fld>
            <a:endParaRPr lang="de-DE" altLang="de-DE" b="0"/>
          </a:p>
        </p:txBody>
      </p:sp>
      <p:pic>
        <p:nvPicPr>
          <p:cNvPr id="209922" name="Picture 2">
            <a:extLst>
              <a:ext uri="{FF2B5EF4-FFF2-40B4-BE49-F238E27FC236}">
                <a16:creationId xmlns:a16="http://schemas.microsoft.com/office/drawing/2014/main" id="{42C61731-A0F0-124C-BE8C-CB44B123669D}"/>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13" y="0"/>
            <a:ext cx="9107487" cy="586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9923" name="Text Box 3">
            <a:extLst>
              <a:ext uri="{FF2B5EF4-FFF2-40B4-BE49-F238E27FC236}">
                <a16:creationId xmlns:a16="http://schemas.microsoft.com/office/drawing/2014/main" id="{D0322B53-B741-0342-8EC0-09B4AD144D7E}"/>
              </a:ext>
            </a:extLst>
          </p:cNvPr>
          <p:cNvSpPr txBox="1">
            <a:spLocks noChangeArrowheads="1"/>
          </p:cNvSpPr>
          <p:nvPr/>
        </p:nvSpPr>
        <p:spPr bwMode="auto">
          <a:xfrm>
            <a:off x="685800" y="533400"/>
            <a:ext cx="47244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de-DE" altLang="de-DE" sz="4000" b="1">
                <a:latin typeface="Arial" panose="020B0604020202020204" pitchFamily="34" charset="0"/>
              </a:rPr>
              <a:t>Was bleibt?</a:t>
            </a:r>
            <a:endParaRPr lang="de-DE" altLang="de-DE" b="1">
              <a:latin typeface="Arial" panose="020B0604020202020204" pitchFamily="34" charset="0"/>
            </a:endParaRPr>
          </a:p>
        </p:txBody>
      </p:sp>
      <p:sp>
        <p:nvSpPr>
          <p:cNvPr id="209924" name="Text Box 4">
            <a:extLst>
              <a:ext uri="{FF2B5EF4-FFF2-40B4-BE49-F238E27FC236}">
                <a16:creationId xmlns:a16="http://schemas.microsoft.com/office/drawing/2014/main" id="{B256DE6F-59E7-B145-87C3-02C20AE990ED}"/>
              </a:ext>
            </a:extLst>
          </p:cNvPr>
          <p:cNvSpPr txBox="1">
            <a:spLocks noChangeArrowheads="1"/>
          </p:cNvSpPr>
          <p:nvPr/>
        </p:nvSpPr>
        <p:spPr bwMode="auto">
          <a:xfrm>
            <a:off x="1066800" y="1752600"/>
            <a:ext cx="4027488"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FontTx/>
              <a:buChar char="•"/>
            </a:pPr>
            <a:r>
              <a:rPr lang="de-DE" altLang="de-DE" sz="3600" b="1">
                <a:latin typeface="Arial" panose="020B0604020202020204" pitchFamily="34" charset="0"/>
              </a:rPr>
              <a:t>Theater und Film</a:t>
            </a:r>
            <a:endParaRPr lang="de-DE" altLang="de-DE" b="1"/>
          </a:p>
        </p:txBody>
      </p:sp>
      <p:sp>
        <p:nvSpPr>
          <p:cNvPr id="209925" name="Text Box 5">
            <a:extLst>
              <a:ext uri="{FF2B5EF4-FFF2-40B4-BE49-F238E27FC236}">
                <a16:creationId xmlns:a16="http://schemas.microsoft.com/office/drawing/2014/main" id="{AA3C8ADC-779F-CF41-BE85-7CB3250FA905}"/>
              </a:ext>
            </a:extLst>
          </p:cNvPr>
          <p:cNvSpPr txBox="1">
            <a:spLocks noChangeArrowheads="1"/>
          </p:cNvSpPr>
          <p:nvPr/>
        </p:nvSpPr>
        <p:spPr bwMode="auto">
          <a:xfrm>
            <a:off x="1066800" y="2514600"/>
            <a:ext cx="5627688"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FontTx/>
              <a:buChar char="•"/>
            </a:pPr>
            <a:r>
              <a:rPr lang="de-DE" altLang="de-DE" sz="3600" b="1">
                <a:latin typeface="Arial" panose="020B0604020202020204" pitchFamily="34" charset="0"/>
              </a:rPr>
              <a:t>Pferdekutsche und Auto</a:t>
            </a:r>
            <a:endParaRPr lang="de-DE" altLang="de-DE" b="1"/>
          </a:p>
        </p:txBody>
      </p:sp>
      <p:sp>
        <p:nvSpPr>
          <p:cNvPr id="209926" name="Text Box 6">
            <a:extLst>
              <a:ext uri="{FF2B5EF4-FFF2-40B4-BE49-F238E27FC236}">
                <a16:creationId xmlns:a16="http://schemas.microsoft.com/office/drawing/2014/main" id="{D832ACFE-2484-CA40-9099-3B99F10D2378}"/>
              </a:ext>
            </a:extLst>
          </p:cNvPr>
          <p:cNvSpPr txBox="1">
            <a:spLocks noChangeArrowheads="1"/>
          </p:cNvSpPr>
          <p:nvPr/>
        </p:nvSpPr>
        <p:spPr bwMode="auto">
          <a:xfrm>
            <a:off x="1066800" y="3657600"/>
            <a:ext cx="632460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Char char="•"/>
            </a:pPr>
            <a:r>
              <a:rPr lang="de-DE" altLang="de-DE" sz="3600" b="1">
                <a:latin typeface="Arial" panose="020B0604020202020204" pitchFamily="34" charset="0"/>
              </a:rPr>
              <a:t>persönlicher Kontakt </a:t>
            </a:r>
            <a:br>
              <a:rPr lang="de-DE" altLang="de-DE" sz="3600" b="1">
                <a:latin typeface="Arial" panose="020B0604020202020204" pitchFamily="34" charset="0"/>
              </a:rPr>
            </a:br>
            <a:r>
              <a:rPr lang="de-DE" altLang="de-DE" sz="3600" b="1">
                <a:latin typeface="Arial" panose="020B0604020202020204" pitchFamily="34" charset="0"/>
              </a:rPr>
              <a:t> </a:t>
            </a:r>
            <a:r>
              <a:rPr lang="de-DE" altLang="de-DE" sz="3600" b="1" i="1" u="sng">
                <a:latin typeface="Arial" panose="020B0604020202020204" pitchFamily="34" charset="0"/>
              </a:rPr>
              <a:t>und</a:t>
            </a:r>
            <a:r>
              <a:rPr lang="de-DE" altLang="de-DE" sz="3600" b="1">
                <a:latin typeface="Arial" panose="020B0604020202020204" pitchFamily="34" charset="0"/>
              </a:rPr>
              <a:t> Virtualität</a:t>
            </a:r>
          </a:p>
        </p:txBody>
      </p:sp>
    </p:spTree>
  </p:cSld>
  <p:clrMapOvr>
    <a:masterClrMapping/>
  </p:clrMapOvr>
  <p:transition spd="slow">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0992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 presetClass="entr" presetSubtype="8" fill="hold" grpId="0" nodeType="clickEffect">
                                  <p:stCondLst>
                                    <p:cond delay="0"/>
                                  </p:stCondLst>
                                  <p:childTnLst>
                                    <p:set>
                                      <p:cBhvr>
                                        <p:cTn id="10" dur="1" fill="hold">
                                          <p:stCondLst>
                                            <p:cond delay="0"/>
                                          </p:stCondLst>
                                        </p:cTn>
                                        <p:tgtEl>
                                          <p:spTgt spid="209924"/>
                                        </p:tgtEl>
                                        <p:attrNameLst>
                                          <p:attrName>style.visibility</p:attrName>
                                        </p:attrNameLst>
                                      </p:cBhvr>
                                      <p:to>
                                        <p:strVal val="visible"/>
                                      </p:to>
                                    </p:set>
                                    <p:anim calcmode="lin" valueType="num">
                                      <p:cBhvr additive="base">
                                        <p:cTn id="11" dur="500" fill="hold"/>
                                        <p:tgtEl>
                                          <p:spTgt spid="209924"/>
                                        </p:tgtEl>
                                        <p:attrNameLst>
                                          <p:attrName>ppt_x</p:attrName>
                                        </p:attrNameLst>
                                      </p:cBhvr>
                                      <p:tavLst>
                                        <p:tav tm="0">
                                          <p:val>
                                            <p:strVal val="0-#ppt_w/2"/>
                                          </p:val>
                                        </p:tav>
                                        <p:tav tm="100000">
                                          <p:val>
                                            <p:strVal val="#ppt_x"/>
                                          </p:val>
                                        </p:tav>
                                      </p:tavLst>
                                    </p:anim>
                                    <p:anim calcmode="lin" valueType="num">
                                      <p:cBhvr additive="base">
                                        <p:cTn id="12" dur="500" fill="hold"/>
                                        <p:tgtEl>
                                          <p:spTgt spid="209924"/>
                                        </p:tgtEl>
                                        <p:attrNameLst>
                                          <p:attrName>ppt_y</p:attrName>
                                        </p:attrNameLst>
                                      </p:cBhvr>
                                      <p:tavLst>
                                        <p:tav tm="0">
                                          <p:val>
                                            <p:strVal val="#ppt_y"/>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209925"/>
                                        </p:tgtEl>
                                        <p:attrNameLst>
                                          <p:attrName>style.visibility</p:attrName>
                                        </p:attrNameLst>
                                      </p:cBhvr>
                                      <p:to>
                                        <p:strVal val="visible"/>
                                      </p:to>
                                    </p:set>
                                    <p:anim calcmode="lin" valueType="num">
                                      <p:cBhvr additive="base">
                                        <p:cTn id="17" dur="500" fill="hold"/>
                                        <p:tgtEl>
                                          <p:spTgt spid="209925"/>
                                        </p:tgtEl>
                                        <p:attrNameLst>
                                          <p:attrName>ppt_x</p:attrName>
                                        </p:attrNameLst>
                                      </p:cBhvr>
                                      <p:tavLst>
                                        <p:tav tm="0">
                                          <p:val>
                                            <p:strVal val="0-#ppt_w/2"/>
                                          </p:val>
                                        </p:tav>
                                        <p:tav tm="100000">
                                          <p:val>
                                            <p:strVal val="#ppt_x"/>
                                          </p:val>
                                        </p:tav>
                                      </p:tavLst>
                                    </p:anim>
                                    <p:anim calcmode="lin" valueType="num">
                                      <p:cBhvr additive="base">
                                        <p:cTn id="18" dur="500" fill="hold"/>
                                        <p:tgtEl>
                                          <p:spTgt spid="209925"/>
                                        </p:tgtEl>
                                        <p:attrNameLst>
                                          <p:attrName>ppt_y</p:attrName>
                                        </p:attrNameLst>
                                      </p:cBhvr>
                                      <p:tavLst>
                                        <p:tav tm="0">
                                          <p:val>
                                            <p:strVal val="#ppt_y"/>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209926"/>
                                        </p:tgtEl>
                                        <p:attrNameLst>
                                          <p:attrName>style.visibility</p:attrName>
                                        </p:attrNameLst>
                                      </p:cBhvr>
                                      <p:to>
                                        <p:strVal val="visible"/>
                                      </p:to>
                                    </p:set>
                                    <p:anim calcmode="lin" valueType="num">
                                      <p:cBhvr additive="base">
                                        <p:cTn id="23" dur="500" fill="hold"/>
                                        <p:tgtEl>
                                          <p:spTgt spid="209926"/>
                                        </p:tgtEl>
                                        <p:attrNameLst>
                                          <p:attrName>ppt_x</p:attrName>
                                        </p:attrNameLst>
                                      </p:cBhvr>
                                      <p:tavLst>
                                        <p:tav tm="0">
                                          <p:val>
                                            <p:strVal val="0-#ppt_w/2"/>
                                          </p:val>
                                        </p:tav>
                                        <p:tav tm="100000">
                                          <p:val>
                                            <p:strVal val="#ppt_x"/>
                                          </p:val>
                                        </p:tav>
                                      </p:tavLst>
                                    </p:anim>
                                    <p:anim calcmode="lin" valueType="num">
                                      <p:cBhvr additive="base">
                                        <p:cTn id="24" dur="500" fill="hold"/>
                                        <p:tgtEl>
                                          <p:spTgt spid="20992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9923" grpId="0" autoUpdateAnimBg="0"/>
      <p:bldP spid="209924" grpId="0" autoUpdateAnimBg="0"/>
      <p:bldP spid="209925" grpId="0" autoUpdateAnimBg="0"/>
      <p:bldP spid="209926"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liennummernplatzhalter 3">
            <a:extLst>
              <a:ext uri="{FF2B5EF4-FFF2-40B4-BE49-F238E27FC236}">
                <a16:creationId xmlns:a16="http://schemas.microsoft.com/office/drawing/2014/main" id="{DBF62CA4-799F-FA48-BB7D-8E1F5FB70E02}"/>
              </a:ext>
            </a:extLst>
          </p:cNvPr>
          <p:cNvSpPr>
            <a:spLocks noGrp="1"/>
          </p:cNvSpPr>
          <p:nvPr>
            <p:ph type="sldNum" sz="quarter" idx="12"/>
          </p:nvPr>
        </p:nvSpPr>
        <p:spPr/>
        <p:txBody>
          <a:bodyPr/>
          <a:lstStyle/>
          <a:p>
            <a:fld id="{1C434FF0-1AE5-134A-81FB-ED2DA2D05ABD}" type="slidenum">
              <a:rPr lang="de-DE" altLang="de-DE"/>
              <a:pPr/>
              <a:t>2</a:t>
            </a:fld>
            <a:endParaRPr lang="de-DE" altLang="de-DE" b="0"/>
          </a:p>
        </p:txBody>
      </p:sp>
      <p:pic>
        <p:nvPicPr>
          <p:cNvPr id="131074" name="Picture 2">
            <a:extLst>
              <a:ext uri="{FF2B5EF4-FFF2-40B4-BE49-F238E27FC236}">
                <a16:creationId xmlns:a16="http://schemas.microsoft.com/office/drawing/2014/main" id="{A5223F41-0CBC-E448-A406-3CA0658DC181}"/>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13" y="0"/>
            <a:ext cx="9107487" cy="586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1076" name="Text Box 4">
            <a:extLst>
              <a:ext uri="{FF2B5EF4-FFF2-40B4-BE49-F238E27FC236}">
                <a16:creationId xmlns:a16="http://schemas.microsoft.com/office/drawing/2014/main" id="{1DF45CCE-4ABF-DD41-B53D-5A48FEDA7FD3}"/>
              </a:ext>
            </a:extLst>
          </p:cNvPr>
          <p:cNvSpPr txBox="1">
            <a:spLocks noChangeArrowheads="1"/>
          </p:cNvSpPr>
          <p:nvPr/>
        </p:nvSpPr>
        <p:spPr bwMode="auto">
          <a:xfrm>
            <a:off x="1143000" y="838200"/>
            <a:ext cx="71628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de-DE" altLang="de-DE" sz="4000" b="1">
                <a:latin typeface="Arial" panose="020B0604020202020204" pitchFamily="34" charset="0"/>
              </a:rPr>
              <a:t>Motive / Argumente </a:t>
            </a:r>
            <a:br>
              <a:rPr lang="de-DE" altLang="de-DE" sz="4000" b="1">
                <a:latin typeface="Arial" panose="020B0604020202020204" pitchFamily="34" charset="0"/>
              </a:rPr>
            </a:br>
            <a:r>
              <a:rPr lang="de-DE" altLang="de-DE" sz="4000" b="1">
                <a:latin typeface="Arial" panose="020B0604020202020204" pitchFamily="34" charset="0"/>
              </a:rPr>
              <a:t>für neue Medien</a:t>
            </a:r>
            <a:endParaRPr lang="de-DE" altLang="de-DE" b="1">
              <a:latin typeface="Arial" panose="020B0604020202020204" pitchFamily="34" charset="0"/>
            </a:endParaRPr>
          </a:p>
        </p:txBody>
      </p:sp>
      <p:sp>
        <p:nvSpPr>
          <p:cNvPr id="131077" name="Text Box 5">
            <a:extLst>
              <a:ext uri="{FF2B5EF4-FFF2-40B4-BE49-F238E27FC236}">
                <a16:creationId xmlns:a16="http://schemas.microsoft.com/office/drawing/2014/main" id="{D051A4CD-6443-624D-85D8-46D08DDA8955}"/>
              </a:ext>
            </a:extLst>
          </p:cNvPr>
          <p:cNvSpPr txBox="1">
            <a:spLocks noChangeArrowheads="1"/>
          </p:cNvSpPr>
          <p:nvPr/>
        </p:nvSpPr>
        <p:spPr bwMode="auto">
          <a:xfrm>
            <a:off x="1828800" y="2590800"/>
            <a:ext cx="5881688"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FontTx/>
              <a:buChar char="•"/>
            </a:pPr>
            <a:r>
              <a:rPr lang="de-DE" altLang="de-DE" sz="3600" b="1">
                <a:latin typeface="Arial" panose="020B0604020202020204" pitchFamily="34" charset="0"/>
              </a:rPr>
              <a:t>weltweiter Bildungsmarkt</a:t>
            </a:r>
            <a:endParaRPr lang="de-DE" altLang="de-DE" b="1"/>
          </a:p>
        </p:txBody>
      </p:sp>
      <p:sp>
        <p:nvSpPr>
          <p:cNvPr id="131083" name="Text Box 11">
            <a:extLst>
              <a:ext uri="{FF2B5EF4-FFF2-40B4-BE49-F238E27FC236}">
                <a16:creationId xmlns:a16="http://schemas.microsoft.com/office/drawing/2014/main" id="{52D33E10-57EA-2947-9681-C5A143322ABE}"/>
              </a:ext>
            </a:extLst>
          </p:cNvPr>
          <p:cNvSpPr txBox="1">
            <a:spLocks noChangeArrowheads="1"/>
          </p:cNvSpPr>
          <p:nvPr/>
        </p:nvSpPr>
        <p:spPr bwMode="auto">
          <a:xfrm>
            <a:off x="1828800" y="3505200"/>
            <a:ext cx="5932488"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FontTx/>
              <a:buChar char="•"/>
            </a:pPr>
            <a:r>
              <a:rPr lang="de-DE" altLang="de-DE" sz="3600" b="1">
                <a:latin typeface="Arial" panose="020B0604020202020204" pitchFamily="34" charset="0"/>
              </a:rPr>
              <a:t>Ansprüche der Studenten</a:t>
            </a:r>
            <a:endParaRPr lang="de-DE" altLang="de-DE" b="1"/>
          </a:p>
        </p:txBody>
      </p:sp>
      <p:sp>
        <p:nvSpPr>
          <p:cNvPr id="131084" name="Text Box 12">
            <a:extLst>
              <a:ext uri="{FF2B5EF4-FFF2-40B4-BE49-F238E27FC236}">
                <a16:creationId xmlns:a16="http://schemas.microsoft.com/office/drawing/2014/main" id="{3A4025FF-8E4B-6549-9DE6-B37216D53763}"/>
              </a:ext>
            </a:extLst>
          </p:cNvPr>
          <p:cNvSpPr txBox="1">
            <a:spLocks noChangeArrowheads="1"/>
          </p:cNvSpPr>
          <p:nvPr/>
        </p:nvSpPr>
        <p:spPr bwMode="auto">
          <a:xfrm>
            <a:off x="1828800" y="4419600"/>
            <a:ext cx="7278688"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FontTx/>
              <a:buChar char="•"/>
            </a:pPr>
            <a:r>
              <a:rPr lang="de-DE" altLang="de-DE" sz="3600" b="1">
                <a:latin typeface="Arial" panose="020B0604020202020204" pitchFamily="34" charset="0"/>
              </a:rPr>
              <a:t>individuelle Lehre für die Masse</a:t>
            </a:r>
            <a:endParaRPr lang="de-DE" altLang="de-DE"/>
          </a:p>
        </p:txBody>
      </p:sp>
      <p:sp>
        <p:nvSpPr>
          <p:cNvPr id="131085" name="Text Box 13">
            <a:extLst>
              <a:ext uri="{FF2B5EF4-FFF2-40B4-BE49-F238E27FC236}">
                <a16:creationId xmlns:a16="http://schemas.microsoft.com/office/drawing/2014/main" id="{86B81788-37FF-9C4D-B47B-B06A87E50A0C}"/>
              </a:ext>
            </a:extLst>
          </p:cNvPr>
          <p:cNvSpPr txBox="1">
            <a:spLocks noChangeArrowheads="1"/>
          </p:cNvSpPr>
          <p:nvPr/>
        </p:nvSpPr>
        <p:spPr bwMode="auto">
          <a:xfrm>
            <a:off x="1828800" y="5410200"/>
            <a:ext cx="4891088"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FontTx/>
              <a:buChar char="•"/>
            </a:pPr>
            <a:r>
              <a:rPr lang="de-DE" altLang="de-DE" sz="3600" b="1">
                <a:latin typeface="Arial" panose="020B0604020202020204" pitchFamily="34" charset="0"/>
              </a:rPr>
              <a:t>lebenslanges Lernen</a:t>
            </a:r>
            <a:endParaRPr lang="de-DE" altLang="de-DE"/>
          </a:p>
        </p:txBody>
      </p:sp>
    </p:spTree>
  </p:cSld>
  <p:clrMapOvr>
    <a:masterClrMapping/>
  </p:clrMapOvr>
  <p:transition spd="slow">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3107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 presetClass="entr" presetSubtype="8" fill="hold" grpId="0" nodeType="clickEffect">
                                  <p:stCondLst>
                                    <p:cond delay="0"/>
                                  </p:stCondLst>
                                  <p:childTnLst>
                                    <p:set>
                                      <p:cBhvr>
                                        <p:cTn id="10" dur="1" fill="hold">
                                          <p:stCondLst>
                                            <p:cond delay="0"/>
                                          </p:stCondLst>
                                        </p:cTn>
                                        <p:tgtEl>
                                          <p:spTgt spid="131077"/>
                                        </p:tgtEl>
                                        <p:attrNameLst>
                                          <p:attrName>style.visibility</p:attrName>
                                        </p:attrNameLst>
                                      </p:cBhvr>
                                      <p:to>
                                        <p:strVal val="visible"/>
                                      </p:to>
                                    </p:set>
                                    <p:anim calcmode="lin" valueType="num">
                                      <p:cBhvr additive="base">
                                        <p:cTn id="11" dur="500" fill="hold"/>
                                        <p:tgtEl>
                                          <p:spTgt spid="131077"/>
                                        </p:tgtEl>
                                        <p:attrNameLst>
                                          <p:attrName>ppt_x</p:attrName>
                                        </p:attrNameLst>
                                      </p:cBhvr>
                                      <p:tavLst>
                                        <p:tav tm="0">
                                          <p:val>
                                            <p:strVal val="0-#ppt_w/2"/>
                                          </p:val>
                                        </p:tav>
                                        <p:tav tm="100000">
                                          <p:val>
                                            <p:strVal val="#ppt_x"/>
                                          </p:val>
                                        </p:tav>
                                      </p:tavLst>
                                    </p:anim>
                                    <p:anim calcmode="lin" valueType="num">
                                      <p:cBhvr additive="base">
                                        <p:cTn id="12" dur="500" fill="hold"/>
                                        <p:tgtEl>
                                          <p:spTgt spid="131077"/>
                                        </p:tgtEl>
                                        <p:attrNameLst>
                                          <p:attrName>ppt_y</p:attrName>
                                        </p:attrNameLst>
                                      </p:cBhvr>
                                      <p:tavLst>
                                        <p:tav tm="0">
                                          <p:val>
                                            <p:strVal val="#ppt_y"/>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131083"/>
                                        </p:tgtEl>
                                        <p:attrNameLst>
                                          <p:attrName>style.visibility</p:attrName>
                                        </p:attrNameLst>
                                      </p:cBhvr>
                                      <p:to>
                                        <p:strVal val="visible"/>
                                      </p:to>
                                    </p:set>
                                    <p:anim calcmode="lin" valueType="num">
                                      <p:cBhvr additive="base">
                                        <p:cTn id="17" dur="500" fill="hold"/>
                                        <p:tgtEl>
                                          <p:spTgt spid="131083"/>
                                        </p:tgtEl>
                                        <p:attrNameLst>
                                          <p:attrName>ppt_x</p:attrName>
                                        </p:attrNameLst>
                                      </p:cBhvr>
                                      <p:tavLst>
                                        <p:tav tm="0">
                                          <p:val>
                                            <p:strVal val="0-#ppt_w/2"/>
                                          </p:val>
                                        </p:tav>
                                        <p:tav tm="100000">
                                          <p:val>
                                            <p:strVal val="#ppt_x"/>
                                          </p:val>
                                        </p:tav>
                                      </p:tavLst>
                                    </p:anim>
                                    <p:anim calcmode="lin" valueType="num">
                                      <p:cBhvr additive="base">
                                        <p:cTn id="18" dur="500" fill="hold"/>
                                        <p:tgtEl>
                                          <p:spTgt spid="131083"/>
                                        </p:tgtEl>
                                        <p:attrNameLst>
                                          <p:attrName>ppt_y</p:attrName>
                                        </p:attrNameLst>
                                      </p:cBhvr>
                                      <p:tavLst>
                                        <p:tav tm="0">
                                          <p:val>
                                            <p:strVal val="#ppt_y"/>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131084"/>
                                        </p:tgtEl>
                                        <p:attrNameLst>
                                          <p:attrName>style.visibility</p:attrName>
                                        </p:attrNameLst>
                                      </p:cBhvr>
                                      <p:to>
                                        <p:strVal val="visible"/>
                                      </p:to>
                                    </p:set>
                                    <p:anim calcmode="lin" valueType="num">
                                      <p:cBhvr additive="base">
                                        <p:cTn id="23" dur="500" fill="hold"/>
                                        <p:tgtEl>
                                          <p:spTgt spid="131084"/>
                                        </p:tgtEl>
                                        <p:attrNameLst>
                                          <p:attrName>ppt_x</p:attrName>
                                        </p:attrNameLst>
                                      </p:cBhvr>
                                      <p:tavLst>
                                        <p:tav tm="0">
                                          <p:val>
                                            <p:strVal val="0-#ppt_w/2"/>
                                          </p:val>
                                        </p:tav>
                                        <p:tav tm="100000">
                                          <p:val>
                                            <p:strVal val="#ppt_x"/>
                                          </p:val>
                                        </p:tav>
                                      </p:tavLst>
                                    </p:anim>
                                    <p:anim calcmode="lin" valueType="num">
                                      <p:cBhvr additive="base">
                                        <p:cTn id="24" dur="500" fill="hold"/>
                                        <p:tgtEl>
                                          <p:spTgt spid="131084"/>
                                        </p:tgtEl>
                                        <p:attrNameLst>
                                          <p:attrName>ppt_y</p:attrName>
                                        </p:attrNameLst>
                                      </p:cBhvr>
                                      <p:tavLst>
                                        <p:tav tm="0">
                                          <p:val>
                                            <p:strVal val="#ppt_y"/>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8" fill="hold" grpId="0" nodeType="clickEffect">
                                  <p:stCondLst>
                                    <p:cond delay="0"/>
                                  </p:stCondLst>
                                  <p:childTnLst>
                                    <p:set>
                                      <p:cBhvr>
                                        <p:cTn id="28" dur="1" fill="hold">
                                          <p:stCondLst>
                                            <p:cond delay="0"/>
                                          </p:stCondLst>
                                        </p:cTn>
                                        <p:tgtEl>
                                          <p:spTgt spid="131085"/>
                                        </p:tgtEl>
                                        <p:attrNameLst>
                                          <p:attrName>style.visibility</p:attrName>
                                        </p:attrNameLst>
                                      </p:cBhvr>
                                      <p:to>
                                        <p:strVal val="visible"/>
                                      </p:to>
                                    </p:set>
                                    <p:anim calcmode="lin" valueType="num">
                                      <p:cBhvr additive="base">
                                        <p:cTn id="29" dur="500" fill="hold"/>
                                        <p:tgtEl>
                                          <p:spTgt spid="131085"/>
                                        </p:tgtEl>
                                        <p:attrNameLst>
                                          <p:attrName>ppt_x</p:attrName>
                                        </p:attrNameLst>
                                      </p:cBhvr>
                                      <p:tavLst>
                                        <p:tav tm="0">
                                          <p:val>
                                            <p:strVal val="0-#ppt_w/2"/>
                                          </p:val>
                                        </p:tav>
                                        <p:tav tm="100000">
                                          <p:val>
                                            <p:strVal val="#ppt_x"/>
                                          </p:val>
                                        </p:tav>
                                      </p:tavLst>
                                    </p:anim>
                                    <p:anim calcmode="lin" valueType="num">
                                      <p:cBhvr additive="base">
                                        <p:cTn id="30" dur="500" fill="hold"/>
                                        <p:tgtEl>
                                          <p:spTgt spid="13108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1076" grpId="0" autoUpdateAnimBg="0"/>
      <p:bldP spid="131077" grpId="0" autoUpdateAnimBg="0"/>
      <p:bldP spid="131083" grpId="0" autoUpdateAnimBg="0"/>
      <p:bldP spid="131084" grpId="0" autoUpdateAnimBg="0"/>
      <p:bldP spid="131085" grpId="0"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liennummernplatzhalter 3">
            <a:extLst>
              <a:ext uri="{FF2B5EF4-FFF2-40B4-BE49-F238E27FC236}">
                <a16:creationId xmlns:a16="http://schemas.microsoft.com/office/drawing/2014/main" id="{45D139C3-1AF3-C84E-8D0A-324FCC74B567}"/>
              </a:ext>
            </a:extLst>
          </p:cNvPr>
          <p:cNvSpPr>
            <a:spLocks noGrp="1"/>
          </p:cNvSpPr>
          <p:nvPr>
            <p:ph type="sldNum" sz="quarter" idx="12"/>
          </p:nvPr>
        </p:nvSpPr>
        <p:spPr/>
        <p:txBody>
          <a:bodyPr/>
          <a:lstStyle/>
          <a:p>
            <a:fld id="{266B9E39-A0BC-8F45-A2CC-2A60DF5EA619}" type="slidenum">
              <a:rPr lang="de-DE" altLang="de-DE"/>
              <a:pPr/>
              <a:t>20</a:t>
            </a:fld>
            <a:endParaRPr lang="de-DE" altLang="de-DE" b="0"/>
          </a:p>
        </p:txBody>
      </p:sp>
      <p:pic>
        <p:nvPicPr>
          <p:cNvPr id="207874" name="Picture 2">
            <a:extLst>
              <a:ext uri="{FF2B5EF4-FFF2-40B4-BE49-F238E27FC236}">
                <a16:creationId xmlns:a16="http://schemas.microsoft.com/office/drawing/2014/main" id="{261F98BB-7300-9842-AA73-F16D075CBA78}"/>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13" y="0"/>
            <a:ext cx="9107487" cy="586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7875" name="Text Box 3">
            <a:extLst>
              <a:ext uri="{FF2B5EF4-FFF2-40B4-BE49-F238E27FC236}">
                <a16:creationId xmlns:a16="http://schemas.microsoft.com/office/drawing/2014/main" id="{4A8FF370-FAF2-1A40-AD88-F79FA8DE36F1}"/>
              </a:ext>
            </a:extLst>
          </p:cNvPr>
          <p:cNvSpPr txBox="1">
            <a:spLocks noChangeArrowheads="1"/>
          </p:cNvSpPr>
          <p:nvPr/>
        </p:nvSpPr>
        <p:spPr bwMode="auto">
          <a:xfrm>
            <a:off x="1676400" y="762000"/>
            <a:ext cx="6858000" cy="2347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de-DE" altLang="de-DE" sz="4000" b="1">
                <a:latin typeface="Arial" panose="020B0604020202020204" pitchFamily="34" charset="0"/>
              </a:rPr>
              <a:t>Uni-www.ersity.de </a:t>
            </a:r>
            <a:endParaRPr lang="de-DE" altLang="de-DE" sz="3000" b="1">
              <a:latin typeface="Arial" panose="020B0604020202020204" pitchFamily="34" charset="0"/>
            </a:endParaRPr>
          </a:p>
          <a:p>
            <a:pPr>
              <a:spcBef>
                <a:spcPct val="50000"/>
              </a:spcBef>
            </a:pPr>
            <a:endParaRPr lang="de-DE" altLang="de-DE" b="1">
              <a:latin typeface="Arial" panose="020B0604020202020204" pitchFamily="34" charset="0"/>
            </a:endParaRPr>
          </a:p>
          <a:p>
            <a:r>
              <a:rPr lang="de-DE" altLang="de-DE" sz="3600" b="1">
                <a:latin typeface="Arial" panose="020B0604020202020204" pitchFamily="34" charset="0"/>
              </a:rPr>
              <a:t>Virtuelle Hochschule - Reale Herausforderungen</a:t>
            </a:r>
            <a:endParaRPr lang="de-DE" altLang="de-DE" sz="3600"/>
          </a:p>
        </p:txBody>
      </p:sp>
      <p:sp>
        <p:nvSpPr>
          <p:cNvPr id="207876" name="Text Box 4">
            <a:extLst>
              <a:ext uri="{FF2B5EF4-FFF2-40B4-BE49-F238E27FC236}">
                <a16:creationId xmlns:a16="http://schemas.microsoft.com/office/drawing/2014/main" id="{61034D18-72AE-7A42-9563-9C29219107AA}"/>
              </a:ext>
            </a:extLst>
          </p:cNvPr>
          <p:cNvSpPr txBox="1">
            <a:spLocks noChangeArrowheads="1"/>
          </p:cNvSpPr>
          <p:nvPr/>
        </p:nvSpPr>
        <p:spPr bwMode="auto">
          <a:xfrm>
            <a:off x="1981200" y="5410200"/>
            <a:ext cx="43386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a:latin typeface="Arial" panose="020B0604020202020204" pitchFamily="34" charset="0"/>
              </a:rPr>
              <a:t>29. November 2000, Karlsruhe</a:t>
            </a:r>
            <a:endParaRPr lang="de-DE" altLang="de-DE"/>
          </a:p>
        </p:txBody>
      </p:sp>
      <p:sp>
        <p:nvSpPr>
          <p:cNvPr id="207877" name="Text Box 5">
            <a:extLst>
              <a:ext uri="{FF2B5EF4-FFF2-40B4-BE49-F238E27FC236}">
                <a16:creationId xmlns:a16="http://schemas.microsoft.com/office/drawing/2014/main" id="{786A1533-A47D-5946-961A-FEBA3B1B4715}"/>
              </a:ext>
            </a:extLst>
          </p:cNvPr>
          <p:cNvSpPr txBox="1">
            <a:spLocks noChangeArrowheads="1"/>
          </p:cNvSpPr>
          <p:nvPr/>
        </p:nvSpPr>
        <p:spPr bwMode="auto">
          <a:xfrm>
            <a:off x="1828800" y="3810000"/>
            <a:ext cx="5329238"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b="1">
                <a:latin typeface="Arial" panose="020B0604020202020204" pitchFamily="34" charset="0"/>
              </a:rPr>
              <a:t>Detlef Müller-Böling</a:t>
            </a:r>
          </a:p>
          <a:p>
            <a:r>
              <a:rPr lang="de-DE" altLang="de-DE" b="1">
                <a:latin typeface="Arial" panose="020B0604020202020204" pitchFamily="34" charset="0"/>
              </a:rPr>
              <a:t>Centrum für Hochschulentwicklung</a:t>
            </a:r>
            <a:endParaRPr lang="de-DE" altLang="de-DE"/>
          </a:p>
        </p:txBody>
      </p:sp>
    </p:spTree>
  </p:cSld>
  <p:clrMapOvr>
    <a:masterClrMapping/>
  </p:clrMapOvr>
  <p:transition spd="slow">
    <p:zoom dir="in"/>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3">
            <a:extLst>
              <a:ext uri="{FF2B5EF4-FFF2-40B4-BE49-F238E27FC236}">
                <a16:creationId xmlns:a16="http://schemas.microsoft.com/office/drawing/2014/main" id="{7CE3897A-A8F8-7A45-A655-4EBDFFE8BD01}"/>
              </a:ext>
            </a:extLst>
          </p:cNvPr>
          <p:cNvSpPr>
            <a:spLocks noGrp="1"/>
          </p:cNvSpPr>
          <p:nvPr>
            <p:ph type="sldNum" sz="quarter" idx="12"/>
          </p:nvPr>
        </p:nvSpPr>
        <p:spPr/>
        <p:txBody>
          <a:bodyPr/>
          <a:lstStyle/>
          <a:p>
            <a:fld id="{18098EE1-702F-AA49-98DF-8CC694DA2A49}" type="slidenum">
              <a:rPr lang="de-DE" altLang="de-DE"/>
              <a:pPr/>
              <a:t>3</a:t>
            </a:fld>
            <a:endParaRPr lang="de-DE" altLang="de-DE" b="0"/>
          </a:p>
        </p:txBody>
      </p:sp>
      <p:pic>
        <p:nvPicPr>
          <p:cNvPr id="197634" name="Picture 2">
            <a:extLst>
              <a:ext uri="{FF2B5EF4-FFF2-40B4-BE49-F238E27FC236}">
                <a16:creationId xmlns:a16="http://schemas.microsoft.com/office/drawing/2014/main" id="{1B024EEC-F0C7-7749-9837-F213B5775539}"/>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07488" cy="586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97635" name="Text Box 3">
            <a:extLst>
              <a:ext uri="{FF2B5EF4-FFF2-40B4-BE49-F238E27FC236}">
                <a16:creationId xmlns:a16="http://schemas.microsoft.com/office/drawing/2014/main" id="{8DD7A1F2-F32E-5248-9FE1-55FBA4B58C37}"/>
              </a:ext>
            </a:extLst>
          </p:cNvPr>
          <p:cNvSpPr txBox="1">
            <a:spLocks noChangeArrowheads="1"/>
          </p:cNvSpPr>
          <p:nvPr/>
        </p:nvSpPr>
        <p:spPr bwMode="auto">
          <a:xfrm>
            <a:off x="1066800" y="1600200"/>
            <a:ext cx="59436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de-DE" altLang="de-DE" sz="4000" b="1">
                <a:latin typeface="Arial" panose="020B0604020202020204" pitchFamily="34" charset="0"/>
              </a:rPr>
              <a:t>Alma mater ...</a:t>
            </a:r>
            <a:endParaRPr lang="de-DE" altLang="de-DE" b="1">
              <a:latin typeface="Arial" panose="020B0604020202020204" pitchFamily="34" charset="0"/>
            </a:endParaRPr>
          </a:p>
        </p:txBody>
      </p:sp>
      <p:sp>
        <p:nvSpPr>
          <p:cNvPr id="197636" name="Text Box 4">
            <a:extLst>
              <a:ext uri="{FF2B5EF4-FFF2-40B4-BE49-F238E27FC236}">
                <a16:creationId xmlns:a16="http://schemas.microsoft.com/office/drawing/2014/main" id="{913C0E39-AD92-4242-B6DD-A0C6AC68FA9B}"/>
              </a:ext>
            </a:extLst>
          </p:cNvPr>
          <p:cNvSpPr txBox="1">
            <a:spLocks noChangeArrowheads="1"/>
          </p:cNvSpPr>
          <p:nvPr/>
        </p:nvSpPr>
        <p:spPr bwMode="auto">
          <a:xfrm>
            <a:off x="2895600" y="3352800"/>
            <a:ext cx="2947988"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4000" b="1">
                <a:latin typeface="Arial" panose="020B0604020202020204" pitchFamily="34" charset="0"/>
              </a:rPr>
              <a:t>Quo vadis?</a:t>
            </a:r>
            <a:endParaRPr lang="de-DE" altLang="de-DE" sz="4000" b="1"/>
          </a:p>
        </p:txBody>
      </p:sp>
    </p:spTree>
  </p:cSld>
  <p:clrMapOvr>
    <a:masterClrMapping/>
  </p:clrMapOvr>
  <p:transition spd="slow">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9763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 presetClass="entr" presetSubtype="8" fill="hold" grpId="0" nodeType="clickEffect">
                                  <p:stCondLst>
                                    <p:cond delay="0"/>
                                  </p:stCondLst>
                                  <p:childTnLst>
                                    <p:set>
                                      <p:cBhvr>
                                        <p:cTn id="10" dur="1" fill="hold">
                                          <p:stCondLst>
                                            <p:cond delay="0"/>
                                          </p:stCondLst>
                                        </p:cTn>
                                        <p:tgtEl>
                                          <p:spTgt spid="197636"/>
                                        </p:tgtEl>
                                        <p:attrNameLst>
                                          <p:attrName>style.visibility</p:attrName>
                                        </p:attrNameLst>
                                      </p:cBhvr>
                                      <p:to>
                                        <p:strVal val="visible"/>
                                      </p:to>
                                    </p:set>
                                    <p:anim calcmode="lin" valueType="num">
                                      <p:cBhvr additive="base">
                                        <p:cTn id="11" dur="500" fill="hold"/>
                                        <p:tgtEl>
                                          <p:spTgt spid="197636"/>
                                        </p:tgtEl>
                                        <p:attrNameLst>
                                          <p:attrName>ppt_x</p:attrName>
                                        </p:attrNameLst>
                                      </p:cBhvr>
                                      <p:tavLst>
                                        <p:tav tm="0">
                                          <p:val>
                                            <p:strVal val="0-#ppt_w/2"/>
                                          </p:val>
                                        </p:tav>
                                        <p:tav tm="100000">
                                          <p:val>
                                            <p:strVal val="#ppt_x"/>
                                          </p:val>
                                        </p:tav>
                                      </p:tavLst>
                                    </p:anim>
                                    <p:anim calcmode="lin" valueType="num">
                                      <p:cBhvr additive="base">
                                        <p:cTn id="12" dur="500" fill="hold"/>
                                        <p:tgtEl>
                                          <p:spTgt spid="19763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7635" grpId="0" autoUpdateAnimBg="0"/>
      <p:bldP spid="197636"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oliennummernplatzhalter 3">
            <a:extLst>
              <a:ext uri="{FF2B5EF4-FFF2-40B4-BE49-F238E27FC236}">
                <a16:creationId xmlns:a16="http://schemas.microsoft.com/office/drawing/2014/main" id="{5F4F2178-D7FF-0040-9473-C17985C51430}"/>
              </a:ext>
            </a:extLst>
          </p:cNvPr>
          <p:cNvSpPr>
            <a:spLocks noGrp="1"/>
          </p:cNvSpPr>
          <p:nvPr>
            <p:ph type="sldNum" sz="quarter" idx="12"/>
          </p:nvPr>
        </p:nvSpPr>
        <p:spPr/>
        <p:txBody>
          <a:bodyPr/>
          <a:lstStyle/>
          <a:p>
            <a:fld id="{9A6113D2-A494-8D41-B2A6-1D306DDEE4AB}" type="slidenum">
              <a:rPr lang="de-DE" altLang="de-DE"/>
              <a:pPr/>
              <a:t>4</a:t>
            </a:fld>
            <a:endParaRPr lang="de-DE" altLang="de-DE" b="0"/>
          </a:p>
        </p:txBody>
      </p:sp>
      <p:pic>
        <p:nvPicPr>
          <p:cNvPr id="203778" name="Picture 1026">
            <a:extLst>
              <a:ext uri="{FF2B5EF4-FFF2-40B4-BE49-F238E27FC236}">
                <a16:creationId xmlns:a16="http://schemas.microsoft.com/office/drawing/2014/main" id="{CEAC3B1F-0DA8-DF42-9E95-C45CB5384D8B}"/>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13" y="0"/>
            <a:ext cx="9107487" cy="586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3779" name="Text Box 1027">
            <a:extLst>
              <a:ext uri="{FF2B5EF4-FFF2-40B4-BE49-F238E27FC236}">
                <a16:creationId xmlns:a16="http://schemas.microsoft.com/office/drawing/2014/main" id="{E5F63C04-773B-374D-8D6D-4DBBBB2FFC0E}"/>
              </a:ext>
            </a:extLst>
          </p:cNvPr>
          <p:cNvSpPr txBox="1">
            <a:spLocks noChangeArrowheads="1"/>
          </p:cNvSpPr>
          <p:nvPr/>
        </p:nvSpPr>
        <p:spPr bwMode="auto">
          <a:xfrm>
            <a:off x="609600" y="762000"/>
            <a:ext cx="78486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de-DE" altLang="de-DE" sz="4000" b="1">
                <a:latin typeface="Arial" panose="020B0604020202020204" pitchFamily="34" charset="0"/>
              </a:rPr>
              <a:t>Veränderte Wissensvermittlung</a:t>
            </a:r>
            <a:endParaRPr lang="de-DE" altLang="de-DE" b="1">
              <a:latin typeface="Arial" panose="020B0604020202020204" pitchFamily="34" charset="0"/>
            </a:endParaRPr>
          </a:p>
        </p:txBody>
      </p:sp>
      <p:sp>
        <p:nvSpPr>
          <p:cNvPr id="203780" name="Text Box 1028">
            <a:extLst>
              <a:ext uri="{FF2B5EF4-FFF2-40B4-BE49-F238E27FC236}">
                <a16:creationId xmlns:a16="http://schemas.microsoft.com/office/drawing/2014/main" id="{AC849804-318E-CB4A-9AAD-1C2100EA7301}"/>
              </a:ext>
            </a:extLst>
          </p:cNvPr>
          <p:cNvSpPr txBox="1">
            <a:spLocks noChangeArrowheads="1"/>
          </p:cNvSpPr>
          <p:nvPr/>
        </p:nvSpPr>
        <p:spPr bwMode="auto">
          <a:xfrm>
            <a:off x="1066800" y="1752600"/>
            <a:ext cx="2706688"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FontTx/>
              <a:buChar char="•"/>
            </a:pPr>
            <a:r>
              <a:rPr lang="de-DE" altLang="de-DE" sz="3600" b="1">
                <a:latin typeface="Arial" panose="020B0604020202020204" pitchFamily="34" charset="0"/>
              </a:rPr>
              <a:t>Integration</a:t>
            </a:r>
            <a:endParaRPr lang="de-DE" altLang="de-DE" b="1"/>
          </a:p>
        </p:txBody>
      </p:sp>
      <p:sp>
        <p:nvSpPr>
          <p:cNvPr id="203781" name="Text Box 1029">
            <a:extLst>
              <a:ext uri="{FF2B5EF4-FFF2-40B4-BE49-F238E27FC236}">
                <a16:creationId xmlns:a16="http://schemas.microsoft.com/office/drawing/2014/main" id="{1245AC27-64B9-C04F-9EA7-CBC07653070C}"/>
              </a:ext>
            </a:extLst>
          </p:cNvPr>
          <p:cNvSpPr txBox="1">
            <a:spLocks noChangeArrowheads="1"/>
          </p:cNvSpPr>
          <p:nvPr/>
        </p:nvSpPr>
        <p:spPr bwMode="auto">
          <a:xfrm>
            <a:off x="1066800" y="2514600"/>
            <a:ext cx="7405688"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FontTx/>
              <a:buChar char="•"/>
            </a:pPr>
            <a:r>
              <a:rPr lang="de-DE" altLang="de-DE" sz="3600" b="1">
                <a:latin typeface="Arial" panose="020B0604020202020204" pitchFamily="34" charset="0"/>
              </a:rPr>
              <a:t>Entmediatisierung und Diffusion</a:t>
            </a:r>
            <a:endParaRPr lang="de-DE" altLang="de-DE" b="1"/>
          </a:p>
        </p:txBody>
      </p:sp>
      <p:sp>
        <p:nvSpPr>
          <p:cNvPr id="203782" name="Text Box 1030">
            <a:extLst>
              <a:ext uri="{FF2B5EF4-FFF2-40B4-BE49-F238E27FC236}">
                <a16:creationId xmlns:a16="http://schemas.microsoft.com/office/drawing/2014/main" id="{756093C4-28F2-C84D-8C31-AC52D04B63C7}"/>
              </a:ext>
            </a:extLst>
          </p:cNvPr>
          <p:cNvSpPr txBox="1">
            <a:spLocks noChangeArrowheads="1"/>
          </p:cNvSpPr>
          <p:nvPr/>
        </p:nvSpPr>
        <p:spPr bwMode="auto">
          <a:xfrm>
            <a:off x="1143000" y="3352800"/>
            <a:ext cx="8229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Char char="•"/>
            </a:pPr>
            <a:r>
              <a:rPr lang="de-DE" altLang="de-DE" sz="3600" b="1">
                <a:latin typeface="Arial" panose="020B0604020202020204" pitchFamily="34" charset="0"/>
              </a:rPr>
              <a:t>Disaggregation und Differenzierung</a:t>
            </a:r>
          </a:p>
        </p:txBody>
      </p:sp>
      <p:sp>
        <p:nvSpPr>
          <p:cNvPr id="203783" name="Text Box 1031">
            <a:extLst>
              <a:ext uri="{FF2B5EF4-FFF2-40B4-BE49-F238E27FC236}">
                <a16:creationId xmlns:a16="http://schemas.microsoft.com/office/drawing/2014/main" id="{E8571232-DA72-5849-9F57-2A9702A2273C}"/>
              </a:ext>
            </a:extLst>
          </p:cNvPr>
          <p:cNvSpPr txBox="1">
            <a:spLocks noChangeArrowheads="1"/>
          </p:cNvSpPr>
          <p:nvPr/>
        </p:nvSpPr>
        <p:spPr bwMode="auto">
          <a:xfrm>
            <a:off x="1143000" y="4267200"/>
            <a:ext cx="4256088"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FontTx/>
              <a:buChar char="•"/>
            </a:pPr>
            <a:r>
              <a:rPr lang="de-DE" altLang="de-DE" sz="3600" b="1">
                <a:latin typeface="Arial" panose="020B0604020202020204" pitchFamily="34" charset="0"/>
              </a:rPr>
              <a:t>Lernerzentrierung</a:t>
            </a:r>
          </a:p>
        </p:txBody>
      </p:sp>
      <p:sp>
        <p:nvSpPr>
          <p:cNvPr id="203784" name="Text Box 1032">
            <a:extLst>
              <a:ext uri="{FF2B5EF4-FFF2-40B4-BE49-F238E27FC236}">
                <a16:creationId xmlns:a16="http://schemas.microsoft.com/office/drawing/2014/main" id="{58440C9F-6CB5-8E42-A81B-D9517CAB36BC}"/>
              </a:ext>
            </a:extLst>
          </p:cNvPr>
          <p:cNvSpPr txBox="1">
            <a:spLocks noChangeArrowheads="1"/>
          </p:cNvSpPr>
          <p:nvPr/>
        </p:nvSpPr>
        <p:spPr bwMode="auto">
          <a:xfrm>
            <a:off x="1143000" y="5105400"/>
            <a:ext cx="5475288"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FontTx/>
              <a:buChar char="•"/>
            </a:pPr>
            <a:r>
              <a:rPr lang="de-DE" altLang="de-DE" sz="3600" b="1">
                <a:latin typeface="Arial" panose="020B0604020202020204" pitchFamily="34" charset="0"/>
              </a:rPr>
              <a:t>Outcomes-Orientierung</a:t>
            </a:r>
            <a:endParaRPr lang="de-DE" altLang="de-DE"/>
          </a:p>
        </p:txBody>
      </p:sp>
    </p:spTree>
  </p:cSld>
  <p:clrMapOvr>
    <a:masterClrMapping/>
  </p:clrMapOvr>
  <p:transition spd="slow">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0377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 presetClass="entr" presetSubtype="8" fill="hold" grpId="0" nodeType="clickEffect">
                                  <p:stCondLst>
                                    <p:cond delay="0"/>
                                  </p:stCondLst>
                                  <p:childTnLst>
                                    <p:set>
                                      <p:cBhvr>
                                        <p:cTn id="10" dur="1" fill="hold">
                                          <p:stCondLst>
                                            <p:cond delay="0"/>
                                          </p:stCondLst>
                                        </p:cTn>
                                        <p:tgtEl>
                                          <p:spTgt spid="203780"/>
                                        </p:tgtEl>
                                        <p:attrNameLst>
                                          <p:attrName>style.visibility</p:attrName>
                                        </p:attrNameLst>
                                      </p:cBhvr>
                                      <p:to>
                                        <p:strVal val="visible"/>
                                      </p:to>
                                    </p:set>
                                    <p:anim calcmode="lin" valueType="num">
                                      <p:cBhvr additive="base">
                                        <p:cTn id="11" dur="500" fill="hold"/>
                                        <p:tgtEl>
                                          <p:spTgt spid="203780"/>
                                        </p:tgtEl>
                                        <p:attrNameLst>
                                          <p:attrName>ppt_x</p:attrName>
                                        </p:attrNameLst>
                                      </p:cBhvr>
                                      <p:tavLst>
                                        <p:tav tm="0">
                                          <p:val>
                                            <p:strVal val="0-#ppt_w/2"/>
                                          </p:val>
                                        </p:tav>
                                        <p:tav tm="100000">
                                          <p:val>
                                            <p:strVal val="#ppt_x"/>
                                          </p:val>
                                        </p:tav>
                                      </p:tavLst>
                                    </p:anim>
                                    <p:anim calcmode="lin" valueType="num">
                                      <p:cBhvr additive="base">
                                        <p:cTn id="12" dur="500" fill="hold"/>
                                        <p:tgtEl>
                                          <p:spTgt spid="203780"/>
                                        </p:tgtEl>
                                        <p:attrNameLst>
                                          <p:attrName>ppt_y</p:attrName>
                                        </p:attrNameLst>
                                      </p:cBhvr>
                                      <p:tavLst>
                                        <p:tav tm="0">
                                          <p:val>
                                            <p:strVal val="#ppt_y"/>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203781"/>
                                        </p:tgtEl>
                                        <p:attrNameLst>
                                          <p:attrName>style.visibility</p:attrName>
                                        </p:attrNameLst>
                                      </p:cBhvr>
                                      <p:to>
                                        <p:strVal val="visible"/>
                                      </p:to>
                                    </p:set>
                                    <p:anim calcmode="lin" valueType="num">
                                      <p:cBhvr additive="base">
                                        <p:cTn id="17" dur="500" fill="hold"/>
                                        <p:tgtEl>
                                          <p:spTgt spid="203781"/>
                                        </p:tgtEl>
                                        <p:attrNameLst>
                                          <p:attrName>ppt_x</p:attrName>
                                        </p:attrNameLst>
                                      </p:cBhvr>
                                      <p:tavLst>
                                        <p:tav tm="0">
                                          <p:val>
                                            <p:strVal val="0-#ppt_w/2"/>
                                          </p:val>
                                        </p:tav>
                                        <p:tav tm="100000">
                                          <p:val>
                                            <p:strVal val="#ppt_x"/>
                                          </p:val>
                                        </p:tav>
                                      </p:tavLst>
                                    </p:anim>
                                    <p:anim calcmode="lin" valueType="num">
                                      <p:cBhvr additive="base">
                                        <p:cTn id="18" dur="500" fill="hold"/>
                                        <p:tgtEl>
                                          <p:spTgt spid="203781"/>
                                        </p:tgtEl>
                                        <p:attrNameLst>
                                          <p:attrName>ppt_y</p:attrName>
                                        </p:attrNameLst>
                                      </p:cBhvr>
                                      <p:tavLst>
                                        <p:tav tm="0">
                                          <p:val>
                                            <p:strVal val="#ppt_y"/>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203782"/>
                                        </p:tgtEl>
                                        <p:attrNameLst>
                                          <p:attrName>style.visibility</p:attrName>
                                        </p:attrNameLst>
                                      </p:cBhvr>
                                      <p:to>
                                        <p:strVal val="visible"/>
                                      </p:to>
                                    </p:set>
                                    <p:anim calcmode="lin" valueType="num">
                                      <p:cBhvr additive="base">
                                        <p:cTn id="23" dur="500" fill="hold"/>
                                        <p:tgtEl>
                                          <p:spTgt spid="203782"/>
                                        </p:tgtEl>
                                        <p:attrNameLst>
                                          <p:attrName>ppt_x</p:attrName>
                                        </p:attrNameLst>
                                      </p:cBhvr>
                                      <p:tavLst>
                                        <p:tav tm="0">
                                          <p:val>
                                            <p:strVal val="0-#ppt_w/2"/>
                                          </p:val>
                                        </p:tav>
                                        <p:tav tm="100000">
                                          <p:val>
                                            <p:strVal val="#ppt_x"/>
                                          </p:val>
                                        </p:tav>
                                      </p:tavLst>
                                    </p:anim>
                                    <p:anim calcmode="lin" valueType="num">
                                      <p:cBhvr additive="base">
                                        <p:cTn id="24" dur="500" fill="hold"/>
                                        <p:tgtEl>
                                          <p:spTgt spid="203782"/>
                                        </p:tgtEl>
                                        <p:attrNameLst>
                                          <p:attrName>ppt_y</p:attrName>
                                        </p:attrNameLst>
                                      </p:cBhvr>
                                      <p:tavLst>
                                        <p:tav tm="0">
                                          <p:val>
                                            <p:strVal val="#ppt_y"/>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8" fill="hold" grpId="0" nodeType="clickEffect">
                                  <p:stCondLst>
                                    <p:cond delay="0"/>
                                  </p:stCondLst>
                                  <p:childTnLst>
                                    <p:set>
                                      <p:cBhvr>
                                        <p:cTn id="28" dur="1" fill="hold">
                                          <p:stCondLst>
                                            <p:cond delay="0"/>
                                          </p:stCondLst>
                                        </p:cTn>
                                        <p:tgtEl>
                                          <p:spTgt spid="203783"/>
                                        </p:tgtEl>
                                        <p:attrNameLst>
                                          <p:attrName>style.visibility</p:attrName>
                                        </p:attrNameLst>
                                      </p:cBhvr>
                                      <p:to>
                                        <p:strVal val="visible"/>
                                      </p:to>
                                    </p:set>
                                    <p:anim calcmode="lin" valueType="num">
                                      <p:cBhvr additive="base">
                                        <p:cTn id="29" dur="500" fill="hold"/>
                                        <p:tgtEl>
                                          <p:spTgt spid="203783"/>
                                        </p:tgtEl>
                                        <p:attrNameLst>
                                          <p:attrName>ppt_x</p:attrName>
                                        </p:attrNameLst>
                                      </p:cBhvr>
                                      <p:tavLst>
                                        <p:tav tm="0">
                                          <p:val>
                                            <p:strVal val="0-#ppt_w/2"/>
                                          </p:val>
                                        </p:tav>
                                        <p:tav tm="100000">
                                          <p:val>
                                            <p:strVal val="#ppt_x"/>
                                          </p:val>
                                        </p:tav>
                                      </p:tavLst>
                                    </p:anim>
                                    <p:anim calcmode="lin" valueType="num">
                                      <p:cBhvr additive="base">
                                        <p:cTn id="30" dur="500" fill="hold"/>
                                        <p:tgtEl>
                                          <p:spTgt spid="203783"/>
                                        </p:tgtEl>
                                        <p:attrNameLst>
                                          <p:attrName>ppt_y</p:attrName>
                                        </p:attrNameLst>
                                      </p:cBhvr>
                                      <p:tavLst>
                                        <p:tav tm="0">
                                          <p:val>
                                            <p:strVal val="#ppt_y"/>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 presetClass="entr" presetSubtype="8" fill="hold" grpId="0" nodeType="clickEffect">
                                  <p:stCondLst>
                                    <p:cond delay="0"/>
                                  </p:stCondLst>
                                  <p:childTnLst>
                                    <p:set>
                                      <p:cBhvr>
                                        <p:cTn id="34" dur="1" fill="hold">
                                          <p:stCondLst>
                                            <p:cond delay="0"/>
                                          </p:stCondLst>
                                        </p:cTn>
                                        <p:tgtEl>
                                          <p:spTgt spid="203784"/>
                                        </p:tgtEl>
                                        <p:attrNameLst>
                                          <p:attrName>style.visibility</p:attrName>
                                        </p:attrNameLst>
                                      </p:cBhvr>
                                      <p:to>
                                        <p:strVal val="visible"/>
                                      </p:to>
                                    </p:set>
                                    <p:anim calcmode="lin" valueType="num">
                                      <p:cBhvr additive="base">
                                        <p:cTn id="35" dur="500" fill="hold"/>
                                        <p:tgtEl>
                                          <p:spTgt spid="203784"/>
                                        </p:tgtEl>
                                        <p:attrNameLst>
                                          <p:attrName>ppt_x</p:attrName>
                                        </p:attrNameLst>
                                      </p:cBhvr>
                                      <p:tavLst>
                                        <p:tav tm="0">
                                          <p:val>
                                            <p:strVal val="0-#ppt_w/2"/>
                                          </p:val>
                                        </p:tav>
                                        <p:tav tm="100000">
                                          <p:val>
                                            <p:strVal val="#ppt_x"/>
                                          </p:val>
                                        </p:tav>
                                      </p:tavLst>
                                    </p:anim>
                                    <p:anim calcmode="lin" valueType="num">
                                      <p:cBhvr additive="base">
                                        <p:cTn id="36" dur="500" fill="hold"/>
                                        <p:tgtEl>
                                          <p:spTgt spid="20378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9" grpId="0" autoUpdateAnimBg="0"/>
      <p:bldP spid="203780" grpId="0" autoUpdateAnimBg="0"/>
      <p:bldP spid="203781" grpId="0" autoUpdateAnimBg="0"/>
      <p:bldP spid="203782" grpId="0" autoUpdateAnimBg="0"/>
      <p:bldP spid="203783" grpId="0" autoUpdateAnimBg="0"/>
      <p:bldP spid="203784"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3">
            <a:extLst>
              <a:ext uri="{FF2B5EF4-FFF2-40B4-BE49-F238E27FC236}">
                <a16:creationId xmlns:a16="http://schemas.microsoft.com/office/drawing/2014/main" id="{A7E9E987-F8D2-DB4E-8996-7EDE27FC9622}"/>
              </a:ext>
            </a:extLst>
          </p:cNvPr>
          <p:cNvSpPr>
            <a:spLocks noGrp="1"/>
          </p:cNvSpPr>
          <p:nvPr>
            <p:ph type="sldNum" sz="quarter" idx="12"/>
          </p:nvPr>
        </p:nvSpPr>
        <p:spPr/>
        <p:txBody>
          <a:bodyPr/>
          <a:lstStyle/>
          <a:p>
            <a:fld id="{B3E3DFBD-5BF7-BA42-B5EC-10032BEC489C}" type="slidenum">
              <a:rPr lang="de-DE" altLang="de-DE"/>
              <a:pPr/>
              <a:t>5</a:t>
            </a:fld>
            <a:endParaRPr lang="de-DE" altLang="de-DE" b="0"/>
          </a:p>
        </p:txBody>
      </p:sp>
      <p:pic>
        <p:nvPicPr>
          <p:cNvPr id="199682" name="Picture 2">
            <a:extLst>
              <a:ext uri="{FF2B5EF4-FFF2-40B4-BE49-F238E27FC236}">
                <a16:creationId xmlns:a16="http://schemas.microsoft.com/office/drawing/2014/main" id="{C79421DF-7AC1-3A48-9E47-2160D4861EE4}"/>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07488" cy="586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99683" name="Text Box 3">
            <a:extLst>
              <a:ext uri="{FF2B5EF4-FFF2-40B4-BE49-F238E27FC236}">
                <a16:creationId xmlns:a16="http://schemas.microsoft.com/office/drawing/2014/main" id="{055A9798-DA1B-5543-A743-4E505BC0A2BF}"/>
              </a:ext>
            </a:extLst>
          </p:cNvPr>
          <p:cNvSpPr txBox="1">
            <a:spLocks noChangeArrowheads="1"/>
          </p:cNvSpPr>
          <p:nvPr/>
        </p:nvSpPr>
        <p:spPr bwMode="auto">
          <a:xfrm>
            <a:off x="609600" y="762000"/>
            <a:ext cx="78486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de-DE" altLang="de-DE" sz="4000" b="1">
                <a:latin typeface="Arial" panose="020B0604020202020204" pitchFamily="34" charset="0"/>
              </a:rPr>
              <a:t>Veränderte Bildungslandschaft</a:t>
            </a:r>
            <a:endParaRPr lang="de-DE" altLang="de-DE" b="1">
              <a:latin typeface="Arial" panose="020B0604020202020204" pitchFamily="34" charset="0"/>
            </a:endParaRPr>
          </a:p>
        </p:txBody>
      </p:sp>
      <p:sp>
        <p:nvSpPr>
          <p:cNvPr id="199684" name="Text Box 4">
            <a:extLst>
              <a:ext uri="{FF2B5EF4-FFF2-40B4-BE49-F238E27FC236}">
                <a16:creationId xmlns:a16="http://schemas.microsoft.com/office/drawing/2014/main" id="{A27669C3-DF32-4849-9CC4-1108E074F1D5}"/>
              </a:ext>
            </a:extLst>
          </p:cNvPr>
          <p:cNvSpPr txBox="1">
            <a:spLocks noChangeArrowheads="1"/>
          </p:cNvSpPr>
          <p:nvPr/>
        </p:nvSpPr>
        <p:spPr bwMode="auto">
          <a:xfrm>
            <a:off x="2057400" y="2133600"/>
            <a:ext cx="4205288"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FontTx/>
              <a:buChar char="•"/>
            </a:pPr>
            <a:r>
              <a:rPr lang="de-DE" altLang="de-DE" sz="3600" b="1">
                <a:latin typeface="Arial" panose="020B0604020202020204" pitchFamily="34" charset="0"/>
              </a:rPr>
              <a:t>Neue Zielgruppen</a:t>
            </a:r>
            <a:endParaRPr lang="de-DE" altLang="de-DE" b="1"/>
          </a:p>
        </p:txBody>
      </p:sp>
      <p:sp>
        <p:nvSpPr>
          <p:cNvPr id="199685" name="Text Box 5">
            <a:extLst>
              <a:ext uri="{FF2B5EF4-FFF2-40B4-BE49-F238E27FC236}">
                <a16:creationId xmlns:a16="http://schemas.microsoft.com/office/drawing/2014/main" id="{D7701B3E-61FC-C244-8A86-5E271E54B779}"/>
              </a:ext>
            </a:extLst>
          </p:cNvPr>
          <p:cNvSpPr txBox="1">
            <a:spLocks noChangeArrowheads="1"/>
          </p:cNvSpPr>
          <p:nvPr/>
        </p:nvSpPr>
        <p:spPr bwMode="auto">
          <a:xfrm>
            <a:off x="2133600" y="3048000"/>
            <a:ext cx="3443288"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FontTx/>
              <a:buChar char="•"/>
            </a:pPr>
            <a:r>
              <a:rPr lang="de-DE" altLang="de-DE" sz="3600" b="1">
                <a:latin typeface="Arial" panose="020B0604020202020204" pitchFamily="34" charset="0"/>
              </a:rPr>
              <a:t>Neue Anbieter</a:t>
            </a:r>
            <a:endParaRPr lang="de-DE" altLang="de-DE" b="1"/>
          </a:p>
        </p:txBody>
      </p:sp>
      <p:sp>
        <p:nvSpPr>
          <p:cNvPr id="199686" name="Text Box 6">
            <a:extLst>
              <a:ext uri="{FF2B5EF4-FFF2-40B4-BE49-F238E27FC236}">
                <a16:creationId xmlns:a16="http://schemas.microsoft.com/office/drawing/2014/main" id="{04246B3A-3DC4-1148-8F27-AEB96EC57BF2}"/>
              </a:ext>
            </a:extLst>
          </p:cNvPr>
          <p:cNvSpPr txBox="1">
            <a:spLocks noChangeArrowheads="1"/>
          </p:cNvSpPr>
          <p:nvPr/>
        </p:nvSpPr>
        <p:spPr bwMode="auto">
          <a:xfrm>
            <a:off x="2133600" y="4114800"/>
            <a:ext cx="48768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Char char="•"/>
            </a:pPr>
            <a:r>
              <a:rPr lang="de-DE" altLang="de-DE" sz="3600" b="1">
                <a:latin typeface="Arial" panose="020B0604020202020204" pitchFamily="34" charset="0"/>
              </a:rPr>
              <a:t>Neue Steuerung</a:t>
            </a:r>
          </a:p>
        </p:txBody>
      </p:sp>
    </p:spTree>
  </p:cSld>
  <p:clrMapOvr>
    <a:masterClrMapping/>
  </p:clrMapOvr>
  <p:transition spd="slow">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9968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 presetClass="entr" presetSubtype="8" fill="hold" grpId="0" nodeType="clickEffect">
                                  <p:stCondLst>
                                    <p:cond delay="0"/>
                                  </p:stCondLst>
                                  <p:childTnLst>
                                    <p:set>
                                      <p:cBhvr>
                                        <p:cTn id="10" dur="1" fill="hold">
                                          <p:stCondLst>
                                            <p:cond delay="0"/>
                                          </p:stCondLst>
                                        </p:cTn>
                                        <p:tgtEl>
                                          <p:spTgt spid="199684"/>
                                        </p:tgtEl>
                                        <p:attrNameLst>
                                          <p:attrName>style.visibility</p:attrName>
                                        </p:attrNameLst>
                                      </p:cBhvr>
                                      <p:to>
                                        <p:strVal val="visible"/>
                                      </p:to>
                                    </p:set>
                                    <p:anim calcmode="lin" valueType="num">
                                      <p:cBhvr additive="base">
                                        <p:cTn id="11" dur="500" fill="hold"/>
                                        <p:tgtEl>
                                          <p:spTgt spid="199684"/>
                                        </p:tgtEl>
                                        <p:attrNameLst>
                                          <p:attrName>ppt_x</p:attrName>
                                        </p:attrNameLst>
                                      </p:cBhvr>
                                      <p:tavLst>
                                        <p:tav tm="0">
                                          <p:val>
                                            <p:strVal val="0-#ppt_w/2"/>
                                          </p:val>
                                        </p:tav>
                                        <p:tav tm="100000">
                                          <p:val>
                                            <p:strVal val="#ppt_x"/>
                                          </p:val>
                                        </p:tav>
                                      </p:tavLst>
                                    </p:anim>
                                    <p:anim calcmode="lin" valueType="num">
                                      <p:cBhvr additive="base">
                                        <p:cTn id="12" dur="500" fill="hold"/>
                                        <p:tgtEl>
                                          <p:spTgt spid="199684"/>
                                        </p:tgtEl>
                                        <p:attrNameLst>
                                          <p:attrName>ppt_y</p:attrName>
                                        </p:attrNameLst>
                                      </p:cBhvr>
                                      <p:tavLst>
                                        <p:tav tm="0">
                                          <p:val>
                                            <p:strVal val="#ppt_y"/>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199685"/>
                                        </p:tgtEl>
                                        <p:attrNameLst>
                                          <p:attrName>style.visibility</p:attrName>
                                        </p:attrNameLst>
                                      </p:cBhvr>
                                      <p:to>
                                        <p:strVal val="visible"/>
                                      </p:to>
                                    </p:set>
                                    <p:anim calcmode="lin" valueType="num">
                                      <p:cBhvr additive="base">
                                        <p:cTn id="17" dur="500" fill="hold"/>
                                        <p:tgtEl>
                                          <p:spTgt spid="199685"/>
                                        </p:tgtEl>
                                        <p:attrNameLst>
                                          <p:attrName>ppt_x</p:attrName>
                                        </p:attrNameLst>
                                      </p:cBhvr>
                                      <p:tavLst>
                                        <p:tav tm="0">
                                          <p:val>
                                            <p:strVal val="0-#ppt_w/2"/>
                                          </p:val>
                                        </p:tav>
                                        <p:tav tm="100000">
                                          <p:val>
                                            <p:strVal val="#ppt_x"/>
                                          </p:val>
                                        </p:tav>
                                      </p:tavLst>
                                    </p:anim>
                                    <p:anim calcmode="lin" valueType="num">
                                      <p:cBhvr additive="base">
                                        <p:cTn id="18" dur="500" fill="hold"/>
                                        <p:tgtEl>
                                          <p:spTgt spid="199685"/>
                                        </p:tgtEl>
                                        <p:attrNameLst>
                                          <p:attrName>ppt_y</p:attrName>
                                        </p:attrNameLst>
                                      </p:cBhvr>
                                      <p:tavLst>
                                        <p:tav tm="0">
                                          <p:val>
                                            <p:strVal val="#ppt_y"/>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199686"/>
                                        </p:tgtEl>
                                        <p:attrNameLst>
                                          <p:attrName>style.visibility</p:attrName>
                                        </p:attrNameLst>
                                      </p:cBhvr>
                                      <p:to>
                                        <p:strVal val="visible"/>
                                      </p:to>
                                    </p:set>
                                    <p:anim calcmode="lin" valueType="num">
                                      <p:cBhvr additive="base">
                                        <p:cTn id="23" dur="500" fill="hold"/>
                                        <p:tgtEl>
                                          <p:spTgt spid="199686"/>
                                        </p:tgtEl>
                                        <p:attrNameLst>
                                          <p:attrName>ppt_x</p:attrName>
                                        </p:attrNameLst>
                                      </p:cBhvr>
                                      <p:tavLst>
                                        <p:tav tm="0">
                                          <p:val>
                                            <p:strVal val="0-#ppt_w/2"/>
                                          </p:val>
                                        </p:tav>
                                        <p:tav tm="100000">
                                          <p:val>
                                            <p:strVal val="#ppt_x"/>
                                          </p:val>
                                        </p:tav>
                                      </p:tavLst>
                                    </p:anim>
                                    <p:anim calcmode="lin" valueType="num">
                                      <p:cBhvr additive="base">
                                        <p:cTn id="24" dur="500" fill="hold"/>
                                        <p:tgtEl>
                                          <p:spTgt spid="19968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9683" grpId="0" autoUpdateAnimBg="0"/>
      <p:bldP spid="199684" grpId="0" autoUpdateAnimBg="0"/>
      <p:bldP spid="199685" grpId="0" autoUpdateAnimBg="0"/>
      <p:bldP spid="199686"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oliennummernplatzhalter 3">
            <a:extLst>
              <a:ext uri="{FF2B5EF4-FFF2-40B4-BE49-F238E27FC236}">
                <a16:creationId xmlns:a16="http://schemas.microsoft.com/office/drawing/2014/main" id="{CB4B71F2-30EE-4946-B67B-5F5C3FDB6223}"/>
              </a:ext>
            </a:extLst>
          </p:cNvPr>
          <p:cNvSpPr>
            <a:spLocks noGrp="1"/>
          </p:cNvSpPr>
          <p:nvPr>
            <p:ph type="sldNum" sz="quarter" idx="12"/>
          </p:nvPr>
        </p:nvSpPr>
        <p:spPr/>
        <p:txBody>
          <a:bodyPr/>
          <a:lstStyle/>
          <a:p>
            <a:fld id="{556B5620-A6AC-004B-B4A8-D1D07FD0CDB2}" type="slidenum">
              <a:rPr lang="de-DE" altLang="de-DE"/>
              <a:pPr/>
              <a:t>6</a:t>
            </a:fld>
            <a:endParaRPr lang="de-DE" altLang="de-DE" b="0"/>
          </a:p>
        </p:txBody>
      </p:sp>
      <p:pic>
        <p:nvPicPr>
          <p:cNvPr id="201730" name="Picture 1026">
            <a:extLst>
              <a:ext uri="{FF2B5EF4-FFF2-40B4-BE49-F238E27FC236}">
                <a16:creationId xmlns:a16="http://schemas.microsoft.com/office/drawing/2014/main" id="{ACFAC9B0-8B76-BD4A-8AE0-4280289EBAAC}"/>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13" y="0"/>
            <a:ext cx="9107487" cy="586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1731" name="Text Box 1027">
            <a:extLst>
              <a:ext uri="{FF2B5EF4-FFF2-40B4-BE49-F238E27FC236}">
                <a16:creationId xmlns:a16="http://schemas.microsoft.com/office/drawing/2014/main" id="{6B99C155-7CE0-3745-9823-04C3FFF9A046}"/>
              </a:ext>
            </a:extLst>
          </p:cNvPr>
          <p:cNvSpPr txBox="1">
            <a:spLocks noChangeArrowheads="1"/>
          </p:cNvSpPr>
          <p:nvPr/>
        </p:nvSpPr>
        <p:spPr bwMode="auto">
          <a:xfrm>
            <a:off x="228600" y="762000"/>
            <a:ext cx="89154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de-DE" altLang="de-DE" sz="4000" b="1">
                <a:latin typeface="Arial" panose="020B0604020202020204" pitchFamily="34" charset="0"/>
              </a:rPr>
              <a:t>Veränderte Kultur und Organisation</a:t>
            </a:r>
            <a:endParaRPr lang="de-DE" altLang="de-DE" b="1">
              <a:latin typeface="Arial" panose="020B0604020202020204" pitchFamily="34" charset="0"/>
            </a:endParaRPr>
          </a:p>
        </p:txBody>
      </p:sp>
      <p:sp>
        <p:nvSpPr>
          <p:cNvPr id="201732" name="Text Box 1028">
            <a:extLst>
              <a:ext uri="{FF2B5EF4-FFF2-40B4-BE49-F238E27FC236}">
                <a16:creationId xmlns:a16="http://schemas.microsoft.com/office/drawing/2014/main" id="{8E3B02C9-2AEB-CD43-900A-D0C029F4ABF4}"/>
              </a:ext>
            </a:extLst>
          </p:cNvPr>
          <p:cNvSpPr txBox="1">
            <a:spLocks noChangeArrowheads="1"/>
          </p:cNvSpPr>
          <p:nvPr/>
        </p:nvSpPr>
        <p:spPr bwMode="auto">
          <a:xfrm>
            <a:off x="1066800" y="1752600"/>
            <a:ext cx="6288088"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FontTx/>
              <a:buChar char="•"/>
            </a:pPr>
            <a:r>
              <a:rPr lang="de-DE" altLang="de-DE" sz="3600" b="1">
                <a:latin typeface="Arial" panose="020B0604020202020204" pitchFamily="34" charset="0"/>
              </a:rPr>
              <a:t>Kollegiale Zusammenarbeit</a:t>
            </a:r>
            <a:endParaRPr lang="de-DE" altLang="de-DE" b="1"/>
          </a:p>
        </p:txBody>
      </p:sp>
      <p:sp>
        <p:nvSpPr>
          <p:cNvPr id="201733" name="Text Box 1029">
            <a:extLst>
              <a:ext uri="{FF2B5EF4-FFF2-40B4-BE49-F238E27FC236}">
                <a16:creationId xmlns:a16="http://schemas.microsoft.com/office/drawing/2014/main" id="{ABFC38D5-85EF-C841-A68D-0E6F553ECC72}"/>
              </a:ext>
            </a:extLst>
          </p:cNvPr>
          <p:cNvSpPr txBox="1">
            <a:spLocks noChangeArrowheads="1"/>
          </p:cNvSpPr>
          <p:nvPr/>
        </p:nvSpPr>
        <p:spPr bwMode="auto">
          <a:xfrm>
            <a:off x="1066800" y="2514600"/>
            <a:ext cx="6186488"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FontTx/>
              <a:buChar char="•"/>
            </a:pPr>
            <a:r>
              <a:rPr lang="de-DE" altLang="de-DE" sz="3600" b="1">
                <a:latin typeface="Arial" panose="020B0604020202020204" pitchFamily="34" charset="0"/>
              </a:rPr>
              <a:t>Lehrinhalte und Betreuung</a:t>
            </a:r>
            <a:endParaRPr lang="de-DE" altLang="de-DE" b="1"/>
          </a:p>
        </p:txBody>
      </p:sp>
      <p:sp>
        <p:nvSpPr>
          <p:cNvPr id="201734" name="Text Box 1030">
            <a:extLst>
              <a:ext uri="{FF2B5EF4-FFF2-40B4-BE49-F238E27FC236}">
                <a16:creationId xmlns:a16="http://schemas.microsoft.com/office/drawing/2014/main" id="{4915796D-3471-CE42-8C23-3244E56A9CA0}"/>
              </a:ext>
            </a:extLst>
          </p:cNvPr>
          <p:cNvSpPr txBox="1">
            <a:spLocks noChangeArrowheads="1"/>
          </p:cNvSpPr>
          <p:nvPr/>
        </p:nvSpPr>
        <p:spPr bwMode="auto">
          <a:xfrm>
            <a:off x="1143000" y="3352800"/>
            <a:ext cx="8229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Char char="•"/>
            </a:pPr>
            <a:r>
              <a:rPr lang="de-DE" altLang="de-DE" sz="3600" b="1">
                <a:latin typeface="Arial" panose="020B0604020202020204" pitchFamily="34" charset="0"/>
              </a:rPr>
              <a:t>Lehrverflechtung</a:t>
            </a:r>
          </a:p>
        </p:txBody>
      </p:sp>
      <p:sp>
        <p:nvSpPr>
          <p:cNvPr id="201735" name="Text Box 1031">
            <a:extLst>
              <a:ext uri="{FF2B5EF4-FFF2-40B4-BE49-F238E27FC236}">
                <a16:creationId xmlns:a16="http://schemas.microsoft.com/office/drawing/2014/main" id="{0AA84790-9018-534E-9D71-29D7A6B5C4F4}"/>
              </a:ext>
            </a:extLst>
          </p:cNvPr>
          <p:cNvSpPr txBox="1">
            <a:spLocks noChangeArrowheads="1"/>
          </p:cNvSpPr>
          <p:nvPr/>
        </p:nvSpPr>
        <p:spPr bwMode="auto">
          <a:xfrm>
            <a:off x="1143000" y="4267200"/>
            <a:ext cx="6618288"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FontTx/>
              <a:buChar char="•"/>
            </a:pPr>
            <a:r>
              <a:rPr lang="de-DE" altLang="de-DE" sz="3600" b="1">
                <a:latin typeface="Arial" panose="020B0604020202020204" pitchFamily="34" charset="0"/>
              </a:rPr>
              <a:t>Prüfungsformen und -inhalte</a:t>
            </a:r>
          </a:p>
        </p:txBody>
      </p:sp>
      <p:sp>
        <p:nvSpPr>
          <p:cNvPr id="201736" name="Text Box 1032">
            <a:extLst>
              <a:ext uri="{FF2B5EF4-FFF2-40B4-BE49-F238E27FC236}">
                <a16:creationId xmlns:a16="http://schemas.microsoft.com/office/drawing/2014/main" id="{15668890-6512-CB49-8877-98ADC166A6FA}"/>
              </a:ext>
            </a:extLst>
          </p:cNvPr>
          <p:cNvSpPr txBox="1">
            <a:spLocks noChangeArrowheads="1"/>
          </p:cNvSpPr>
          <p:nvPr/>
        </p:nvSpPr>
        <p:spPr bwMode="auto">
          <a:xfrm>
            <a:off x="1143000" y="5105400"/>
            <a:ext cx="6338888"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FontTx/>
              <a:buChar char="•"/>
            </a:pPr>
            <a:r>
              <a:rPr lang="de-DE" altLang="de-DE" sz="3600" b="1">
                <a:latin typeface="Arial" panose="020B0604020202020204" pitchFamily="34" charset="0"/>
              </a:rPr>
              <a:t>Berufsbild Hochschullehrer</a:t>
            </a:r>
            <a:endParaRPr lang="de-DE" altLang="de-DE"/>
          </a:p>
        </p:txBody>
      </p:sp>
    </p:spTree>
  </p:cSld>
  <p:clrMapOvr>
    <a:masterClrMapping/>
  </p:clrMapOvr>
  <p:transition spd="slow">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01731"/>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 presetClass="entr" presetSubtype="8" fill="hold" grpId="0" nodeType="clickEffect">
                                  <p:stCondLst>
                                    <p:cond delay="0"/>
                                  </p:stCondLst>
                                  <p:childTnLst>
                                    <p:set>
                                      <p:cBhvr>
                                        <p:cTn id="10" dur="1" fill="hold">
                                          <p:stCondLst>
                                            <p:cond delay="0"/>
                                          </p:stCondLst>
                                        </p:cTn>
                                        <p:tgtEl>
                                          <p:spTgt spid="201732"/>
                                        </p:tgtEl>
                                        <p:attrNameLst>
                                          <p:attrName>style.visibility</p:attrName>
                                        </p:attrNameLst>
                                      </p:cBhvr>
                                      <p:to>
                                        <p:strVal val="visible"/>
                                      </p:to>
                                    </p:set>
                                    <p:anim calcmode="lin" valueType="num">
                                      <p:cBhvr additive="base">
                                        <p:cTn id="11" dur="500" fill="hold"/>
                                        <p:tgtEl>
                                          <p:spTgt spid="201732"/>
                                        </p:tgtEl>
                                        <p:attrNameLst>
                                          <p:attrName>ppt_x</p:attrName>
                                        </p:attrNameLst>
                                      </p:cBhvr>
                                      <p:tavLst>
                                        <p:tav tm="0">
                                          <p:val>
                                            <p:strVal val="0-#ppt_w/2"/>
                                          </p:val>
                                        </p:tav>
                                        <p:tav tm="100000">
                                          <p:val>
                                            <p:strVal val="#ppt_x"/>
                                          </p:val>
                                        </p:tav>
                                      </p:tavLst>
                                    </p:anim>
                                    <p:anim calcmode="lin" valueType="num">
                                      <p:cBhvr additive="base">
                                        <p:cTn id="12" dur="500" fill="hold"/>
                                        <p:tgtEl>
                                          <p:spTgt spid="201732"/>
                                        </p:tgtEl>
                                        <p:attrNameLst>
                                          <p:attrName>ppt_y</p:attrName>
                                        </p:attrNameLst>
                                      </p:cBhvr>
                                      <p:tavLst>
                                        <p:tav tm="0">
                                          <p:val>
                                            <p:strVal val="#ppt_y"/>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201733"/>
                                        </p:tgtEl>
                                        <p:attrNameLst>
                                          <p:attrName>style.visibility</p:attrName>
                                        </p:attrNameLst>
                                      </p:cBhvr>
                                      <p:to>
                                        <p:strVal val="visible"/>
                                      </p:to>
                                    </p:set>
                                    <p:anim calcmode="lin" valueType="num">
                                      <p:cBhvr additive="base">
                                        <p:cTn id="17" dur="500" fill="hold"/>
                                        <p:tgtEl>
                                          <p:spTgt spid="201733"/>
                                        </p:tgtEl>
                                        <p:attrNameLst>
                                          <p:attrName>ppt_x</p:attrName>
                                        </p:attrNameLst>
                                      </p:cBhvr>
                                      <p:tavLst>
                                        <p:tav tm="0">
                                          <p:val>
                                            <p:strVal val="0-#ppt_w/2"/>
                                          </p:val>
                                        </p:tav>
                                        <p:tav tm="100000">
                                          <p:val>
                                            <p:strVal val="#ppt_x"/>
                                          </p:val>
                                        </p:tav>
                                      </p:tavLst>
                                    </p:anim>
                                    <p:anim calcmode="lin" valueType="num">
                                      <p:cBhvr additive="base">
                                        <p:cTn id="18" dur="500" fill="hold"/>
                                        <p:tgtEl>
                                          <p:spTgt spid="201733"/>
                                        </p:tgtEl>
                                        <p:attrNameLst>
                                          <p:attrName>ppt_y</p:attrName>
                                        </p:attrNameLst>
                                      </p:cBhvr>
                                      <p:tavLst>
                                        <p:tav tm="0">
                                          <p:val>
                                            <p:strVal val="#ppt_y"/>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201734"/>
                                        </p:tgtEl>
                                        <p:attrNameLst>
                                          <p:attrName>style.visibility</p:attrName>
                                        </p:attrNameLst>
                                      </p:cBhvr>
                                      <p:to>
                                        <p:strVal val="visible"/>
                                      </p:to>
                                    </p:set>
                                    <p:anim calcmode="lin" valueType="num">
                                      <p:cBhvr additive="base">
                                        <p:cTn id="23" dur="500" fill="hold"/>
                                        <p:tgtEl>
                                          <p:spTgt spid="201734"/>
                                        </p:tgtEl>
                                        <p:attrNameLst>
                                          <p:attrName>ppt_x</p:attrName>
                                        </p:attrNameLst>
                                      </p:cBhvr>
                                      <p:tavLst>
                                        <p:tav tm="0">
                                          <p:val>
                                            <p:strVal val="0-#ppt_w/2"/>
                                          </p:val>
                                        </p:tav>
                                        <p:tav tm="100000">
                                          <p:val>
                                            <p:strVal val="#ppt_x"/>
                                          </p:val>
                                        </p:tav>
                                      </p:tavLst>
                                    </p:anim>
                                    <p:anim calcmode="lin" valueType="num">
                                      <p:cBhvr additive="base">
                                        <p:cTn id="24" dur="500" fill="hold"/>
                                        <p:tgtEl>
                                          <p:spTgt spid="201734"/>
                                        </p:tgtEl>
                                        <p:attrNameLst>
                                          <p:attrName>ppt_y</p:attrName>
                                        </p:attrNameLst>
                                      </p:cBhvr>
                                      <p:tavLst>
                                        <p:tav tm="0">
                                          <p:val>
                                            <p:strVal val="#ppt_y"/>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8" fill="hold" grpId="0" nodeType="clickEffect">
                                  <p:stCondLst>
                                    <p:cond delay="0"/>
                                  </p:stCondLst>
                                  <p:childTnLst>
                                    <p:set>
                                      <p:cBhvr>
                                        <p:cTn id="28" dur="1" fill="hold">
                                          <p:stCondLst>
                                            <p:cond delay="0"/>
                                          </p:stCondLst>
                                        </p:cTn>
                                        <p:tgtEl>
                                          <p:spTgt spid="201735"/>
                                        </p:tgtEl>
                                        <p:attrNameLst>
                                          <p:attrName>style.visibility</p:attrName>
                                        </p:attrNameLst>
                                      </p:cBhvr>
                                      <p:to>
                                        <p:strVal val="visible"/>
                                      </p:to>
                                    </p:set>
                                    <p:anim calcmode="lin" valueType="num">
                                      <p:cBhvr additive="base">
                                        <p:cTn id="29" dur="500" fill="hold"/>
                                        <p:tgtEl>
                                          <p:spTgt spid="201735"/>
                                        </p:tgtEl>
                                        <p:attrNameLst>
                                          <p:attrName>ppt_x</p:attrName>
                                        </p:attrNameLst>
                                      </p:cBhvr>
                                      <p:tavLst>
                                        <p:tav tm="0">
                                          <p:val>
                                            <p:strVal val="0-#ppt_w/2"/>
                                          </p:val>
                                        </p:tav>
                                        <p:tav tm="100000">
                                          <p:val>
                                            <p:strVal val="#ppt_x"/>
                                          </p:val>
                                        </p:tav>
                                      </p:tavLst>
                                    </p:anim>
                                    <p:anim calcmode="lin" valueType="num">
                                      <p:cBhvr additive="base">
                                        <p:cTn id="30" dur="500" fill="hold"/>
                                        <p:tgtEl>
                                          <p:spTgt spid="201735"/>
                                        </p:tgtEl>
                                        <p:attrNameLst>
                                          <p:attrName>ppt_y</p:attrName>
                                        </p:attrNameLst>
                                      </p:cBhvr>
                                      <p:tavLst>
                                        <p:tav tm="0">
                                          <p:val>
                                            <p:strVal val="#ppt_y"/>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 presetClass="entr" presetSubtype="8" fill="hold" grpId="0" nodeType="clickEffect">
                                  <p:stCondLst>
                                    <p:cond delay="0"/>
                                  </p:stCondLst>
                                  <p:childTnLst>
                                    <p:set>
                                      <p:cBhvr>
                                        <p:cTn id="34" dur="1" fill="hold">
                                          <p:stCondLst>
                                            <p:cond delay="0"/>
                                          </p:stCondLst>
                                        </p:cTn>
                                        <p:tgtEl>
                                          <p:spTgt spid="201736"/>
                                        </p:tgtEl>
                                        <p:attrNameLst>
                                          <p:attrName>style.visibility</p:attrName>
                                        </p:attrNameLst>
                                      </p:cBhvr>
                                      <p:to>
                                        <p:strVal val="visible"/>
                                      </p:to>
                                    </p:set>
                                    <p:anim calcmode="lin" valueType="num">
                                      <p:cBhvr additive="base">
                                        <p:cTn id="35" dur="500" fill="hold"/>
                                        <p:tgtEl>
                                          <p:spTgt spid="201736"/>
                                        </p:tgtEl>
                                        <p:attrNameLst>
                                          <p:attrName>ppt_x</p:attrName>
                                        </p:attrNameLst>
                                      </p:cBhvr>
                                      <p:tavLst>
                                        <p:tav tm="0">
                                          <p:val>
                                            <p:strVal val="0-#ppt_w/2"/>
                                          </p:val>
                                        </p:tav>
                                        <p:tav tm="100000">
                                          <p:val>
                                            <p:strVal val="#ppt_x"/>
                                          </p:val>
                                        </p:tav>
                                      </p:tavLst>
                                    </p:anim>
                                    <p:anim calcmode="lin" valueType="num">
                                      <p:cBhvr additive="base">
                                        <p:cTn id="36" dur="500" fill="hold"/>
                                        <p:tgtEl>
                                          <p:spTgt spid="20173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1731" grpId="0" autoUpdateAnimBg="0"/>
      <p:bldP spid="201732" grpId="0" autoUpdateAnimBg="0"/>
      <p:bldP spid="201733" grpId="0" autoUpdateAnimBg="0"/>
      <p:bldP spid="201734" grpId="0" autoUpdateAnimBg="0"/>
      <p:bldP spid="201735" grpId="0" autoUpdateAnimBg="0"/>
      <p:bldP spid="201736"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CFE670F6-9B62-7F42-BCCE-6ECA2555D6DB}"/>
              </a:ext>
            </a:extLst>
          </p:cNvPr>
          <p:cNvSpPr>
            <a:spLocks noGrp="1"/>
          </p:cNvSpPr>
          <p:nvPr>
            <p:ph type="sldNum" sz="quarter" idx="12"/>
          </p:nvPr>
        </p:nvSpPr>
        <p:spPr/>
        <p:txBody>
          <a:bodyPr/>
          <a:lstStyle/>
          <a:p>
            <a:fld id="{56F79799-968E-064F-84BC-DB69728455FC}" type="slidenum">
              <a:rPr lang="de-DE" altLang="de-DE"/>
              <a:pPr/>
              <a:t>7</a:t>
            </a:fld>
            <a:endParaRPr lang="de-DE" altLang="de-DE" b="0"/>
          </a:p>
        </p:txBody>
      </p:sp>
      <p:sp>
        <p:nvSpPr>
          <p:cNvPr id="180226" name="Text Box 1026">
            <a:extLst>
              <a:ext uri="{FF2B5EF4-FFF2-40B4-BE49-F238E27FC236}">
                <a16:creationId xmlns:a16="http://schemas.microsoft.com/office/drawing/2014/main" id="{BC0E04E1-8C7A-D84A-A3D0-D5B73F79496D}"/>
              </a:ext>
            </a:extLst>
          </p:cNvPr>
          <p:cNvSpPr txBox="1">
            <a:spLocks noChangeArrowheads="1"/>
          </p:cNvSpPr>
          <p:nvPr/>
        </p:nvSpPr>
        <p:spPr bwMode="auto">
          <a:xfrm>
            <a:off x="2498725" y="194627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de-DE" altLang="de-DE"/>
          </a:p>
        </p:txBody>
      </p:sp>
      <p:pic>
        <p:nvPicPr>
          <p:cNvPr id="180227" name="Picture 1027">
            <a:extLst>
              <a:ext uri="{FF2B5EF4-FFF2-40B4-BE49-F238E27FC236}">
                <a16:creationId xmlns:a16="http://schemas.microsoft.com/office/drawing/2014/main" id="{A30ADDD6-67D0-D14B-BB42-275A513F50C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62200" y="228600"/>
            <a:ext cx="3881438" cy="61722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zoom dir="in"/>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oliennummernplatzhalter 3">
            <a:extLst>
              <a:ext uri="{FF2B5EF4-FFF2-40B4-BE49-F238E27FC236}">
                <a16:creationId xmlns:a16="http://schemas.microsoft.com/office/drawing/2014/main" id="{DE9DA714-5A3E-B04A-9261-595739F04492}"/>
              </a:ext>
            </a:extLst>
          </p:cNvPr>
          <p:cNvSpPr>
            <a:spLocks noGrp="1"/>
          </p:cNvSpPr>
          <p:nvPr>
            <p:ph type="sldNum" sz="quarter" idx="12"/>
          </p:nvPr>
        </p:nvSpPr>
        <p:spPr/>
        <p:txBody>
          <a:bodyPr/>
          <a:lstStyle/>
          <a:p>
            <a:fld id="{83887B4F-8446-D84A-BE73-0840EBC5F069}" type="slidenum">
              <a:rPr lang="de-DE" altLang="de-DE"/>
              <a:pPr/>
              <a:t>8</a:t>
            </a:fld>
            <a:endParaRPr lang="de-DE" altLang="de-DE" b="0"/>
          </a:p>
        </p:txBody>
      </p:sp>
      <p:pic>
        <p:nvPicPr>
          <p:cNvPr id="38914" name="Picture 2">
            <a:extLst>
              <a:ext uri="{FF2B5EF4-FFF2-40B4-BE49-F238E27FC236}">
                <a16:creationId xmlns:a16="http://schemas.microsoft.com/office/drawing/2014/main" id="{1D95DA1A-C712-C64C-8018-61BBB457EE74}"/>
              </a:ext>
            </a:extLst>
          </p:cNvPr>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513" y="0"/>
            <a:ext cx="9107487" cy="586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38925" name="Object 13">
            <a:extLst>
              <a:ext uri="{FF2B5EF4-FFF2-40B4-BE49-F238E27FC236}">
                <a16:creationId xmlns:a16="http://schemas.microsoft.com/office/drawing/2014/main" id="{77B15AE8-C16F-A34E-BB86-99B2F4CB8B53}"/>
              </a:ext>
            </a:extLst>
          </p:cNvPr>
          <p:cNvGraphicFramePr>
            <a:graphicFrameLocks noChangeAspect="1"/>
          </p:cNvGraphicFramePr>
          <p:nvPr/>
        </p:nvGraphicFramePr>
        <p:xfrm>
          <a:off x="990600" y="571500"/>
          <a:ext cx="1511300" cy="1485900"/>
        </p:xfrm>
        <a:graphic>
          <a:graphicData uri="http://schemas.openxmlformats.org/presentationml/2006/ole">
            <mc:AlternateContent xmlns:mc="http://schemas.openxmlformats.org/markup-compatibility/2006">
              <mc:Choice xmlns:v="urn:schemas-microsoft-com:vml" Requires="v">
                <p:oleObj spid="_x0000_s211968" name="Clip" r:id="rId5" imgW="1092200" imgH="1066800" progId="MS_ClipArt_Gallery.2">
                  <p:embed/>
                </p:oleObj>
              </mc:Choice>
              <mc:Fallback>
                <p:oleObj name="Clip" r:id="rId5" imgW="1092200" imgH="1066800" progId="MS_ClipArt_Gallery.2">
                  <p:embed/>
                  <p:pic>
                    <p:nvPicPr>
                      <p:cNvPr id="0" name="Object 1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90600" y="571500"/>
                        <a:ext cx="1511300" cy="148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8927" name="Object 15">
            <a:extLst>
              <a:ext uri="{FF2B5EF4-FFF2-40B4-BE49-F238E27FC236}">
                <a16:creationId xmlns:a16="http://schemas.microsoft.com/office/drawing/2014/main" id="{1FB7B7E9-FA28-2642-ADF6-016411A09783}"/>
              </a:ext>
            </a:extLst>
          </p:cNvPr>
          <p:cNvGraphicFramePr>
            <a:graphicFrameLocks noChangeAspect="1"/>
          </p:cNvGraphicFramePr>
          <p:nvPr/>
        </p:nvGraphicFramePr>
        <p:xfrm>
          <a:off x="927100" y="3124200"/>
          <a:ext cx="1511300" cy="1485900"/>
        </p:xfrm>
        <a:graphic>
          <a:graphicData uri="http://schemas.openxmlformats.org/presentationml/2006/ole">
            <mc:AlternateContent xmlns:mc="http://schemas.openxmlformats.org/markup-compatibility/2006">
              <mc:Choice xmlns:v="urn:schemas-microsoft-com:vml" Requires="v">
                <p:oleObj spid="_x0000_s211969" name="Clip" r:id="rId7" imgW="1092200" imgH="1066800" progId="MS_ClipArt_Gallery.2">
                  <p:embed/>
                </p:oleObj>
              </mc:Choice>
              <mc:Fallback>
                <p:oleObj name="Clip" r:id="rId7" imgW="1092200" imgH="1066800" progId="MS_ClipArt_Gallery.2">
                  <p:embed/>
                  <p:pic>
                    <p:nvPicPr>
                      <p:cNvPr id="0" name="Object 1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27100" y="3124200"/>
                        <a:ext cx="1511300" cy="148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8931" name="Object 19">
            <a:extLst>
              <a:ext uri="{FF2B5EF4-FFF2-40B4-BE49-F238E27FC236}">
                <a16:creationId xmlns:a16="http://schemas.microsoft.com/office/drawing/2014/main" id="{E74909B7-801B-F041-A08F-3FB24B4CBDA0}"/>
              </a:ext>
            </a:extLst>
          </p:cNvPr>
          <p:cNvGraphicFramePr>
            <a:graphicFrameLocks noChangeAspect="1"/>
          </p:cNvGraphicFramePr>
          <p:nvPr/>
        </p:nvGraphicFramePr>
        <p:xfrm>
          <a:off x="6642100" y="685800"/>
          <a:ext cx="1511300" cy="1485900"/>
        </p:xfrm>
        <a:graphic>
          <a:graphicData uri="http://schemas.openxmlformats.org/presentationml/2006/ole">
            <mc:AlternateContent xmlns:mc="http://schemas.openxmlformats.org/markup-compatibility/2006">
              <mc:Choice xmlns:v="urn:schemas-microsoft-com:vml" Requires="v">
                <p:oleObj spid="_x0000_s211970" name="Clip" r:id="rId9" imgW="1092200" imgH="1066800" progId="MS_ClipArt_Gallery.2">
                  <p:embed/>
                </p:oleObj>
              </mc:Choice>
              <mc:Fallback>
                <p:oleObj name="Clip" r:id="rId9" imgW="1092200" imgH="1066800" progId="MS_ClipArt_Gallery.2">
                  <p:embed/>
                  <p:pic>
                    <p:nvPicPr>
                      <p:cNvPr id="0" name="Object 1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642100" y="685800"/>
                        <a:ext cx="1511300" cy="148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8932" name="Object 20">
            <a:extLst>
              <a:ext uri="{FF2B5EF4-FFF2-40B4-BE49-F238E27FC236}">
                <a16:creationId xmlns:a16="http://schemas.microsoft.com/office/drawing/2014/main" id="{7198691A-CD85-CA4F-93F2-248B20B8DD6F}"/>
              </a:ext>
            </a:extLst>
          </p:cNvPr>
          <p:cNvGraphicFramePr>
            <a:graphicFrameLocks noChangeAspect="1"/>
          </p:cNvGraphicFramePr>
          <p:nvPr/>
        </p:nvGraphicFramePr>
        <p:xfrm>
          <a:off x="3803650" y="2181225"/>
          <a:ext cx="1758950" cy="1552575"/>
        </p:xfrm>
        <a:graphic>
          <a:graphicData uri="http://schemas.openxmlformats.org/presentationml/2006/ole">
            <mc:AlternateContent xmlns:mc="http://schemas.openxmlformats.org/markup-compatibility/2006">
              <mc:Choice xmlns:v="urn:schemas-microsoft-com:vml" Requires="v">
                <p:oleObj spid="_x0000_s211971" name="Clip" r:id="rId11" imgW="17589500" imgH="15532100" progId="MS_ClipArt_Gallery.2">
                  <p:embed/>
                </p:oleObj>
              </mc:Choice>
              <mc:Fallback>
                <p:oleObj name="Clip" r:id="rId11" imgW="17589500" imgH="15532100" progId="MS_ClipArt_Gallery.2">
                  <p:embed/>
                  <p:pic>
                    <p:nvPicPr>
                      <p:cNvPr id="0" name="Object 20"/>
                      <p:cNvPicPr>
                        <a:picLocks noChangeAspect="1" noChangeArrowheads="1"/>
                      </p:cNvPicPr>
                      <p:nvPr/>
                    </p:nvPicPr>
                    <p:blipFill>
                      <a:blip r:embed="rId12">
                        <a:lum bright="-6000"/>
                        <a:extLst>
                          <a:ext uri="{28A0092B-C50C-407E-A947-70E740481C1C}">
                            <a14:useLocalDpi xmlns:a14="http://schemas.microsoft.com/office/drawing/2010/main" val="0"/>
                          </a:ext>
                        </a:extLst>
                      </a:blip>
                      <a:srcRect/>
                      <a:stretch>
                        <a:fillRect/>
                      </a:stretch>
                    </p:blipFill>
                    <p:spPr bwMode="auto">
                      <a:xfrm>
                        <a:off x="3803650" y="2181225"/>
                        <a:ext cx="1758950" cy="15525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8933" name="Object 21">
            <a:extLst>
              <a:ext uri="{FF2B5EF4-FFF2-40B4-BE49-F238E27FC236}">
                <a16:creationId xmlns:a16="http://schemas.microsoft.com/office/drawing/2014/main" id="{19B7F480-BE1A-A447-9C76-6D0D49B8BF62}"/>
              </a:ext>
            </a:extLst>
          </p:cNvPr>
          <p:cNvGraphicFramePr>
            <a:graphicFrameLocks noChangeAspect="1"/>
          </p:cNvGraphicFramePr>
          <p:nvPr/>
        </p:nvGraphicFramePr>
        <p:xfrm>
          <a:off x="3975100" y="190500"/>
          <a:ext cx="1511300" cy="1485900"/>
        </p:xfrm>
        <a:graphic>
          <a:graphicData uri="http://schemas.openxmlformats.org/presentationml/2006/ole">
            <mc:AlternateContent xmlns:mc="http://schemas.openxmlformats.org/markup-compatibility/2006">
              <mc:Choice xmlns:v="urn:schemas-microsoft-com:vml" Requires="v">
                <p:oleObj spid="_x0000_s211972" name="Clip" r:id="rId13" imgW="1092200" imgH="1066800" progId="MS_ClipArt_Gallery.2">
                  <p:embed/>
                </p:oleObj>
              </mc:Choice>
              <mc:Fallback>
                <p:oleObj name="Clip" r:id="rId13" imgW="1092200" imgH="1066800" progId="MS_ClipArt_Gallery.2">
                  <p:embed/>
                  <p:pic>
                    <p:nvPicPr>
                      <p:cNvPr id="0" name="Object 21"/>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975100" y="190500"/>
                        <a:ext cx="1511300" cy="148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8935" name="Object 23">
            <a:extLst>
              <a:ext uri="{FF2B5EF4-FFF2-40B4-BE49-F238E27FC236}">
                <a16:creationId xmlns:a16="http://schemas.microsoft.com/office/drawing/2014/main" id="{6F5A912D-B338-F643-9831-EC9ECB125F17}"/>
              </a:ext>
            </a:extLst>
          </p:cNvPr>
          <p:cNvGraphicFramePr>
            <a:graphicFrameLocks noChangeAspect="1"/>
          </p:cNvGraphicFramePr>
          <p:nvPr/>
        </p:nvGraphicFramePr>
        <p:xfrm>
          <a:off x="3975100" y="4305300"/>
          <a:ext cx="1511300" cy="1485900"/>
        </p:xfrm>
        <a:graphic>
          <a:graphicData uri="http://schemas.openxmlformats.org/presentationml/2006/ole">
            <mc:AlternateContent xmlns:mc="http://schemas.openxmlformats.org/markup-compatibility/2006">
              <mc:Choice xmlns:v="urn:schemas-microsoft-com:vml" Requires="v">
                <p:oleObj spid="_x0000_s211973" name="Clip" r:id="rId15" imgW="1092200" imgH="1066800" progId="MS_ClipArt_Gallery.2">
                  <p:embed/>
                </p:oleObj>
              </mc:Choice>
              <mc:Fallback>
                <p:oleObj name="Clip" r:id="rId15" imgW="1092200" imgH="1066800" progId="MS_ClipArt_Gallery.2">
                  <p:embed/>
                  <p:pic>
                    <p:nvPicPr>
                      <p:cNvPr id="0" name="Object 23"/>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3975100" y="4305300"/>
                        <a:ext cx="1511300" cy="148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8936" name="Object 24">
            <a:extLst>
              <a:ext uri="{FF2B5EF4-FFF2-40B4-BE49-F238E27FC236}">
                <a16:creationId xmlns:a16="http://schemas.microsoft.com/office/drawing/2014/main" id="{0AA8002E-4298-5441-8B10-9673A5031B80}"/>
              </a:ext>
            </a:extLst>
          </p:cNvPr>
          <p:cNvGraphicFramePr>
            <a:graphicFrameLocks noChangeAspect="1"/>
          </p:cNvGraphicFramePr>
          <p:nvPr/>
        </p:nvGraphicFramePr>
        <p:xfrm>
          <a:off x="6642100" y="3200400"/>
          <a:ext cx="1511300" cy="1485900"/>
        </p:xfrm>
        <a:graphic>
          <a:graphicData uri="http://schemas.openxmlformats.org/presentationml/2006/ole">
            <mc:AlternateContent xmlns:mc="http://schemas.openxmlformats.org/markup-compatibility/2006">
              <mc:Choice xmlns:v="urn:schemas-microsoft-com:vml" Requires="v">
                <p:oleObj spid="_x0000_s211974" name="Clip" r:id="rId17" imgW="1092200" imgH="1066800" progId="MS_ClipArt_Gallery.2">
                  <p:embed/>
                </p:oleObj>
              </mc:Choice>
              <mc:Fallback>
                <p:oleObj name="Clip" r:id="rId17" imgW="1092200" imgH="1066800" progId="MS_ClipArt_Gallery.2">
                  <p:embed/>
                  <p:pic>
                    <p:nvPicPr>
                      <p:cNvPr id="0" name="Object 24"/>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6642100" y="3200400"/>
                        <a:ext cx="1511300" cy="148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8939" name="Object 27">
            <a:extLst>
              <a:ext uri="{FF2B5EF4-FFF2-40B4-BE49-F238E27FC236}">
                <a16:creationId xmlns:a16="http://schemas.microsoft.com/office/drawing/2014/main" id="{B291B5CA-E095-0B4F-B957-E48F44ACE16A}"/>
              </a:ext>
            </a:extLst>
          </p:cNvPr>
          <p:cNvGraphicFramePr>
            <a:graphicFrameLocks noChangeAspect="1"/>
          </p:cNvGraphicFramePr>
          <p:nvPr/>
        </p:nvGraphicFramePr>
        <p:xfrm>
          <a:off x="3657600" y="1981200"/>
          <a:ext cx="2133600" cy="2098675"/>
        </p:xfrm>
        <a:graphic>
          <a:graphicData uri="http://schemas.openxmlformats.org/presentationml/2006/ole">
            <mc:AlternateContent xmlns:mc="http://schemas.openxmlformats.org/markup-compatibility/2006">
              <mc:Choice xmlns:v="urn:schemas-microsoft-com:vml" Requires="v">
                <p:oleObj spid="_x0000_s211975" name="Clip" r:id="rId19" imgW="1092200" imgH="1066800" progId="MS_ClipArt_Gallery.2">
                  <p:embed/>
                </p:oleObj>
              </mc:Choice>
              <mc:Fallback>
                <p:oleObj name="Clip" r:id="rId19" imgW="1092200" imgH="1066800" progId="MS_ClipArt_Gallery.2">
                  <p:embed/>
                  <p:pic>
                    <p:nvPicPr>
                      <p:cNvPr id="0" name="Object 27"/>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3657600" y="1981200"/>
                        <a:ext cx="2133600" cy="2098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spd="slow">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nodeType="clickEffect">
                                  <p:stCondLst>
                                    <p:cond delay="0"/>
                                  </p:stCondLst>
                                  <p:childTnLst>
                                    <p:set>
                                      <p:cBhvr>
                                        <p:cTn id="6" dur="1" fill="hold">
                                          <p:stCondLst>
                                            <p:cond delay="0"/>
                                          </p:stCondLst>
                                        </p:cTn>
                                        <p:tgtEl>
                                          <p:spTgt spid="38932"/>
                                        </p:tgtEl>
                                        <p:attrNameLst>
                                          <p:attrName>style.visibility</p:attrName>
                                        </p:attrNameLst>
                                      </p:cBhvr>
                                      <p:to>
                                        <p:strVal val="visible"/>
                                      </p:to>
                                    </p:set>
                                    <p:anim calcmode="lin" valueType="num">
                                      <p:cBhvr>
                                        <p:cTn id="7" dur="1000" fill="hold"/>
                                        <p:tgtEl>
                                          <p:spTgt spid="38932"/>
                                        </p:tgtEl>
                                        <p:attrNameLst>
                                          <p:attrName>ppt_w</p:attrName>
                                        </p:attrNameLst>
                                      </p:cBhvr>
                                      <p:tavLst>
                                        <p:tav tm="0">
                                          <p:val>
                                            <p:fltVal val="0"/>
                                          </p:val>
                                        </p:tav>
                                        <p:tav tm="100000">
                                          <p:val>
                                            <p:strVal val="#ppt_w"/>
                                          </p:val>
                                        </p:tav>
                                      </p:tavLst>
                                    </p:anim>
                                    <p:anim calcmode="lin" valueType="num">
                                      <p:cBhvr>
                                        <p:cTn id="8" dur="1000" fill="hold"/>
                                        <p:tgtEl>
                                          <p:spTgt spid="38932"/>
                                        </p:tgtEl>
                                        <p:attrNameLst>
                                          <p:attrName>ppt_h</p:attrName>
                                        </p:attrNameLst>
                                      </p:cBhvr>
                                      <p:tavLst>
                                        <p:tav tm="0">
                                          <p:val>
                                            <p:fltVal val="0"/>
                                          </p:val>
                                        </p:tav>
                                        <p:tav tm="100000">
                                          <p:val>
                                            <p:strVal val="#ppt_h"/>
                                          </p:val>
                                        </p:tav>
                                      </p:tavLst>
                                    </p:anim>
                                    <p:anim calcmode="lin" valueType="num">
                                      <p:cBhvr>
                                        <p:cTn id="9" dur="1000" fill="hold"/>
                                        <p:tgtEl>
                                          <p:spTgt spid="38932"/>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8932"/>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9" presetClass="entr" presetSubtype="0" fill="hold" nodeType="clickEffect">
                                  <p:stCondLst>
                                    <p:cond delay="0"/>
                                  </p:stCondLst>
                                  <p:childTnLst>
                                    <p:set>
                                      <p:cBhvr>
                                        <p:cTn id="14" dur="1" fill="hold">
                                          <p:stCondLst>
                                            <p:cond delay="0"/>
                                          </p:stCondLst>
                                        </p:cTn>
                                        <p:tgtEl>
                                          <p:spTgt spid="38925"/>
                                        </p:tgtEl>
                                        <p:attrNameLst>
                                          <p:attrName>style.visibility</p:attrName>
                                        </p:attrNameLst>
                                      </p:cBhvr>
                                      <p:to>
                                        <p:strVal val="visible"/>
                                      </p:to>
                                    </p:set>
                                    <p:animEffect transition="in" filter="dissolve">
                                      <p:cBhvr>
                                        <p:cTn id="15" dur="500"/>
                                        <p:tgtEl>
                                          <p:spTgt spid="38925"/>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9" presetClass="entr" presetSubtype="0" fill="hold" nodeType="clickEffect">
                                  <p:stCondLst>
                                    <p:cond delay="0"/>
                                  </p:stCondLst>
                                  <p:childTnLst>
                                    <p:set>
                                      <p:cBhvr>
                                        <p:cTn id="19" dur="1" fill="hold">
                                          <p:stCondLst>
                                            <p:cond delay="0"/>
                                          </p:stCondLst>
                                        </p:cTn>
                                        <p:tgtEl>
                                          <p:spTgt spid="38927"/>
                                        </p:tgtEl>
                                        <p:attrNameLst>
                                          <p:attrName>style.visibility</p:attrName>
                                        </p:attrNameLst>
                                      </p:cBhvr>
                                      <p:to>
                                        <p:strVal val="visible"/>
                                      </p:to>
                                    </p:set>
                                    <p:animEffect transition="in" filter="dissolve">
                                      <p:cBhvr>
                                        <p:cTn id="20" dur="500"/>
                                        <p:tgtEl>
                                          <p:spTgt spid="38927"/>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9" presetClass="entr" presetSubtype="0" fill="hold" nodeType="clickEffect">
                                  <p:stCondLst>
                                    <p:cond delay="0"/>
                                  </p:stCondLst>
                                  <p:childTnLst>
                                    <p:set>
                                      <p:cBhvr>
                                        <p:cTn id="24" dur="1" fill="hold">
                                          <p:stCondLst>
                                            <p:cond delay="0"/>
                                          </p:stCondLst>
                                        </p:cTn>
                                        <p:tgtEl>
                                          <p:spTgt spid="38936"/>
                                        </p:tgtEl>
                                        <p:attrNameLst>
                                          <p:attrName>style.visibility</p:attrName>
                                        </p:attrNameLst>
                                      </p:cBhvr>
                                      <p:to>
                                        <p:strVal val="visible"/>
                                      </p:to>
                                    </p:set>
                                    <p:animEffect transition="in" filter="dissolve">
                                      <p:cBhvr>
                                        <p:cTn id="25" dur="500"/>
                                        <p:tgtEl>
                                          <p:spTgt spid="38936"/>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9" presetClass="entr" presetSubtype="0" fill="hold" nodeType="clickEffect">
                                  <p:stCondLst>
                                    <p:cond delay="0"/>
                                  </p:stCondLst>
                                  <p:childTnLst>
                                    <p:set>
                                      <p:cBhvr>
                                        <p:cTn id="29" dur="1" fill="hold">
                                          <p:stCondLst>
                                            <p:cond delay="0"/>
                                          </p:stCondLst>
                                        </p:cTn>
                                        <p:tgtEl>
                                          <p:spTgt spid="38935"/>
                                        </p:tgtEl>
                                        <p:attrNameLst>
                                          <p:attrName>style.visibility</p:attrName>
                                        </p:attrNameLst>
                                      </p:cBhvr>
                                      <p:to>
                                        <p:strVal val="visible"/>
                                      </p:to>
                                    </p:set>
                                    <p:animEffect transition="in" filter="dissolve">
                                      <p:cBhvr>
                                        <p:cTn id="30" dur="500"/>
                                        <p:tgtEl>
                                          <p:spTgt spid="38935"/>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9" presetClass="entr" presetSubtype="0" fill="hold" nodeType="clickEffect">
                                  <p:stCondLst>
                                    <p:cond delay="0"/>
                                  </p:stCondLst>
                                  <p:childTnLst>
                                    <p:set>
                                      <p:cBhvr>
                                        <p:cTn id="34" dur="1" fill="hold">
                                          <p:stCondLst>
                                            <p:cond delay="0"/>
                                          </p:stCondLst>
                                        </p:cTn>
                                        <p:tgtEl>
                                          <p:spTgt spid="38931"/>
                                        </p:tgtEl>
                                        <p:attrNameLst>
                                          <p:attrName>style.visibility</p:attrName>
                                        </p:attrNameLst>
                                      </p:cBhvr>
                                      <p:to>
                                        <p:strVal val="visible"/>
                                      </p:to>
                                    </p:set>
                                    <p:animEffect transition="in" filter="dissolve">
                                      <p:cBhvr>
                                        <p:cTn id="35" dur="500"/>
                                        <p:tgtEl>
                                          <p:spTgt spid="38931"/>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9" presetClass="entr" presetSubtype="0" fill="hold" nodeType="clickEffect">
                                  <p:stCondLst>
                                    <p:cond delay="0"/>
                                  </p:stCondLst>
                                  <p:childTnLst>
                                    <p:set>
                                      <p:cBhvr>
                                        <p:cTn id="39" dur="1" fill="hold">
                                          <p:stCondLst>
                                            <p:cond delay="0"/>
                                          </p:stCondLst>
                                        </p:cTn>
                                        <p:tgtEl>
                                          <p:spTgt spid="38933"/>
                                        </p:tgtEl>
                                        <p:attrNameLst>
                                          <p:attrName>style.visibility</p:attrName>
                                        </p:attrNameLst>
                                      </p:cBhvr>
                                      <p:to>
                                        <p:strVal val="visible"/>
                                      </p:to>
                                    </p:set>
                                    <p:animEffect transition="in" filter="dissolve">
                                      <p:cBhvr>
                                        <p:cTn id="40" dur="500"/>
                                        <p:tgtEl>
                                          <p:spTgt spid="38933"/>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1" presetClass="entr" presetSubtype="0" fill="hold" nodeType="clickEffect">
                                  <p:stCondLst>
                                    <p:cond delay="0"/>
                                  </p:stCondLst>
                                  <p:childTnLst>
                                    <p:set>
                                      <p:cBhvr>
                                        <p:cTn id="44" dur="1" fill="hold">
                                          <p:stCondLst>
                                            <p:cond delay="499"/>
                                          </p:stCondLst>
                                        </p:cTn>
                                        <p:tgtEl>
                                          <p:spTgt spid="389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3">
            <a:extLst>
              <a:ext uri="{FF2B5EF4-FFF2-40B4-BE49-F238E27FC236}">
                <a16:creationId xmlns:a16="http://schemas.microsoft.com/office/drawing/2014/main" id="{02FC6FE8-B78E-DA48-8472-C79FCA2EE564}"/>
              </a:ext>
            </a:extLst>
          </p:cNvPr>
          <p:cNvSpPr>
            <a:spLocks noGrp="1"/>
          </p:cNvSpPr>
          <p:nvPr>
            <p:ph type="sldNum" sz="quarter" idx="12"/>
          </p:nvPr>
        </p:nvSpPr>
        <p:spPr/>
        <p:txBody>
          <a:bodyPr/>
          <a:lstStyle/>
          <a:p>
            <a:fld id="{FB4542E7-F3DF-3448-B230-BD0B75F8C182}" type="slidenum">
              <a:rPr lang="de-DE" altLang="de-DE"/>
              <a:pPr/>
              <a:t>9</a:t>
            </a:fld>
            <a:endParaRPr lang="de-DE" altLang="de-DE" b="0"/>
          </a:p>
        </p:txBody>
      </p:sp>
      <p:pic>
        <p:nvPicPr>
          <p:cNvPr id="178178" name="Picture 2050">
            <a:extLst>
              <a:ext uri="{FF2B5EF4-FFF2-40B4-BE49-F238E27FC236}">
                <a16:creationId xmlns:a16="http://schemas.microsoft.com/office/drawing/2014/main" id="{D4D02DD4-C9A2-D64A-8BFA-E0AB87F4CF01}"/>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13" y="152400"/>
            <a:ext cx="9107487" cy="586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8181" name="Text Box 2053">
            <a:extLst>
              <a:ext uri="{FF2B5EF4-FFF2-40B4-BE49-F238E27FC236}">
                <a16:creationId xmlns:a16="http://schemas.microsoft.com/office/drawing/2014/main" id="{56E48734-041C-F145-BBB0-8BD59B4625C5}"/>
              </a:ext>
            </a:extLst>
          </p:cNvPr>
          <p:cNvSpPr txBox="1">
            <a:spLocks noChangeArrowheads="1"/>
          </p:cNvSpPr>
          <p:nvPr/>
        </p:nvSpPr>
        <p:spPr bwMode="auto">
          <a:xfrm>
            <a:off x="1295400" y="1143000"/>
            <a:ext cx="6532563"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4000" b="1">
                <a:latin typeface="Arial" panose="020B0604020202020204" pitchFamily="34" charset="0"/>
              </a:rPr>
              <a:t>Medienentwicklung als </a:t>
            </a:r>
          </a:p>
          <a:p>
            <a:r>
              <a:rPr lang="de-DE" altLang="de-DE" sz="4000" b="1">
                <a:latin typeface="Arial" panose="020B0604020202020204" pitchFamily="34" charset="0"/>
              </a:rPr>
              <a:t>Organisationsentwicklung</a:t>
            </a:r>
            <a:endParaRPr lang="de-DE" altLang="de-DE"/>
          </a:p>
        </p:txBody>
      </p:sp>
      <p:sp>
        <p:nvSpPr>
          <p:cNvPr id="178182" name="Text Box 2054">
            <a:extLst>
              <a:ext uri="{FF2B5EF4-FFF2-40B4-BE49-F238E27FC236}">
                <a16:creationId xmlns:a16="http://schemas.microsoft.com/office/drawing/2014/main" id="{17669DC5-258D-8F4E-8256-39B3F1B6E775}"/>
              </a:ext>
            </a:extLst>
          </p:cNvPr>
          <p:cNvSpPr txBox="1">
            <a:spLocks noChangeArrowheads="1"/>
          </p:cNvSpPr>
          <p:nvPr/>
        </p:nvSpPr>
        <p:spPr bwMode="auto">
          <a:xfrm>
            <a:off x="1752600" y="2743200"/>
            <a:ext cx="452755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FontTx/>
              <a:buChar char="•"/>
            </a:pPr>
            <a:r>
              <a:rPr lang="de-DE" altLang="de-DE" sz="3600" b="1">
                <a:latin typeface="Arial" panose="020B0604020202020204" pitchFamily="34" charset="0"/>
              </a:rPr>
              <a:t>Nachhaltigkeit der </a:t>
            </a:r>
            <a:br>
              <a:rPr lang="de-DE" altLang="de-DE" sz="3600" b="1">
                <a:latin typeface="Arial" panose="020B0604020202020204" pitchFamily="34" charset="0"/>
              </a:rPr>
            </a:br>
            <a:r>
              <a:rPr lang="de-DE" altLang="de-DE" sz="3600" b="1">
                <a:latin typeface="Arial" panose="020B0604020202020204" pitchFamily="34" charset="0"/>
              </a:rPr>
              <a:t> Medienentwicklung</a:t>
            </a:r>
            <a:endParaRPr lang="de-DE" altLang="de-DE" sz="2000" b="1">
              <a:latin typeface="Arial" panose="020B0604020202020204" pitchFamily="34" charset="0"/>
            </a:endParaRPr>
          </a:p>
        </p:txBody>
      </p:sp>
      <p:sp>
        <p:nvSpPr>
          <p:cNvPr id="178183" name="Text Box 2055">
            <a:extLst>
              <a:ext uri="{FF2B5EF4-FFF2-40B4-BE49-F238E27FC236}">
                <a16:creationId xmlns:a16="http://schemas.microsoft.com/office/drawing/2014/main" id="{F9DC3744-BDCB-9346-B8B9-D621A94E53C2}"/>
              </a:ext>
            </a:extLst>
          </p:cNvPr>
          <p:cNvSpPr txBox="1">
            <a:spLocks noChangeArrowheads="1"/>
          </p:cNvSpPr>
          <p:nvPr/>
        </p:nvSpPr>
        <p:spPr bwMode="auto">
          <a:xfrm>
            <a:off x="1797050" y="4114800"/>
            <a:ext cx="686435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FontTx/>
              <a:buChar char="•"/>
            </a:pPr>
            <a:r>
              <a:rPr lang="de-DE" altLang="de-DE" sz="3600" b="1">
                <a:latin typeface="Arial" panose="020B0604020202020204" pitchFamily="34" charset="0"/>
              </a:rPr>
              <a:t>Probleme ...</a:t>
            </a:r>
          </a:p>
          <a:p>
            <a:r>
              <a:rPr lang="de-DE" altLang="de-DE" sz="3600" b="1">
                <a:latin typeface="Arial" panose="020B0604020202020204" pitchFamily="34" charset="0"/>
              </a:rPr>
              <a:t>       ... Forschungsorientierung</a:t>
            </a:r>
            <a:endParaRPr lang="de-DE" altLang="de-DE" sz="2000" b="1">
              <a:latin typeface="Arial" panose="020B0604020202020204" pitchFamily="34" charset="0"/>
            </a:endParaRPr>
          </a:p>
        </p:txBody>
      </p:sp>
      <p:sp>
        <p:nvSpPr>
          <p:cNvPr id="178184" name="Text Box 2056">
            <a:extLst>
              <a:ext uri="{FF2B5EF4-FFF2-40B4-BE49-F238E27FC236}">
                <a16:creationId xmlns:a16="http://schemas.microsoft.com/office/drawing/2014/main" id="{A19E0AB1-13ED-CD47-99D3-EAC507CA407C}"/>
              </a:ext>
            </a:extLst>
          </p:cNvPr>
          <p:cNvSpPr txBox="1">
            <a:spLocks noChangeArrowheads="1"/>
          </p:cNvSpPr>
          <p:nvPr/>
        </p:nvSpPr>
        <p:spPr bwMode="auto">
          <a:xfrm>
            <a:off x="2667000" y="5486400"/>
            <a:ext cx="42227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3600" b="1">
                <a:latin typeface="Arial" panose="020B0604020202020204" pitchFamily="34" charset="0"/>
              </a:rPr>
              <a:t>... Strategiedefizite</a:t>
            </a:r>
            <a:endParaRPr lang="de-DE" altLang="de-DE" sz="2000"/>
          </a:p>
        </p:txBody>
      </p:sp>
    </p:spTree>
  </p:cSld>
  <p:clrMapOvr>
    <a:masterClrMapping/>
  </p:clrMapOvr>
  <p:transition spd="slow">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78181"/>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7818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78183"/>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7818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8181" grpId="0" autoUpdateAnimBg="0"/>
      <p:bldP spid="178182" grpId="0" autoUpdateAnimBg="0"/>
      <p:bldP spid="178183" grpId="0" autoUpdateAnimBg="0"/>
      <p:bldP spid="178184" grpId="0" autoUpdateAnimBg="0"/>
    </p:bldLst>
  </p:timing>
</p:sld>
</file>

<file path=ppt/theme/theme1.xml><?xml version="1.0" encoding="utf-8"?>
<a:theme xmlns:a="http://schemas.openxmlformats.org/drawingml/2006/main" name="Office">
  <a:themeElements>
    <a:clrScheme name="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altLang="de-DE" sz="24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altLang="de-DE" sz="24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2957</Words>
  <Application>Microsoft Macintosh PowerPoint</Application>
  <PresentationFormat>Bildschirmpräsentation (4:3)</PresentationFormat>
  <Paragraphs>432</Paragraphs>
  <Slides>20</Slides>
  <Notes>20</Notes>
  <HiddenSlides>0</HiddenSlides>
  <MMClips>0</MMClips>
  <ScaleCrop>false</ScaleCrop>
  <HeadingPairs>
    <vt:vector size="8" baseType="variant">
      <vt:variant>
        <vt:lpstr>Verwendete Schriftarten</vt:lpstr>
      </vt:variant>
      <vt:variant>
        <vt:i4>3</vt:i4>
      </vt:variant>
      <vt:variant>
        <vt:lpstr>Design</vt:lpstr>
      </vt:variant>
      <vt:variant>
        <vt:i4>1</vt:i4>
      </vt:variant>
      <vt:variant>
        <vt:lpstr>Eingebettete OLE-Server</vt:lpstr>
      </vt:variant>
      <vt:variant>
        <vt:i4>1</vt:i4>
      </vt:variant>
      <vt:variant>
        <vt:lpstr>Folientitel</vt:lpstr>
      </vt:variant>
      <vt:variant>
        <vt:i4>20</vt:i4>
      </vt:variant>
    </vt:vector>
  </HeadingPairs>
  <TitlesOfParts>
    <vt:vector size="25" baseType="lpstr">
      <vt:lpstr>Times New Roman</vt:lpstr>
      <vt:lpstr>Arial</vt:lpstr>
      <vt:lpstr>Arial Narrow</vt:lpstr>
      <vt:lpstr>Office</vt:lpstr>
      <vt:lpstr>Microsoft Clip Gallery</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Stiftung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Kein Folientitel</dc:title>
  <dc:creator>Bertelsmann AG</dc:creator>
  <cp:lastModifiedBy>Detlef Müller-Böling</cp:lastModifiedBy>
  <cp:revision>129</cp:revision>
  <dcterms:created xsi:type="dcterms:W3CDTF">1999-12-16T09:28:54Z</dcterms:created>
  <dcterms:modified xsi:type="dcterms:W3CDTF">2022-02-13T12:22:43Z</dcterms:modified>
</cp:coreProperties>
</file>