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7"/>
  </p:notesMasterIdLst>
  <p:sldIdLst>
    <p:sldId id="282" r:id="rId2"/>
    <p:sldId id="281" r:id="rId3"/>
    <p:sldId id="271" r:id="rId4"/>
    <p:sldId id="274" r:id="rId5"/>
    <p:sldId id="291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9" r:id="rId14"/>
    <p:sldId id="283" r:id="rId15"/>
    <p:sldId id="300" r:id="rId16"/>
    <p:sldId id="293" r:id="rId17"/>
    <p:sldId id="301" r:id="rId18"/>
    <p:sldId id="317" r:id="rId19"/>
    <p:sldId id="302" r:id="rId20"/>
    <p:sldId id="295" r:id="rId21"/>
    <p:sldId id="303" r:id="rId22"/>
    <p:sldId id="296" r:id="rId23"/>
    <p:sldId id="304" r:id="rId24"/>
    <p:sldId id="297" r:id="rId25"/>
    <p:sldId id="305" r:id="rId26"/>
    <p:sldId id="298" r:id="rId27"/>
    <p:sldId id="315" r:id="rId28"/>
    <p:sldId id="307" r:id="rId29"/>
    <p:sldId id="312" r:id="rId30"/>
    <p:sldId id="308" r:id="rId31"/>
    <p:sldId id="311" r:id="rId32"/>
    <p:sldId id="310" r:id="rId33"/>
    <p:sldId id="309" r:id="rId34"/>
    <p:sldId id="313" r:id="rId35"/>
    <p:sldId id="316" r:id="rId3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3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5B8F76A-2642-D844-86CD-340FDD8C8F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3714C84-F944-CB45-B6CE-BD8E26CFFA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A24BC34-56F2-3440-A055-D99ACA99AC0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C1FBADE-F452-1148-9120-D8938D5501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40C915E-BD39-5847-9AE2-9F9B9813576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87EB9DA-F8B7-AA4E-AB95-62B78F123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A85027F4-91F8-4E4F-B862-31914FBDDAB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7C21B2-A18C-DE4A-8F51-6DDF73EBF5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12632-6353-1A4E-80DA-F0A55C91C750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5778" name="Rectangle 1026">
            <a:extLst>
              <a:ext uri="{FF2B5EF4-FFF2-40B4-BE49-F238E27FC236}">
                <a16:creationId xmlns:a16="http://schemas.microsoft.com/office/drawing/2014/main" id="{485E1D3D-A676-C641-A35B-F43DE40743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1027">
            <a:extLst>
              <a:ext uri="{FF2B5EF4-FFF2-40B4-BE49-F238E27FC236}">
                <a16:creationId xmlns:a16="http://schemas.microsoft.com/office/drawing/2014/main" id="{9D9578C4-5DA8-FE41-AA16-7F86B52C9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7CE2F4-EBD8-2F42-B133-22E9A4A465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DB31A-919A-B24E-A9EB-AF58E35150D1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E573F722-A928-1045-8089-46A5B20976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486F1E54-BEF9-F741-BDDF-69DB0DEA5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564340-05D0-EB4A-9BD8-C59C35B3A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D5A6B-83BF-6D43-8727-621E581EE06D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ACF802EE-689E-0F42-BB1B-15AF319BF4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FE26508-DF51-5F4F-A943-72869B4CC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DE27BE-A38F-444E-9B33-3CB78B88E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27507-AA75-8540-B180-453EB1841AD3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3716EB55-7103-C147-82C6-265942DB0D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CA1EA7F-9C35-D94C-B480-678F783C0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24D1D3-F885-2649-994C-BF02DAFCC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34F7D-51D3-FE40-82C8-F6565B6EE29D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ED5C03C7-8B04-CF4D-B6F4-F815A63A80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A700E77F-CF1E-A147-8BA1-DD6B0D1A6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116970-5277-D64B-B04E-6941E1977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70780-EDF6-5342-A277-8DC14126BDDC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FF5A8F54-EBD9-9A4F-A141-E6A7712D5F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3360733-3F12-5749-A23B-CEB874AF7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602391-3CEA-FD41-A1DB-9EB890106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CBFE14-F063-9D45-80E5-13BD4EACFF4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BD71D9E4-4764-8141-8D90-A1632323A8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99CB2B62-1060-C341-AFC4-77AD7201F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41C2B8-00CC-264B-B3F3-FC0FADF68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A59A2-7397-0E49-AADF-07CCEA16F0EC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E75461D4-319E-D141-B770-2D5CE8D3C1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85EBBF86-793A-914E-A389-A1E905959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02E58-C9B6-8A4E-A765-E1A1C1887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233FB-A8DC-F14F-8EB3-9C703DDEA586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645A71FC-F9CE-3144-8952-7D29D8D92A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1E0AB87D-4407-B644-81AD-3A287E3C3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CEC4C-50E1-574E-8C1F-A31CBE1C9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273F2-BB42-3440-B927-83AD4A4BCEBC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594B51EC-D8E6-9E4C-8756-ADDA4CBA9E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224FD420-6406-384E-88AC-946A43E84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7F35C4-294E-614D-BE10-A9F19B883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C25A3-9FBF-224A-BE92-AA0861ACF21B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6D05EEE0-D678-2740-86AC-7DE47A8E13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DC35430-1A74-F346-B734-6675B3F02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D5430F-AD17-0C4D-9DC1-70DC04F77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51EF6-4B8B-9349-A28C-8D58B4E1B56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049FE55C-BDC0-DF4B-B64B-F201EA84E7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EFB2E73-733E-D84E-96C3-A90BBC6A2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E4DEC4-BCAE-184C-818B-88FD859569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3944F-9A53-4341-93A9-8EEA680F7C14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A7F847F4-4B11-0F42-BB28-B2536DA9AE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6760292E-441C-8D49-A025-5DE280D13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0C919C-C754-7948-BBFB-D91C03819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DF201-AA05-7C45-8D21-DF8C753C37D7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B87583F4-6FAE-0744-8CCD-23CD5CCED4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86B8DDAE-83FD-A740-9D8B-AF5E9BCF9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70E608-B0D3-7D47-B08D-B19843E4D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AB989-6643-D24B-BB25-8B2555BE1447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2171E268-2B40-414E-9B29-F9A912852C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6A5107A6-F5FC-4A44-AD63-3C712633A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E42795-9AF0-A549-81E8-6F3E0C33F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FD165-093B-4140-8725-144952D0B7FB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38D9977B-E643-6C4D-8D0B-224702EDD5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F59DC7E6-FBF5-E84F-80FE-0000295A1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CA1D2B-20AA-CC41-AF2E-446E2CF61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B1C2F-0105-0947-901A-A223D61F7992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8D335608-8237-0143-B551-2B8A046093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03E9460F-FBF7-DB47-A77E-DD920007B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6FAB9F-8A71-224A-8B0C-76235899F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9F1EE-3AA1-804A-B43C-900C651F1377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47A0F717-49C4-344C-882C-726BE56749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52D3C1B7-DB6A-3A43-93AC-FEAD0B5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31210A-73FB-E249-BF72-04C390AAA1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5E40D-28AE-1048-BD52-9C17739B0CE0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2E253437-7B8F-6544-B04F-AAF9F0FA55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5ED6866E-21B8-5F42-AAAF-C03D3BA1E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B5E855-33ED-3D4E-9CC1-497C324A42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150F0-CAFD-5F48-98B6-E42D40F6FE53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BB18A601-0E40-6D4C-9D56-92E0164BED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894856DD-A1AA-D549-862D-E3F11DB4C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99793E-8B95-5749-A477-148EEDF1CD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236A8-6C12-0D49-B886-631C2F00CDF4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1AC75269-F13D-754D-BA70-A0518D0939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DC19B3B8-CF22-AC4B-96B6-9B484ACD5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D9C1B1-CCE5-5B4A-8076-43BEDCBCAF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05597-CE84-4F41-9A61-7A5F9556348A}" type="slidenum">
              <a:rPr lang="de-DE" altLang="de-DE"/>
              <a:pPr/>
              <a:t>29</a:t>
            </a:fld>
            <a:endParaRPr lang="de-DE" altLang="de-DE"/>
          </a:p>
        </p:txBody>
      </p:sp>
      <p:sp>
        <p:nvSpPr>
          <p:cNvPr id="157698" name="Rectangle 1026">
            <a:extLst>
              <a:ext uri="{FF2B5EF4-FFF2-40B4-BE49-F238E27FC236}">
                <a16:creationId xmlns:a16="http://schemas.microsoft.com/office/drawing/2014/main" id="{64A898F3-5C3C-3844-BFC6-72FFCECD29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1027">
            <a:extLst>
              <a:ext uri="{FF2B5EF4-FFF2-40B4-BE49-F238E27FC236}">
                <a16:creationId xmlns:a16="http://schemas.microsoft.com/office/drawing/2014/main" id="{927AF3A8-B2E8-7549-A7E1-DB8615815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E73C60-C0FE-FA4F-8EE4-F25C7FB9FE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238D-0C52-D445-BBA3-B5DF1DC4A782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269E8A6-9AD1-1747-AB8E-A6135C8234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C227377-96D8-3841-88A8-57E294C48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5CACE1-30A6-8042-80FB-37A4FD733B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E437E-7BB2-A243-95FE-872B345C7C6E}" type="slidenum">
              <a:rPr lang="de-DE" altLang="de-DE"/>
              <a:pPr/>
              <a:t>30</a:t>
            </a:fld>
            <a:endParaRPr lang="de-DE" altLang="de-DE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A6F43B50-0691-6440-A949-176CC57325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D87075B4-917B-BF4A-8766-F6E91C7B3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958DB5-826B-A649-AEA1-005DDC6E9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EB42C-A020-F74C-BC23-7E04FA7FBF9B}" type="slidenum">
              <a:rPr lang="de-DE" altLang="de-DE"/>
              <a:pPr/>
              <a:t>31</a:t>
            </a:fld>
            <a:endParaRPr lang="de-DE" altLang="de-DE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4C086EBE-78CA-7D4C-991B-C1C2B325CF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9BCD057-3937-8845-B906-ECE6DCE96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66A810-BD32-3D4A-9E7D-EA969A0CB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B6E97-25EF-9649-AD84-987A20610C33}" type="slidenum">
              <a:rPr lang="de-DE" altLang="de-DE"/>
              <a:pPr/>
              <a:t>32</a:t>
            </a:fld>
            <a:endParaRPr lang="de-DE" altLang="de-DE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34312913-BBFF-9D47-B04F-BA7CC54DC6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73CB2876-1663-B342-8B31-BD877812E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667493-9C04-F642-A306-E1A40BC31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0813A-074F-2942-82C4-F4D1D3D526C8}" type="slidenum">
              <a:rPr lang="de-DE" altLang="de-DE"/>
              <a:pPr/>
              <a:t>33</a:t>
            </a:fld>
            <a:endParaRPr lang="de-DE" altLang="de-DE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37FECB1E-6CF4-DF4D-A992-14B4BC3348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7F7B30CB-0C77-D14C-A934-9E2A5D424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B791A0-4C1E-B542-8CD4-FB4B0FD36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B5F33-FC02-3540-A8F8-F6485F9518EE}" type="slidenum">
              <a:rPr lang="de-DE" altLang="de-DE"/>
              <a:pPr/>
              <a:t>34</a:t>
            </a:fld>
            <a:endParaRPr lang="de-DE" altLang="de-DE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A229A20A-569D-8242-B957-0B69827B6F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51ABB2B2-4A25-3A47-8D6B-88C0CE15B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9E0ECA-5CDF-C649-9D5D-277049C24C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5CCCF-FD1B-6B49-BFA2-F95B23AE0100}" type="slidenum">
              <a:rPr lang="de-DE" altLang="de-DE"/>
              <a:pPr/>
              <a:t>35</a:t>
            </a:fld>
            <a:endParaRPr lang="de-DE" altLang="de-DE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726055D3-FCA4-744F-BF30-0D477D871F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BF117077-9B74-344A-ADAC-D8F8BDF95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07C937-6A37-034B-A060-58447CD5BD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F162A-1458-7F46-A8EA-EA9BA4F020E2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EFF6BF0F-E9D6-834F-A30A-5C0B99331E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7565101-D010-3241-9C94-ED32970D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CDB541-6782-5A47-B67F-6821242501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53D32-2941-C448-AF12-5F751FDB5CDD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06498" name="Rectangle 2050">
            <a:extLst>
              <a:ext uri="{FF2B5EF4-FFF2-40B4-BE49-F238E27FC236}">
                <a16:creationId xmlns:a16="http://schemas.microsoft.com/office/drawing/2014/main" id="{4FE3DAFE-31E5-B842-9C11-B7A9E95A82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2051">
            <a:extLst>
              <a:ext uri="{FF2B5EF4-FFF2-40B4-BE49-F238E27FC236}">
                <a16:creationId xmlns:a16="http://schemas.microsoft.com/office/drawing/2014/main" id="{37711878-18ED-8240-9070-54B7D9093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18FFCC-0C4B-8144-BFCC-EB575CF1D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5E822-62E5-DB47-ADA0-B496982717E0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99B9E3E5-EF3E-BE49-A436-CFBCD32A6C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4AC04516-6626-284E-B76D-84C02C219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2B1835-AC3E-284A-826D-A0D054F71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7FC50-D06D-A742-9A0F-60F877EA746B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79E4275A-A311-064E-92F7-58989A39AC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3872DC07-259C-5F47-B529-37A10519F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5879E9-8BAF-0D4D-92C1-D9AE8A456A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4D3FBA-3A9E-D44C-940C-8D2C3F0CA770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EFCE7ABC-6827-6B43-A811-6F0D462308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E9419130-E0C7-D947-88AE-C4C5B991A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248F74-6D70-E243-BD47-DDD7095B81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2251C-EF37-A94C-93B4-3CAFC542971C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B24DBD39-D296-5C4C-AAC1-502CA84C61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2F2EEC6-8ABF-984B-A89B-C4C355030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714BDF5-E51C-C348-BCA7-3A50F4FDAB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C2C0996E-9171-E443-AF3A-BEE4DCD9D5A8}" type="slidenum">
              <a:rPr lang="en-US" altLang="de-DE"/>
              <a:pPr/>
              <a:t>‹Nr.›</a:t>
            </a:fld>
            <a:endParaRPr lang="en-US" altLang="de-DE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4B4D8-41CE-ED4B-82FF-ABE80D80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595C5A-5DD1-754B-93F9-66914256C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6D811B-1E88-2544-94C3-8DB041D39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68550B-3A0D-974B-B9BF-F3CA1B588ACE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0C49EE-1059-5C4C-B1EB-267A9683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9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F3D8CD-6443-E749-A388-850F422B1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43663" y="228600"/>
            <a:ext cx="2071687" cy="594836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56BAC0-6F92-5341-A616-B2A14B1FC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62663" cy="5948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403916-3C42-7F40-B91C-5BAA1B0C54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9E8DB9-8BC3-BC47-8BD1-410D32D04AB3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D2DDF3-EF0B-B548-A733-400A9797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05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231F2-31B6-4A42-ADC8-EFC8978A8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187172-1B83-984B-8D94-FBDED8F8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41FCA8-1068-FE4B-8FFC-10618400DF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A1EF0D-E80F-EC42-BD32-3338B515D609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1D3B8B-C9A8-0B4E-8464-C707CF9B1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7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50D82-4571-8B47-A8FC-957739598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E37164-941E-AC49-972B-B79D098D0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E676D9-0D3F-4F46-953B-6B3B98FD8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5531FA-51C9-D148-BB04-9568D6CCA81C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2305F2-6F44-2F49-91D1-5DEE2059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7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A76426-01E8-D44A-8EF8-BA0F1EDC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CC2359-B03E-F241-A287-EEA1B17A9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47AAE5-8425-4444-80D0-C25613047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AB229F-6C19-5F48-A898-63CB511262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5A8131-FB4B-DE4A-B942-423D4231258A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E61DAA-F0C0-0748-A9F1-89C03C54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9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E1E95-9044-7544-BA6C-10D298A05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076807-2B98-D24D-8A33-AC7D5994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BF95EE-E3BE-A140-8D61-E8EF761B4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3C8A2A-D169-594C-B6BD-52D818FF1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08B525-44E0-534A-AE98-2F6CC1A23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F65C0F-17B4-6C4A-BE48-5E1D9AEC99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98ACC7-9480-D649-A3CB-56DB10FB862C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9B0E1C-2FE1-FD4B-850E-39212612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18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1C60F-5BB9-714F-A418-96932B2A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8D1D0BD-8C12-3844-9AA1-571859E829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BEDD3E-D841-D945-B19D-FBB7ED067404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B64E6D-BC05-CF4D-BA04-5217DA98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18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F3D3A23-42E6-1441-93D6-86CEF22BDB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431B4-5AD1-5E45-BEED-44E1FF7AC6E2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5B45B5C-5B2A-8A48-BB03-7CB63C8B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57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AD2B5-EC1D-E044-BE4E-6219FB60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9FADD3-58BE-6545-B70A-073A822BC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2E6E99-5273-1046-9EF6-F27F07F84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80C754-CA42-7F40-B901-5B7B25CB47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A86BAE-9AF8-0640-A574-B220C3245BB0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DFD553-8139-9A47-9BD1-456BC3E1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9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28311-5C5C-CA43-BE9B-D4C72E1E1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2B46D-143C-4444-BB96-9A01FCA54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3C087F-2100-3D49-8F89-C117B995E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71E41C-A4D6-3145-976C-10EC2CE690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5B22AA-5C21-EB40-8FB9-B3B10B4DB92A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D83211-56C5-ED4B-A02E-6E2EC72A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0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>
            <a:extLst>
              <a:ext uri="{FF2B5EF4-FFF2-40B4-BE49-F238E27FC236}">
                <a16:creationId xmlns:a16="http://schemas.microsoft.com/office/drawing/2014/main" id="{5687C69F-2C89-D547-ADB7-D62E28A86D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EC1237A-F0CB-474A-A241-B9CB2A94EEEE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63815AA1-0C4B-DF4A-BAEE-3EBDAB1FA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2D0F02D-C0E8-9442-9E9F-2E7FE2EB4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010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Titel-Master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8941D80-5ED1-0846-8063-D76AF9CB5B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2376E8F8-2CDC-D44B-8EDE-B8E6A7175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68230-18D2-2048-BB15-47C4E935CB08}" type="slidenum">
              <a:rPr lang="en-US" altLang="de-DE"/>
              <a:pPr/>
              <a:t>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83FA4BE0-67C4-9943-961A-EA9B87EC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74754" name="Line 2">
            <a:extLst>
              <a:ext uri="{FF2B5EF4-FFF2-40B4-BE49-F238E27FC236}">
                <a16:creationId xmlns:a16="http://schemas.microsoft.com/office/drawing/2014/main" id="{55BA4307-B44A-A944-AC79-918C489C4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66251114-E519-C547-A944-4102795D5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4756" name="Picture 4">
            <a:extLst>
              <a:ext uri="{FF2B5EF4-FFF2-40B4-BE49-F238E27FC236}">
                <a16:creationId xmlns:a16="http://schemas.microsoft.com/office/drawing/2014/main" id="{01B130B3-2358-B24B-B5B5-CB55BC638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7" name="Text Box 5">
            <a:extLst>
              <a:ext uri="{FF2B5EF4-FFF2-40B4-BE49-F238E27FC236}">
                <a16:creationId xmlns:a16="http://schemas.microsoft.com/office/drawing/2014/main" id="{4F54303D-4102-264E-93FB-51CA75BE6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24A82288-9433-734E-A2F3-04CD8FA6E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00925" cy="6858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id="{14955425-4EC6-2E49-9447-05575251C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4400">
                <a:solidFill>
                  <a:schemeClr val="bg1"/>
                </a:solidFill>
              </a:rPr>
              <a:t>Organisationsautonomie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74760" name="Rectangle 8">
            <a:extLst>
              <a:ext uri="{FF2B5EF4-FFF2-40B4-BE49-F238E27FC236}">
                <a16:creationId xmlns:a16="http://schemas.microsoft.com/office/drawing/2014/main" id="{DD51654E-5BB4-1049-A32E-8D5F7B426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60985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Grundriss einer leistungsfähigen</a:t>
            </a:r>
          </a:p>
        </p:txBody>
      </p:sp>
      <p:sp>
        <p:nvSpPr>
          <p:cNvPr id="74761" name="Rectangle 9">
            <a:extLst>
              <a:ext uri="{FF2B5EF4-FFF2-40B4-BE49-F238E27FC236}">
                <a16:creationId xmlns:a16="http://schemas.microsoft.com/office/drawing/2014/main" id="{D16D4100-D018-1C47-9C15-BE450D37F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Hochschulorganisation</a:t>
            </a:r>
          </a:p>
        </p:txBody>
      </p:sp>
      <p:sp>
        <p:nvSpPr>
          <p:cNvPr id="74762" name="Rectangle 10">
            <a:extLst>
              <a:ext uri="{FF2B5EF4-FFF2-40B4-BE49-F238E27FC236}">
                <a16:creationId xmlns:a16="http://schemas.microsoft.com/office/drawing/2014/main" id="{7A647493-CD3F-A245-98CB-7C68E825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02263"/>
            <a:ext cx="6781800" cy="7921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Detlef Müller-Böling</a:t>
            </a:r>
          </a:p>
        </p:txBody>
      </p:sp>
      <p:sp>
        <p:nvSpPr>
          <p:cNvPr id="74763" name="Rectangle 11">
            <a:extLst>
              <a:ext uri="{FF2B5EF4-FFF2-40B4-BE49-F238E27FC236}">
                <a16:creationId xmlns:a16="http://schemas.microsoft.com/office/drawing/2014/main" id="{2A1FD995-503C-B245-BA94-94B858E78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4660900"/>
            <a:ext cx="3594100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400">
                <a:solidFill>
                  <a:schemeClr val="bg1"/>
                </a:solidFill>
              </a:rPr>
              <a:t>15. Februar 2001</a:t>
            </a:r>
            <a:endParaRPr lang="de-DE" altLang="de-DE" sz="3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ACD4D2BC-43B6-9D4A-B08F-4A49C66AC1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25A26-0F74-584B-B36A-496EFB3449AF}" type="slidenum">
              <a:rPr lang="en-US" altLang="de-DE"/>
              <a:pPr/>
              <a:t>10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CA8D7FFA-B006-0047-869F-4EC632C2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9330" name="Line 2">
            <a:extLst>
              <a:ext uri="{FF2B5EF4-FFF2-40B4-BE49-F238E27FC236}">
                <a16:creationId xmlns:a16="http://schemas.microsoft.com/office/drawing/2014/main" id="{EDD2B2AF-4F8C-B245-B52D-D6F883B4A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9F2FFAF7-9F56-E54C-85A5-F98D9FD62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9332" name="Picture 4">
            <a:extLst>
              <a:ext uri="{FF2B5EF4-FFF2-40B4-BE49-F238E27FC236}">
                <a16:creationId xmlns:a16="http://schemas.microsoft.com/office/drawing/2014/main" id="{F16DD5B9-FB51-A34A-80BB-6A8FEB8A7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3" name="Text Box 5">
            <a:extLst>
              <a:ext uri="{FF2B5EF4-FFF2-40B4-BE49-F238E27FC236}">
                <a16:creationId xmlns:a16="http://schemas.microsoft.com/office/drawing/2014/main" id="{FBEE34F4-9481-1D41-AE24-14C5CB3F0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47AB69DB-042E-7A46-B9B5-F498F2BE0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Koordination tut not</a:t>
            </a:r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E8E9A3AB-6E18-9643-AAAC-6B186BB68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gleichberechtigte Partner</a:t>
            </a:r>
          </a:p>
        </p:txBody>
      </p:sp>
      <p:sp>
        <p:nvSpPr>
          <p:cNvPr id="99337" name="Rectangle 9">
            <a:extLst>
              <a:ext uri="{FF2B5EF4-FFF2-40B4-BE49-F238E27FC236}">
                <a16:creationId xmlns:a16="http://schemas.microsoft.com/office/drawing/2014/main" id="{0F235EB2-88E4-4A4B-A573-DF51C735C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hochschuladäquates Instrument</a:t>
            </a:r>
          </a:p>
        </p:txBody>
      </p:sp>
      <p:sp>
        <p:nvSpPr>
          <p:cNvPr id="99338" name="Oval 10">
            <a:extLst>
              <a:ext uri="{FF2B5EF4-FFF2-40B4-BE49-F238E27FC236}">
                <a16:creationId xmlns:a16="http://schemas.microsoft.com/office/drawing/2014/main" id="{C16DA05B-3418-9C4D-BAE3-124A8243D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7</a:t>
            </a:r>
          </a:p>
          <a:p>
            <a:r>
              <a:rPr lang="de-DE" altLang="de-DE" sz="2800"/>
              <a:t>Zielverein-</a:t>
            </a:r>
          </a:p>
          <a:p>
            <a:r>
              <a:rPr lang="de-DE" altLang="de-DE" sz="2800"/>
              <a:t>barung</a:t>
            </a:r>
          </a:p>
        </p:txBody>
      </p:sp>
      <p:sp>
        <p:nvSpPr>
          <p:cNvPr id="99339" name="Rectangle 11">
            <a:extLst>
              <a:ext uri="{FF2B5EF4-FFF2-40B4-BE49-F238E27FC236}">
                <a16:creationId xmlns:a16="http://schemas.microsoft.com/office/drawing/2014/main" id="{B090F05D-DCAC-F24D-962D-C2DCD60FA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44069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5" grpId="0" animBg="1" autoUpdateAnimBg="0"/>
      <p:bldP spid="99336" grpId="0" animBg="1" autoUpdateAnimBg="0"/>
      <p:bldP spid="99337" grpId="0" animBg="1" autoUpdateAnimBg="0"/>
      <p:bldP spid="9933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0947C057-937E-6241-8446-B578655734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054DD-4AC4-F94C-820F-97D8822B8C91}" type="slidenum">
              <a:rPr lang="en-US" altLang="de-DE"/>
              <a:pPr/>
              <a:t>11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6422CCEF-F9BC-D141-9073-B6950053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01378" name="Line 2">
            <a:extLst>
              <a:ext uri="{FF2B5EF4-FFF2-40B4-BE49-F238E27FC236}">
                <a16:creationId xmlns:a16="http://schemas.microsoft.com/office/drawing/2014/main" id="{C145A66B-CC96-4246-BDEB-20CB14174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129340EF-9D1E-FD41-BD49-9A8FDC19E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1380" name="Picture 4">
            <a:extLst>
              <a:ext uri="{FF2B5EF4-FFF2-40B4-BE49-F238E27FC236}">
                <a16:creationId xmlns:a16="http://schemas.microsoft.com/office/drawing/2014/main" id="{221C5007-8C25-D74B-967C-3C8A7288B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81" name="Text Box 5">
            <a:extLst>
              <a:ext uri="{FF2B5EF4-FFF2-40B4-BE49-F238E27FC236}">
                <a16:creationId xmlns:a16="http://schemas.microsoft.com/office/drawing/2014/main" id="{2C7FC02E-E466-9645-81F5-EA5DCF750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01383" name="Rectangle 7">
            <a:extLst>
              <a:ext uri="{FF2B5EF4-FFF2-40B4-BE49-F238E27FC236}">
                <a16:creationId xmlns:a16="http://schemas.microsoft.com/office/drawing/2014/main" id="{2C21727E-1D07-B440-B641-B1B42F52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6463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Zielerreichung belohnen</a:t>
            </a:r>
          </a:p>
        </p:txBody>
      </p:sp>
      <p:sp>
        <p:nvSpPr>
          <p:cNvPr id="101384" name="Rectangle 8">
            <a:extLst>
              <a:ext uri="{FF2B5EF4-FFF2-40B4-BE49-F238E27FC236}">
                <a16:creationId xmlns:a16="http://schemas.microsoft.com/office/drawing/2014/main" id="{66DA8F38-966B-D94F-BAE3-91A41D7EE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100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Vorteile für Individuum + Institution</a:t>
            </a:r>
          </a:p>
        </p:txBody>
      </p:sp>
      <p:sp>
        <p:nvSpPr>
          <p:cNvPr id="101386" name="Oval 10">
            <a:extLst>
              <a:ext uri="{FF2B5EF4-FFF2-40B4-BE49-F238E27FC236}">
                <a16:creationId xmlns:a16="http://schemas.microsoft.com/office/drawing/2014/main" id="{98D89D3A-7F51-F340-A76C-2525E18FE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8</a:t>
            </a:r>
          </a:p>
          <a:p>
            <a:r>
              <a:rPr lang="de-DE" altLang="de-DE" sz="2800"/>
              <a:t>Anreize</a:t>
            </a:r>
          </a:p>
        </p:txBody>
      </p:sp>
      <p:sp>
        <p:nvSpPr>
          <p:cNvPr id="101387" name="Rectangle 11">
            <a:extLst>
              <a:ext uri="{FF2B5EF4-FFF2-40B4-BE49-F238E27FC236}">
                <a16:creationId xmlns:a16="http://schemas.microsoft.com/office/drawing/2014/main" id="{77FD9348-378D-2D4B-A4F9-9D0FFA059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33700" y="228600"/>
            <a:ext cx="42926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3" grpId="0" animBg="1" autoUpdateAnimBg="0"/>
      <p:bldP spid="101384" grpId="0" animBg="1" autoUpdateAnimBg="0"/>
      <p:bldP spid="10138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079B4372-32B8-8149-B96B-33D5E381E9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5612-C83E-A441-AD05-67A288C70AE7}" type="slidenum">
              <a:rPr lang="en-US" altLang="de-DE"/>
              <a:pPr/>
              <a:t>12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4DD23699-10F6-D843-94D4-4F2CE8085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03426" name="Line 2">
            <a:extLst>
              <a:ext uri="{FF2B5EF4-FFF2-40B4-BE49-F238E27FC236}">
                <a16:creationId xmlns:a16="http://schemas.microsoft.com/office/drawing/2014/main" id="{534E7163-1AF0-384D-A0A4-C4467D5B6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CE355E79-5F1D-6B4B-87D0-D2A26EC2F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3428" name="Picture 4">
            <a:extLst>
              <a:ext uri="{FF2B5EF4-FFF2-40B4-BE49-F238E27FC236}">
                <a16:creationId xmlns:a16="http://schemas.microsoft.com/office/drawing/2014/main" id="{B3700F19-4A75-844D-A827-41DAE574E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9" name="Text Box 5">
            <a:extLst>
              <a:ext uri="{FF2B5EF4-FFF2-40B4-BE49-F238E27FC236}">
                <a16:creationId xmlns:a16="http://schemas.microsoft.com/office/drawing/2014/main" id="{AE347E48-8812-A847-81FE-781288E97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A6EFD127-3AF3-F64C-8E47-2F0683ED9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8D056A23-82EC-B841-91A9-278C94EBFC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88" y="2517775"/>
            <a:ext cx="4318000" cy="8413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grundsätzlicher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Freiraum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DF92D715-6D1E-EB4D-9595-2A600BE87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623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Leistungsauftrag</a:t>
            </a: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63235B81-731C-5D49-B98D-46E44ABE3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95935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Wettbewerb auch um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 Willensbildung</a:t>
            </a:r>
          </a:p>
        </p:txBody>
      </p:sp>
      <p:sp>
        <p:nvSpPr>
          <p:cNvPr id="103434" name="Oval 10">
            <a:extLst>
              <a:ext uri="{FF2B5EF4-FFF2-40B4-BE49-F238E27FC236}">
                <a16:creationId xmlns:a16="http://schemas.microsoft.com/office/drawing/2014/main" id="{2A9E3F63-54EE-DE4E-86BC-953E0AEE2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1</a:t>
            </a:r>
          </a:p>
          <a:p>
            <a:r>
              <a:rPr lang="de-DE" altLang="de-DE" sz="2800"/>
              <a:t>Organi-</a:t>
            </a:r>
          </a:p>
          <a:p>
            <a:r>
              <a:rPr lang="de-DE" altLang="de-DE" sz="2800"/>
              <a:t>sations-</a:t>
            </a:r>
          </a:p>
          <a:p>
            <a:r>
              <a:rPr lang="de-DE" altLang="de-DE" sz="2800"/>
              <a:t>autonomie</a:t>
            </a:r>
          </a:p>
        </p:txBody>
      </p:sp>
      <p:sp>
        <p:nvSpPr>
          <p:cNvPr id="103435" name="Rectangle 11">
            <a:extLst>
              <a:ext uri="{FF2B5EF4-FFF2-40B4-BE49-F238E27FC236}">
                <a16:creationId xmlns:a16="http://schemas.microsoft.com/office/drawing/2014/main" id="{BEEE2C1D-C6C1-244E-B058-A089480DE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7600" y="2781300"/>
            <a:ext cx="1828800" cy="2565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kein 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Land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03436" name="Rectangle 12">
            <a:extLst>
              <a:ext uri="{FF2B5EF4-FFF2-40B4-BE49-F238E27FC236}">
                <a16:creationId xmlns:a16="http://schemas.microsoft.com/office/drawing/2014/main" id="{DDA45706-B653-104A-8207-B8658852B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5" y="2517775"/>
            <a:ext cx="1549400" cy="74295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HRG</a:t>
            </a:r>
          </a:p>
        </p:txBody>
      </p:sp>
      <p:sp>
        <p:nvSpPr>
          <p:cNvPr id="103437" name="Rectangle 13">
            <a:extLst>
              <a:ext uri="{FF2B5EF4-FFF2-40B4-BE49-F238E27FC236}">
                <a16:creationId xmlns:a16="http://schemas.microsoft.com/office/drawing/2014/main" id="{C3912B9A-2962-4F4E-8110-B09D54F30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5" y="4102100"/>
            <a:ext cx="1549400" cy="14605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Berlin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Entwurf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nimBg="1" autoUpdateAnimBg="0"/>
      <p:bldP spid="103432" grpId="0" animBg="1" autoUpdateAnimBg="0"/>
      <p:bldP spid="103433" grpId="0" animBg="1" autoUpdateAnimBg="0"/>
      <p:bldP spid="103434" grpId="0" animBg="1" autoUpdateAnimBg="0"/>
      <p:bldP spid="103435" grpId="0" animBg="1" autoUpdateAnimBg="0"/>
      <p:bldP spid="103436" grpId="0" animBg="1" autoUpdateAnimBg="0"/>
      <p:bldP spid="10343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2">
            <a:extLst>
              <a:ext uri="{FF2B5EF4-FFF2-40B4-BE49-F238E27FC236}">
                <a16:creationId xmlns:a16="http://schemas.microsoft.com/office/drawing/2014/main" id="{D1B853C0-EF49-7B48-A123-8F92DE5530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6279F-8A74-3E4A-844E-DCF7E4667DD3}" type="slidenum">
              <a:rPr lang="en-US" altLang="de-DE"/>
              <a:pPr/>
              <a:t>13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Fußzeilenplatzhalter 3">
            <a:extLst>
              <a:ext uri="{FF2B5EF4-FFF2-40B4-BE49-F238E27FC236}">
                <a16:creationId xmlns:a16="http://schemas.microsoft.com/office/drawing/2014/main" id="{F84A4FC8-4B12-AE4B-B9CE-C04680B0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30050" name="Line 2">
            <a:extLst>
              <a:ext uri="{FF2B5EF4-FFF2-40B4-BE49-F238E27FC236}">
                <a16:creationId xmlns:a16="http://schemas.microsoft.com/office/drawing/2014/main" id="{CE04493A-F4F6-9F4A-9567-497E3E03B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0051" name="Text Box 3">
            <a:extLst>
              <a:ext uri="{FF2B5EF4-FFF2-40B4-BE49-F238E27FC236}">
                <a16:creationId xmlns:a16="http://schemas.microsoft.com/office/drawing/2014/main" id="{4AA3EC25-49B8-6645-8FF9-712B60BBC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30052" name="Picture 4">
            <a:extLst>
              <a:ext uri="{FF2B5EF4-FFF2-40B4-BE49-F238E27FC236}">
                <a16:creationId xmlns:a16="http://schemas.microsoft.com/office/drawing/2014/main" id="{6219BA86-2A29-B041-B89D-C4862BD72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3" name="Text Box 5">
            <a:extLst>
              <a:ext uri="{FF2B5EF4-FFF2-40B4-BE49-F238E27FC236}">
                <a16:creationId xmlns:a16="http://schemas.microsoft.com/office/drawing/2014/main" id="{F422AD50-79EE-5943-A72A-E15BCFFC6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E6445483-2EE4-F64C-839F-BDDF193F7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30055" name="Rectangle 7">
            <a:extLst>
              <a:ext uri="{FF2B5EF4-FFF2-40B4-BE49-F238E27FC236}">
                <a16:creationId xmlns:a16="http://schemas.microsoft.com/office/drawing/2014/main" id="{25C01934-5522-4C47-A846-9FE72D3016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88" y="2517775"/>
            <a:ext cx="4318000" cy="8413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grundsätzlicher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Freiraum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30056" name="Rectangle 8">
            <a:extLst>
              <a:ext uri="{FF2B5EF4-FFF2-40B4-BE49-F238E27FC236}">
                <a16:creationId xmlns:a16="http://schemas.microsoft.com/office/drawing/2014/main" id="{E76EC63D-D9F2-4D47-80F7-FE50ABDA4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623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Leistungsauftrag</a:t>
            </a:r>
          </a:p>
        </p:txBody>
      </p:sp>
      <p:sp>
        <p:nvSpPr>
          <p:cNvPr id="130057" name="Rectangle 9">
            <a:extLst>
              <a:ext uri="{FF2B5EF4-FFF2-40B4-BE49-F238E27FC236}">
                <a16:creationId xmlns:a16="http://schemas.microsoft.com/office/drawing/2014/main" id="{D9AB3982-C1D5-A642-9D7D-2E34281CB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95935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Wettbewerb auch um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 Willensbildung</a:t>
            </a:r>
          </a:p>
        </p:txBody>
      </p:sp>
      <p:sp>
        <p:nvSpPr>
          <p:cNvPr id="130058" name="Oval 10">
            <a:extLst>
              <a:ext uri="{FF2B5EF4-FFF2-40B4-BE49-F238E27FC236}">
                <a16:creationId xmlns:a16="http://schemas.microsoft.com/office/drawing/2014/main" id="{A676495E-3BF4-C941-B342-62A431C7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1</a:t>
            </a:r>
          </a:p>
          <a:p>
            <a:r>
              <a:rPr lang="de-DE" altLang="de-DE" sz="2800"/>
              <a:t>Organi-</a:t>
            </a:r>
          </a:p>
          <a:p>
            <a:r>
              <a:rPr lang="de-DE" altLang="de-DE" sz="2800"/>
              <a:t>sations-</a:t>
            </a:r>
          </a:p>
          <a:p>
            <a:r>
              <a:rPr lang="de-DE" altLang="de-DE" sz="2800"/>
              <a:t>autonomie</a:t>
            </a:r>
          </a:p>
        </p:txBody>
      </p:sp>
      <p:sp>
        <p:nvSpPr>
          <p:cNvPr id="130059" name="Rectangle 11">
            <a:extLst>
              <a:ext uri="{FF2B5EF4-FFF2-40B4-BE49-F238E27FC236}">
                <a16:creationId xmlns:a16="http://schemas.microsoft.com/office/drawing/2014/main" id="{697CB47A-E79E-EE43-86BF-885616DB3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2339975"/>
            <a:ext cx="1981200" cy="191135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Körper-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schaft +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Stiftung </a:t>
            </a:r>
          </a:p>
        </p:txBody>
      </p:sp>
      <p:sp>
        <p:nvSpPr>
          <p:cNvPr id="130060" name="Rectangle 12">
            <a:extLst>
              <a:ext uri="{FF2B5EF4-FFF2-40B4-BE49-F238E27FC236}">
                <a16:creationId xmlns:a16="http://schemas.microsoft.com/office/drawing/2014/main" id="{0ED88453-D3D6-0642-BE34-4D553D106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2339975"/>
            <a:ext cx="2184400" cy="8604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ansonsten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null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30061" name="Rectangle 13">
            <a:extLst>
              <a:ext uri="{FF2B5EF4-FFF2-40B4-BE49-F238E27FC236}">
                <a16:creationId xmlns:a16="http://schemas.microsoft.com/office/drawing/2014/main" id="{82F85E78-7D17-0049-8DBD-85AF01CC6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3409950"/>
            <a:ext cx="2184400" cy="8604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Anzahl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VP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30062" name="Rectangle 14">
            <a:extLst>
              <a:ext uri="{FF2B5EF4-FFF2-40B4-BE49-F238E27FC236}">
                <a16:creationId xmlns:a16="http://schemas.microsoft.com/office/drawing/2014/main" id="{E1B9630D-E5E2-264E-BADF-94277E21B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5553075"/>
            <a:ext cx="2184400" cy="8604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Präs. 10 J.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Erfahrung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30063" name="Rectangle 15">
            <a:extLst>
              <a:ext uri="{FF2B5EF4-FFF2-40B4-BE49-F238E27FC236}">
                <a16:creationId xmlns:a16="http://schemas.microsoft.com/office/drawing/2014/main" id="{C60AB574-B6C4-3441-8C1C-51B52E152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4481513"/>
            <a:ext cx="2184400" cy="8604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Anzahl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HR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30064" name="Rectangle 16">
            <a:extLst>
              <a:ext uri="{FF2B5EF4-FFF2-40B4-BE49-F238E27FC236}">
                <a16:creationId xmlns:a16="http://schemas.microsoft.com/office/drawing/2014/main" id="{6A679385-FF6F-4C41-87CF-5F201BCC7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4613275"/>
            <a:ext cx="1981200" cy="9398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Dienst-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herr </a:t>
            </a:r>
          </a:p>
        </p:txBody>
      </p:sp>
      <p:sp>
        <p:nvSpPr>
          <p:cNvPr id="130066" name="Rectangle 18">
            <a:extLst>
              <a:ext uri="{FF2B5EF4-FFF2-40B4-BE49-F238E27FC236}">
                <a16:creationId xmlns:a16="http://schemas.microsoft.com/office/drawing/2014/main" id="{F76FF295-D250-5146-ACDA-A01A11F26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5672138"/>
            <a:ext cx="1981200" cy="9398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interne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Struktur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9" grpId="0" animBg="1" autoUpdateAnimBg="0"/>
      <p:bldP spid="130060" grpId="0" animBg="1" autoUpdateAnimBg="0"/>
      <p:bldP spid="130061" grpId="0" animBg="1" autoUpdateAnimBg="0"/>
      <p:bldP spid="130062" grpId="0" animBg="1" autoUpdateAnimBg="0"/>
      <p:bldP spid="130063" grpId="0" animBg="1" autoUpdateAnimBg="0"/>
      <p:bldP spid="130064" grpId="0" animBg="1" autoUpdateAnimBg="0"/>
      <p:bldP spid="13006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593E2EFF-405F-C144-B3CB-6CFE761E4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77CFD-4D0C-214C-879D-13B476CBC1AD}" type="slidenum">
              <a:rPr lang="en-US" altLang="de-DE"/>
              <a:pPr/>
              <a:t>14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86631DD6-006D-0043-8F43-23A33CE2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76802" name="Line 2">
            <a:extLst>
              <a:ext uri="{FF2B5EF4-FFF2-40B4-BE49-F238E27FC236}">
                <a16:creationId xmlns:a16="http://schemas.microsoft.com/office/drawing/2014/main" id="{A21CCFA7-2E05-6E48-94A1-ED5EDA4FA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51593370-32C6-7F44-B27E-D7B0A5F2D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8BD2C925-8F5C-6B4D-BFB1-B8A18B3AE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5" name="Text Box 5">
            <a:extLst>
              <a:ext uri="{FF2B5EF4-FFF2-40B4-BE49-F238E27FC236}">
                <a16:creationId xmlns:a16="http://schemas.microsoft.com/office/drawing/2014/main" id="{5BEAF8A7-99F5-3541-8D45-81DD0BB5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D8902865-5E01-0E46-B11F-21F254CE9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3399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persönlich zurechenbar</a:t>
            </a:r>
          </a:p>
        </p:txBody>
      </p:sp>
      <p:sp>
        <p:nvSpPr>
          <p:cNvPr id="76808" name="Rectangle 8">
            <a:extLst>
              <a:ext uri="{FF2B5EF4-FFF2-40B4-BE49-F238E27FC236}">
                <a16:creationId xmlns:a16="http://schemas.microsoft.com/office/drawing/2014/main" id="{41B11CA7-EAC8-FD47-B7F4-23BDBE8C2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0339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Fach- und Ressourcen-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verantwortung</a:t>
            </a:r>
          </a:p>
        </p:txBody>
      </p:sp>
      <p:sp>
        <p:nvSpPr>
          <p:cNvPr id="76809" name="Rectangle 9">
            <a:extLst>
              <a:ext uri="{FF2B5EF4-FFF2-40B4-BE49-F238E27FC236}">
                <a16:creationId xmlns:a16="http://schemas.microsoft.com/office/drawing/2014/main" id="{0169030C-5E1D-DC4A-B53E-1158C31D1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6861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Ergebnisverantwortung</a:t>
            </a:r>
          </a:p>
        </p:txBody>
      </p:sp>
      <p:sp>
        <p:nvSpPr>
          <p:cNvPr id="76810" name="Oval 10">
            <a:extLst>
              <a:ext uri="{FF2B5EF4-FFF2-40B4-BE49-F238E27FC236}">
                <a16:creationId xmlns:a16="http://schemas.microsoft.com/office/drawing/2014/main" id="{04BD6138-E6DA-9A45-A904-D493526E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2</a:t>
            </a:r>
          </a:p>
          <a:p>
            <a:r>
              <a:rPr lang="de-DE" altLang="de-DE" sz="2800"/>
              <a:t>Trennung</a:t>
            </a:r>
          </a:p>
          <a:p>
            <a:r>
              <a:rPr lang="de-DE" altLang="de-DE" sz="2800"/>
              <a:t>Leitung</a:t>
            </a:r>
          </a:p>
          <a:p>
            <a:r>
              <a:rPr lang="de-DE" altLang="de-DE" sz="2800"/>
              <a:t>Aufsicht</a:t>
            </a:r>
          </a:p>
        </p:txBody>
      </p:sp>
      <p:sp>
        <p:nvSpPr>
          <p:cNvPr id="76811" name="Rectangle 11">
            <a:extLst>
              <a:ext uri="{FF2B5EF4-FFF2-40B4-BE49-F238E27FC236}">
                <a16:creationId xmlns:a16="http://schemas.microsoft.com/office/drawing/2014/main" id="{6B0FC948-497C-7A47-9507-8968FB9E4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54300" y="228600"/>
            <a:ext cx="51943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76812" name="Rectangle 12">
            <a:extLst>
              <a:ext uri="{FF2B5EF4-FFF2-40B4-BE49-F238E27FC236}">
                <a16:creationId xmlns:a16="http://schemas.microsoft.com/office/drawing/2014/main" id="{69E032A2-9FA1-4349-B61C-4FE9BB74F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3849688"/>
            <a:ext cx="43180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Senatsaufgaben</a:t>
            </a:r>
          </a:p>
        </p:txBody>
      </p:sp>
      <p:sp>
        <p:nvSpPr>
          <p:cNvPr id="76813" name="Rectangle 13">
            <a:extLst>
              <a:ext uri="{FF2B5EF4-FFF2-40B4-BE49-F238E27FC236}">
                <a16:creationId xmlns:a16="http://schemas.microsoft.com/office/drawing/2014/main" id="{88C64A27-E257-9D44-9369-AEE563294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2894013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Leitung </a:t>
            </a:r>
          </a:p>
        </p:txBody>
      </p:sp>
      <p:sp>
        <p:nvSpPr>
          <p:cNvPr id="76814" name="Rectangle 14">
            <a:extLst>
              <a:ext uri="{FF2B5EF4-FFF2-40B4-BE49-F238E27FC236}">
                <a16:creationId xmlns:a16="http://schemas.microsoft.com/office/drawing/2014/main" id="{F2758014-010C-AF46-8D19-C363E8A97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4805363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HR-Aufsicht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 animBg="1" autoUpdateAnimBg="0"/>
      <p:bldP spid="76808" grpId="0" animBg="1" autoUpdateAnimBg="0"/>
      <p:bldP spid="76809" grpId="0" animBg="1" autoUpdateAnimBg="0"/>
      <p:bldP spid="76810" grpId="0" animBg="1" autoUpdateAnimBg="0"/>
      <p:bldP spid="76812" grpId="0" animBg="1" autoUpdateAnimBg="0"/>
      <p:bldP spid="76813" grpId="0" animBg="1" autoUpdateAnimBg="0"/>
      <p:bldP spid="7681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9318BC83-323D-7249-A1CE-ED0F15206C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73558-A173-C944-B53A-3B81836543E6}" type="slidenum">
              <a:rPr lang="en-US" altLang="de-DE"/>
              <a:pPr/>
              <a:t>15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03A4F1D8-DE10-8E46-96B0-44914EF2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32098" name="Line 2">
            <a:extLst>
              <a:ext uri="{FF2B5EF4-FFF2-40B4-BE49-F238E27FC236}">
                <a16:creationId xmlns:a16="http://schemas.microsoft.com/office/drawing/2014/main" id="{0B4468EB-5FAF-E843-8A9C-3DBA91FA6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2099" name="Text Box 3">
            <a:extLst>
              <a:ext uri="{FF2B5EF4-FFF2-40B4-BE49-F238E27FC236}">
                <a16:creationId xmlns:a16="http://schemas.microsoft.com/office/drawing/2014/main" id="{B47BC2FB-4D5C-EE4E-86CA-43AD9AB03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32100" name="Picture 4">
            <a:extLst>
              <a:ext uri="{FF2B5EF4-FFF2-40B4-BE49-F238E27FC236}">
                <a16:creationId xmlns:a16="http://schemas.microsoft.com/office/drawing/2014/main" id="{E6D98DAC-698A-364D-8DD0-EDC4A421F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101" name="Text Box 5">
            <a:extLst>
              <a:ext uri="{FF2B5EF4-FFF2-40B4-BE49-F238E27FC236}">
                <a16:creationId xmlns:a16="http://schemas.microsoft.com/office/drawing/2014/main" id="{11243B90-BD96-FE4C-8716-1521D4B5B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58135C74-2AD6-4842-9768-FD59D2B53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3399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persönlich zurechenbar</a:t>
            </a:r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0BF7C797-2659-DD47-B6C2-5E5D02D67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0339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Fach- und Ressourcen-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verantwortung</a:t>
            </a:r>
          </a:p>
        </p:txBody>
      </p:sp>
      <p:sp>
        <p:nvSpPr>
          <p:cNvPr id="132104" name="Rectangle 8">
            <a:extLst>
              <a:ext uri="{FF2B5EF4-FFF2-40B4-BE49-F238E27FC236}">
                <a16:creationId xmlns:a16="http://schemas.microsoft.com/office/drawing/2014/main" id="{3CFB188A-46D6-3E48-A8F4-817BEA7FB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6861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Ergebnisverantwortung</a:t>
            </a:r>
          </a:p>
        </p:txBody>
      </p:sp>
      <p:sp>
        <p:nvSpPr>
          <p:cNvPr id="132105" name="Oval 9">
            <a:extLst>
              <a:ext uri="{FF2B5EF4-FFF2-40B4-BE49-F238E27FC236}">
                <a16:creationId xmlns:a16="http://schemas.microsoft.com/office/drawing/2014/main" id="{37E48E19-8B2C-5E45-8924-EE473E9C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2</a:t>
            </a:r>
          </a:p>
          <a:p>
            <a:r>
              <a:rPr lang="de-DE" altLang="de-DE" sz="2800"/>
              <a:t>Trennung</a:t>
            </a:r>
          </a:p>
          <a:p>
            <a:r>
              <a:rPr lang="de-DE" altLang="de-DE" sz="2800"/>
              <a:t>Leitung</a:t>
            </a:r>
          </a:p>
          <a:p>
            <a:r>
              <a:rPr lang="de-DE" altLang="de-DE" sz="2800"/>
              <a:t>Aufsicht</a:t>
            </a:r>
          </a:p>
        </p:txBody>
      </p:sp>
      <p:sp>
        <p:nvSpPr>
          <p:cNvPr id="132106" name="Rectangle 10">
            <a:extLst>
              <a:ext uri="{FF2B5EF4-FFF2-40B4-BE49-F238E27FC236}">
                <a16:creationId xmlns:a16="http://schemas.microsoft.com/office/drawing/2014/main" id="{2337E38B-5194-B64F-9F15-56468CAF8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54300" y="228600"/>
            <a:ext cx="51943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32107" name="Rectangle 11">
            <a:extLst>
              <a:ext uri="{FF2B5EF4-FFF2-40B4-BE49-F238E27FC236}">
                <a16:creationId xmlns:a16="http://schemas.microsoft.com/office/drawing/2014/main" id="{FF4AB12D-C38C-8C4C-9782-E2FD8B5C1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4787900"/>
            <a:ext cx="43180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Senat Rechenschaft</a:t>
            </a:r>
          </a:p>
        </p:txBody>
      </p:sp>
      <p:sp>
        <p:nvSpPr>
          <p:cNvPr id="132108" name="Rectangle 12">
            <a:extLst>
              <a:ext uri="{FF2B5EF4-FFF2-40B4-BE49-F238E27FC236}">
                <a16:creationId xmlns:a16="http://schemas.microsoft.com/office/drawing/2014/main" id="{D7C12F53-15B1-6544-9EF3-7A49DCD18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2894013"/>
            <a:ext cx="4318000" cy="1584325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HL: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Unternehmerisches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Handeln </a:t>
            </a:r>
          </a:p>
        </p:txBody>
      </p:sp>
      <p:sp>
        <p:nvSpPr>
          <p:cNvPr id="132109" name="Rectangle 13">
            <a:extLst>
              <a:ext uri="{FF2B5EF4-FFF2-40B4-BE49-F238E27FC236}">
                <a16:creationId xmlns:a16="http://schemas.microsoft.com/office/drawing/2014/main" id="{170F36DE-9C71-9C40-ADF4-86A0F6179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5826125"/>
            <a:ext cx="43180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HR Beratung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Stellungnahme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7" grpId="0" animBg="1" autoUpdateAnimBg="0"/>
      <p:bldP spid="132108" grpId="0" animBg="1" autoUpdateAnimBg="0"/>
      <p:bldP spid="13210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16260CBD-FB83-4846-AD32-FA162AE143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4A06E-8E9A-6E4A-9120-032287E1BFA1}" type="slidenum">
              <a:rPr lang="en-US" altLang="de-DE"/>
              <a:pPr/>
              <a:t>16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F0461FC8-F74B-324C-8EB5-C90DABA6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09570" name="Line 2">
            <a:extLst>
              <a:ext uri="{FF2B5EF4-FFF2-40B4-BE49-F238E27FC236}">
                <a16:creationId xmlns:a16="http://schemas.microsoft.com/office/drawing/2014/main" id="{8E256F26-D789-384B-BEF1-D0CDCF2A0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4A981F90-4EAD-8141-98F5-5617DBE48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9572" name="Picture 4">
            <a:extLst>
              <a:ext uri="{FF2B5EF4-FFF2-40B4-BE49-F238E27FC236}">
                <a16:creationId xmlns:a16="http://schemas.microsoft.com/office/drawing/2014/main" id="{1587B169-7B4C-7749-9F19-48AF114AB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573" name="Text Box 5">
            <a:extLst>
              <a:ext uri="{FF2B5EF4-FFF2-40B4-BE49-F238E27FC236}">
                <a16:creationId xmlns:a16="http://schemas.microsoft.com/office/drawing/2014/main" id="{52B66E24-C982-EF45-A7A4-56023AB8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40036D44-E0A3-C34B-85C9-4F92FC080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dezentral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konstituierend</a:t>
            </a:r>
          </a:p>
        </p:txBody>
      </p:sp>
      <p:sp>
        <p:nvSpPr>
          <p:cNvPr id="109575" name="Rectangle 7">
            <a:extLst>
              <a:ext uri="{FF2B5EF4-FFF2-40B4-BE49-F238E27FC236}">
                <a16:creationId xmlns:a16="http://schemas.microsoft.com/office/drawing/2014/main" id="{F737D63C-1BA6-CB4F-9528-FE2B2E48B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Strategie, Budgetierung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Zielvereinbarung</a:t>
            </a:r>
          </a:p>
        </p:txBody>
      </p:sp>
      <p:sp>
        <p:nvSpPr>
          <p:cNvPr id="109576" name="Rectangle 8">
            <a:extLst>
              <a:ext uri="{FF2B5EF4-FFF2-40B4-BE49-F238E27FC236}">
                <a16:creationId xmlns:a16="http://schemas.microsoft.com/office/drawing/2014/main" id="{622A1F85-340F-BE4E-BA44-94905D494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zentral notwendig</a:t>
            </a:r>
          </a:p>
        </p:txBody>
      </p:sp>
      <p:sp>
        <p:nvSpPr>
          <p:cNvPr id="109577" name="Oval 9">
            <a:extLst>
              <a:ext uri="{FF2B5EF4-FFF2-40B4-BE49-F238E27FC236}">
                <a16:creationId xmlns:a16="http://schemas.microsoft.com/office/drawing/2014/main" id="{79D7C015-DC1F-4A4B-A1B5-8DE51CB6A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3</a:t>
            </a:r>
          </a:p>
          <a:p>
            <a:r>
              <a:rPr lang="de-DE" altLang="de-DE" sz="2800"/>
              <a:t>Kompetenz</a:t>
            </a:r>
          </a:p>
          <a:p>
            <a:r>
              <a:rPr lang="de-DE" altLang="de-DE" sz="2800"/>
              <a:t>zentral</a:t>
            </a:r>
          </a:p>
          <a:p>
            <a:r>
              <a:rPr lang="de-DE" altLang="de-DE" sz="2800"/>
              <a:t>dezentral</a:t>
            </a: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F44822A7-3ED2-034D-9664-F6C31B201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09579" name="Rectangle 11">
            <a:extLst>
              <a:ext uri="{FF2B5EF4-FFF2-40B4-BE49-F238E27FC236}">
                <a16:creationId xmlns:a16="http://schemas.microsoft.com/office/drawing/2014/main" id="{A56D42FA-0C57-B04F-8F4D-B7EE6D215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946400"/>
            <a:ext cx="3452812" cy="23749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realisiert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 animBg="1" autoUpdateAnimBg="0"/>
      <p:bldP spid="109575" grpId="0" animBg="1" autoUpdateAnimBg="0"/>
      <p:bldP spid="109576" grpId="0" animBg="1" autoUpdateAnimBg="0"/>
      <p:bldP spid="109577" grpId="0" animBg="1" autoUpdateAnimBg="0"/>
      <p:bldP spid="10957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40617D27-0308-EA49-B975-81EDD788B0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B4D85-E9F6-C848-B922-2D5D830D5075}" type="slidenum">
              <a:rPr lang="en-US" altLang="de-DE"/>
              <a:pPr/>
              <a:t>17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F24E1EB2-62CD-0945-83E4-D4102270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34146" name="Line 2">
            <a:extLst>
              <a:ext uri="{FF2B5EF4-FFF2-40B4-BE49-F238E27FC236}">
                <a16:creationId xmlns:a16="http://schemas.microsoft.com/office/drawing/2014/main" id="{A48CF865-65F1-404C-8FFD-E3F452BA2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4147" name="Text Box 3">
            <a:extLst>
              <a:ext uri="{FF2B5EF4-FFF2-40B4-BE49-F238E27FC236}">
                <a16:creationId xmlns:a16="http://schemas.microsoft.com/office/drawing/2014/main" id="{1EF1BC42-61D5-E646-9533-D89EC1721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34148" name="Picture 4">
            <a:extLst>
              <a:ext uri="{FF2B5EF4-FFF2-40B4-BE49-F238E27FC236}">
                <a16:creationId xmlns:a16="http://schemas.microsoft.com/office/drawing/2014/main" id="{1D189D47-D19B-2748-95A0-F9EAF2012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9" name="Text Box 5">
            <a:extLst>
              <a:ext uri="{FF2B5EF4-FFF2-40B4-BE49-F238E27FC236}">
                <a16:creationId xmlns:a16="http://schemas.microsoft.com/office/drawing/2014/main" id="{34D9A6DB-C56D-514D-BD0B-5DB76A69F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7C0FC012-3BDD-3047-82E9-B769E1013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dezentral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konstituierend</a:t>
            </a:r>
          </a:p>
        </p:txBody>
      </p:sp>
      <p:sp>
        <p:nvSpPr>
          <p:cNvPr id="134151" name="Rectangle 7">
            <a:extLst>
              <a:ext uri="{FF2B5EF4-FFF2-40B4-BE49-F238E27FC236}">
                <a16:creationId xmlns:a16="http://schemas.microsoft.com/office/drawing/2014/main" id="{C022565E-B3A9-824A-9E0B-A28DB0334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Strategie, Budgetierung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Zielvereinbarung</a:t>
            </a:r>
          </a:p>
        </p:txBody>
      </p:sp>
      <p:sp>
        <p:nvSpPr>
          <p:cNvPr id="134152" name="Rectangle 8">
            <a:extLst>
              <a:ext uri="{FF2B5EF4-FFF2-40B4-BE49-F238E27FC236}">
                <a16:creationId xmlns:a16="http://schemas.microsoft.com/office/drawing/2014/main" id="{7E4AE0B7-E64D-CA42-9408-5EE55BBA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zentral notwendig</a:t>
            </a:r>
          </a:p>
        </p:txBody>
      </p:sp>
      <p:sp>
        <p:nvSpPr>
          <p:cNvPr id="134153" name="Oval 9">
            <a:extLst>
              <a:ext uri="{FF2B5EF4-FFF2-40B4-BE49-F238E27FC236}">
                <a16:creationId xmlns:a16="http://schemas.microsoft.com/office/drawing/2014/main" id="{D2A13EE6-7AEC-1841-B160-618A69E79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3</a:t>
            </a:r>
          </a:p>
          <a:p>
            <a:r>
              <a:rPr lang="de-DE" altLang="de-DE" sz="2800"/>
              <a:t>Kompetenz</a:t>
            </a:r>
          </a:p>
          <a:p>
            <a:r>
              <a:rPr lang="de-DE" altLang="de-DE" sz="2800"/>
              <a:t>zentral</a:t>
            </a:r>
          </a:p>
          <a:p>
            <a:r>
              <a:rPr lang="de-DE" altLang="de-DE" sz="2800"/>
              <a:t>dezentral</a:t>
            </a:r>
          </a:p>
        </p:txBody>
      </p:sp>
      <p:sp>
        <p:nvSpPr>
          <p:cNvPr id="134154" name="Rectangle 10">
            <a:extLst>
              <a:ext uri="{FF2B5EF4-FFF2-40B4-BE49-F238E27FC236}">
                <a16:creationId xmlns:a16="http://schemas.microsoft.com/office/drawing/2014/main" id="{4A4FAC85-602F-7F43-ABA1-D5448B775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34155" name="Rectangle 11">
            <a:extLst>
              <a:ext uri="{FF2B5EF4-FFF2-40B4-BE49-F238E27FC236}">
                <a16:creationId xmlns:a16="http://schemas.microsoft.com/office/drawing/2014/main" id="{31D7106C-4A06-D34E-8488-3C6E149EF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600" y="3741738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Budget, Errichtung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Fakultät Studiengang</a:t>
            </a:r>
          </a:p>
        </p:txBody>
      </p:sp>
      <p:sp>
        <p:nvSpPr>
          <p:cNvPr id="134156" name="Rectangle 12">
            <a:extLst>
              <a:ext uri="{FF2B5EF4-FFF2-40B4-BE49-F238E27FC236}">
                <a16:creationId xmlns:a16="http://schemas.microsoft.com/office/drawing/2014/main" id="{7BE6D380-9E90-2543-A131-F08846B2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600" y="2603500"/>
            <a:ext cx="43180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Prüfungsordnung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5" grpId="0" animBg="1" autoUpdateAnimBg="0"/>
      <p:bldP spid="134156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8131387A-96BE-9B40-9515-67176BF58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95CEF-866D-4548-BF31-0A1F0AA8DA16}" type="slidenum">
              <a:rPr lang="en-US" altLang="de-DE"/>
              <a:pPr/>
              <a:t>18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E292B6C2-2024-8B47-BF68-1C2A0D02D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66914" name="Line 2">
            <a:extLst>
              <a:ext uri="{FF2B5EF4-FFF2-40B4-BE49-F238E27FC236}">
                <a16:creationId xmlns:a16="http://schemas.microsoft.com/office/drawing/2014/main" id="{2EF1D52D-875D-0449-B794-44BF4F959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1A40F5D9-E175-B643-A041-E1576DD6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66916" name="Picture 4">
            <a:extLst>
              <a:ext uri="{FF2B5EF4-FFF2-40B4-BE49-F238E27FC236}">
                <a16:creationId xmlns:a16="http://schemas.microsoft.com/office/drawing/2014/main" id="{F86C45A8-BE5A-1341-9CC7-BDF9C5AC9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917" name="Text Box 5">
            <a:extLst>
              <a:ext uri="{FF2B5EF4-FFF2-40B4-BE49-F238E27FC236}">
                <a16:creationId xmlns:a16="http://schemas.microsoft.com/office/drawing/2014/main" id="{2C008DDC-0CD7-FF42-8EAB-89C3AEE19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66918" name="Rectangle 6">
            <a:extLst>
              <a:ext uri="{FF2B5EF4-FFF2-40B4-BE49-F238E27FC236}">
                <a16:creationId xmlns:a16="http://schemas.microsoft.com/office/drawing/2014/main" id="{AB468557-AF3E-C040-8E56-A32F2ABB7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Einfluss von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intern + extern</a:t>
            </a:r>
          </a:p>
        </p:txBody>
      </p:sp>
      <p:sp>
        <p:nvSpPr>
          <p:cNvPr id="166919" name="Rectangle 7">
            <a:extLst>
              <a:ext uri="{FF2B5EF4-FFF2-40B4-BE49-F238E27FC236}">
                <a16:creationId xmlns:a16="http://schemas.microsoft.com/office/drawing/2014/main" id="{88EC28B0-18E1-0343-84D9-6802F201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Senat + HR</a:t>
            </a:r>
          </a:p>
        </p:txBody>
      </p:sp>
      <p:sp>
        <p:nvSpPr>
          <p:cNvPr id="166920" name="Rectangle 8">
            <a:extLst>
              <a:ext uri="{FF2B5EF4-FFF2-40B4-BE49-F238E27FC236}">
                <a16:creationId xmlns:a16="http://schemas.microsoft.com/office/drawing/2014/main" id="{6F8C9FB1-ADE2-1544-A6B6-4D14EA5DE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FB + HL</a:t>
            </a:r>
          </a:p>
        </p:txBody>
      </p:sp>
      <p:sp>
        <p:nvSpPr>
          <p:cNvPr id="166921" name="Oval 9">
            <a:extLst>
              <a:ext uri="{FF2B5EF4-FFF2-40B4-BE49-F238E27FC236}">
                <a16:creationId xmlns:a16="http://schemas.microsoft.com/office/drawing/2014/main" id="{3D534FAA-5C6D-F746-9E7E-D88398930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4</a:t>
            </a:r>
          </a:p>
          <a:p>
            <a:r>
              <a:rPr lang="de-DE" altLang="de-DE" sz="2800"/>
              <a:t>doppelte</a:t>
            </a:r>
          </a:p>
          <a:p>
            <a:r>
              <a:rPr lang="de-DE" altLang="de-DE" sz="2800"/>
              <a:t>Legitimation</a:t>
            </a:r>
          </a:p>
        </p:txBody>
      </p:sp>
      <p:sp>
        <p:nvSpPr>
          <p:cNvPr id="166922" name="Rectangle 10">
            <a:extLst>
              <a:ext uri="{FF2B5EF4-FFF2-40B4-BE49-F238E27FC236}">
                <a16:creationId xmlns:a16="http://schemas.microsoft.com/office/drawing/2014/main" id="{A30FB36F-3502-8543-9255-0D2B8DDE5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9486472B-6777-A748-BF31-AF66E3D89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175000"/>
            <a:ext cx="2082800" cy="13589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BB, BW,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SN,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TUM</a:t>
            </a:r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2C638CF1-691E-4C44-B267-AEE735EBB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724400"/>
            <a:ext cx="2082800" cy="19558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BB, BW,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SL, FHTW,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FUB, HUB,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TUM </a:t>
            </a:r>
          </a:p>
        </p:txBody>
      </p:sp>
      <p:sp>
        <p:nvSpPr>
          <p:cNvPr id="166925" name="Rectangle 13">
            <a:extLst>
              <a:ext uri="{FF2B5EF4-FFF2-40B4-BE49-F238E27FC236}">
                <a16:creationId xmlns:a16="http://schemas.microsoft.com/office/drawing/2014/main" id="{572900B9-C40D-8145-A157-632B943FA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4881563"/>
            <a:ext cx="2235200" cy="155733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BA, NRW,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SN, SH,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TH, FU </a:t>
            </a:r>
          </a:p>
        </p:txBody>
      </p:sp>
      <p:sp>
        <p:nvSpPr>
          <p:cNvPr id="166926" name="Rectangle 14">
            <a:extLst>
              <a:ext uri="{FF2B5EF4-FFF2-40B4-BE49-F238E27FC236}">
                <a16:creationId xmlns:a16="http://schemas.microsoft.com/office/drawing/2014/main" id="{3B7E1290-DCF6-274D-A5F4-7782FBED3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175000"/>
            <a:ext cx="2082800" cy="13589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BA, NRW,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SL, SH,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TH, FUB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animBg="1" autoUpdateAnimBg="0"/>
      <p:bldP spid="166919" grpId="0" animBg="1" autoUpdateAnimBg="0"/>
      <p:bldP spid="166920" grpId="0" animBg="1" autoUpdateAnimBg="0"/>
      <p:bldP spid="166921" grpId="0" animBg="1" autoUpdateAnimBg="0"/>
      <p:bldP spid="166923" grpId="0" animBg="1" autoUpdateAnimBg="0"/>
      <p:bldP spid="166924" grpId="0" animBg="1" autoUpdateAnimBg="0"/>
      <p:bldP spid="166925" grpId="0" animBg="1" autoUpdateAnimBg="0"/>
      <p:bldP spid="16692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FDC87814-FAC1-8E42-ADA5-4C026B2DB5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B29C9-4212-3F46-B852-F013F0297A9D}" type="slidenum">
              <a:rPr lang="en-US" altLang="de-DE"/>
              <a:pPr/>
              <a:t>19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7D17F70C-4C2A-5E45-A21A-70AD7446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36194" name="Line 2">
            <a:extLst>
              <a:ext uri="{FF2B5EF4-FFF2-40B4-BE49-F238E27FC236}">
                <a16:creationId xmlns:a16="http://schemas.microsoft.com/office/drawing/2014/main" id="{A15F118D-0BD2-6B49-BC36-7D15A8F58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6195" name="Text Box 3">
            <a:extLst>
              <a:ext uri="{FF2B5EF4-FFF2-40B4-BE49-F238E27FC236}">
                <a16:creationId xmlns:a16="http://schemas.microsoft.com/office/drawing/2014/main" id="{DCE4D9CF-A47C-314F-827B-EDD8F25F7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36196" name="Picture 4">
            <a:extLst>
              <a:ext uri="{FF2B5EF4-FFF2-40B4-BE49-F238E27FC236}">
                <a16:creationId xmlns:a16="http://schemas.microsoft.com/office/drawing/2014/main" id="{98DD3FD8-BB36-2D4E-B3EF-E02B2C638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197" name="Text Box 5">
            <a:extLst>
              <a:ext uri="{FF2B5EF4-FFF2-40B4-BE49-F238E27FC236}">
                <a16:creationId xmlns:a16="http://schemas.microsoft.com/office/drawing/2014/main" id="{061F58E0-DF40-E64C-9EF3-ACFA97F4A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36198" name="Rectangle 6">
            <a:extLst>
              <a:ext uri="{FF2B5EF4-FFF2-40B4-BE49-F238E27FC236}">
                <a16:creationId xmlns:a16="http://schemas.microsoft.com/office/drawing/2014/main" id="{AF39A602-7310-F143-B849-FB6F9B26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Einfluss von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intern + extern</a:t>
            </a:r>
          </a:p>
        </p:txBody>
      </p: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A0D556AD-AE47-D44D-8ED1-D7B1823B7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Senat + HR</a:t>
            </a:r>
          </a:p>
        </p:txBody>
      </p:sp>
      <p:sp>
        <p:nvSpPr>
          <p:cNvPr id="136200" name="Rectangle 8">
            <a:extLst>
              <a:ext uri="{FF2B5EF4-FFF2-40B4-BE49-F238E27FC236}">
                <a16:creationId xmlns:a16="http://schemas.microsoft.com/office/drawing/2014/main" id="{73E411BD-9F7F-B04D-9BDA-637654E70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FB + HL</a:t>
            </a:r>
          </a:p>
        </p:txBody>
      </p:sp>
      <p:sp>
        <p:nvSpPr>
          <p:cNvPr id="136201" name="Oval 9">
            <a:extLst>
              <a:ext uri="{FF2B5EF4-FFF2-40B4-BE49-F238E27FC236}">
                <a16:creationId xmlns:a16="http://schemas.microsoft.com/office/drawing/2014/main" id="{D7C3B514-9AEA-0944-B661-4A4BBE592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4</a:t>
            </a:r>
          </a:p>
          <a:p>
            <a:r>
              <a:rPr lang="de-DE" altLang="de-DE" sz="2800"/>
              <a:t>doppelte</a:t>
            </a:r>
          </a:p>
          <a:p>
            <a:r>
              <a:rPr lang="de-DE" altLang="de-DE" sz="2800"/>
              <a:t>Legitimation</a:t>
            </a:r>
          </a:p>
        </p:txBody>
      </p:sp>
      <p:sp>
        <p:nvSpPr>
          <p:cNvPr id="136202" name="Rectangle 10">
            <a:extLst>
              <a:ext uri="{FF2B5EF4-FFF2-40B4-BE49-F238E27FC236}">
                <a16:creationId xmlns:a16="http://schemas.microsoft.com/office/drawing/2014/main" id="{AF1B993D-47B6-454D-BA86-691C42ADD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36204" name="Rectangle 12">
            <a:extLst>
              <a:ext uri="{FF2B5EF4-FFF2-40B4-BE49-F238E27FC236}">
                <a16:creationId xmlns:a16="http://schemas.microsoft.com/office/drawing/2014/main" id="{256596B6-B7BA-6A4F-BD1A-345C56593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881563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Findungskommission +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Senat + HR</a:t>
            </a:r>
          </a:p>
        </p:txBody>
      </p:sp>
      <p:sp>
        <p:nvSpPr>
          <p:cNvPr id="136206" name="Rectangle 14">
            <a:extLst>
              <a:ext uri="{FF2B5EF4-FFF2-40B4-BE49-F238E27FC236}">
                <a16:creationId xmlns:a16="http://schemas.microsoft.com/office/drawing/2014/main" id="{DF50E095-49DB-3E4A-8C88-30A2A7223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741738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Bestätigung durch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4" grpId="0" animBg="1" autoUpdateAnimBg="0"/>
      <p:bldP spid="13620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89716AA9-B749-DC46-BE96-99C2A24D1E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5A8A7-3244-8041-9AC3-0BA435840911}" type="slidenum">
              <a:rPr lang="en-US" altLang="de-DE"/>
              <a:pPr/>
              <a:t>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8E4D3F1C-476A-EC49-9AAB-EBC3ECCE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pic>
        <p:nvPicPr>
          <p:cNvPr id="72718" name="Picture 14">
            <a:extLst>
              <a:ext uri="{FF2B5EF4-FFF2-40B4-BE49-F238E27FC236}">
                <a16:creationId xmlns:a16="http://schemas.microsoft.com/office/drawing/2014/main" id="{6A64DFBB-C878-9847-8206-C6DDDAB42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1447800"/>
            <a:ext cx="44704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6" name="Line 2">
            <a:extLst>
              <a:ext uri="{FF2B5EF4-FFF2-40B4-BE49-F238E27FC236}">
                <a16:creationId xmlns:a16="http://schemas.microsoft.com/office/drawing/2014/main" id="{364D39D1-B8DF-9A43-BB83-63407686F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B4ED3E97-1D41-2345-AEE2-B56EFF62D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2708" name="Picture 4">
            <a:extLst>
              <a:ext uri="{FF2B5EF4-FFF2-40B4-BE49-F238E27FC236}">
                <a16:creationId xmlns:a16="http://schemas.microsoft.com/office/drawing/2014/main" id="{53A82CD8-E3ED-8B4D-BD30-23B5D0DC8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9" name="Text Box 5">
            <a:extLst>
              <a:ext uri="{FF2B5EF4-FFF2-40B4-BE49-F238E27FC236}">
                <a16:creationId xmlns:a16="http://schemas.microsoft.com/office/drawing/2014/main" id="{A56CEE1C-955C-2A43-86A3-855F0EA7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6F7C658F-12E5-ED44-8EE3-01A09F0C4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00925" cy="685800"/>
          </a:xfrm>
        </p:spPr>
        <p:txBody>
          <a:bodyPr/>
          <a:lstStyle/>
          <a:p>
            <a:r>
              <a:rPr lang="de-DE" altLang="de-DE"/>
              <a:t>Organisationsautonomie...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01FF7B71-5688-4948-A133-3159169C4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Grundriss (Beirat Niedersachsen)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72713" name="Rectangle 9">
            <a:extLst>
              <a:ext uri="{FF2B5EF4-FFF2-40B4-BE49-F238E27FC236}">
                <a16:creationId xmlns:a16="http://schemas.microsoft.com/office/drawing/2014/main" id="{F5ED9663-4D3B-FB4D-976A-B69921E0B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0973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Gesetzentwurf Niedersachsen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6" name="Rectangle 12">
            <a:extLst>
              <a:ext uri="{FF2B5EF4-FFF2-40B4-BE49-F238E27FC236}">
                <a16:creationId xmlns:a16="http://schemas.microsoft.com/office/drawing/2014/main" id="{D345255D-8CF8-B042-B997-097566B5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8607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Was tut sich in Deutschland?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7" name="Rectangle 13">
            <a:extLst>
              <a:ext uri="{FF2B5EF4-FFF2-40B4-BE49-F238E27FC236}">
                <a16:creationId xmlns:a16="http://schemas.microsoft.com/office/drawing/2014/main" id="{C06E765F-9D55-D44D-8721-7B5E2E601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3086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Stiftung und andere Rechtsformen?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nimBg="1" autoUpdateAnimBg="0"/>
      <p:bldP spid="72713" grpId="0" animBg="1" autoUpdateAnimBg="0"/>
      <p:bldP spid="72716" grpId="0" animBg="1" autoUpdateAnimBg="0"/>
      <p:bldP spid="72717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B3379295-E090-5A4E-A4E4-21C87BDD49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8EB85-BFA5-C748-8E63-37EA09406C1B}" type="slidenum">
              <a:rPr lang="en-US" altLang="de-DE"/>
              <a:pPr/>
              <a:t>20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855869ED-DCE1-014A-9689-BC80BFC1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1858" name="Line 2">
            <a:extLst>
              <a:ext uri="{FF2B5EF4-FFF2-40B4-BE49-F238E27FC236}">
                <a16:creationId xmlns:a16="http://schemas.microsoft.com/office/drawing/2014/main" id="{11E71119-4993-C14F-A4A1-F2EC8C10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CB513669-BD96-6643-89E8-8639AC994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1860" name="Picture 4">
            <a:extLst>
              <a:ext uri="{FF2B5EF4-FFF2-40B4-BE49-F238E27FC236}">
                <a16:creationId xmlns:a16="http://schemas.microsoft.com/office/drawing/2014/main" id="{DDE3A29B-1E6E-6040-B8BE-582CCD6B2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1" name="Text Box 5">
            <a:extLst>
              <a:ext uri="{FF2B5EF4-FFF2-40B4-BE49-F238E27FC236}">
                <a16:creationId xmlns:a16="http://schemas.microsoft.com/office/drawing/2014/main" id="{A8B89542-4F82-2245-8F79-7FEF5F404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1862" name="Rectangle 6">
            <a:extLst>
              <a:ext uri="{FF2B5EF4-FFF2-40B4-BE49-F238E27FC236}">
                <a16:creationId xmlns:a16="http://schemas.microsoft.com/office/drawing/2014/main" id="{E58F7573-ACC8-A84E-B7DA-12CBD8449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zwingend notwendig</a:t>
            </a:r>
          </a:p>
        </p:txBody>
      </p:sp>
      <p:sp>
        <p:nvSpPr>
          <p:cNvPr id="121863" name="Rectangle 7">
            <a:extLst>
              <a:ext uri="{FF2B5EF4-FFF2-40B4-BE49-F238E27FC236}">
                <a16:creationId xmlns:a16="http://schemas.microsoft.com/office/drawing/2014/main" id="{5E8B1772-2C42-924B-A21B-7041B983C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nur Gremien</a:t>
            </a:r>
          </a:p>
        </p:txBody>
      </p:sp>
      <p:sp>
        <p:nvSpPr>
          <p:cNvPr id="121864" name="Rectangle 8">
            <a:extLst>
              <a:ext uri="{FF2B5EF4-FFF2-40B4-BE49-F238E27FC236}">
                <a16:creationId xmlns:a16="http://schemas.microsoft.com/office/drawing/2014/main" id="{F4128CF4-5A36-8F41-8316-BC90CB797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verantwortlich,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kompetent, betroffen</a:t>
            </a:r>
          </a:p>
        </p:txBody>
      </p:sp>
      <p:sp>
        <p:nvSpPr>
          <p:cNvPr id="121865" name="Oval 9">
            <a:extLst>
              <a:ext uri="{FF2B5EF4-FFF2-40B4-BE49-F238E27FC236}">
                <a16:creationId xmlns:a16="http://schemas.microsoft.com/office/drawing/2014/main" id="{A7337C36-8079-7C48-915D-2A832CA7A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5</a:t>
            </a:r>
          </a:p>
          <a:p>
            <a:r>
              <a:rPr lang="de-DE" altLang="de-DE" sz="2800"/>
              <a:t>Partizipation</a:t>
            </a:r>
          </a:p>
        </p:txBody>
      </p:sp>
      <p:sp>
        <p:nvSpPr>
          <p:cNvPr id="121866" name="Rectangle 10">
            <a:extLst>
              <a:ext uri="{FF2B5EF4-FFF2-40B4-BE49-F238E27FC236}">
                <a16:creationId xmlns:a16="http://schemas.microsoft.com/office/drawing/2014/main" id="{042AFAC4-D629-ED4F-858A-FB314E3F7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21867" name="Rectangle 11">
            <a:extLst>
              <a:ext uri="{FF2B5EF4-FFF2-40B4-BE49-F238E27FC236}">
                <a16:creationId xmlns:a16="http://schemas.microsoft.com/office/drawing/2014/main" id="{A2BF20E5-A90C-E44D-B743-D6CE7FBE5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881563"/>
            <a:ext cx="2082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CHE/stern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Ranking</a:t>
            </a:r>
          </a:p>
        </p:txBody>
      </p:sp>
      <p:sp>
        <p:nvSpPr>
          <p:cNvPr id="121868" name="Rectangle 12">
            <a:extLst>
              <a:ext uri="{FF2B5EF4-FFF2-40B4-BE49-F238E27FC236}">
                <a16:creationId xmlns:a16="http://schemas.microsoft.com/office/drawing/2014/main" id="{B1D4F3B7-5990-E94F-9952-C588DA756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509963"/>
            <a:ext cx="2082800" cy="1023937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TUM: 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Vorschlagsrecht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Studiendekan</a:t>
            </a:r>
            <a:endParaRPr lang="de-DE" altLang="de-DE" sz="3000">
              <a:solidFill>
                <a:schemeClr val="bg1"/>
              </a:solidFill>
            </a:endParaRPr>
          </a:p>
        </p:txBody>
      </p:sp>
      <p:sp>
        <p:nvSpPr>
          <p:cNvPr id="121869" name="Rectangle 13">
            <a:extLst>
              <a:ext uri="{FF2B5EF4-FFF2-40B4-BE49-F238E27FC236}">
                <a16:creationId xmlns:a16="http://schemas.microsoft.com/office/drawing/2014/main" id="{0AB3D7D6-C508-7B45-AA55-39FAE092C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870200"/>
            <a:ext cx="2082800" cy="24860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wenig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 autoUpdateAnimBg="0"/>
      <p:bldP spid="121863" grpId="0" animBg="1" autoUpdateAnimBg="0"/>
      <p:bldP spid="121864" grpId="0" animBg="1" autoUpdateAnimBg="0"/>
      <p:bldP spid="121865" grpId="0" animBg="1" autoUpdateAnimBg="0"/>
      <p:bldP spid="121867" grpId="0" animBg="1" autoUpdateAnimBg="0"/>
      <p:bldP spid="121868" grpId="0" animBg="1" autoUpdateAnimBg="0"/>
      <p:bldP spid="12186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A43F2A38-7EA5-B743-82C5-9382A8B731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24CC-368E-BD41-8D17-073CB0A77D70}" type="slidenum">
              <a:rPr lang="en-US" altLang="de-DE"/>
              <a:pPr/>
              <a:t>21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4C8C55C4-270C-D74C-82DF-A55876AB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38242" name="Line 2">
            <a:extLst>
              <a:ext uri="{FF2B5EF4-FFF2-40B4-BE49-F238E27FC236}">
                <a16:creationId xmlns:a16="http://schemas.microsoft.com/office/drawing/2014/main" id="{AE2F01E3-6FED-3645-B79C-29AAD4167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3" name="Text Box 3">
            <a:extLst>
              <a:ext uri="{FF2B5EF4-FFF2-40B4-BE49-F238E27FC236}">
                <a16:creationId xmlns:a16="http://schemas.microsoft.com/office/drawing/2014/main" id="{14C36622-677D-7A4B-AEB5-5C80AA8E0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38244" name="Picture 4">
            <a:extLst>
              <a:ext uri="{FF2B5EF4-FFF2-40B4-BE49-F238E27FC236}">
                <a16:creationId xmlns:a16="http://schemas.microsoft.com/office/drawing/2014/main" id="{AC0A181D-5731-4B42-9322-8E8FC44F3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245" name="Text Box 5">
            <a:extLst>
              <a:ext uri="{FF2B5EF4-FFF2-40B4-BE49-F238E27FC236}">
                <a16:creationId xmlns:a16="http://schemas.microsoft.com/office/drawing/2014/main" id="{182A9A91-A566-7F44-B6CA-372A03BE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9ED80DF6-F035-774B-AAA8-352D92587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zwingend notwendig</a:t>
            </a:r>
          </a:p>
        </p:txBody>
      </p:sp>
      <p:sp>
        <p:nvSpPr>
          <p:cNvPr id="138247" name="Rectangle 7">
            <a:extLst>
              <a:ext uri="{FF2B5EF4-FFF2-40B4-BE49-F238E27FC236}">
                <a16:creationId xmlns:a16="http://schemas.microsoft.com/office/drawing/2014/main" id="{D3B5F86A-3E1B-764F-920B-9737D36E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nur Gremien</a:t>
            </a:r>
          </a:p>
        </p:txBody>
      </p:sp>
      <p:sp>
        <p:nvSpPr>
          <p:cNvPr id="138248" name="Rectangle 8">
            <a:extLst>
              <a:ext uri="{FF2B5EF4-FFF2-40B4-BE49-F238E27FC236}">
                <a16:creationId xmlns:a16="http://schemas.microsoft.com/office/drawing/2014/main" id="{10B801C9-9A3C-E44C-8530-410717E6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verantwortlich,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kompetent, betroffen</a:t>
            </a:r>
          </a:p>
        </p:txBody>
      </p:sp>
      <p:sp>
        <p:nvSpPr>
          <p:cNvPr id="138249" name="Oval 9">
            <a:extLst>
              <a:ext uri="{FF2B5EF4-FFF2-40B4-BE49-F238E27FC236}">
                <a16:creationId xmlns:a16="http://schemas.microsoft.com/office/drawing/2014/main" id="{249F35A9-F802-7D49-9461-1931899A1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5</a:t>
            </a:r>
          </a:p>
          <a:p>
            <a:r>
              <a:rPr lang="de-DE" altLang="de-DE" sz="2800"/>
              <a:t>Partizipation</a:t>
            </a:r>
          </a:p>
        </p:txBody>
      </p:sp>
      <p:sp>
        <p:nvSpPr>
          <p:cNvPr id="138250" name="Rectangle 10">
            <a:extLst>
              <a:ext uri="{FF2B5EF4-FFF2-40B4-BE49-F238E27FC236}">
                <a16:creationId xmlns:a16="http://schemas.microsoft.com/office/drawing/2014/main" id="{5F32B524-1B7B-4646-9A57-334ADDE30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38251" name="Rectangle 11">
            <a:extLst>
              <a:ext uri="{FF2B5EF4-FFF2-40B4-BE49-F238E27FC236}">
                <a16:creationId xmlns:a16="http://schemas.microsoft.com/office/drawing/2014/main" id="{20F45BEE-1137-3B4B-9C1E-C95316AEF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741738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identisch</a:t>
            </a:r>
          </a:p>
        </p:txBody>
      </p:sp>
      <p:sp>
        <p:nvSpPr>
          <p:cNvPr id="138252" name="Rectangle 12">
            <a:extLst>
              <a:ext uri="{FF2B5EF4-FFF2-40B4-BE49-F238E27FC236}">
                <a16:creationId xmlns:a16="http://schemas.microsoft.com/office/drawing/2014/main" id="{98354CCD-26CA-8C49-92FF-E5F4F1704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881563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Komm. L+S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50 % Studis</a:t>
            </a:r>
          </a:p>
        </p:txBody>
      </p:sp>
      <p:sp>
        <p:nvSpPr>
          <p:cNvPr id="138254" name="Rectangle 14">
            <a:extLst>
              <a:ext uri="{FF2B5EF4-FFF2-40B4-BE49-F238E27FC236}">
                <a16:creationId xmlns:a16="http://schemas.microsoft.com/office/drawing/2014/main" id="{44DBE437-C214-C142-9888-411A32485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5900738"/>
            <a:ext cx="43180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bei Lehre im Senat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Studistimmen doppelt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51" grpId="0" animBg="1" autoUpdateAnimBg="0"/>
      <p:bldP spid="138252" grpId="0" animBg="1" autoUpdateAnimBg="0"/>
      <p:bldP spid="13825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B34B0996-A9D9-9041-B215-09418EC8D0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10131-5C31-8241-88DD-3D51F25D3A7E}" type="slidenum">
              <a:rPr lang="en-US" altLang="de-DE"/>
              <a:pPr/>
              <a:t>22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E51288B0-8187-604D-B75B-9B05952E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3906" name="Line 2">
            <a:extLst>
              <a:ext uri="{FF2B5EF4-FFF2-40B4-BE49-F238E27FC236}">
                <a16:creationId xmlns:a16="http://schemas.microsoft.com/office/drawing/2014/main" id="{8C6D5DC9-2BB9-C340-8888-EF8EC68F7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EC780149-3FA6-E34C-954A-AE200FF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3908" name="Picture 4">
            <a:extLst>
              <a:ext uri="{FF2B5EF4-FFF2-40B4-BE49-F238E27FC236}">
                <a16:creationId xmlns:a16="http://schemas.microsoft.com/office/drawing/2014/main" id="{BAAAE501-81AC-DE4A-A183-F1A14E15F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9" name="Text Box 5">
            <a:extLst>
              <a:ext uri="{FF2B5EF4-FFF2-40B4-BE49-F238E27FC236}">
                <a16:creationId xmlns:a16="http://schemas.microsoft.com/office/drawing/2014/main" id="{2D0A44F7-89D9-0842-B811-9A637AD4B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3910" name="Rectangle 6">
            <a:extLst>
              <a:ext uri="{FF2B5EF4-FFF2-40B4-BE49-F238E27FC236}">
                <a16:creationId xmlns:a16="http://schemas.microsoft.com/office/drawing/2014/main" id="{288775CE-541C-3942-A7BF-42919F87C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Verzahnung Mgment +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akad. Werte + Tradition</a:t>
            </a:r>
          </a:p>
        </p:txBody>
      </p:sp>
      <p:sp>
        <p:nvSpPr>
          <p:cNvPr id="123911" name="Rectangle 7">
            <a:extLst>
              <a:ext uri="{FF2B5EF4-FFF2-40B4-BE49-F238E27FC236}">
                <a16:creationId xmlns:a16="http://schemas.microsoft.com/office/drawing/2014/main" id="{C131341A-5B22-7845-BC2A-8E8779D5A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institutionell +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individuell</a:t>
            </a:r>
          </a:p>
        </p:txBody>
      </p:sp>
      <p:sp>
        <p:nvSpPr>
          <p:cNvPr id="123912" name="Rectangle 8">
            <a:extLst>
              <a:ext uri="{FF2B5EF4-FFF2-40B4-BE49-F238E27FC236}">
                <a16:creationId xmlns:a16="http://schemas.microsoft.com/office/drawing/2014/main" id="{A4A88363-C2C3-8D42-ACB7-D0A5D59BE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interne neue Kultur,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keine ext. Intervention</a:t>
            </a:r>
          </a:p>
        </p:txBody>
      </p:sp>
      <p:sp>
        <p:nvSpPr>
          <p:cNvPr id="123913" name="Oval 9">
            <a:extLst>
              <a:ext uri="{FF2B5EF4-FFF2-40B4-BE49-F238E27FC236}">
                <a16:creationId xmlns:a16="http://schemas.microsoft.com/office/drawing/2014/main" id="{BFB4CFC3-77E5-5840-A4E2-39C30864E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6</a:t>
            </a:r>
          </a:p>
          <a:p>
            <a:r>
              <a:rPr lang="de-DE" altLang="de-DE" sz="2800"/>
              <a:t>OE +</a:t>
            </a:r>
          </a:p>
          <a:p>
            <a:r>
              <a:rPr lang="de-DE" altLang="de-DE" sz="2800"/>
              <a:t>Professio-</a:t>
            </a:r>
          </a:p>
          <a:p>
            <a:r>
              <a:rPr lang="de-DE" altLang="de-DE" sz="2800"/>
              <a:t>nalisierung</a:t>
            </a:r>
          </a:p>
        </p:txBody>
      </p:sp>
      <p:sp>
        <p:nvSpPr>
          <p:cNvPr id="123914" name="Rectangle 10">
            <a:extLst>
              <a:ext uri="{FF2B5EF4-FFF2-40B4-BE49-F238E27FC236}">
                <a16:creationId xmlns:a16="http://schemas.microsoft.com/office/drawing/2014/main" id="{6ABE427A-BA73-814E-89B7-991B77ABA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23915" name="Rectangle 11">
            <a:extLst>
              <a:ext uri="{FF2B5EF4-FFF2-40B4-BE49-F238E27FC236}">
                <a16:creationId xmlns:a16="http://schemas.microsoft.com/office/drawing/2014/main" id="{0124C1A2-3D1B-EB41-8236-6E4589E3D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603500"/>
            <a:ext cx="2082800" cy="19304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etliche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Hsen: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TUM TUDA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HS B FHTW</a:t>
            </a:r>
          </a:p>
        </p:txBody>
      </p:sp>
      <p:sp>
        <p:nvSpPr>
          <p:cNvPr id="123916" name="Rectangle 12">
            <a:extLst>
              <a:ext uri="{FF2B5EF4-FFF2-40B4-BE49-F238E27FC236}">
                <a16:creationId xmlns:a16="http://schemas.microsoft.com/office/drawing/2014/main" id="{E1DA127D-04B4-E342-BAF4-743EEC55A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881563"/>
            <a:ext cx="2082800" cy="1404937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Wahl-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mechanis-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men</a:t>
            </a:r>
          </a:p>
        </p:txBody>
      </p:sp>
      <p:sp>
        <p:nvSpPr>
          <p:cNvPr id="123917" name="Rectangle 13">
            <a:extLst>
              <a:ext uri="{FF2B5EF4-FFF2-40B4-BE49-F238E27FC236}">
                <a16:creationId xmlns:a16="http://schemas.microsoft.com/office/drawing/2014/main" id="{F2FE0177-43A3-C34E-8DFD-DC890AAE9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4881563"/>
            <a:ext cx="2082800" cy="108743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Fort-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bildung</a:t>
            </a:r>
          </a:p>
        </p:txBody>
      </p:sp>
      <p:sp>
        <p:nvSpPr>
          <p:cNvPr id="123918" name="Rectangle 14">
            <a:extLst>
              <a:ext uri="{FF2B5EF4-FFF2-40B4-BE49-F238E27FC236}">
                <a16:creationId xmlns:a16="http://schemas.microsoft.com/office/drawing/2014/main" id="{5C270023-23DF-5D47-928D-ECC7F9378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2603500"/>
            <a:ext cx="2082800" cy="1930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viele nicht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animBg="1" autoUpdateAnimBg="0"/>
      <p:bldP spid="123911" grpId="0" animBg="1" autoUpdateAnimBg="0"/>
      <p:bldP spid="123912" grpId="0" animBg="1" autoUpdateAnimBg="0"/>
      <p:bldP spid="123913" grpId="0" animBg="1" autoUpdateAnimBg="0"/>
      <p:bldP spid="123915" grpId="0" animBg="1" autoUpdateAnimBg="0"/>
      <p:bldP spid="123916" grpId="0" animBg="1" autoUpdateAnimBg="0"/>
      <p:bldP spid="123917" grpId="0" animBg="1" autoUpdateAnimBg="0"/>
      <p:bldP spid="12391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48977E77-5368-A947-AE69-05227DF12D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17A25-A9C1-5940-B078-3C66C831134D}" type="slidenum">
              <a:rPr lang="en-US" altLang="de-DE"/>
              <a:pPr/>
              <a:t>23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9395F572-E4B3-3849-9C7F-0949C107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40290" name="Line 2">
            <a:extLst>
              <a:ext uri="{FF2B5EF4-FFF2-40B4-BE49-F238E27FC236}">
                <a16:creationId xmlns:a16="http://schemas.microsoft.com/office/drawing/2014/main" id="{94115645-2F5B-174A-8034-F699AADB547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291" name="Text Box 3">
            <a:extLst>
              <a:ext uri="{FF2B5EF4-FFF2-40B4-BE49-F238E27FC236}">
                <a16:creationId xmlns:a16="http://schemas.microsoft.com/office/drawing/2014/main" id="{D5A520F6-7E12-AD4F-AE15-D41D1DF78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40292" name="Picture 4">
            <a:extLst>
              <a:ext uri="{FF2B5EF4-FFF2-40B4-BE49-F238E27FC236}">
                <a16:creationId xmlns:a16="http://schemas.microsoft.com/office/drawing/2014/main" id="{AB4F6552-BE8F-3B4F-99A1-BBE890DE6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3" name="Text Box 5">
            <a:extLst>
              <a:ext uri="{FF2B5EF4-FFF2-40B4-BE49-F238E27FC236}">
                <a16:creationId xmlns:a16="http://schemas.microsoft.com/office/drawing/2014/main" id="{51CA84F3-BF43-9640-A1DB-CECE8D55B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40294" name="Rectangle 6">
            <a:extLst>
              <a:ext uri="{FF2B5EF4-FFF2-40B4-BE49-F238E27FC236}">
                <a16:creationId xmlns:a16="http://schemas.microsoft.com/office/drawing/2014/main" id="{D71251E5-470F-F74C-8E07-95F5C6C8B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Verzahnung Mgment +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akad. Werte + Tradition</a:t>
            </a:r>
          </a:p>
        </p:txBody>
      </p:sp>
      <p:sp>
        <p:nvSpPr>
          <p:cNvPr id="140295" name="Rectangle 7">
            <a:extLst>
              <a:ext uri="{FF2B5EF4-FFF2-40B4-BE49-F238E27FC236}">
                <a16:creationId xmlns:a16="http://schemas.microsoft.com/office/drawing/2014/main" id="{D1090E1B-25F2-1A4A-845C-F20077E61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institutionell +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individuell</a:t>
            </a:r>
          </a:p>
        </p:txBody>
      </p:sp>
      <p:sp>
        <p:nvSpPr>
          <p:cNvPr id="140296" name="Rectangle 8">
            <a:extLst>
              <a:ext uri="{FF2B5EF4-FFF2-40B4-BE49-F238E27FC236}">
                <a16:creationId xmlns:a16="http://schemas.microsoft.com/office/drawing/2014/main" id="{F0CDEAAF-5AAB-6A49-8BC9-3D4572755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interne neue Kultur,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keine ext. Intervention</a:t>
            </a:r>
          </a:p>
        </p:txBody>
      </p:sp>
      <p:sp>
        <p:nvSpPr>
          <p:cNvPr id="140297" name="Oval 9">
            <a:extLst>
              <a:ext uri="{FF2B5EF4-FFF2-40B4-BE49-F238E27FC236}">
                <a16:creationId xmlns:a16="http://schemas.microsoft.com/office/drawing/2014/main" id="{14483DBC-61D3-5246-AE69-1AA06383D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6</a:t>
            </a:r>
          </a:p>
          <a:p>
            <a:r>
              <a:rPr lang="de-DE" altLang="de-DE" sz="2800"/>
              <a:t>OE +</a:t>
            </a:r>
          </a:p>
          <a:p>
            <a:r>
              <a:rPr lang="de-DE" altLang="de-DE" sz="2800"/>
              <a:t>Professio-</a:t>
            </a:r>
          </a:p>
          <a:p>
            <a:r>
              <a:rPr lang="de-DE" altLang="de-DE" sz="2800"/>
              <a:t>nalisierung</a:t>
            </a:r>
          </a:p>
        </p:txBody>
      </p:sp>
      <p:sp>
        <p:nvSpPr>
          <p:cNvPr id="140298" name="Rectangle 10">
            <a:extLst>
              <a:ext uri="{FF2B5EF4-FFF2-40B4-BE49-F238E27FC236}">
                <a16:creationId xmlns:a16="http://schemas.microsoft.com/office/drawing/2014/main" id="{F478D424-1631-A844-889D-99F1B5F31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40299" name="Rectangle 11">
            <a:extLst>
              <a:ext uri="{FF2B5EF4-FFF2-40B4-BE49-F238E27FC236}">
                <a16:creationId xmlns:a16="http://schemas.microsoft.com/office/drawing/2014/main" id="{2C48EBF9-8050-2945-8551-CAD40CD6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741738"/>
            <a:ext cx="2398712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doppelte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Legitimation</a:t>
            </a:r>
          </a:p>
        </p:txBody>
      </p:sp>
      <p:sp>
        <p:nvSpPr>
          <p:cNvPr id="140302" name="Rectangle 14">
            <a:extLst>
              <a:ext uri="{FF2B5EF4-FFF2-40B4-BE49-F238E27FC236}">
                <a16:creationId xmlns:a16="http://schemas.microsoft.com/office/drawing/2014/main" id="{6DEC1B07-26A0-6545-8854-20843DE3C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339975"/>
            <a:ext cx="2082800" cy="113823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nur intern</a:t>
            </a:r>
          </a:p>
        </p:txBody>
      </p:sp>
      <p:sp>
        <p:nvSpPr>
          <p:cNvPr id="140306" name="Line 18">
            <a:extLst>
              <a:ext uri="{FF2B5EF4-FFF2-40B4-BE49-F238E27FC236}">
                <a16:creationId xmlns:a16="http://schemas.microsoft.com/office/drawing/2014/main" id="{E42817C0-22B3-6543-8065-9946232C44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5800" y="5495925"/>
            <a:ext cx="96678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311" name="Rectangle 23">
            <a:extLst>
              <a:ext uri="{FF2B5EF4-FFF2-40B4-BE49-F238E27FC236}">
                <a16:creationId xmlns:a16="http://schemas.microsoft.com/office/drawing/2014/main" id="{3E0F7B5E-9A03-BC46-96DA-65707C3E7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4881563"/>
            <a:ext cx="2082800" cy="965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HL: 10 J.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Erfahrung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9" grpId="0" animBg="1" autoUpdateAnimBg="0"/>
      <p:bldP spid="140302" grpId="0" animBg="1" autoUpdateAnimBg="0"/>
      <p:bldP spid="14031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F548EF92-4558-0C47-9CD5-98193A8C90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53BBB-26F1-EE4C-89BF-6DF1003A6444}" type="slidenum">
              <a:rPr lang="en-US" altLang="de-DE"/>
              <a:pPr/>
              <a:t>24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AA66D796-A166-1C47-BA14-F25111AE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5954" name="Line 2">
            <a:extLst>
              <a:ext uri="{FF2B5EF4-FFF2-40B4-BE49-F238E27FC236}">
                <a16:creationId xmlns:a16="http://schemas.microsoft.com/office/drawing/2014/main" id="{A51126DD-00FE-F047-8CBC-C8C7B36E6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5955" name="Text Box 3">
            <a:extLst>
              <a:ext uri="{FF2B5EF4-FFF2-40B4-BE49-F238E27FC236}">
                <a16:creationId xmlns:a16="http://schemas.microsoft.com/office/drawing/2014/main" id="{1AF18933-4CAF-C24E-A943-263FB2DF8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5956" name="Picture 4">
            <a:extLst>
              <a:ext uri="{FF2B5EF4-FFF2-40B4-BE49-F238E27FC236}">
                <a16:creationId xmlns:a16="http://schemas.microsoft.com/office/drawing/2014/main" id="{00D7ED19-70DA-594C-B4EE-4E71DF7FB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57" name="Text Box 5">
            <a:extLst>
              <a:ext uri="{FF2B5EF4-FFF2-40B4-BE49-F238E27FC236}">
                <a16:creationId xmlns:a16="http://schemas.microsoft.com/office/drawing/2014/main" id="{1679A1EC-EF4D-114A-855F-1A656B72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5958" name="Rectangle 6">
            <a:extLst>
              <a:ext uri="{FF2B5EF4-FFF2-40B4-BE49-F238E27FC236}">
                <a16:creationId xmlns:a16="http://schemas.microsoft.com/office/drawing/2014/main" id="{FD5945C7-8425-7942-BFFC-02876F069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Koordination tut not</a:t>
            </a:r>
          </a:p>
        </p:txBody>
      </p:sp>
      <p:sp>
        <p:nvSpPr>
          <p:cNvPr id="125959" name="Rectangle 7">
            <a:extLst>
              <a:ext uri="{FF2B5EF4-FFF2-40B4-BE49-F238E27FC236}">
                <a16:creationId xmlns:a16="http://schemas.microsoft.com/office/drawing/2014/main" id="{D75B4EC8-05FA-2F4D-BACD-79AB27472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gleichberechtigte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Partner</a:t>
            </a:r>
          </a:p>
        </p:txBody>
      </p:sp>
      <p:sp>
        <p:nvSpPr>
          <p:cNvPr id="125960" name="Rectangle 8">
            <a:extLst>
              <a:ext uri="{FF2B5EF4-FFF2-40B4-BE49-F238E27FC236}">
                <a16:creationId xmlns:a16="http://schemas.microsoft.com/office/drawing/2014/main" id="{02271EB2-3044-B241-A728-63AC92BE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hochschuladäquates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Instrument</a:t>
            </a:r>
          </a:p>
        </p:txBody>
      </p:sp>
      <p:sp>
        <p:nvSpPr>
          <p:cNvPr id="125961" name="Oval 9">
            <a:extLst>
              <a:ext uri="{FF2B5EF4-FFF2-40B4-BE49-F238E27FC236}">
                <a16:creationId xmlns:a16="http://schemas.microsoft.com/office/drawing/2014/main" id="{50486AEC-23F7-6D47-BD01-C0B3BEAA3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7</a:t>
            </a:r>
          </a:p>
          <a:p>
            <a:r>
              <a:rPr lang="de-DE" altLang="de-DE" sz="2800"/>
              <a:t>Zielverein-</a:t>
            </a:r>
          </a:p>
          <a:p>
            <a:r>
              <a:rPr lang="de-DE" altLang="de-DE" sz="2800"/>
              <a:t>barung</a:t>
            </a:r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632BFEF4-0C44-A24E-A5D5-2AA1764ED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25963" name="Rectangle 11">
            <a:extLst>
              <a:ext uri="{FF2B5EF4-FFF2-40B4-BE49-F238E27FC236}">
                <a16:creationId xmlns:a16="http://schemas.microsoft.com/office/drawing/2014/main" id="{91B91159-FB86-D244-9CCC-DAA12C0D8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136900"/>
            <a:ext cx="2082800" cy="7620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 HH HB</a:t>
            </a:r>
          </a:p>
        </p:txBody>
      </p:sp>
      <p:sp>
        <p:nvSpPr>
          <p:cNvPr id="125964" name="Rectangle 12">
            <a:extLst>
              <a:ext uri="{FF2B5EF4-FFF2-40B4-BE49-F238E27FC236}">
                <a16:creationId xmlns:a16="http://schemas.microsoft.com/office/drawing/2014/main" id="{85EEFC86-6CA6-2744-A382-551F33924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259263"/>
            <a:ext cx="2082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viele HSen</a:t>
            </a:r>
          </a:p>
        </p:txBody>
      </p:sp>
      <p:sp>
        <p:nvSpPr>
          <p:cNvPr id="125966" name="Rectangle 14">
            <a:extLst>
              <a:ext uri="{FF2B5EF4-FFF2-40B4-BE49-F238E27FC236}">
                <a16:creationId xmlns:a16="http://schemas.microsoft.com/office/drawing/2014/main" id="{0BECC996-00EF-5841-98FD-E3352DB8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2603500"/>
            <a:ext cx="2082800" cy="1930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Detail-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lierung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animBg="1" autoUpdateAnimBg="0"/>
      <p:bldP spid="125959" grpId="0" animBg="1" autoUpdateAnimBg="0"/>
      <p:bldP spid="125960" grpId="0" animBg="1" autoUpdateAnimBg="0"/>
      <p:bldP spid="125961" grpId="0" animBg="1" autoUpdateAnimBg="0"/>
      <p:bldP spid="125963" grpId="0" animBg="1" autoUpdateAnimBg="0"/>
      <p:bldP spid="125964" grpId="0" animBg="1" autoUpdateAnimBg="0"/>
      <p:bldP spid="12596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970CB0E4-D971-0148-9F27-C5CC6A3491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C0BF6-136F-1F4A-AC3F-95038BF396A6}" type="slidenum">
              <a:rPr lang="en-US" altLang="de-DE"/>
              <a:pPr/>
              <a:t>25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DECF388D-C738-064F-907C-4096DDF3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42338" name="Line 2">
            <a:extLst>
              <a:ext uri="{FF2B5EF4-FFF2-40B4-BE49-F238E27FC236}">
                <a16:creationId xmlns:a16="http://schemas.microsoft.com/office/drawing/2014/main" id="{DCCD68AB-B3B3-A049-865A-29FFA4549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39" name="Text Box 3">
            <a:extLst>
              <a:ext uri="{FF2B5EF4-FFF2-40B4-BE49-F238E27FC236}">
                <a16:creationId xmlns:a16="http://schemas.microsoft.com/office/drawing/2014/main" id="{CB0AF901-1BC7-5549-BC4F-6B179556A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42340" name="Picture 4">
            <a:extLst>
              <a:ext uri="{FF2B5EF4-FFF2-40B4-BE49-F238E27FC236}">
                <a16:creationId xmlns:a16="http://schemas.microsoft.com/office/drawing/2014/main" id="{23D3F710-6F86-024B-95BD-38D6C22EE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341" name="Text Box 5">
            <a:extLst>
              <a:ext uri="{FF2B5EF4-FFF2-40B4-BE49-F238E27FC236}">
                <a16:creationId xmlns:a16="http://schemas.microsoft.com/office/drawing/2014/main" id="{E760C629-AF6B-C749-A088-71B0E3B6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1A5EBA36-BBB2-CE4B-9AF9-43860C175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Koordination tut not</a:t>
            </a:r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DE23D525-AD32-644A-9F03-063518BD1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gleichberechtigte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Partner</a:t>
            </a:r>
          </a:p>
        </p:txBody>
      </p:sp>
      <p:sp>
        <p:nvSpPr>
          <p:cNvPr id="142344" name="Rectangle 8">
            <a:extLst>
              <a:ext uri="{FF2B5EF4-FFF2-40B4-BE49-F238E27FC236}">
                <a16:creationId xmlns:a16="http://schemas.microsoft.com/office/drawing/2014/main" id="{C6624EBA-6246-684D-8EAE-A9520D67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hochschuladäquates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Instrument</a:t>
            </a:r>
          </a:p>
        </p:txBody>
      </p:sp>
      <p:sp>
        <p:nvSpPr>
          <p:cNvPr id="142345" name="Oval 9">
            <a:extLst>
              <a:ext uri="{FF2B5EF4-FFF2-40B4-BE49-F238E27FC236}">
                <a16:creationId xmlns:a16="http://schemas.microsoft.com/office/drawing/2014/main" id="{34F7909F-A402-C549-8342-EC406BF00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7</a:t>
            </a:r>
          </a:p>
          <a:p>
            <a:r>
              <a:rPr lang="de-DE" altLang="de-DE" sz="2800"/>
              <a:t>Zielverein-</a:t>
            </a:r>
          </a:p>
          <a:p>
            <a:r>
              <a:rPr lang="de-DE" altLang="de-DE" sz="2800"/>
              <a:t>barung</a:t>
            </a:r>
          </a:p>
        </p:txBody>
      </p:sp>
      <p:sp>
        <p:nvSpPr>
          <p:cNvPr id="142346" name="Rectangle 10">
            <a:extLst>
              <a:ext uri="{FF2B5EF4-FFF2-40B4-BE49-F238E27FC236}">
                <a16:creationId xmlns:a16="http://schemas.microsoft.com/office/drawing/2014/main" id="{462C31D9-C902-934F-ABF3-825A59806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42347" name="Rectangle 11">
            <a:extLst>
              <a:ext uri="{FF2B5EF4-FFF2-40B4-BE49-F238E27FC236}">
                <a16:creationId xmlns:a16="http://schemas.microsoft.com/office/drawing/2014/main" id="{8D57E206-9FFE-934B-8586-D238D21B8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603500"/>
            <a:ext cx="2082800" cy="28194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ZV: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Finan-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zierung</a:t>
            </a:r>
          </a:p>
        </p:txBody>
      </p:sp>
      <p:sp>
        <p:nvSpPr>
          <p:cNvPr id="142350" name="Rectangle 14">
            <a:extLst>
              <a:ext uri="{FF2B5EF4-FFF2-40B4-BE49-F238E27FC236}">
                <a16:creationId xmlns:a16="http://schemas.microsoft.com/office/drawing/2014/main" id="{AE7860DB-0EDB-BC4E-A4CA-13EEFB5D9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4533900"/>
            <a:ext cx="2082800" cy="1930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Ohne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Einigung: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Ziel-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vorgabe!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7" grpId="0" animBg="1" autoUpdateAnimBg="0"/>
      <p:bldP spid="14235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AD8ABB5-38A6-D147-9170-4ABA13A000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267EC-BDA4-4248-9B72-0B6F7EA8A811}" type="slidenum">
              <a:rPr lang="en-US" altLang="de-DE"/>
              <a:pPr/>
              <a:t>26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0F07E7C0-59CE-064E-AAEF-89476961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8002" name="Line 2">
            <a:extLst>
              <a:ext uri="{FF2B5EF4-FFF2-40B4-BE49-F238E27FC236}">
                <a16:creationId xmlns:a16="http://schemas.microsoft.com/office/drawing/2014/main" id="{4CBC7F19-F0B7-504E-9A0D-3C57D93DE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03" name="Text Box 3">
            <a:extLst>
              <a:ext uri="{FF2B5EF4-FFF2-40B4-BE49-F238E27FC236}">
                <a16:creationId xmlns:a16="http://schemas.microsoft.com/office/drawing/2014/main" id="{562CC578-FCF0-CA40-9A44-0EB94D0BC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8004" name="Picture 4">
            <a:extLst>
              <a:ext uri="{FF2B5EF4-FFF2-40B4-BE49-F238E27FC236}">
                <a16:creationId xmlns:a16="http://schemas.microsoft.com/office/drawing/2014/main" id="{38726F20-89B8-E54A-BE93-793FDBFFA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5" name="Text Box 5">
            <a:extLst>
              <a:ext uri="{FF2B5EF4-FFF2-40B4-BE49-F238E27FC236}">
                <a16:creationId xmlns:a16="http://schemas.microsoft.com/office/drawing/2014/main" id="{66335B18-95BA-B54D-9432-AD12FF958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8006" name="Rectangle 6">
            <a:extLst>
              <a:ext uri="{FF2B5EF4-FFF2-40B4-BE49-F238E27FC236}">
                <a16:creationId xmlns:a16="http://schemas.microsoft.com/office/drawing/2014/main" id="{B3AAFE5B-CCC5-AF4B-AC3E-C7FD391B7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8987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Zielerreichung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belohnen</a:t>
            </a:r>
          </a:p>
        </p:txBody>
      </p:sp>
      <p:sp>
        <p:nvSpPr>
          <p:cNvPr id="128007" name="Rectangle 7">
            <a:extLst>
              <a:ext uri="{FF2B5EF4-FFF2-40B4-BE49-F238E27FC236}">
                <a16:creationId xmlns:a16="http://schemas.microsoft.com/office/drawing/2014/main" id="{3BC8E767-182D-4E42-A884-946B31A63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5513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Vorteile für Individuum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 + Institution</a:t>
            </a:r>
          </a:p>
        </p:txBody>
      </p:sp>
      <p:sp>
        <p:nvSpPr>
          <p:cNvPr id="128009" name="Oval 9">
            <a:extLst>
              <a:ext uri="{FF2B5EF4-FFF2-40B4-BE49-F238E27FC236}">
                <a16:creationId xmlns:a16="http://schemas.microsoft.com/office/drawing/2014/main" id="{3068392F-DF88-504F-B4D0-8C3DC3593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8</a:t>
            </a:r>
          </a:p>
          <a:p>
            <a:r>
              <a:rPr lang="de-DE" altLang="de-DE" sz="2800"/>
              <a:t>Anreize</a:t>
            </a:r>
          </a:p>
        </p:txBody>
      </p:sp>
      <p:sp>
        <p:nvSpPr>
          <p:cNvPr id="128010" name="Rectangle 10">
            <a:extLst>
              <a:ext uri="{FF2B5EF4-FFF2-40B4-BE49-F238E27FC236}">
                <a16:creationId xmlns:a16="http://schemas.microsoft.com/office/drawing/2014/main" id="{D982FA99-E15C-E149-AD9B-E58AF00E4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Bundesländer</a:t>
            </a:r>
          </a:p>
        </p:txBody>
      </p:sp>
      <p:sp>
        <p:nvSpPr>
          <p:cNvPr id="128011" name="Rectangle 11">
            <a:extLst>
              <a:ext uri="{FF2B5EF4-FFF2-40B4-BE49-F238E27FC236}">
                <a16:creationId xmlns:a16="http://schemas.microsoft.com/office/drawing/2014/main" id="{40FBC0C5-A60F-DF44-A891-799FC154D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102100"/>
            <a:ext cx="2082800" cy="14986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Besol-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dungs-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reform?</a:t>
            </a:r>
          </a:p>
        </p:txBody>
      </p:sp>
      <p:sp>
        <p:nvSpPr>
          <p:cNvPr id="128012" name="Rectangle 12">
            <a:extLst>
              <a:ext uri="{FF2B5EF4-FFF2-40B4-BE49-F238E27FC236}">
                <a16:creationId xmlns:a16="http://schemas.microsoft.com/office/drawing/2014/main" id="{D91C5AD5-008A-AE4D-BEEC-D12A8179E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603500"/>
            <a:ext cx="2082800" cy="1087438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budget</a:t>
            </a:r>
          </a:p>
        </p:txBody>
      </p:sp>
      <p:sp>
        <p:nvSpPr>
          <p:cNvPr id="128014" name="Rectangle 14">
            <a:extLst>
              <a:ext uri="{FF2B5EF4-FFF2-40B4-BE49-F238E27FC236}">
                <a16:creationId xmlns:a16="http://schemas.microsoft.com/office/drawing/2014/main" id="{D20745DF-39F7-874C-B04F-74B53502C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3136900"/>
            <a:ext cx="2082800" cy="25368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wenig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Ideen,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viel zu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monetär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animBg="1" autoUpdateAnimBg="0"/>
      <p:bldP spid="128007" grpId="0" animBg="1" autoUpdateAnimBg="0"/>
      <p:bldP spid="128009" grpId="0" animBg="1" autoUpdateAnimBg="0"/>
      <p:bldP spid="128011" grpId="0" animBg="1" autoUpdateAnimBg="0"/>
      <p:bldP spid="128012" grpId="0" animBg="1" autoUpdateAnimBg="0"/>
      <p:bldP spid="128014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8AD8E901-4E70-2040-BF59-9B1BF94FFE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9F703-775E-B044-BD3A-8AD0D3E6EB4B}" type="slidenum">
              <a:rPr lang="en-US" altLang="de-DE"/>
              <a:pPr/>
              <a:t>27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E9BC9BB0-3BA0-074F-B5D0-1E467F65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62818" name="Line 2">
            <a:extLst>
              <a:ext uri="{FF2B5EF4-FFF2-40B4-BE49-F238E27FC236}">
                <a16:creationId xmlns:a16="http://schemas.microsoft.com/office/drawing/2014/main" id="{BDD54E00-79F5-9E49-B643-3CF203DE7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2819" name="Text Box 3">
            <a:extLst>
              <a:ext uri="{FF2B5EF4-FFF2-40B4-BE49-F238E27FC236}">
                <a16:creationId xmlns:a16="http://schemas.microsoft.com/office/drawing/2014/main" id="{3EFAFAEC-B8F9-304E-A333-D7972128B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62820" name="Picture 4">
            <a:extLst>
              <a:ext uri="{FF2B5EF4-FFF2-40B4-BE49-F238E27FC236}">
                <a16:creationId xmlns:a16="http://schemas.microsoft.com/office/drawing/2014/main" id="{6DDCAFB8-F1F8-3C4B-B443-485D27B8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821" name="Text Box 5">
            <a:extLst>
              <a:ext uri="{FF2B5EF4-FFF2-40B4-BE49-F238E27FC236}">
                <a16:creationId xmlns:a16="http://schemas.microsoft.com/office/drawing/2014/main" id="{D6F308C9-CABA-6D4D-A793-D029C5A9B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F445B0D7-0538-894B-B1F5-2215DD139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8987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Zielerreichung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belohnen</a:t>
            </a:r>
          </a:p>
        </p:txBody>
      </p:sp>
      <p:sp>
        <p:nvSpPr>
          <p:cNvPr id="162823" name="Rectangle 7">
            <a:extLst>
              <a:ext uri="{FF2B5EF4-FFF2-40B4-BE49-F238E27FC236}">
                <a16:creationId xmlns:a16="http://schemas.microsoft.com/office/drawing/2014/main" id="{B921E036-FDB4-8A48-B303-2220D0DDF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5513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Vorteile für Individuum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 + Institution</a:t>
            </a:r>
          </a:p>
        </p:txBody>
      </p:sp>
      <p:sp>
        <p:nvSpPr>
          <p:cNvPr id="162824" name="Oval 8">
            <a:extLst>
              <a:ext uri="{FF2B5EF4-FFF2-40B4-BE49-F238E27FC236}">
                <a16:creationId xmlns:a16="http://schemas.microsoft.com/office/drawing/2014/main" id="{D25EAAD1-60BE-6B45-BE44-86C61D6EA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8</a:t>
            </a:r>
          </a:p>
          <a:p>
            <a:r>
              <a:rPr lang="de-DE" altLang="de-DE" sz="2800"/>
              <a:t>Anreize</a:t>
            </a:r>
          </a:p>
        </p:txBody>
      </p:sp>
      <p:sp>
        <p:nvSpPr>
          <p:cNvPr id="162825" name="Rectangle 9">
            <a:extLst>
              <a:ext uri="{FF2B5EF4-FFF2-40B4-BE49-F238E27FC236}">
                <a16:creationId xmlns:a16="http://schemas.microsoft.com/office/drawing/2014/main" id="{728A5ED0-2A30-6A47-9B88-64F881118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62826" name="Rectangle 10">
            <a:extLst>
              <a:ext uri="{FF2B5EF4-FFF2-40B4-BE49-F238E27FC236}">
                <a16:creationId xmlns:a16="http://schemas.microsoft.com/office/drawing/2014/main" id="{3572C540-AF89-E049-8098-0DC0082DB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102100"/>
            <a:ext cx="2082800" cy="14986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offen für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Innova-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tionen</a:t>
            </a:r>
          </a:p>
        </p:txBody>
      </p:sp>
      <p:sp>
        <p:nvSpPr>
          <p:cNvPr id="162827" name="Rectangle 11">
            <a:extLst>
              <a:ext uri="{FF2B5EF4-FFF2-40B4-BE49-F238E27FC236}">
                <a16:creationId xmlns:a16="http://schemas.microsoft.com/office/drawing/2014/main" id="{762EF40E-9FE8-5941-A05D-DF76E1E5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603500"/>
            <a:ext cx="2082800" cy="1087438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budget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6" grpId="0" animBg="1" autoUpdateAnimBg="0"/>
      <p:bldP spid="162827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14F76C02-6CEB-6C49-A10B-D834B6F6C4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AD6A-6582-F743-8082-1C5E8CF2BF56}" type="slidenum">
              <a:rPr lang="en-US" altLang="de-DE"/>
              <a:pPr/>
              <a:t>28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3727FD0D-B449-3440-97EA-3BAF7FD4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46434" name="Line 2">
            <a:extLst>
              <a:ext uri="{FF2B5EF4-FFF2-40B4-BE49-F238E27FC236}">
                <a16:creationId xmlns:a16="http://schemas.microsoft.com/office/drawing/2014/main" id="{E393F2F1-6EEC-7147-A45E-C147473B2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35" name="Text Box 3">
            <a:extLst>
              <a:ext uri="{FF2B5EF4-FFF2-40B4-BE49-F238E27FC236}">
                <a16:creationId xmlns:a16="http://schemas.microsoft.com/office/drawing/2014/main" id="{B485E5C1-0A14-1048-B7E3-47BFC496D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46436" name="Picture 4">
            <a:extLst>
              <a:ext uri="{FF2B5EF4-FFF2-40B4-BE49-F238E27FC236}">
                <a16:creationId xmlns:a16="http://schemas.microsoft.com/office/drawing/2014/main" id="{B07D1A08-20D9-AC4E-9BD4-57107DE6B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37" name="Text Box 5">
            <a:extLst>
              <a:ext uri="{FF2B5EF4-FFF2-40B4-BE49-F238E27FC236}">
                <a16:creationId xmlns:a16="http://schemas.microsoft.com/office/drawing/2014/main" id="{8E8F2C5F-4A87-AF40-AB52-00DCF87B7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46438" name="Rectangle 6">
            <a:extLst>
              <a:ext uri="{FF2B5EF4-FFF2-40B4-BE49-F238E27FC236}">
                <a16:creationId xmlns:a16="http://schemas.microsoft.com/office/drawing/2014/main" id="{9492E87F-8C25-F249-931F-468A69608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46439" name="Rectangle 7">
            <a:extLst>
              <a:ext uri="{FF2B5EF4-FFF2-40B4-BE49-F238E27FC236}">
                <a16:creationId xmlns:a16="http://schemas.microsoft.com/office/drawing/2014/main" id="{1FE333C9-409F-0545-B153-33AFF7D2D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13288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Juniorprofessur</a:t>
            </a:r>
          </a:p>
        </p:txBody>
      </p:sp>
      <p:sp>
        <p:nvSpPr>
          <p:cNvPr id="146440" name="Rectangle 8">
            <a:extLst>
              <a:ext uri="{FF2B5EF4-FFF2-40B4-BE49-F238E27FC236}">
                <a16:creationId xmlns:a16="http://schemas.microsoft.com/office/drawing/2014/main" id="{BF772655-E5A7-C74D-ABE4-02D324015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689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Ministerium 1 Sitz im Stiftungsrat</a:t>
            </a:r>
          </a:p>
        </p:txBody>
      </p:sp>
      <p:sp>
        <p:nvSpPr>
          <p:cNvPr id="146441" name="Rectangle 9">
            <a:extLst>
              <a:ext uri="{FF2B5EF4-FFF2-40B4-BE49-F238E27FC236}">
                <a16:creationId xmlns:a16="http://schemas.microsoft.com/office/drawing/2014/main" id="{28D0F7C0-24F6-2F48-B3B5-5FBE7A4B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657600"/>
            <a:ext cx="67818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nur 1 Kommission vorgegeben</a:t>
            </a:r>
          </a:p>
        </p:txBody>
      </p:sp>
      <p:sp>
        <p:nvSpPr>
          <p:cNvPr id="146442" name="Oval 10">
            <a:extLst>
              <a:ext uri="{FF2B5EF4-FFF2-40B4-BE49-F238E27FC236}">
                <a16:creationId xmlns:a16="http://schemas.microsoft.com/office/drawing/2014/main" id="{7E99CA5A-0EE7-D348-88AB-3A4D7FE7C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sonstige</a:t>
            </a:r>
          </a:p>
          <a:p>
            <a:r>
              <a:rPr lang="de-DE" altLang="de-DE" sz="2800"/>
              <a:t>Positiva</a:t>
            </a:r>
          </a:p>
        </p:txBody>
      </p:sp>
      <p:sp>
        <p:nvSpPr>
          <p:cNvPr id="146443" name="Rectangle 11">
            <a:extLst>
              <a:ext uri="{FF2B5EF4-FFF2-40B4-BE49-F238E27FC236}">
                <a16:creationId xmlns:a16="http://schemas.microsoft.com/office/drawing/2014/main" id="{F3F376D7-1EB2-044A-9AC3-C615DB227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01913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Abbau Genehmigungstatbestände</a:t>
            </a:r>
          </a:p>
        </p:txBody>
      </p:sp>
      <p:sp>
        <p:nvSpPr>
          <p:cNvPr id="146448" name="Rectangle 16">
            <a:extLst>
              <a:ext uri="{FF2B5EF4-FFF2-40B4-BE49-F238E27FC236}">
                <a16:creationId xmlns:a16="http://schemas.microsoft.com/office/drawing/2014/main" id="{7C58DB36-94E6-C745-8E77-AFB0C6C9D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547813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generelle Richtung stimmt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 animBg="1" autoUpdateAnimBg="0"/>
      <p:bldP spid="146440" grpId="0" animBg="1" autoUpdateAnimBg="0"/>
      <p:bldP spid="146441" grpId="0" animBg="1" autoUpdateAnimBg="0"/>
      <p:bldP spid="146442" grpId="0" animBg="1" autoUpdateAnimBg="0"/>
      <p:bldP spid="146443" grpId="0" animBg="1" autoUpdateAnimBg="0"/>
      <p:bldP spid="146448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96978EFB-BE09-0240-BB17-4F0D46FB7D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40B0D-9CEC-DA40-A2CC-DD7BCFFDAC1D}" type="slidenum">
              <a:rPr lang="en-US" altLang="de-DE"/>
              <a:pPr/>
              <a:t>29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5DF3D30B-457A-C943-99E5-3F6AD233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6674" name="Line 2">
            <a:extLst>
              <a:ext uri="{FF2B5EF4-FFF2-40B4-BE49-F238E27FC236}">
                <a16:creationId xmlns:a16="http://schemas.microsoft.com/office/drawing/2014/main" id="{90A49116-7CAA-764A-AE7A-CAA26B92C00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E2464662-CF5C-1346-97A2-7F272FC91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6676" name="Picture 4">
            <a:extLst>
              <a:ext uri="{FF2B5EF4-FFF2-40B4-BE49-F238E27FC236}">
                <a16:creationId xmlns:a16="http://schemas.microsoft.com/office/drawing/2014/main" id="{C8C84280-01A6-FC4C-932F-0479E2F8F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677" name="Text Box 5">
            <a:extLst>
              <a:ext uri="{FF2B5EF4-FFF2-40B4-BE49-F238E27FC236}">
                <a16:creationId xmlns:a16="http://schemas.microsoft.com/office/drawing/2014/main" id="{5F5F1717-4A81-5A4D-AD00-A6E17CD4A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6678" name="Rectangle 6">
            <a:extLst>
              <a:ext uri="{FF2B5EF4-FFF2-40B4-BE49-F238E27FC236}">
                <a16:creationId xmlns:a16="http://schemas.microsoft.com/office/drawing/2014/main" id="{1AA628E5-8615-8149-BC86-4AA104147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Niedersachsen</a:t>
            </a:r>
          </a:p>
        </p:txBody>
      </p:sp>
      <p:sp>
        <p:nvSpPr>
          <p:cNvPr id="156680" name="Rectangle 8">
            <a:extLst>
              <a:ext uri="{FF2B5EF4-FFF2-40B4-BE49-F238E27FC236}">
                <a16:creationId xmlns:a16="http://schemas.microsoft.com/office/drawing/2014/main" id="{B2654B33-6D65-D146-9FDC-3DC0F69C3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2115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Keine Anforderung an Hräte, nur bei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Stiftungsräten</a:t>
            </a:r>
          </a:p>
        </p:txBody>
      </p:sp>
      <p:sp>
        <p:nvSpPr>
          <p:cNvPr id="156681" name="Rectangle 9">
            <a:extLst>
              <a:ext uri="{FF2B5EF4-FFF2-40B4-BE49-F238E27FC236}">
                <a16:creationId xmlns:a16="http://schemas.microsoft.com/office/drawing/2014/main" id="{BDCF1EF9-0EBC-F644-AEA0-E120E165A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653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Vetorechte </a:t>
            </a:r>
          </a:p>
        </p:txBody>
      </p:sp>
      <p:sp>
        <p:nvSpPr>
          <p:cNvPr id="156682" name="Oval 10">
            <a:extLst>
              <a:ext uri="{FF2B5EF4-FFF2-40B4-BE49-F238E27FC236}">
                <a16:creationId xmlns:a16="http://schemas.microsoft.com/office/drawing/2014/main" id="{90E9EB52-FD55-1144-A444-6272D6088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sonstige</a:t>
            </a:r>
          </a:p>
          <a:p>
            <a:r>
              <a:rPr lang="de-DE" altLang="de-DE" sz="2800"/>
              <a:t>Negativa</a:t>
            </a:r>
          </a:p>
        </p:txBody>
      </p:sp>
      <p:sp>
        <p:nvSpPr>
          <p:cNvPr id="156683" name="Rectangle 11">
            <a:extLst>
              <a:ext uri="{FF2B5EF4-FFF2-40B4-BE49-F238E27FC236}">
                <a16:creationId xmlns:a16="http://schemas.microsoft.com/office/drawing/2014/main" id="{C4805B65-3D40-6C44-9525-A2075E5E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29907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Gleichstellungsbeauftragte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 allen Gremien</a:t>
            </a:r>
          </a:p>
        </p:txBody>
      </p:sp>
      <p:sp>
        <p:nvSpPr>
          <p:cNvPr id="156684" name="Rectangle 12">
            <a:extLst>
              <a:ext uri="{FF2B5EF4-FFF2-40B4-BE49-F238E27FC236}">
                <a16:creationId xmlns:a16="http://schemas.microsoft.com/office/drawing/2014/main" id="{1E728236-0DDC-684C-AF94-E4016E22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4322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kein Vorlauf akkr. Studiengänge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0" grpId="0" animBg="1" autoUpdateAnimBg="0"/>
      <p:bldP spid="156681" grpId="0" animBg="1" autoUpdateAnimBg="0"/>
      <p:bldP spid="156682" grpId="0" animBg="1" autoUpdateAnimBg="0"/>
      <p:bldP spid="156683" grpId="0" animBg="1" autoUpdateAnimBg="0"/>
      <p:bldP spid="15668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429ED509-EDA6-844C-A6CE-7ACBAE26D1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D845-C9B5-BC43-B916-F3FF867CC976}" type="slidenum">
              <a:rPr lang="en-US" altLang="de-DE"/>
              <a:pPr/>
              <a:t>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Fußzeilenplatzhalter 3">
            <a:extLst>
              <a:ext uri="{FF2B5EF4-FFF2-40B4-BE49-F238E27FC236}">
                <a16:creationId xmlns:a16="http://schemas.microsoft.com/office/drawing/2014/main" id="{1ACB9E7B-6512-A44E-9AF5-1797D2B0A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51202" name="Line 2">
            <a:extLst>
              <a:ext uri="{FF2B5EF4-FFF2-40B4-BE49-F238E27FC236}">
                <a16:creationId xmlns:a16="http://schemas.microsoft.com/office/drawing/2014/main" id="{CDA76200-7B03-6A44-BDEC-B5A6C57498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4478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A6E868DF-0AD2-294C-87B4-B01CF793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49A22942-B4E9-B542-834F-398A7785A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5" name="Text Box 5">
            <a:extLst>
              <a:ext uri="{FF2B5EF4-FFF2-40B4-BE49-F238E27FC236}">
                <a16:creationId xmlns:a16="http://schemas.microsoft.com/office/drawing/2014/main" id="{60708C5C-0E2C-BA44-895E-1FDCE62E5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7759EB06-182A-9C41-8B15-804997450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Grundriss - Kriterien ...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78B2332E-6FC1-D24A-9DE6-938AD366A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111375"/>
            <a:ext cx="7394575" cy="292893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bg1"/>
                </a:solidFill>
              </a:rPr>
              <a:t>Acht Empfehlungen </a:t>
            </a:r>
          </a:p>
          <a:p>
            <a:r>
              <a:rPr lang="de-DE" altLang="de-DE">
                <a:solidFill>
                  <a:schemeClr val="bg1"/>
                </a:solidFill>
              </a:rPr>
              <a:t>zu Willensbildungs- </a:t>
            </a:r>
          </a:p>
          <a:p>
            <a:r>
              <a:rPr lang="de-DE" altLang="de-DE">
                <a:solidFill>
                  <a:schemeClr val="bg1"/>
                </a:solidFill>
              </a:rPr>
              <a:t>und Entscheidungsstrukturen</a:t>
            </a:r>
            <a:endParaRPr lang="de-DE" altLang="de-DE" sz="3000">
              <a:solidFill>
                <a:schemeClr val="bg1"/>
              </a:solidFill>
            </a:endParaRPr>
          </a:p>
          <a:p>
            <a:r>
              <a:rPr lang="de-DE" altLang="de-DE" sz="2400"/>
              <a:t>Wissenschaftlicher Beirat zur Begleitung </a:t>
            </a:r>
          </a:p>
          <a:p>
            <a:r>
              <a:rPr lang="de-DE" altLang="de-DE" sz="2400"/>
              <a:t>des Modellvorhabens Finanzautonomie</a:t>
            </a:r>
          </a:p>
          <a:p>
            <a:r>
              <a:rPr lang="de-DE" altLang="de-DE" sz="2400"/>
              <a:t>im Land Niedersachsen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5D4B922A-C5F3-1945-B844-1EA1E1573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15240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1</a:t>
            </a:r>
          </a:p>
          <a:p>
            <a:r>
              <a:rPr lang="de-DE" altLang="de-DE" sz="2800"/>
              <a:t>Organi-</a:t>
            </a:r>
          </a:p>
          <a:p>
            <a:r>
              <a:rPr lang="de-DE" altLang="de-DE" sz="2800"/>
              <a:t>sations-</a:t>
            </a:r>
          </a:p>
          <a:p>
            <a:r>
              <a:rPr lang="de-DE" altLang="de-DE" sz="2800"/>
              <a:t>autonomie</a:t>
            </a:r>
          </a:p>
        </p:txBody>
      </p:sp>
      <p:sp>
        <p:nvSpPr>
          <p:cNvPr id="51210" name="Oval 10">
            <a:extLst>
              <a:ext uri="{FF2B5EF4-FFF2-40B4-BE49-F238E27FC236}">
                <a16:creationId xmlns:a16="http://schemas.microsoft.com/office/drawing/2014/main" id="{A2F846BF-F0AD-9844-8758-47A4AD136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800" y="15240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3</a:t>
            </a:r>
          </a:p>
          <a:p>
            <a:r>
              <a:rPr lang="de-DE" altLang="de-DE" sz="2800"/>
              <a:t>Kompetenz</a:t>
            </a:r>
          </a:p>
          <a:p>
            <a:r>
              <a:rPr lang="de-DE" altLang="de-DE" sz="2800"/>
              <a:t>zentral</a:t>
            </a:r>
          </a:p>
          <a:p>
            <a:r>
              <a:rPr lang="de-DE" altLang="de-DE" sz="2800"/>
              <a:t>dezentral</a:t>
            </a:r>
          </a:p>
        </p:txBody>
      </p:sp>
      <p:sp>
        <p:nvSpPr>
          <p:cNvPr id="51212" name="Oval 12">
            <a:extLst>
              <a:ext uri="{FF2B5EF4-FFF2-40B4-BE49-F238E27FC236}">
                <a16:creationId xmlns:a16="http://schemas.microsoft.com/office/drawing/2014/main" id="{89AC2A5D-6F93-9147-B8EB-7B4D7B0D7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3" y="15240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2</a:t>
            </a:r>
          </a:p>
          <a:p>
            <a:r>
              <a:rPr lang="de-DE" altLang="de-DE" sz="2800"/>
              <a:t>Trennung</a:t>
            </a:r>
          </a:p>
          <a:p>
            <a:r>
              <a:rPr lang="de-DE" altLang="de-DE" sz="2800"/>
              <a:t>Leitung</a:t>
            </a:r>
          </a:p>
          <a:p>
            <a:r>
              <a:rPr lang="de-DE" altLang="de-DE" sz="2800"/>
              <a:t>Aufsicht</a:t>
            </a:r>
          </a:p>
        </p:txBody>
      </p:sp>
      <p:sp>
        <p:nvSpPr>
          <p:cNvPr id="51214" name="Oval 14">
            <a:extLst>
              <a:ext uri="{FF2B5EF4-FFF2-40B4-BE49-F238E27FC236}">
                <a16:creationId xmlns:a16="http://schemas.microsoft.com/office/drawing/2014/main" id="{EC5C82F8-61A5-9548-8703-DD436F1012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1200" y="2111375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4</a:t>
            </a:r>
          </a:p>
          <a:p>
            <a:r>
              <a:rPr lang="de-DE" altLang="de-DE" sz="2800"/>
              <a:t>doppelte</a:t>
            </a:r>
          </a:p>
          <a:p>
            <a:r>
              <a:rPr lang="de-DE" altLang="de-DE" sz="2800"/>
              <a:t>Legiti-</a:t>
            </a:r>
          </a:p>
          <a:p>
            <a:r>
              <a:rPr lang="de-DE" altLang="de-DE" sz="2800"/>
              <a:t>mation</a:t>
            </a:r>
          </a:p>
        </p:txBody>
      </p:sp>
      <p:sp>
        <p:nvSpPr>
          <p:cNvPr id="51217" name="Oval 17">
            <a:extLst>
              <a:ext uri="{FF2B5EF4-FFF2-40B4-BE49-F238E27FC236}">
                <a16:creationId xmlns:a16="http://schemas.microsoft.com/office/drawing/2014/main" id="{665A0777-F6B4-2140-97F2-AAA074B26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3" y="4271963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7</a:t>
            </a:r>
          </a:p>
          <a:p>
            <a:r>
              <a:rPr lang="de-DE" altLang="de-DE" sz="2800"/>
              <a:t>Ziel-</a:t>
            </a:r>
          </a:p>
          <a:p>
            <a:r>
              <a:rPr lang="de-DE" altLang="de-DE" sz="2800"/>
              <a:t>verein-</a:t>
            </a:r>
          </a:p>
          <a:p>
            <a:r>
              <a:rPr lang="de-DE" altLang="de-DE" sz="2800"/>
              <a:t>barung</a:t>
            </a:r>
          </a:p>
        </p:txBody>
      </p:sp>
      <p:sp>
        <p:nvSpPr>
          <p:cNvPr id="51218" name="Oval 18">
            <a:extLst>
              <a:ext uri="{FF2B5EF4-FFF2-40B4-BE49-F238E27FC236}">
                <a16:creationId xmlns:a16="http://schemas.microsoft.com/office/drawing/2014/main" id="{309B03EA-9327-1C4F-BF3B-CF5D2105B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25" y="2111375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5</a:t>
            </a:r>
          </a:p>
          <a:p>
            <a:r>
              <a:rPr lang="de-DE" altLang="de-DE" sz="2800"/>
              <a:t>Partizipation</a:t>
            </a:r>
          </a:p>
        </p:txBody>
      </p:sp>
      <p:sp>
        <p:nvSpPr>
          <p:cNvPr id="51219" name="Oval 19">
            <a:extLst>
              <a:ext uri="{FF2B5EF4-FFF2-40B4-BE49-F238E27FC236}">
                <a16:creationId xmlns:a16="http://schemas.microsoft.com/office/drawing/2014/main" id="{99DC9186-2D5D-2649-82E3-AB3942400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4271963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6</a:t>
            </a:r>
          </a:p>
          <a:p>
            <a:r>
              <a:rPr lang="de-DE" altLang="de-DE" sz="2800"/>
              <a:t>OE +</a:t>
            </a:r>
          </a:p>
          <a:p>
            <a:r>
              <a:rPr lang="de-DE" altLang="de-DE" sz="2800"/>
              <a:t>Professio-</a:t>
            </a:r>
          </a:p>
          <a:p>
            <a:r>
              <a:rPr lang="de-DE" altLang="de-DE" sz="2800"/>
              <a:t>nalisierung</a:t>
            </a:r>
          </a:p>
          <a:p>
            <a:endParaRPr lang="de-DE" altLang="de-DE" sz="2800"/>
          </a:p>
        </p:txBody>
      </p:sp>
      <p:sp>
        <p:nvSpPr>
          <p:cNvPr id="51220" name="Oval 20">
            <a:extLst>
              <a:ext uri="{FF2B5EF4-FFF2-40B4-BE49-F238E27FC236}">
                <a16:creationId xmlns:a16="http://schemas.microsoft.com/office/drawing/2014/main" id="{79F3ADA8-5CAF-7641-8DF5-9365B83EE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800" y="4271963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8</a:t>
            </a:r>
          </a:p>
          <a:p>
            <a:r>
              <a:rPr lang="de-DE" altLang="de-DE" sz="2800"/>
              <a:t>Anreize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 animBg="1" autoUpdateAnimBg="0"/>
      <p:bldP spid="51208" grpId="0" animBg="1" autoUpdateAnimBg="0"/>
      <p:bldP spid="51210" grpId="0" animBg="1" autoUpdateAnimBg="0"/>
      <p:bldP spid="51212" grpId="0" animBg="1" autoUpdateAnimBg="0"/>
      <p:bldP spid="51214" grpId="0" animBg="1" autoUpdateAnimBg="0"/>
      <p:bldP spid="51217" grpId="0" animBg="1" autoUpdateAnimBg="0"/>
      <p:bldP spid="51218" grpId="0" animBg="1" autoUpdateAnimBg="0"/>
      <p:bldP spid="51219" grpId="0" animBg="1" autoUpdateAnimBg="0"/>
      <p:bldP spid="5122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23189176-C304-F642-A4E0-76AFCC462E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F7E0E-9D81-A44A-8809-644DEF979F5A}" type="slidenum">
              <a:rPr lang="en-US" altLang="de-DE"/>
              <a:pPr/>
              <a:t>30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EDB3E548-D218-534B-9620-EDFCBA04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48482" name="Line 2">
            <a:extLst>
              <a:ext uri="{FF2B5EF4-FFF2-40B4-BE49-F238E27FC236}">
                <a16:creationId xmlns:a16="http://schemas.microsoft.com/office/drawing/2014/main" id="{124CBCA2-FA82-2E4A-BDB5-C7384F6EA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83" name="Text Box 3">
            <a:extLst>
              <a:ext uri="{FF2B5EF4-FFF2-40B4-BE49-F238E27FC236}">
                <a16:creationId xmlns:a16="http://schemas.microsoft.com/office/drawing/2014/main" id="{C24F3E7B-50D3-8E4A-9EF3-0079FC79C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48484" name="Picture 4">
            <a:extLst>
              <a:ext uri="{FF2B5EF4-FFF2-40B4-BE49-F238E27FC236}">
                <a16:creationId xmlns:a16="http://schemas.microsoft.com/office/drawing/2014/main" id="{9FE8C67D-22DC-744D-B7A4-B9A40EC6F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5" name="Text Box 5">
            <a:extLst>
              <a:ext uri="{FF2B5EF4-FFF2-40B4-BE49-F238E27FC236}">
                <a16:creationId xmlns:a16="http://schemas.microsoft.com/office/drawing/2014/main" id="{5AAF5853-79C2-284D-BF21-1422773D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48486" name="Rectangle 6">
            <a:extLst>
              <a:ext uri="{FF2B5EF4-FFF2-40B4-BE49-F238E27FC236}">
                <a16:creationId xmlns:a16="http://schemas.microsoft.com/office/drawing/2014/main" id="{C5677BA7-AA8B-1840-86F4-87363678F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28600"/>
            <a:ext cx="5289550" cy="685800"/>
          </a:xfrm>
        </p:spPr>
        <p:txBody>
          <a:bodyPr/>
          <a:lstStyle/>
          <a:p>
            <a:r>
              <a:rPr lang="de-DE" altLang="de-DE"/>
              <a:t>Vorschlag Stiftung</a:t>
            </a:r>
          </a:p>
        </p:txBody>
      </p:sp>
      <p:sp>
        <p:nvSpPr>
          <p:cNvPr id="148487" name="Rectangle 7">
            <a:extLst>
              <a:ext uri="{FF2B5EF4-FFF2-40B4-BE49-F238E27FC236}">
                <a16:creationId xmlns:a16="http://schemas.microsoft.com/office/drawing/2014/main" id="{83F86BCF-91B3-0D4B-AC5B-8E1F5DE91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097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Organisation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48488" name="Rectangle 8">
            <a:extLst>
              <a:ext uri="{FF2B5EF4-FFF2-40B4-BE49-F238E27FC236}">
                <a16:creationId xmlns:a16="http://schemas.microsoft.com/office/drawing/2014/main" id="{B4A5E042-04B4-2145-8A56-6F8345B13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5528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Personal- und Dienstrecht</a:t>
            </a:r>
          </a:p>
        </p:txBody>
      </p:sp>
      <p:sp>
        <p:nvSpPr>
          <p:cNvPr id="148489" name="Rectangle 9">
            <a:extLst>
              <a:ext uri="{FF2B5EF4-FFF2-40B4-BE49-F238E27FC236}">
                <a16:creationId xmlns:a16="http://schemas.microsoft.com/office/drawing/2014/main" id="{B2C53332-0E1B-C340-80B3-C5F388341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9593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Haushalt und Finanzen</a:t>
            </a:r>
          </a:p>
        </p:txBody>
      </p:sp>
      <p:sp>
        <p:nvSpPr>
          <p:cNvPr id="148490" name="Oval 10">
            <a:extLst>
              <a:ext uri="{FF2B5EF4-FFF2-40B4-BE49-F238E27FC236}">
                <a16:creationId xmlns:a16="http://schemas.microsoft.com/office/drawing/2014/main" id="{CF5C394B-527F-B14B-8A09-EE761EB5B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Erwartungen</a:t>
            </a:r>
          </a:p>
          <a:p>
            <a:r>
              <a:rPr lang="de-DE" altLang="de-DE" sz="2800"/>
              <a:t>hinsichtlich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7" grpId="0" animBg="1" autoUpdateAnimBg="0"/>
      <p:bldP spid="148488" grpId="0" animBg="1" autoUpdateAnimBg="0"/>
      <p:bldP spid="148489" grpId="0" animBg="1" autoUpdateAnimBg="0"/>
      <p:bldP spid="14849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B1BF622A-6573-9C4E-B3DE-D31C715CA8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C4DBA-0196-FE4E-BFAE-7E2FCB9A667C}" type="slidenum">
              <a:rPr lang="en-US" altLang="de-DE"/>
              <a:pPr/>
              <a:t>31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BCC5AE1B-A008-A441-A917-A80759833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4626" name="Line 2">
            <a:extLst>
              <a:ext uri="{FF2B5EF4-FFF2-40B4-BE49-F238E27FC236}">
                <a16:creationId xmlns:a16="http://schemas.microsoft.com/office/drawing/2014/main" id="{91EE44EA-C723-8B45-BF6C-65751E66F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27" name="Text Box 3">
            <a:extLst>
              <a:ext uri="{FF2B5EF4-FFF2-40B4-BE49-F238E27FC236}">
                <a16:creationId xmlns:a16="http://schemas.microsoft.com/office/drawing/2014/main" id="{2DAD4EF1-199C-1042-B35A-FF07590F0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4628" name="Picture 4">
            <a:extLst>
              <a:ext uri="{FF2B5EF4-FFF2-40B4-BE49-F238E27FC236}">
                <a16:creationId xmlns:a16="http://schemas.microsoft.com/office/drawing/2014/main" id="{DD3E191F-F7CA-9047-B1A3-F0A5FE2C3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629" name="Text Box 5">
            <a:extLst>
              <a:ext uri="{FF2B5EF4-FFF2-40B4-BE49-F238E27FC236}">
                <a16:creationId xmlns:a16="http://schemas.microsoft.com/office/drawing/2014/main" id="{22492FC9-82FF-2742-BCF7-8EAD4952C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4630" name="Rectangle 6">
            <a:extLst>
              <a:ext uri="{FF2B5EF4-FFF2-40B4-BE49-F238E27FC236}">
                <a16:creationId xmlns:a16="http://schemas.microsoft.com/office/drawing/2014/main" id="{F0D50BC1-A9ED-6A4F-873B-10EB1E4E1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28600"/>
            <a:ext cx="5289550" cy="685800"/>
          </a:xfrm>
        </p:spPr>
        <p:txBody>
          <a:bodyPr/>
          <a:lstStyle/>
          <a:p>
            <a:r>
              <a:rPr lang="de-DE" altLang="de-DE"/>
              <a:t>Vorschlag Stiftung</a:t>
            </a:r>
          </a:p>
        </p:txBody>
      </p:sp>
      <p:sp>
        <p:nvSpPr>
          <p:cNvPr id="154631" name="Rectangle 7">
            <a:extLst>
              <a:ext uri="{FF2B5EF4-FFF2-40B4-BE49-F238E27FC236}">
                <a16:creationId xmlns:a16="http://schemas.microsoft.com/office/drawing/2014/main" id="{6BAC389C-F133-BE4E-8C33-7D7FA084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522663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mitgliedschaftsrechtliche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Organisationsformen </a:t>
            </a:r>
          </a:p>
        </p:txBody>
      </p:sp>
      <p:sp>
        <p:nvSpPr>
          <p:cNvPr id="154632" name="Rectangle 8">
            <a:extLst>
              <a:ext uri="{FF2B5EF4-FFF2-40B4-BE49-F238E27FC236}">
                <a16:creationId xmlns:a16="http://schemas.microsoft.com/office/drawing/2014/main" id="{8BF3DCAF-BA90-C14C-B697-3A4354C0C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0535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staatlicher Einfluss durch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Vetorechte weiter stark</a:t>
            </a:r>
          </a:p>
        </p:txBody>
      </p:sp>
      <p:sp>
        <p:nvSpPr>
          <p:cNvPr id="154633" name="Rectangle 9">
            <a:extLst>
              <a:ext uri="{FF2B5EF4-FFF2-40B4-BE49-F238E27FC236}">
                <a16:creationId xmlns:a16="http://schemas.microsoft.com/office/drawing/2014/main" id="{4A0BF156-0DE4-4A47-A0A9-9887A1D64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3399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Körperschaft und Stiftung</a:t>
            </a:r>
          </a:p>
        </p:txBody>
      </p:sp>
      <p:sp>
        <p:nvSpPr>
          <p:cNvPr id="154634" name="Oval 10">
            <a:extLst>
              <a:ext uri="{FF2B5EF4-FFF2-40B4-BE49-F238E27FC236}">
                <a16:creationId xmlns:a16="http://schemas.microsoft.com/office/drawing/2014/main" id="{262283FA-5B10-6440-A487-740C33B2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Organisation</a:t>
            </a:r>
          </a:p>
        </p:txBody>
      </p:sp>
      <p:sp>
        <p:nvSpPr>
          <p:cNvPr id="154635" name="Rectangle 11">
            <a:extLst>
              <a:ext uri="{FF2B5EF4-FFF2-40B4-BE49-F238E27FC236}">
                <a16:creationId xmlns:a16="http://schemas.microsoft.com/office/drawing/2014/main" id="{E5DCD366-F3BC-3F4E-ABF7-50133D991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8880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doppelte Legitimation entfällt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1" grpId="0" animBg="1" autoUpdateAnimBg="0"/>
      <p:bldP spid="154632" grpId="0" animBg="1" autoUpdateAnimBg="0"/>
      <p:bldP spid="154633" grpId="0" animBg="1" autoUpdateAnimBg="0"/>
      <p:bldP spid="154634" grpId="0" animBg="1" autoUpdateAnimBg="0"/>
      <p:bldP spid="15463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ABE4A5EA-24A9-4E44-922B-3968253B55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2509E-95B9-704D-A24E-90517AE0A466}" type="slidenum">
              <a:rPr lang="en-US" altLang="de-DE"/>
              <a:pPr/>
              <a:t>32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0BAC2AB9-250F-D649-A16C-04773D40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2578" name="Line 2">
            <a:extLst>
              <a:ext uri="{FF2B5EF4-FFF2-40B4-BE49-F238E27FC236}">
                <a16:creationId xmlns:a16="http://schemas.microsoft.com/office/drawing/2014/main" id="{1C8EA505-6B77-AB4E-B253-70E8DB637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2579" name="Text Box 3">
            <a:extLst>
              <a:ext uri="{FF2B5EF4-FFF2-40B4-BE49-F238E27FC236}">
                <a16:creationId xmlns:a16="http://schemas.microsoft.com/office/drawing/2014/main" id="{128B35E5-0A8C-5A4E-B12C-5BC5117A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2580" name="Picture 4">
            <a:extLst>
              <a:ext uri="{FF2B5EF4-FFF2-40B4-BE49-F238E27FC236}">
                <a16:creationId xmlns:a16="http://schemas.microsoft.com/office/drawing/2014/main" id="{AF25A99A-2A2E-E749-803B-E2B04B44D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581" name="Text Box 5">
            <a:extLst>
              <a:ext uri="{FF2B5EF4-FFF2-40B4-BE49-F238E27FC236}">
                <a16:creationId xmlns:a16="http://schemas.microsoft.com/office/drawing/2014/main" id="{7A960986-B7DC-5D44-9C90-8315C1305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2582" name="Rectangle 6">
            <a:extLst>
              <a:ext uri="{FF2B5EF4-FFF2-40B4-BE49-F238E27FC236}">
                <a16:creationId xmlns:a16="http://schemas.microsoft.com/office/drawing/2014/main" id="{93CC4B1F-9407-064B-8CF0-FF50EF6A5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28600"/>
            <a:ext cx="5289550" cy="685800"/>
          </a:xfrm>
        </p:spPr>
        <p:txBody>
          <a:bodyPr/>
          <a:lstStyle/>
          <a:p>
            <a:r>
              <a:rPr lang="de-DE" altLang="de-DE"/>
              <a:t>Vorschlag Stiftung</a:t>
            </a:r>
          </a:p>
        </p:txBody>
      </p:sp>
      <p:sp>
        <p:nvSpPr>
          <p:cNvPr id="152583" name="Rectangle 7">
            <a:extLst>
              <a:ext uri="{FF2B5EF4-FFF2-40B4-BE49-F238E27FC236}">
                <a16:creationId xmlns:a16="http://schemas.microsoft.com/office/drawing/2014/main" id="{ED104684-5644-0F43-BCAC-ECD4E0FE1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79717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Landestarifverträge</a:t>
            </a:r>
          </a:p>
        </p:txBody>
      </p:sp>
      <p:sp>
        <p:nvSpPr>
          <p:cNvPr id="152584" name="Rectangle 8">
            <a:extLst>
              <a:ext uri="{FF2B5EF4-FFF2-40B4-BE49-F238E27FC236}">
                <a16:creationId xmlns:a16="http://schemas.microsoft.com/office/drawing/2014/main" id="{B2DC3BB7-6B80-BA45-A99E-A127C881A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0989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Berufung auf Stiftung übertragbar,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aber Veto Staat</a:t>
            </a:r>
          </a:p>
        </p:txBody>
      </p:sp>
      <p:sp>
        <p:nvSpPr>
          <p:cNvPr id="152586" name="Oval 10">
            <a:extLst>
              <a:ext uri="{FF2B5EF4-FFF2-40B4-BE49-F238E27FC236}">
                <a16:creationId xmlns:a16="http://schemas.microsoft.com/office/drawing/2014/main" id="{B2BC6850-57A3-2444-BB58-73358C02F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Personal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3" grpId="0" animBg="1" autoUpdateAnimBg="0"/>
      <p:bldP spid="152584" grpId="0" animBg="1" autoUpdateAnimBg="0"/>
      <p:bldP spid="152586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DF696EB8-D3DF-784C-ADF6-18692B909A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5B17-55A3-6A47-8880-D7DCF2DDE21A}" type="slidenum">
              <a:rPr lang="en-US" altLang="de-DE"/>
              <a:pPr/>
              <a:t>33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26A2B0FC-0375-EF4C-96A8-E472CF7A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0530" name="Line 2">
            <a:extLst>
              <a:ext uri="{FF2B5EF4-FFF2-40B4-BE49-F238E27FC236}">
                <a16:creationId xmlns:a16="http://schemas.microsoft.com/office/drawing/2014/main" id="{3DC57D7D-C05B-5E45-92A0-B938C0BBD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1" name="Text Box 3">
            <a:extLst>
              <a:ext uri="{FF2B5EF4-FFF2-40B4-BE49-F238E27FC236}">
                <a16:creationId xmlns:a16="http://schemas.microsoft.com/office/drawing/2014/main" id="{833BEBED-C83C-364A-9ECE-2D72BD4B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0532" name="Picture 4">
            <a:extLst>
              <a:ext uri="{FF2B5EF4-FFF2-40B4-BE49-F238E27FC236}">
                <a16:creationId xmlns:a16="http://schemas.microsoft.com/office/drawing/2014/main" id="{A73A0135-632C-3A45-A167-A6636CEBA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3" name="Text Box 5">
            <a:extLst>
              <a:ext uri="{FF2B5EF4-FFF2-40B4-BE49-F238E27FC236}">
                <a16:creationId xmlns:a16="http://schemas.microsoft.com/office/drawing/2014/main" id="{600C92C6-87AC-7B4C-AC32-F1B39A1D1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C3F8DA0C-EE55-8142-912A-3B0A80749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28600"/>
            <a:ext cx="5289550" cy="685800"/>
          </a:xfrm>
        </p:spPr>
        <p:txBody>
          <a:bodyPr/>
          <a:lstStyle/>
          <a:p>
            <a:r>
              <a:rPr lang="de-DE" altLang="de-DE"/>
              <a:t>Vorschlag Stiftung</a:t>
            </a:r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BD2DCF4C-B24D-ED4D-9D75-78B4B14BE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2109788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Freiraum gegenüber FM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 der Abwicklung</a:t>
            </a:r>
          </a:p>
        </p:txBody>
      </p:sp>
      <p:sp>
        <p:nvSpPr>
          <p:cNvPr id="150536" name="Rectangle 8">
            <a:extLst>
              <a:ext uri="{FF2B5EF4-FFF2-40B4-BE49-F238E27FC236}">
                <a16:creationId xmlns:a16="http://schemas.microsoft.com/office/drawing/2014/main" id="{3E5DFE49-DFD5-014E-86E7-25492C5E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49228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Bindung des Parlaments</a:t>
            </a:r>
          </a:p>
        </p:txBody>
      </p:sp>
      <p:sp>
        <p:nvSpPr>
          <p:cNvPr id="150537" name="Rectangle 9">
            <a:extLst>
              <a:ext uri="{FF2B5EF4-FFF2-40B4-BE49-F238E27FC236}">
                <a16:creationId xmlns:a16="http://schemas.microsoft.com/office/drawing/2014/main" id="{3C99456F-2439-9B45-95CF-A53E063BA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58610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zusätzliches Geld möglich</a:t>
            </a:r>
          </a:p>
        </p:txBody>
      </p:sp>
      <p:sp>
        <p:nvSpPr>
          <p:cNvPr id="150538" name="Oval 10">
            <a:extLst>
              <a:ext uri="{FF2B5EF4-FFF2-40B4-BE49-F238E27FC236}">
                <a16:creationId xmlns:a16="http://schemas.microsoft.com/office/drawing/2014/main" id="{07C3BCDD-747D-6342-8E4D-35DE64FB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Haushalt +</a:t>
            </a:r>
          </a:p>
          <a:p>
            <a:r>
              <a:rPr lang="de-DE" altLang="de-DE" sz="2800"/>
              <a:t>Finanzen</a:t>
            </a:r>
          </a:p>
        </p:txBody>
      </p:sp>
      <p:sp>
        <p:nvSpPr>
          <p:cNvPr id="150539" name="Rectangle 11">
            <a:extLst>
              <a:ext uri="{FF2B5EF4-FFF2-40B4-BE49-F238E27FC236}">
                <a16:creationId xmlns:a16="http://schemas.microsoft.com/office/drawing/2014/main" id="{2BF9C57F-7C78-D84F-A4A0-AC2F1DC7F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046413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Vermögensumschichtung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bei Werterhalt</a:t>
            </a:r>
          </a:p>
        </p:txBody>
      </p:sp>
      <p:sp>
        <p:nvSpPr>
          <p:cNvPr id="150540" name="Rectangle 12">
            <a:extLst>
              <a:ext uri="{FF2B5EF4-FFF2-40B4-BE49-F238E27FC236}">
                <a16:creationId xmlns:a16="http://schemas.microsoft.com/office/drawing/2014/main" id="{AB92D4A3-8F09-F245-98F3-D63BBA0D1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98462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selbst kreditfähig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 animBg="1" autoUpdateAnimBg="0"/>
      <p:bldP spid="150536" grpId="0" animBg="1" autoUpdateAnimBg="0"/>
      <p:bldP spid="150537" grpId="0" animBg="1" autoUpdateAnimBg="0"/>
      <p:bldP spid="150538" grpId="0" animBg="1" autoUpdateAnimBg="0"/>
      <p:bldP spid="150539" grpId="0" animBg="1" autoUpdateAnimBg="0"/>
      <p:bldP spid="150540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7D0421EC-8589-5B45-B694-8BA30D0344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8B4F4-810E-8847-9E47-90C1DA3ED065}" type="slidenum">
              <a:rPr lang="en-US" altLang="de-DE"/>
              <a:pPr/>
              <a:t>34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100D73FE-4976-414D-8798-D80E2E9BB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8722" name="Line 2">
            <a:extLst>
              <a:ext uri="{FF2B5EF4-FFF2-40B4-BE49-F238E27FC236}">
                <a16:creationId xmlns:a16="http://schemas.microsoft.com/office/drawing/2014/main" id="{C453B580-5084-504F-8F92-F5AC85655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8723" name="Text Box 3">
            <a:extLst>
              <a:ext uri="{FF2B5EF4-FFF2-40B4-BE49-F238E27FC236}">
                <a16:creationId xmlns:a16="http://schemas.microsoft.com/office/drawing/2014/main" id="{549474FC-F091-2F49-B8BA-DD6C762CC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8724" name="Picture 4">
            <a:extLst>
              <a:ext uri="{FF2B5EF4-FFF2-40B4-BE49-F238E27FC236}">
                <a16:creationId xmlns:a16="http://schemas.microsoft.com/office/drawing/2014/main" id="{0C60847E-8C4F-5047-B49E-E610CDE24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725" name="Text Box 5">
            <a:extLst>
              <a:ext uri="{FF2B5EF4-FFF2-40B4-BE49-F238E27FC236}">
                <a16:creationId xmlns:a16="http://schemas.microsoft.com/office/drawing/2014/main" id="{1FA4B986-09C7-904F-8A13-A19B6EAA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6B6A580A-D503-6C49-ACF7-9C0F13BA2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Organisations-</a:t>
            </a:r>
            <a:br>
              <a:rPr lang="de-DE" altLang="de-DE"/>
            </a:br>
            <a:r>
              <a:rPr lang="de-DE" altLang="de-DE"/>
              <a:t>autonomie</a:t>
            </a:r>
          </a:p>
        </p:txBody>
      </p:sp>
      <p:sp>
        <p:nvSpPr>
          <p:cNvPr id="158727" name="Rectangle 7">
            <a:extLst>
              <a:ext uri="{FF2B5EF4-FFF2-40B4-BE49-F238E27FC236}">
                <a16:creationId xmlns:a16="http://schemas.microsoft.com/office/drawing/2014/main" id="{3B86322C-73D7-FF4C-A9BB-4D5C7CAC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097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Fortschritte in Gesetzen vorhanden,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aber überschaubar</a:t>
            </a:r>
          </a:p>
        </p:txBody>
      </p:sp>
      <p:sp>
        <p:nvSpPr>
          <p:cNvPr id="158728" name="Rectangle 8">
            <a:extLst>
              <a:ext uri="{FF2B5EF4-FFF2-40B4-BE49-F238E27FC236}">
                <a16:creationId xmlns:a16="http://schemas.microsoft.com/office/drawing/2014/main" id="{E0A4E587-7CD8-1549-83F6-B6D0E9C02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171825"/>
            <a:ext cx="67818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viele Hsen organisieren sich neu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OE-Prozess hat begonnen</a:t>
            </a:r>
          </a:p>
        </p:txBody>
      </p:sp>
      <p:sp>
        <p:nvSpPr>
          <p:cNvPr id="158729" name="Rectangle 9">
            <a:extLst>
              <a:ext uri="{FF2B5EF4-FFF2-40B4-BE49-F238E27FC236}">
                <a16:creationId xmlns:a16="http://schemas.microsoft.com/office/drawing/2014/main" id="{82F8510D-731F-2B49-8692-5953C15F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1671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neue Rechtsform = mehr Autonomie?</a:t>
            </a:r>
          </a:p>
        </p:txBody>
      </p:sp>
      <p:sp>
        <p:nvSpPr>
          <p:cNvPr id="158730" name="Oval 10">
            <a:extLst>
              <a:ext uri="{FF2B5EF4-FFF2-40B4-BE49-F238E27FC236}">
                <a16:creationId xmlns:a16="http://schemas.microsoft.com/office/drawing/2014/main" id="{61C00366-5FF0-F841-8A33-209BC7E3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Resümee</a:t>
            </a:r>
          </a:p>
        </p:txBody>
      </p:sp>
      <p:sp>
        <p:nvSpPr>
          <p:cNvPr id="158731" name="Rectangle 11">
            <a:extLst>
              <a:ext uri="{FF2B5EF4-FFF2-40B4-BE49-F238E27FC236}">
                <a16:creationId xmlns:a16="http://schemas.microsoft.com/office/drawing/2014/main" id="{9102BEA2-7356-5143-8E21-11DBA8745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09788"/>
            <a:ext cx="6981825" cy="40100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private Rechtsformen 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ersetzen </a:t>
            </a:r>
            <a:r>
              <a:rPr lang="de-DE" altLang="de-DE" sz="3000" i="1">
                <a:solidFill>
                  <a:schemeClr val="bg1"/>
                </a:solidFill>
              </a:rPr>
              <a:t>nicht</a:t>
            </a:r>
            <a:endParaRPr lang="de-DE" altLang="de-DE" sz="3000">
              <a:solidFill>
                <a:schemeClr val="bg1"/>
              </a:solidFill>
            </a:endParaRPr>
          </a:p>
          <a:p>
            <a:r>
              <a:rPr lang="de-DE" altLang="de-DE" sz="3000">
                <a:solidFill>
                  <a:schemeClr val="bg1"/>
                </a:solidFill>
              </a:rPr>
              <a:t>politische Entscheidungen</a:t>
            </a:r>
            <a:endParaRPr lang="de-DE" altLang="de-DE" sz="24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7" grpId="0" animBg="1" autoUpdateAnimBg="0"/>
      <p:bldP spid="158728" grpId="0" animBg="1" autoUpdateAnimBg="0"/>
      <p:bldP spid="158729" grpId="0" animBg="1" autoUpdateAnimBg="0"/>
      <p:bldP spid="158730" grpId="0" animBg="1" autoUpdateAnimBg="0"/>
      <p:bldP spid="158731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200A31FE-7D8C-A645-B73A-0C4BBE17B6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AFCBE-F54A-6740-A84D-59C48A9D338D}" type="slidenum">
              <a:rPr lang="en-US" altLang="de-DE"/>
              <a:pPr/>
              <a:t>35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1DF66412-6BC0-E046-B4DB-967FC42D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64866" name="Line 2">
            <a:extLst>
              <a:ext uri="{FF2B5EF4-FFF2-40B4-BE49-F238E27FC236}">
                <a16:creationId xmlns:a16="http://schemas.microsoft.com/office/drawing/2014/main" id="{DF90D88C-0F0B-9044-87F3-E73A78DE6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7" name="Text Box 3">
            <a:extLst>
              <a:ext uri="{FF2B5EF4-FFF2-40B4-BE49-F238E27FC236}">
                <a16:creationId xmlns:a16="http://schemas.microsoft.com/office/drawing/2014/main" id="{A871FB5A-13BA-C642-8661-45130ED5E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64868" name="Picture 4">
            <a:extLst>
              <a:ext uri="{FF2B5EF4-FFF2-40B4-BE49-F238E27FC236}">
                <a16:creationId xmlns:a16="http://schemas.microsoft.com/office/drawing/2014/main" id="{5FC38DB3-188E-434B-9EDC-89E923846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869" name="Text Box 5">
            <a:extLst>
              <a:ext uri="{FF2B5EF4-FFF2-40B4-BE49-F238E27FC236}">
                <a16:creationId xmlns:a16="http://schemas.microsoft.com/office/drawing/2014/main" id="{E9ACF662-9F6A-EA44-961D-31D91C929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64870" name="Rectangle 6">
            <a:extLst>
              <a:ext uri="{FF2B5EF4-FFF2-40B4-BE49-F238E27FC236}">
                <a16:creationId xmlns:a16="http://schemas.microsoft.com/office/drawing/2014/main" id="{4F05BC0C-0E05-844E-9143-FAB468D5E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00925" cy="6858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164871" name="Rectangle 7">
            <a:extLst>
              <a:ext uri="{FF2B5EF4-FFF2-40B4-BE49-F238E27FC236}">
                <a16:creationId xmlns:a16="http://schemas.microsoft.com/office/drawing/2014/main" id="{7E16C3B9-DDAB-8F40-B878-DE6B5F55C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4400">
                <a:solidFill>
                  <a:schemeClr val="bg1"/>
                </a:solidFill>
              </a:rPr>
              <a:t>Organisationsautonomie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64872" name="Rectangle 8">
            <a:extLst>
              <a:ext uri="{FF2B5EF4-FFF2-40B4-BE49-F238E27FC236}">
                <a16:creationId xmlns:a16="http://schemas.microsoft.com/office/drawing/2014/main" id="{66B2EFBB-4861-6148-A896-E7737A571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60985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Grundriss einer leistungsfähigen</a:t>
            </a:r>
          </a:p>
        </p:txBody>
      </p:sp>
      <p:sp>
        <p:nvSpPr>
          <p:cNvPr id="164873" name="Rectangle 9">
            <a:extLst>
              <a:ext uri="{FF2B5EF4-FFF2-40B4-BE49-F238E27FC236}">
                <a16:creationId xmlns:a16="http://schemas.microsoft.com/office/drawing/2014/main" id="{ECBD5901-C190-934F-A11D-D2B216515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Hochschulorganisation</a:t>
            </a:r>
          </a:p>
        </p:txBody>
      </p:sp>
      <p:sp>
        <p:nvSpPr>
          <p:cNvPr id="164874" name="Rectangle 10">
            <a:extLst>
              <a:ext uri="{FF2B5EF4-FFF2-40B4-BE49-F238E27FC236}">
                <a16:creationId xmlns:a16="http://schemas.microsoft.com/office/drawing/2014/main" id="{BD49EB06-D198-0346-82EB-781DEC8EE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211763"/>
            <a:ext cx="6781800" cy="7921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Detlef Müller-Böling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C19C8204-5B70-0E49-A9B5-ED2BD654EC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E9257-12CE-9048-B2CF-CA136CA1B6AB}" type="slidenum">
              <a:rPr lang="en-US" altLang="de-DE"/>
              <a:pPr/>
              <a:t>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5184A5AA-F66E-0B49-A3A7-73613F63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58370" name="Line 2">
            <a:extLst>
              <a:ext uri="{FF2B5EF4-FFF2-40B4-BE49-F238E27FC236}">
                <a16:creationId xmlns:a16="http://schemas.microsoft.com/office/drawing/2014/main" id="{D2E47F4F-39D7-E54B-9A6F-B22AEF17133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AFF8BB51-09A8-EA43-BE50-0300B79E8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0870D961-0CE7-C642-8FF5-86F8D3DB6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F4E281E5-3EFA-954E-9C00-C62072386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E56D8FC9-03C7-D64F-945A-5074DB900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2447FF29-9126-174F-AE1D-269C8C00D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097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Grundsätzlicher Freiraum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AC056136-980B-8F43-8652-FB25139FE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5528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Leistungsauftrag</a:t>
            </a:r>
          </a:p>
        </p:txBody>
      </p:sp>
      <p:sp>
        <p:nvSpPr>
          <p:cNvPr id="58377" name="Rectangle 9">
            <a:extLst>
              <a:ext uri="{FF2B5EF4-FFF2-40B4-BE49-F238E27FC236}">
                <a16:creationId xmlns:a16="http://schemas.microsoft.com/office/drawing/2014/main" id="{FE896B08-D23E-594E-9523-CF489D988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9593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Wettbewerb auch um Willensbildung</a:t>
            </a:r>
          </a:p>
        </p:txBody>
      </p:sp>
      <p:sp>
        <p:nvSpPr>
          <p:cNvPr id="58381" name="Oval 13">
            <a:extLst>
              <a:ext uri="{FF2B5EF4-FFF2-40B4-BE49-F238E27FC236}">
                <a16:creationId xmlns:a16="http://schemas.microsoft.com/office/drawing/2014/main" id="{C469F251-92E6-E148-AFDF-11BE22E4A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1</a:t>
            </a:r>
          </a:p>
          <a:p>
            <a:r>
              <a:rPr lang="de-DE" altLang="de-DE" sz="2800"/>
              <a:t>Organi-</a:t>
            </a:r>
          </a:p>
          <a:p>
            <a:r>
              <a:rPr lang="de-DE" altLang="de-DE" sz="2800"/>
              <a:t>sations-</a:t>
            </a:r>
          </a:p>
          <a:p>
            <a:r>
              <a:rPr lang="de-DE" altLang="de-DE" sz="2800"/>
              <a:t>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 autoUpdateAnimBg="0"/>
      <p:bldP spid="58376" grpId="0" animBg="1" autoUpdateAnimBg="0"/>
      <p:bldP spid="58377" grpId="0" animBg="1" autoUpdateAnimBg="0"/>
      <p:bldP spid="5838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DC17EE47-851C-324D-AE9C-ECDB49039E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43D32-8519-984A-AFCC-BC502D73F7F7}" type="slidenum">
              <a:rPr lang="en-US" altLang="de-DE"/>
              <a:pPr/>
              <a:t>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7BD22744-1E1E-9344-99EA-68441E529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05474" name="Line 1026">
            <a:extLst>
              <a:ext uri="{FF2B5EF4-FFF2-40B4-BE49-F238E27FC236}">
                <a16:creationId xmlns:a16="http://schemas.microsoft.com/office/drawing/2014/main" id="{644AFC1F-2769-BB48-BA9A-A10870E0D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75" name="Text Box 1027">
            <a:extLst>
              <a:ext uri="{FF2B5EF4-FFF2-40B4-BE49-F238E27FC236}">
                <a16:creationId xmlns:a16="http://schemas.microsoft.com/office/drawing/2014/main" id="{A3E7EC96-D04A-D741-B316-D54565AA9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5476" name="Picture 1028">
            <a:extLst>
              <a:ext uri="{FF2B5EF4-FFF2-40B4-BE49-F238E27FC236}">
                <a16:creationId xmlns:a16="http://schemas.microsoft.com/office/drawing/2014/main" id="{DC5A98DD-2ABE-2949-B52E-1F93CAA80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7" name="Text Box 1029">
            <a:extLst>
              <a:ext uri="{FF2B5EF4-FFF2-40B4-BE49-F238E27FC236}">
                <a16:creationId xmlns:a16="http://schemas.microsoft.com/office/drawing/2014/main" id="{59602012-5CEF-3C41-83EA-C93E768F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05478" name="Rectangle 1030">
            <a:extLst>
              <a:ext uri="{FF2B5EF4-FFF2-40B4-BE49-F238E27FC236}">
                <a16:creationId xmlns:a16="http://schemas.microsoft.com/office/drawing/2014/main" id="{8449A930-F029-054B-8514-1AB19C5E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875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persönlich zurechenbar</a:t>
            </a:r>
          </a:p>
        </p:txBody>
      </p:sp>
      <p:sp>
        <p:nvSpPr>
          <p:cNvPr id="105479" name="Rectangle 1031">
            <a:extLst>
              <a:ext uri="{FF2B5EF4-FFF2-40B4-BE49-F238E27FC236}">
                <a16:creationId xmlns:a16="http://schemas.microsoft.com/office/drawing/2014/main" id="{D3E06990-598E-4B42-A244-0005BC91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50339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Fach- und Ressourcenverantwortung</a:t>
            </a:r>
          </a:p>
        </p:txBody>
      </p:sp>
      <p:sp>
        <p:nvSpPr>
          <p:cNvPr id="105480" name="Rectangle 1032">
            <a:extLst>
              <a:ext uri="{FF2B5EF4-FFF2-40B4-BE49-F238E27FC236}">
                <a16:creationId xmlns:a16="http://schemas.microsoft.com/office/drawing/2014/main" id="{7B474664-EBBF-494A-BDD2-8448D930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6099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Ergebnisverantwortung</a:t>
            </a:r>
          </a:p>
        </p:txBody>
      </p:sp>
      <p:sp>
        <p:nvSpPr>
          <p:cNvPr id="105481" name="Oval 1033">
            <a:extLst>
              <a:ext uri="{FF2B5EF4-FFF2-40B4-BE49-F238E27FC236}">
                <a16:creationId xmlns:a16="http://schemas.microsoft.com/office/drawing/2014/main" id="{E182AE0C-0B9B-EC41-85C6-9C74E7094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2</a:t>
            </a:r>
          </a:p>
          <a:p>
            <a:r>
              <a:rPr lang="de-DE" altLang="de-DE" sz="2800"/>
              <a:t>Trennung</a:t>
            </a:r>
          </a:p>
          <a:p>
            <a:r>
              <a:rPr lang="de-DE" altLang="de-DE" sz="2800"/>
              <a:t>Leitung</a:t>
            </a:r>
          </a:p>
          <a:p>
            <a:r>
              <a:rPr lang="de-DE" altLang="de-DE" sz="2800"/>
              <a:t>Aufsicht</a:t>
            </a:r>
          </a:p>
        </p:txBody>
      </p:sp>
      <p:sp>
        <p:nvSpPr>
          <p:cNvPr id="105482" name="Rectangle 1034">
            <a:extLst>
              <a:ext uri="{FF2B5EF4-FFF2-40B4-BE49-F238E27FC236}">
                <a16:creationId xmlns:a16="http://schemas.microsoft.com/office/drawing/2014/main" id="{31E64C7B-CC03-4044-B947-A0696A1F5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54300" y="228600"/>
            <a:ext cx="51943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 animBg="1" autoUpdateAnimBg="0"/>
      <p:bldP spid="105479" grpId="0" animBg="1" autoUpdateAnimBg="0"/>
      <p:bldP spid="105480" grpId="0" animBg="1" autoUpdateAnimBg="0"/>
      <p:bldP spid="10548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0F9A3205-6E4C-E940-8A94-9AE2C9DA65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28567-C990-5A46-9328-8DE45DBB69A9}" type="slidenum">
              <a:rPr lang="en-US" altLang="de-DE"/>
              <a:pPr/>
              <a:t>6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9E1D9533-E008-4F4D-80F9-936ED119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78850" name="Line 2">
            <a:extLst>
              <a:ext uri="{FF2B5EF4-FFF2-40B4-BE49-F238E27FC236}">
                <a16:creationId xmlns:a16="http://schemas.microsoft.com/office/drawing/2014/main" id="{440C3617-6872-8649-BC7D-8B4D5AB26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09A8FA36-1226-8940-9980-1604FF023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8852" name="Picture 4">
            <a:extLst>
              <a:ext uri="{FF2B5EF4-FFF2-40B4-BE49-F238E27FC236}">
                <a16:creationId xmlns:a16="http://schemas.microsoft.com/office/drawing/2014/main" id="{8F1D1C06-C863-0F45-ADAE-E30BAC257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3" name="Text Box 5">
            <a:extLst>
              <a:ext uri="{FF2B5EF4-FFF2-40B4-BE49-F238E27FC236}">
                <a16:creationId xmlns:a16="http://schemas.microsoft.com/office/drawing/2014/main" id="{CCD25846-1349-534C-85A7-492BEC6AF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0C850FC1-9092-C848-80AC-522B063C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dezentral konstituierend</a:t>
            </a:r>
          </a:p>
        </p:txBody>
      </p:sp>
      <p:sp>
        <p:nvSpPr>
          <p:cNvPr id="78856" name="Rectangle 8">
            <a:extLst>
              <a:ext uri="{FF2B5EF4-FFF2-40B4-BE49-F238E27FC236}">
                <a16:creationId xmlns:a16="http://schemas.microsoft.com/office/drawing/2014/main" id="{264A39BF-0AB9-6844-A24D-909B40897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Strategie, Budgetierung,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Zielvereinbarung</a:t>
            </a:r>
          </a:p>
        </p:txBody>
      </p:sp>
      <p:sp>
        <p:nvSpPr>
          <p:cNvPr id="78857" name="Rectangle 9">
            <a:extLst>
              <a:ext uri="{FF2B5EF4-FFF2-40B4-BE49-F238E27FC236}">
                <a16:creationId xmlns:a16="http://schemas.microsoft.com/office/drawing/2014/main" id="{1D7BC7F9-063F-204E-96DE-E010E0D80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zentral notwendig</a:t>
            </a:r>
          </a:p>
        </p:txBody>
      </p:sp>
      <p:sp>
        <p:nvSpPr>
          <p:cNvPr id="78859" name="Oval 11">
            <a:extLst>
              <a:ext uri="{FF2B5EF4-FFF2-40B4-BE49-F238E27FC236}">
                <a16:creationId xmlns:a16="http://schemas.microsoft.com/office/drawing/2014/main" id="{309C5A1C-71A8-6145-BA13-465D5C6C4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3</a:t>
            </a:r>
          </a:p>
          <a:p>
            <a:r>
              <a:rPr lang="de-DE" altLang="de-DE" sz="2800"/>
              <a:t>Kompetenz</a:t>
            </a:r>
          </a:p>
          <a:p>
            <a:r>
              <a:rPr lang="de-DE" altLang="de-DE" sz="2800"/>
              <a:t>zentral</a:t>
            </a:r>
          </a:p>
          <a:p>
            <a:r>
              <a:rPr lang="de-DE" altLang="de-DE" sz="2800"/>
              <a:t>dezentral</a:t>
            </a:r>
          </a:p>
        </p:txBody>
      </p:sp>
      <p:sp>
        <p:nvSpPr>
          <p:cNvPr id="78860" name="Rectangle 12">
            <a:extLst>
              <a:ext uri="{FF2B5EF4-FFF2-40B4-BE49-F238E27FC236}">
                <a16:creationId xmlns:a16="http://schemas.microsoft.com/office/drawing/2014/main" id="{207F2B64-ADF4-BD4D-A9E9-F9ABD0274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 autoUpdateAnimBg="0"/>
      <p:bldP spid="78856" grpId="0" animBg="1" autoUpdateAnimBg="0"/>
      <p:bldP spid="78857" grpId="0" animBg="1" autoUpdateAnimBg="0"/>
      <p:bldP spid="7885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0AAD3242-A945-B642-8019-F0EF0334D6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9FCE6-959A-E44A-8699-05C94BBE2C24}" type="slidenum">
              <a:rPr lang="en-US" altLang="de-DE"/>
              <a:pPr/>
              <a:t>7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95028D7C-2AD7-0445-9085-9D40D1C5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3186" name="Line 1026">
            <a:extLst>
              <a:ext uri="{FF2B5EF4-FFF2-40B4-BE49-F238E27FC236}">
                <a16:creationId xmlns:a16="http://schemas.microsoft.com/office/drawing/2014/main" id="{4E19D9E5-25FD-564F-8E1B-B7C04BEA1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187" name="Text Box 1027">
            <a:extLst>
              <a:ext uri="{FF2B5EF4-FFF2-40B4-BE49-F238E27FC236}">
                <a16:creationId xmlns:a16="http://schemas.microsoft.com/office/drawing/2014/main" id="{A620EEC5-45F2-514B-A88A-E75A12567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3188" name="Picture 1028">
            <a:extLst>
              <a:ext uri="{FF2B5EF4-FFF2-40B4-BE49-F238E27FC236}">
                <a16:creationId xmlns:a16="http://schemas.microsoft.com/office/drawing/2014/main" id="{526F19DD-730F-EE42-BA4F-BF9517442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89" name="Text Box 1029">
            <a:extLst>
              <a:ext uri="{FF2B5EF4-FFF2-40B4-BE49-F238E27FC236}">
                <a16:creationId xmlns:a16="http://schemas.microsoft.com/office/drawing/2014/main" id="{1052B212-E40F-C640-BE0E-D61D584E4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3191" name="Rectangle 1031">
            <a:extLst>
              <a:ext uri="{FF2B5EF4-FFF2-40B4-BE49-F238E27FC236}">
                <a16:creationId xmlns:a16="http://schemas.microsoft.com/office/drawing/2014/main" id="{BA58EC44-F979-8049-B830-C36CECBBE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Einfluss von intern und extern</a:t>
            </a:r>
          </a:p>
        </p:txBody>
      </p:sp>
      <p:sp>
        <p:nvSpPr>
          <p:cNvPr id="93192" name="Rectangle 1032">
            <a:extLst>
              <a:ext uri="{FF2B5EF4-FFF2-40B4-BE49-F238E27FC236}">
                <a16:creationId xmlns:a16="http://schemas.microsoft.com/office/drawing/2014/main" id="{CFDCF64B-119B-7248-8931-FEC3E3478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 durch Senat und HR</a:t>
            </a:r>
          </a:p>
        </p:txBody>
      </p:sp>
      <p:sp>
        <p:nvSpPr>
          <p:cNvPr id="93193" name="Rectangle 1033">
            <a:extLst>
              <a:ext uri="{FF2B5EF4-FFF2-40B4-BE49-F238E27FC236}">
                <a16:creationId xmlns:a16="http://schemas.microsoft.com/office/drawing/2014/main" id="{FFA80428-A4A6-0F49-82BF-133BAF701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 legitimiert durch FB und HL</a:t>
            </a:r>
          </a:p>
        </p:txBody>
      </p:sp>
      <p:sp>
        <p:nvSpPr>
          <p:cNvPr id="93194" name="Oval 1034">
            <a:extLst>
              <a:ext uri="{FF2B5EF4-FFF2-40B4-BE49-F238E27FC236}">
                <a16:creationId xmlns:a16="http://schemas.microsoft.com/office/drawing/2014/main" id="{C24CB99C-5E80-924C-8FC8-C903992D4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4</a:t>
            </a:r>
          </a:p>
          <a:p>
            <a:r>
              <a:rPr lang="de-DE" altLang="de-DE" sz="2800"/>
              <a:t>doppelte</a:t>
            </a:r>
          </a:p>
          <a:p>
            <a:r>
              <a:rPr lang="de-DE" altLang="de-DE" sz="2800"/>
              <a:t>Legiti-</a:t>
            </a:r>
          </a:p>
          <a:p>
            <a:r>
              <a:rPr lang="de-DE" altLang="de-DE" sz="2800"/>
              <a:t>mation</a:t>
            </a:r>
          </a:p>
        </p:txBody>
      </p:sp>
      <p:sp>
        <p:nvSpPr>
          <p:cNvPr id="93195" name="Rectangle 1035">
            <a:extLst>
              <a:ext uri="{FF2B5EF4-FFF2-40B4-BE49-F238E27FC236}">
                <a16:creationId xmlns:a16="http://schemas.microsoft.com/office/drawing/2014/main" id="{8CF5E125-B308-304E-B345-A30CDE1F6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43307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 autoUpdateAnimBg="0"/>
      <p:bldP spid="93192" grpId="0" animBg="1" autoUpdateAnimBg="0"/>
      <p:bldP spid="93193" grpId="0" animBg="1" autoUpdateAnimBg="0"/>
      <p:bldP spid="9319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354E161E-B9B6-9246-8559-661CF6E09D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6CD4-7444-584A-896C-F409541FD87A}" type="slidenum">
              <a:rPr lang="en-US" altLang="de-DE"/>
              <a:pPr/>
              <a:t>8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B155062F-3DC4-A941-9C14-AC66B40D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5234" name="Line 2">
            <a:extLst>
              <a:ext uri="{FF2B5EF4-FFF2-40B4-BE49-F238E27FC236}">
                <a16:creationId xmlns:a16="http://schemas.microsoft.com/office/drawing/2014/main" id="{03E5919F-6625-0F4D-AF54-E71ED0F97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B4875F5C-9522-7B46-8931-FA7989DAE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5236" name="Picture 4">
            <a:extLst>
              <a:ext uri="{FF2B5EF4-FFF2-40B4-BE49-F238E27FC236}">
                <a16:creationId xmlns:a16="http://schemas.microsoft.com/office/drawing/2014/main" id="{2165919B-37A7-0C45-A9E2-1EA08F4FA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37" name="Text Box 5">
            <a:extLst>
              <a:ext uri="{FF2B5EF4-FFF2-40B4-BE49-F238E27FC236}">
                <a16:creationId xmlns:a16="http://schemas.microsoft.com/office/drawing/2014/main" id="{1F920534-46B8-DD45-8B9B-CFFFF7A41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B1FB8035-B137-1349-B66B-6FF55832A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zwingend notwendig</a:t>
            </a: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B7405E47-6C33-1049-8158-11A245116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nur Gremien</a:t>
            </a:r>
          </a:p>
        </p:txBody>
      </p:sp>
      <p:sp>
        <p:nvSpPr>
          <p:cNvPr id="95241" name="Rectangle 9">
            <a:extLst>
              <a:ext uri="{FF2B5EF4-FFF2-40B4-BE49-F238E27FC236}">
                <a16:creationId xmlns:a16="http://schemas.microsoft.com/office/drawing/2014/main" id="{367851CA-268B-174F-9DF6-C4F50C86B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verantwortlich, kompetent, betroffen</a:t>
            </a:r>
          </a:p>
        </p:txBody>
      </p:sp>
      <p:sp>
        <p:nvSpPr>
          <p:cNvPr id="95242" name="Oval 10">
            <a:extLst>
              <a:ext uri="{FF2B5EF4-FFF2-40B4-BE49-F238E27FC236}">
                <a16:creationId xmlns:a16="http://schemas.microsoft.com/office/drawing/2014/main" id="{797902BC-2450-2242-B035-6AA1C8B80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5</a:t>
            </a:r>
          </a:p>
          <a:p>
            <a:r>
              <a:rPr lang="de-DE" altLang="de-DE" sz="2800"/>
              <a:t>Partizipation</a:t>
            </a:r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37D967F1-7749-C84B-93D7-C3E52D39D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94000" y="228600"/>
            <a:ext cx="44323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animBg="1" autoUpdateAnimBg="0"/>
      <p:bldP spid="95240" grpId="0" animBg="1" autoUpdateAnimBg="0"/>
      <p:bldP spid="95241" grpId="0" animBg="1" autoUpdateAnimBg="0"/>
      <p:bldP spid="9524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DA5232BC-130D-1544-94AC-CF55B9C3D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BCA9-865A-6E46-AC67-D04B212F0AA4}" type="slidenum">
              <a:rPr lang="en-US" altLang="de-DE"/>
              <a:pPr/>
              <a:t>9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FDA8BCBC-3C3C-8A49-A301-54F1D37E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Clausthal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7282" name="Line 2">
            <a:extLst>
              <a:ext uri="{FF2B5EF4-FFF2-40B4-BE49-F238E27FC236}">
                <a16:creationId xmlns:a16="http://schemas.microsoft.com/office/drawing/2014/main" id="{EE05662F-876C-F448-9407-F5314D781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58BA5C12-67FB-304D-934C-6DE84C84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7284" name="Picture 4">
            <a:extLst>
              <a:ext uri="{FF2B5EF4-FFF2-40B4-BE49-F238E27FC236}">
                <a16:creationId xmlns:a16="http://schemas.microsoft.com/office/drawing/2014/main" id="{06C8175E-4A11-CF43-A935-36615C3AA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285" name="Text Box 5">
            <a:extLst>
              <a:ext uri="{FF2B5EF4-FFF2-40B4-BE49-F238E27FC236}">
                <a16:creationId xmlns:a16="http://schemas.microsoft.com/office/drawing/2014/main" id="{FC4E0683-E181-974E-95CC-019C349A0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7D782201-043B-D04D-8053-227996953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Verzahnung Management +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akademische Werte und Traditionen</a:t>
            </a:r>
          </a:p>
        </p:txBody>
      </p:sp>
      <p:sp>
        <p:nvSpPr>
          <p:cNvPr id="97288" name="Rectangle 8">
            <a:extLst>
              <a:ext uri="{FF2B5EF4-FFF2-40B4-BE49-F238E27FC236}">
                <a16:creationId xmlns:a16="http://schemas.microsoft.com/office/drawing/2014/main" id="{A5A0C87E-8E51-F848-B2D3-82369A25C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institutionell + individuell</a:t>
            </a:r>
          </a:p>
        </p:txBody>
      </p:sp>
      <p:sp>
        <p:nvSpPr>
          <p:cNvPr id="97289" name="Rectangle 9">
            <a:extLst>
              <a:ext uri="{FF2B5EF4-FFF2-40B4-BE49-F238E27FC236}">
                <a16:creationId xmlns:a16="http://schemas.microsoft.com/office/drawing/2014/main" id="{8CA00F0E-AA57-1D40-B0C2-AAF6F3719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interne neue Kultur,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keine externe Intervention</a:t>
            </a:r>
          </a:p>
        </p:txBody>
      </p:sp>
      <p:sp>
        <p:nvSpPr>
          <p:cNvPr id="97291" name="Oval 11">
            <a:extLst>
              <a:ext uri="{FF2B5EF4-FFF2-40B4-BE49-F238E27FC236}">
                <a16:creationId xmlns:a16="http://schemas.microsoft.com/office/drawing/2014/main" id="{536E9EC7-BFD4-B94C-861E-D61A905D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6</a:t>
            </a:r>
          </a:p>
          <a:p>
            <a:r>
              <a:rPr lang="de-DE" altLang="de-DE" sz="2800"/>
              <a:t>OE +</a:t>
            </a:r>
          </a:p>
          <a:p>
            <a:r>
              <a:rPr lang="de-DE" altLang="de-DE" sz="2800"/>
              <a:t>Professio-</a:t>
            </a:r>
          </a:p>
          <a:p>
            <a:r>
              <a:rPr lang="de-DE" altLang="de-DE" sz="2800"/>
              <a:t>nalisierung</a:t>
            </a:r>
          </a:p>
          <a:p>
            <a:endParaRPr lang="de-DE" altLang="de-DE" sz="2800"/>
          </a:p>
        </p:txBody>
      </p:sp>
      <p:sp>
        <p:nvSpPr>
          <p:cNvPr id="97292" name="Rectangle 12">
            <a:extLst>
              <a:ext uri="{FF2B5EF4-FFF2-40B4-BE49-F238E27FC236}">
                <a16:creationId xmlns:a16="http://schemas.microsoft.com/office/drawing/2014/main" id="{3E1F203D-9B19-0E40-94C4-D79D140CD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4483100" cy="685800"/>
          </a:xfrm>
          <a:noFill/>
          <a:ln/>
        </p:spPr>
        <p:txBody>
          <a:bodyPr/>
          <a:lstStyle/>
          <a:p>
            <a:r>
              <a:rPr lang="de-DE" altLang="de-DE"/>
              <a:t>Grundriss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 animBg="1" autoUpdateAnimBg="0"/>
      <p:bldP spid="97288" grpId="0" animBg="1" autoUpdateAnimBg="0"/>
      <p:bldP spid="97289" grpId="0" animBg="1" autoUpdateAnimBg="0"/>
      <p:bldP spid="97291" grpId="0" animBg="1" autoUpdateAnimBg="0"/>
    </p:bldLst>
  </p:timing>
</p:sld>
</file>

<file path=ppt/theme/theme1.xml><?xml version="1.0" encoding="utf-8"?>
<a:theme xmlns:a="http://schemas.openxmlformats.org/drawingml/2006/main" name="Leere Präsentation.pot">
  <a:themeElements>
    <a:clrScheme name="Leere Prä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.po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ere Prä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C:\Dokumente\Vorlagen\Leere Präsentation.pot</Template>
  <TotalTime>0</TotalTime>
  <Words>1030</Words>
  <Application>Microsoft Macintosh PowerPoint</Application>
  <PresentationFormat>Bildschirmpräsentation (4:3)</PresentationFormat>
  <Paragraphs>556</Paragraphs>
  <Slides>35</Slides>
  <Notes>35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8" baseType="lpstr">
      <vt:lpstr>Times New Roman</vt:lpstr>
      <vt:lpstr>Arial</vt:lpstr>
      <vt:lpstr>Leere Präsentation.pot</vt:lpstr>
      <vt:lpstr>PowerPoint-Präsentation</vt:lpstr>
      <vt:lpstr>Organisationsautonomie...</vt:lpstr>
      <vt:lpstr>Grundriss - Kriterien ...</vt:lpstr>
      <vt:lpstr>Grundriss</vt:lpstr>
      <vt:lpstr>Grundriss</vt:lpstr>
      <vt:lpstr>Grundriss</vt:lpstr>
      <vt:lpstr>Grundriss</vt:lpstr>
      <vt:lpstr>Grundriss</vt:lpstr>
      <vt:lpstr>Grundriss</vt:lpstr>
      <vt:lpstr>Grundriss</vt:lpstr>
      <vt:lpstr>Grundriss</vt:lpstr>
      <vt:lpstr>Bundesländer</vt:lpstr>
      <vt:lpstr>Niedersachsen</vt:lpstr>
      <vt:lpstr>Bundesländer</vt:lpstr>
      <vt:lpstr>Niedersachsen</vt:lpstr>
      <vt:lpstr>Bundesländer</vt:lpstr>
      <vt:lpstr>Niedersachsen</vt:lpstr>
      <vt:lpstr>Bundesländer</vt:lpstr>
      <vt:lpstr>Niedersachsen</vt:lpstr>
      <vt:lpstr>Bundesländer</vt:lpstr>
      <vt:lpstr>Niedersachsen</vt:lpstr>
      <vt:lpstr>Bundesländer</vt:lpstr>
      <vt:lpstr>Niedersachsen</vt:lpstr>
      <vt:lpstr>Bundesländer</vt:lpstr>
      <vt:lpstr>Niedersachsen</vt:lpstr>
      <vt:lpstr>Bundesländer</vt:lpstr>
      <vt:lpstr>Niedersachsen</vt:lpstr>
      <vt:lpstr>Niedersachsen</vt:lpstr>
      <vt:lpstr>Niedersachsen</vt:lpstr>
      <vt:lpstr>Vorschlag Stiftung</vt:lpstr>
      <vt:lpstr>Vorschlag Stiftung</vt:lpstr>
      <vt:lpstr>Vorschlag Stiftung</vt:lpstr>
      <vt:lpstr>Vorschlag Stiftung</vt:lpstr>
      <vt:lpstr>Organisations- autonomie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Susanne Dopheide</dc:creator>
  <cp:lastModifiedBy>Detlef Müller-Böling</cp:lastModifiedBy>
  <cp:revision>54</cp:revision>
  <cp:lastPrinted>2000-12-06T13:19:46Z</cp:lastPrinted>
  <dcterms:created xsi:type="dcterms:W3CDTF">2000-11-22T10:56:54Z</dcterms:created>
  <dcterms:modified xsi:type="dcterms:W3CDTF">2022-02-05T13:40:40Z</dcterms:modified>
</cp:coreProperties>
</file>