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trictFirstAndLastChars="0" saveSubsetFonts="1" autoCompressPictures="0">
  <p:sldMasterIdLst>
    <p:sldMasterId id="2147483650" r:id="rId1"/>
  </p:sldMasterIdLst>
  <p:notesMasterIdLst>
    <p:notesMasterId r:id="rId15"/>
  </p:notesMasterIdLst>
  <p:sldIdLst>
    <p:sldId id="334" r:id="rId2"/>
    <p:sldId id="289" r:id="rId3"/>
    <p:sldId id="331" r:id="rId4"/>
    <p:sldId id="335" r:id="rId5"/>
    <p:sldId id="323" r:id="rId6"/>
    <p:sldId id="324" r:id="rId7"/>
    <p:sldId id="325" r:id="rId8"/>
    <p:sldId id="326" r:id="rId9"/>
    <p:sldId id="327" r:id="rId10"/>
    <p:sldId id="328" r:id="rId11"/>
    <p:sldId id="333" r:id="rId12"/>
    <p:sldId id="293" r:id="rId13"/>
    <p:sldId id="330" r:id="rId14"/>
  </p:sldIdLst>
  <p:sldSz cx="9144000" cy="6858000" type="screen4x3"/>
  <p:notesSz cx="6858000" cy="9144000"/>
  <p:defaultTextStyle>
    <a:defPPr>
      <a:defRPr lang="de-DE"/>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32"/>
  </p:normalViewPr>
  <p:slideViewPr>
    <p:cSldViewPr>
      <p:cViewPr varScale="1">
        <p:scale>
          <a:sx n="106" d="100"/>
          <a:sy n="106" d="100"/>
        </p:scale>
        <p:origin x="1800" y="18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p:scale>
          <a:sx n="100" d="100"/>
          <a:sy n="100" d="100"/>
        </p:scale>
        <p:origin x="-864" y="21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10.png"/></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10.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2.v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emf"/><Relationship Id="rId7" Type="http://schemas.openxmlformats.org/officeDocument/2006/relationships/image" Target="../media/image8.emf"/><Relationship Id="rId2" Type="http://schemas.openxmlformats.org/officeDocument/2006/relationships/image" Target="../media/image3.emf"/><Relationship Id="rId1" Type="http://schemas.openxmlformats.org/officeDocument/2006/relationships/image" Target="../media/image2.emf"/><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 Id="rId9" Type="http://schemas.openxmlformats.org/officeDocument/2006/relationships/image" Target="../media/image1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0.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10.png"/></Relationships>
</file>

<file path=ppt/drawings/_rels/vmlDrawing7.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10.png"/></Relationships>
</file>

<file path=ppt/drawings/_rels/vmlDrawing8.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10.png"/></Relationships>
</file>

<file path=ppt/drawings/_rels/vmlDrawing9.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8BBBF37A-063D-C749-9189-CB0A97F7BAC1}"/>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13315" name="Rectangle 3">
            <a:extLst>
              <a:ext uri="{FF2B5EF4-FFF2-40B4-BE49-F238E27FC236}">
                <a16:creationId xmlns:a16="http://schemas.microsoft.com/office/drawing/2014/main" id="{4D918080-7DFF-934D-9338-D2ECCD507299}"/>
              </a:ext>
            </a:extLst>
          </p:cNvPr>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13316" name="Rectangle 4">
            <a:extLst>
              <a:ext uri="{FF2B5EF4-FFF2-40B4-BE49-F238E27FC236}">
                <a16:creationId xmlns:a16="http://schemas.microsoft.com/office/drawing/2014/main" id="{05236598-A0D2-4F4B-8847-5EF23C9377BC}"/>
              </a:ext>
            </a:extLst>
          </p:cNvPr>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317" name="Rectangle 5">
            <a:extLst>
              <a:ext uri="{FF2B5EF4-FFF2-40B4-BE49-F238E27FC236}">
                <a16:creationId xmlns:a16="http://schemas.microsoft.com/office/drawing/2014/main" id="{F326F975-4918-DF4C-AB36-BF4D1134542D}"/>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Klicken Sie, um die Formate des Vorlagentextes zu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3318" name="Rectangle 6">
            <a:extLst>
              <a:ext uri="{FF2B5EF4-FFF2-40B4-BE49-F238E27FC236}">
                <a16:creationId xmlns:a16="http://schemas.microsoft.com/office/drawing/2014/main" id="{67640DB2-6197-7F41-93F8-6464143A6C5A}"/>
              </a:ext>
            </a:extLst>
          </p:cNvPr>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13319" name="Rectangle 7">
            <a:extLst>
              <a:ext uri="{FF2B5EF4-FFF2-40B4-BE49-F238E27FC236}">
                <a16:creationId xmlns:a16="http://schemas.microsoft.com/office/drawing/2014/main" id="{6C14FC59-BB67-F349-A41A-0D7BF3A5A93D}"/>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09370D6-4054-2346-A149-8666FADD146F}" type="slidenum">
              <a:rPr lang="de-DE" altLang="de-DE"/>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96FB5E3-DA95-9D4F-82F3-4D7703E9CD02}"/>
              </a:ext>
            </a:extLst>
          </p:cNvPr>
          <p:cNvSpPr>
            <a:spLocks noGrp="1" noChangeArrowheads="1"/>
          </p:cNvSpPr>
          <p:nvPr>
            <p:ph type="sldNum" sz="quarter" idx="5"/>
          </p:nvPr>
        </p:nvSpPr>
        <p:spPr>
          <a:ln/>
        </p:spPr>
        <p:txBody>
          <a:bodyPr/>
          <a:lstStyle/>
          <a:p>
            <a:fld id="{B078DEB7-2C8F-B44D-9B01-AC8C5F352E78}" type="slidenum">
              <a:rPr lang="de-DE" altLang="de-DE"/>
              <a:pPr/>
              <a:t>1</a:t>
            </a:fld>
            <a:endParaRPr lang="de-DE" altLang="de-DE"/>
          </a:p>
        </p:txBody>
      </p:sp>
      <p:sp>
        <p:nvSpPr>
          <p:cNvPr id="160770" name="Rectangle 2">
            <a:extLst>
              <a:ext uri="{FF2B5EF4-FFF2-40B4-BE49-F238E27FC236}">
                <a16:creationId xmlns:a16="http://schemas.microsoft.com/office/drawing/2014/main" id="{6F07E807-5F75-374C-867C-3BC06B5909C5}"/>
              </a:ext>
            </a:extLst>
          </p:cNvPr>
          <p:cNvSpPr>
            <a:spLocks noChangeArrowheads="1" noTextEdit="1"/>
          </p:cNvSpPr>
          <p:nvPr>
            <p:ph type="sldImg"/>
          </p:nvPr>
        </p:nvSpPr>
        <p:spPr>
          <a:ln/>
        </p:spPr>
      </p:sp>
      <p:sp>
        <p:nvSpPr>
          <p:cNvPr id="160771" name="Rectangle 3">
            <a:extLst>
              <a:ext uri="{FF2B5EF4-FFF2-40B4-BE49-F238E27FC236}">
                <a16:creationId xmlns:a16="http://schemas.microsoft.com/office/drawing/2014/main" id="{DD6FF741-AC91-EB44-8FEE-62E7E004F2F1}"/>
              </a:ext>
            </a:extLst>
          </p:cNvPr>
          <p:cNvSpPr>
            <a:spLocks noGrp="1" noChangeArrowheads="1"/>
          </p:cNvSpPr>
          <p:nvPr>
            <p:ph type="body" idx="1"/>
          </p:nvPr>
        </p:nvSpPr>
        <p:spPr/>
        <p:txBody>
          <a:bodyPr/>
          <a:lstStyle/>
          <a:p>
            <a:pPr algn="just"/>
            <a:r>
              <a:rPr lang="de-DE" altLang="de-DE"/>
              <a:t>Der Reformzug an deutschen Hochschulen ist ins Rollen gekommen und wird nicht mehr zu bremsen sein – das ist die erfreuliche Botschaft der diesjährigen best practice-Ausschreibung des CHE. </a:t>
            </a:r>
          </a:p>
          <a:p>
            <a:pPr algn="just"/>
            <a:r>
              <a:rPr lang="de-DE" altLang="de-DE"/>
              <a:t>Reformen in den Hochschulen sind mittlerweile eine wirkliche Massenbewegung geworden. Es haben sich insgesamt 15 Hochschulen beteiligt, darunter viele, die beachtenswertes vorzuzeigen haben. Es ist in den Hochschulen sehr viel Kreativität vorhanden, aus ihrer spezifischen Situation Veränderungen in Angriff zu nehmen. Entsprechend vielfältig sind die Reformvorhaben in ihren Ausgangspunkten und ihrer Schwerpunktsetzung.. Eine nicht geringe Zahl deutscher Hochschulen begreift sich inzwischen als Reformhochschulen und ist mit Recht stolz auf die Veränderungsprozesse, die sie in Gang bringen konnten. Dementsprechend haben sich die Hochschulen an der Spitze auch ein dichtes Rennen geliefert. </a:t>
            </a:r>
          </a:p>
          <a:p>
            <a:pPr algn="just"/>
            <a:r>
              <a:rPr lang="de-DE" altLang="de-DE"/>
              <a:t>Das CHE vergibt seit dem Jahr 2000 jährlich die Auszeichnung best practice Hochschule an jeweils eine Fachhochschule und eine Universität, denen es auf besonders vorbildliche Weise gelungen ist, einen umfassenden Reformprozess einzuleiten und Reformmaßnahmen in allen Bereichen der Hochschule zu einem Gesamtkunstwerk zu verknüpfen. </a:t>
            </a:r>
          </a:p>
          <a:p>
            <a:pPr algn="just"/>
            <a:r>
              <a:rPr lang="de-DE" altLang="de-DE"/>
              <a:t>Im Jahr 2001 ist dies für die Universitäten</a:t>
            </a:r>
          </a:p>
          <a:p>
            <a:pPr algn="just"/>
            <a:endParaRPr lang="de-DE" altLang="de-DE"/>
          </a:p>
          <a:p>
            <a:pPr algn="ctr"/>
            <a:r>
              <a:rPr lang="de-DE" altLang="de-DE"/>
              <a:t>die TU Darmstadt.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3379E61-7E74-A84E-A4CC-9D4843F99DDA}"/>
              </a:ext>
            </a:extLst>
          </p:cNvPr>
          <p:cNvSpPr>
            <a:spLocks noGrp="1" noChangeArrowheads="1"/>
          </p:cNvSpPr>
          <p:nvPr>
            <p:ph type="sldNum" sz="quarter" idx="5"/>
          </p:nvPr>
        </p:nvSpPr>
        <p:spPr>
          <a:ln/>
        </p:spPr>
        <p:txBody>
          <a:bodyPr/>
          <a:lstStyle/>
          <a:p>
            <a:fld id="{571A0205-D7CC-0940-8112-266EADDA8EE0}" type="slidenum">
              <a:rPr lang="de-DE" altLang="de-DE"/>
              <a:pPr/>
              <a:t>10</a:t>
            </a:fld>
            <a:endParaRPr lang="de-DE" altLang="de-DE"/>
          </a:p>
        </p:txBody>
      </p:sp>
      <p:sp>
        <p:nvSpPr>
          <p:cNvPr id="146434" name="Rectangle 2">
            <a:extLst>
              <a:ext uri="{FF2B5EF4-FFF2-40B4-BE49-F238E27FC236}">
                <a16:creationId xmlns:a16="http://schemas.microsoft.com/office/drawing/2014/main" id="{EE5607A4-B18C-D548-8241-152D1899BA22}"/>
              </a:ext>
            </a:extLst>
          </p:cNvPr>
          <p:cNvSpPr>
            <a:spLocks noChangeArrowheads="1" noTextEdit="1"/>
          </p:cNvSpPr>
          <p:nvPr>
            <p:ph type="sldImg"/>
          </p:nvPr>
        </p:nvSpPr>
        <p:spPr>
          <a:ln/>
        </p:spPr>
      </p:sp>
      <p:sp>
        <p:nvSpPr>
          <p:cNvPr id="146435" name="Rectangle 3">
            <a:extLst>
              <a:ext uri="{FF2B5EF4-FFF2-40B4-BE49-F238E27FC236}">
                <a16:creationId xmlns:a16="http://schemas.microsoft.com/office/drawing/2014/main" id="{A94B0EEC-8ABA-4D47-9819-79E1AA6C7BDD}"/>
              </a:ext>
            </a:extLst>
          </p:cNvPr>
          <p:cNvSpPr>
            <a:spLocks noGrp="1" noChangeArrowheads="1"/>
          </p:cNvSpPr>
          <p:nvPr>
            <p:ph type="body" idx="1"/>
          </p:nvPr>
        </p:nvSpPr>
        <p:spPr/>
        <p:txBody>
          <a:bodyPr/>
          <a:lstStyle/>
          <a:p>
            <a:r>
              <a:rPr lang="de-DE" altLang="de-DE"/>
              <a:t>Die Einführung von Bachelor- und Master-Studiengängen, eine Reihe von Doppeldiplomprogrammen und internationalen Partnerschaften, einen Prozentsatz von 15% ausländischen Studierenden, all das kann die TU Darmstadt vorweisen.</a:t>
            </a:r>
          </a:p>
          <a:p>
            <a:r>
              <a:rPr lang="de-DE" altLang="de-DE"/>
              <a:t>Drei Besondersheiten der TU Darmstadt im Bereich Internationalisierung sind:</a:t>
            </a:r>
          </a:p>
          <a:p>
            <a:r>
              <a:rPr lang="de-DE" altLang="de-DE"/>
              <a:t>Die TUD ist Gründungsmitglied von </a:t>
            </a:r>
            <a:r>
              <a:rPr lang="de-DE" altLang="de-DE" b="1"/>
              <a:t>CLUSTER (klick)</a:t>
            </a:r>
            <a:r>
              <a:rPr lang="de-DE" altLang="de-DE"/>
              <a:t>, einem Konsortium von 11 führenden Technischen Universitäten. Solche internationalen Netzwerke zur Bündelung von Exzellenz gewinnen zunehmend an strategischer Bedeutung.</a:t>
            </a:r>
          </a:p>
          <a:p>
            <a:r>
              <a:rPr lang="de-DE" altLang="de-DE"/>
              <a:t>Sie führt jedes Jahr eine </a:t>
            </a:r>
            <a:r>
              <a:rPr lang="de-DE" altLang="de-DE" b="1"/>
              <a:t>Summer School (klick)</a:t>
            </a:r>
            <a:r>
              <a:rPr lang="de-DE" altLang="de-DE"/>
              <a:t> speziell für nordamerikanische und kanadische undergraduates durch, eine wirkungsvolle Werbemaßnahme.</a:t>
            </a:r>
          </a:p>
          <a:p>
            <a:r>
              <a:rPr lang="de-DE" altLang="de-DE"/>
              <a:t>Sie verfolgt einen </a:t>
            </a:r>
            <a:r>
              <a:rPr lang="de-DE" altLang="de-DE" b="1"/>
              <a:t>integrierten Ansatz zur Betreuung ausländischer Studierender (klick)</a:t>
            </a:r>
            <a:r>
              <a:rPr lang="de-DE" altLang="de-DE"/>
              <a:t> unter Mitwirkung aller zuständigen Institutionen vom Akademischen Auslandsamt bis zum studentischen Förderverein (Konzept "Autonomie durch Unterstützung im Beratungsverbund"). Auch dies eine Schlüsselmaßnahme, denn gerade die Betreuung ausländischer Studierender ist an deutschen Hochschulen oftmals noch nicht so serviceorientiert, wie dies an vielen amerikanischen und englischen Hochschulen selbstverständlich ist.</a:t>
            </a:r>
          </a:p>
          <a:p>
            <a:r>
              <a:rPr lang="de-DE" altLang="de-DE"/>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236FFAC-A0D6-8343-8B51-7A7C5D4EF2D5}"/>
              </a:ext>
            </a:extLst>
          </p:cNvPr>
          <p:cNvSpPr>
            <a:spLocks noGrp="1" noChangeArrowheads="1"/>
          </p:cNvSpPr>
          <p:nvPr>
            <p:ph type="sldNum" sz="quarter" idx="5"/>
          </p:nvPr>
        </p:nvSpPr>
        <p:spPr>
          <a:ln/>
        </p:spPr>
        <p:txBody>
          <a:bodyPr/>
          <a:lstStyle/>
          <a:p>
            <a:fld id="{507E5DD6-7A9E-2442-9E2C-73A7D65B8094}" type="slidenum">
              <a:rPr lang="de-DE" altLang="de-DE"/>
              <a:pPr/>
              <a:t>11</a:t>
            </a:fld>
            <a:endParaRPr lang="de-DE" altLang="de-DE"/>
          </a:p>
        </p:txBody>
      </p:sp>
      <p:sp>
        <p:nvSpPr>
          <p:cNvPr id="158722" name="Rectangle 2">
            <a:extLst>
              <a:ext uri="{FF2B5EF4-FFF2-40B4-BE49-F238E27FC236}">
                <a16:creationId xmlns:a16="http://schemas.microsoft.com/office/drawing/2014/main" id="{E2AE41BA-DF29-B54C-AF70-590AB7F9FAE3}"/>
              </a:ext>
            </a:extLst>
          </p:cNvPr>
          <p:cNvSpPr>
            <a:spLocks noChangeArrowheads="1" noTextEdit="1"/>
          </p:cNvSpPr>
          <p:nvPr>
            <p:ph type="sldImg"/>
          </p:nvPr>
        </p:nvSpPr>
        <p:spPr>
          <a:ln/>
        </p:spPr>
      </p:sp>
      <p:sp>
        <p:nvSpPr>
          <p:cNvPr id="158723" name="Rectangle 3">
            <a:extLst>
              <a:ext uri="{FF2B5EF4-FFF2-40B4-BE49-F238E27FC236}">
                <a16:creationId xmlns:a16="http://schemas.microsoft.com/office/drawing/2014/main" id="{28239936-37A6-8E4F-A13F-830C08D18E86}"/>
              </a:ext>
            </a:extLst>
          </p:cNvPr>
          <p:cNvSpPr>
            <a:spLocks noGrp="1" noChangeArrowheads="1"/>
          </p:cNvSpPr>
          <p:nvPr>
            <p:ph type="body" idx="1"/>
          </p:nvPr>
        </p:nvSpPr>
        <p:spPr/>
        <p:txBody>
          <a:bodyPr/>
          <a:lstStyle/>
          <a:p>
            <a:pPr algn="just">
              <a:buFont typeface="Symbol" pitchFamily="2" charset="2"/>
              <a:buNone/>
            </a:pPr>
            <a:r>
              <a:rPr lang="de-DE" altLang="de-DE"/>
              <a:t>Zwei beispielhafte Aktivitäten:</a:t>
            </a:r>
          </a:p>
          <a:p>
            <a:pPr>
              <a:buFont typeface="Symbol" pitchFamily="2" charset="2"/>
              <a:buNone/>
            </a:pPr>
            <a:r>
              <a:rPr lang="de-DE" altLang="de-DE"/>
              <a:t>Die TUD beteiligt sich an einem virtuellen Angebot eines 9monatigen </a:t>
            </a:r>
            <a:r>
              <a:rPr lang="de-DE" altLang="de-DE" b="1"/>
              <a:t>"International Certificate Program for New Media“ (klick)</a:t>
            </a:r>
            <a:r>
              <a:rPr lang="de-DE" altLang="de-DE" u="sng"/>
              <a:t> </a:t>
            </a:r>
            <a:r>
              <a:rPr lang="de-DE" altLang="de-DE"/>
              <a:t>in Kooperation mit der Fraunhofer Gesellschaft, 2 amerikanischen Unis und St. Gallen. Der Zweite Jahrgang läuft. Solche internationalen Hochschulkooperationen zur Erstellung marktfähiger virtueller Studienangebote nehmen rasch an Bedeutung zu, in Deutschland haben sie noch Pioniercharakter.</a:t>
            </a:r>
          </a:p>
          <a:p>
            <a:pPr>
              <a:buFont typeface="Symbol" pitchFamily="2" charset="2"/>
              <a:buNone/>
            </a:pPr>
            <a:r>
              <a:rPr lang="de-DE" altLang="de-DE"/>
              <a:t>Die TUD arbeitet an der Realisierung eines </a:t>
            </a:r>
            <a:r>
              <a:rPr lang="de-DE" altLang="de-DE" b="1"/>
              <a:t>Wissenschafts- und Kongresszentrums (klick)</a:t>
            </a:r>
            <a:r>
              <a:rPr lang="de-DE" altLang="de-DE"/>
              <a:t> </a:t>
            </a:r>
            <a:r>
              <a:rPr lang="de-DE" altLang="de-DE" b="1"/>
              <a:t>mit integriertem Medienzentrum</a:t>
            </a:r>
            <a:r>
              <a:rPr lang="de-DE" altLang="de-DE"/>
              <a:t> unter Beteiligung der Stadt Darmstadt und der Wirtschaft.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FD4ABF1-C268-9F43-A1EC-743D303F1D9C}"/>
              </a:ext>
            </a:extLst>
          </p:cNvPr>
          <p:cNvSpPr>
            <a:spLocks noGrp="1" noChangeArrowheads="1"/>
          </p:cNvSpPr>
          <p:nvPr>
            <p:ph type="sldNum" sz="quarter" idx="5"/>
          </p:nvPr>
        </p:nvSpPr>
        <p:spPr>
          <a:ln/>
        </p:spPr>
        <p:txBody>
          <a:bodyPr/>
          <a:lstStyle/>
          <a:p>
            <a:fld id="{1E5DBC92-E509-7444-BFA0-0BA28994D49D}" type="slidenum">
              <a:rPr lang="de-DE" altLang="de-DE"/>
              <a:pPr/>
              <a:t>12</a:t>
            </a:fld>
            <a:endParaRPr lang="de-DE" altLang="de-DE"/>
          </a:p>
        </p:txBody>
      </p:sp>
      <p:sp>
        <p:nvSpPr>
          <p:cNvPr id="54274" name="Rectangle 1026">
            <a:extLst>
              <a:ext uri="{FF2B5EF4-FFF2-40B4-BE49-F238E27FC236}">
                <a16:creationId xmlns:a16="http://schemas.microsoft.com/office/drawing/2014/main" id="{9FE04FC1-C592-FB4F-A82A-CFA147CB9319}"/>
              </a:ext>
            </a:extLst>
          </p:cNvPr>
          <p:cNvSpPr>
            <a:spLocks noChangeArrowheads="1" noTextEdit="1"/>
          </p:cNvSpPr>
          <p:nvPr>
            <p:ph type="sldImg"/>
          </p:nvPr>
        </p:nvSpPr>
        <p:spPr>
          <a:ln/>
        </p:spPr>
      </p:sp>
      <p:sp>
        <p:nvSpPr>
          <p:cNvPr id="54275" name="Rectangle 1027">
            <a:extLst>
              <a:ext uri="{FF2B5EF4-FFF2-40B4-BE49-F238E27FC236}">
                <a16:creationId xmlns:a16="http://schemas.microsoft.com/office/drawing/2014/main" id="{1B7CD857-D5FE-924C-BE60-04C44F44D299}"/>
              </a:ext>
            </a:extLst>
          </p:cNvPr>
          <p:cNvSpPr>
            <a:spLocks noGrp="1" noChangeArrowheads="1"/>
          </p:cNvSpPr>
          <p:nvPr>
            <p:ph type="body" idx="1"/>
          </p:nvPr>
        </p:nvSpPr>
        <p:spPr/>
        <p:txBody>
          <a:bodyPr/>
          <a:lstStyle/>
          <a:p>
            <a:pPr lvl="1" algn="just"/>
            <a:r>
              <a:rPr lang="de-DE" altLang="de-DE"/>
              <a:t>Aus dieser Zusammenstellung wird eines deutlich:</a:t>
            </a:r>
          </a:p>
          <a:p>
            <a:pPr lvl="1" algn="just"/>
            <a:r>
              <a:rPr lang="de-DE" altLang="de-DE"/>
              <a:t>Die TU Darmstadt beeindruckt schon allein durch die schiere Fülle origineller Reformansätze </a:t>
            </a:r>
            <a:r>
              <a:rPr lang="de-DE" altLang="de-DE" b="1"/>
              <a:t>(klick)</a:t>
            </a:r>
            <a:r>
              <a:rPr lang="de-DE" altLang="de-DE"/>
              <a:t> und -projekte in allen Bereichen des universitären Lebens von A für Autonomie bis V für Virtualität. </a:t>
            </a:r>
          </a:p>
          <a:p>
            <a:pPr lvl="1" algn="just"/>
            <a:r>
              <a:rPr lang="de-DE" altLang="de-DE"/>
              <a:t>Dass es ihr gelingt, diese große Anzahl von Initiativen voranzutreiben und zu verwirklichen, ohne dabei den Blick auf das Ganze </a:t>
            </a:r>
            <a:r>
              <a:rPr lang="de-DE" altLang="de-DE" b="1"/>
              <a:t>(klick)</a:t>
            </a:r>
            <a:r>
              <a:rPr lang="de-DE" altLang="de-DE"/>
              <a:t> zu verlieren, zeichnet sie aus.</a:t>
            </a:r>
          </a:p>
          <a:p>
            <a:pPr lvl="1" algn="just"/>
            <a:r>
              <a:rPr lang="de-DE" altLang="de-DE"/>
              <a:t>Besonders hervorzuheben ist die große </a:t>
            </a:r>
            <a:r>
              <a:rPr lang="de-DE" altLang="de-DE" b="1"/>
              <a:t>Kooperationsbereitschaft</a:t>
            </a:r>
            <a:r>
              <a:rPr lang="de-DE" altLang="de-DE"/>
              <a:t> und -fähigkeit der Tu Darmstadt </a:t>
            </a:r>
            <a:r>
              <a:rPr lang="de-DE" altLang="de-DE" b="1"/>
              <a:t>(klick).</a:t>
            </a:r>
            <a:r>
              <a:rPr lang="de-DE" altLang="de-DE"/>
              <a:t> Sie zieht sich wie ein rotes Faden durch die Arbeitsweise und ergriffenen Initiativen, </a:t>
            </a:r>
            <a:r>
              <a:rPr lang="de-DE" altLang="de-DE" b="1"/>
              <a:t>nach Aussen</a:t>
            </a:r>
            <a:r>
              <a:rPr lang="de-DE" altLang="de-DE"/>
              <a:t> </a:t>
            </a:r>
            <a:r>
              <a:rPr lang="de-DE" altLang="de-DE" b="1"/>
              <a:t>(klick) </a:t>
            </a:r>
            <a:r>
              <a:rPr lang="de-DE" altLang="de-DE"/>
              <a:t>wie </a:t>
            </a:r>
            <a:r>
              <a:rPr lang="de-DE" altLang="de-DE" b="1"/>
              <a:t>nach Innen (klick)</a:t>
            </a:r>
            <a:r>
              <a:rPr lang="de-DE" altLang="de-DE"/>
              <a:t>.</a:t>
            </a:r>
          </a:p>
          <a:p>
            <a:pPr lvl="1"/>
            <a:r>
              <a:rPr lang="de-DE" altLang="de-DE"/>
              <a:t>Nach Aussen fällt besonders die große Anzahl von public private partnerships und Ausgründungen in Forschung und Weiterbildung ins Auge, durch die die TU Darmstadt mit ihrem gesellschaftlichen und wirtschaftlichen Umfeld verbunden. </a:t>
            </a:r>
          </a:p>
          <a:p>
            <a:pPr lvl="1"/>
            <a:r>
              <a:rPr lang="de-DE" altLang="de-DE"/>
              <a:t>Die Bereitschaft und Fähigkeit zur Kooperation mit anderen Institutionen spricht neben dem Engagement der TU Darmstadt in Sachen Evaluation und Akkreditierung ebenso aus der Ansiedlung eines Kompetenzzentrums zur systemtechnischen Unterstützung einer neuen Kosten- und Leistungsrechnung für die hessischen Hochschulen an der TU Darmstadt und aus der Beteiligung an CLUSTER, einem europäischen Consortium von 11 technischen Universitäten. Auch Fachbereichsaktivitäten wie “Rent a Prof” sind Ausdruck dieser wichtigen Fähigkeit, auf Partner im engeren und weiteren Umfeld zuzugehen. Die TU Darmstadt zeigt beispielhaft auf, wie Hochschulen in der Gegenwart ihr Verhältnis zur Gesellschaft gestalten können. </a:t>
            </a:r>
          </a:p>
          <a:p>
            <a:pPr lvl="1"/>
            <a:r>
              <a:rPr lang="de-DE" altLang="de-DE"/>
              <a:t>Durch die Einbettung in einen vierjährigen Modellversuch, im Rahmen dessen das Land Hessen der TU Darmstadt besondere Freiheiten bezüglich der Gremien und Leitungsstrukturen einräumt, übernimmt die TU Darmstadt eine Vorreiterfunktion </a:t>
            </a:r>
            <a:r>
              <a:rPr lang="de-DE" altLang="de-DE" b="1"/>
              <a:t>(klick)</a:t>
            </a:r>
            <a:r>
              <a:rPr lang="de-DE" altLang="de-DE"/>
              <a:t> und verspricht mit ihrem spezifischen Reformvorhaben auch anderen Hochschulen Wege zu mehr Eigenverantwortung zu eröffnen.</a:t>
            </a:r>
          </a:p>
          <a:p>
            <a:endParaRPr lang="de-DE" altLang="de-DE"/>
          </a:p>
          <a:p>
            <a:pPr lvl="1" algn="just"/>
            <a:endParaRPr lang="de-DE" alt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5E31354-656C-744E-A55D-DF94CD98AA17}"/>
              </a:ext>
            </a:extLst>
          </p:cNvPr>
          <p:cNvSpPr>
            <a:spLocks noGrp="1" noChangeArrowheads="1"/>
          </p:cNvSpPr>
          <p:nvPr>
            <p:ph type="sldNum" sz="quarter" idx="5"/>
          </p:nvPr>
        </p:nvSpPr>
        <p:spPr>
          <a:ln/>
        </p:spPr>
        <p:txBody>
          <a:bodyPr/>
          <a:lstStyle/>
          <a:p>
            <a:fld id="{A3853E07-C649-4946-B60B-93D3BA96162E}" type="slidenum">
              <a:rPr lang="de-DE" altLang="de-DE"/>
              <a:pPr/>
              <a:t>13</a:t>
            </a:fld>
            <a:endParaRPr lang="de-DE" altLang="de-DE"/>
          </a:p>
        </p:txBody>
      </p:sp>
      <p:sp>
        <p:nvSpPr>
          <p:cNvPr id="152578" name="Rectangle 2">
            <a:extLst>
              <a:ext uri="{FF2B5EF4-FFF2-40B4-BE49-F238E27FC236}">
                <a16:creationId xmlns:a16="http://schemas.microsoft.com/office/drawing/2014/main" id="{3BB30CE5-32FC-0941-88AB-ABADEC81CCC7}"/>
              </a:ext>
            </a:extLst>
          </p:cNvPr>
          <p:cNvSpPr>
            <a:spLocks noChangeArrowheads="1" noTextEdit="1"/>
          </p:cNvSpPr>
          <p:nvPr>
            <p:ph type="sldImg"/>
          </p:nvPr>
        </p:nvSpPr>
        <p:spPr>
          <a:ln/>
        </p:spPr>
      </p:sp>
      <p:sp>
        <p:nvSpPr>
          <p:cNvPr id="152579" name="Rectangle 3">
            <a:extLst>
              <a:ext uri="{FF2B5EF4-FFF2-40B4-BE49-F238E27FC236}">
                <a16:creationId xmlns:a16="http://schemas.microsoft.com/office/drawing/2014/main" id="{B4DD486E-93C4-F046-AEFE-4E574609A64A}"/>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3F07871-E618-7A42-B4E8-CCFA98548CFF}"/>
              </a:ext>
            </a:extLst>
          </p:cNvPr>
          <p:cNvSpPr>
            <a:spLocks noGrp="1" noChangeArrowheads="1"/>
          </p:cNvSpPr>
          <p:nvPr>
            <p:ph type="sldNum" sz="quarter" idx="5"/>
          </p:nvPr>
        </p:nvSpPr>
        <p:spPr>
          <a:ln/>
        </p:spPr>
        <p:txBody>
          <a:bodyPr/>
          <a:lstStyle/>
          <a:p>
            <a:fld id="{F63D88FE-7778-744F-BF8F-BA45791AC8DB}" type="slidenum">
              <a:rPr lang="de-DE" altLang="de-DE"/>
              <a:pPr/>
              <a:t>2</a:t>
            </a:fld>
            <a:endParaRPr lang="de-DE" altLang="de-DE"/>
          </a:p>
        </p:txBody>
      </p:sp>
      <p:sp>
        <p:nvSpPr>
          <p:cNvPr id="39938" name="Rectangle 2">
            <a:extLst>
              <a:ext uri="{FF2B5EF4-FFF2-40B4-BE49-F238E27FC236}">
                <a16:creationId xmlns:a16="http://schemas.microsoft.com/office/drawing/2014/main" id="{F8525346-25E1-224E-AE8A-0F9257E843B3}"/>
              </a:ext>
            </a:extLst>
          </p:cNvPr>
          <p:cNvSpPr>
            <a:spLocks noChangeArrowheads="1" noTextEdit="1"/>
          </p:cNvSpPr>
          <p:nvPr>
            <p:ph type="sldImg"/>
          </p:nvPr>
        </p:nvSpPr>
        <p:spPr>
          <a:ln/>
        </p:spPr>
      </p:sp>
      <p:sp>
        <p:nvSpPr>
          <p:cNvPr id="39939" name="Rectangle 3">
            <a:extLst>
              <a:ext uri="{FF2B5EF4-FFF2-40B4-BE49-F238E27FC236}">
                <a16:creationId xmlns:a16="http://schemas.microsoft.com/office/drawing/2014/main" id="{85E90280-4881-2641-B3DF-397D3F5C327B}"/>
              </a:ext>
            </a:extLst>
          </p:cNvPr>
          <p:cNvSpPr>
            <a:spLocks noGrp="1" noChangeArrowheads="1"/>
          </p:cNvSpPr>
          <p:nvPr>
            <p:ph type="body" idx="1"/>
          </p:nvPr>
        </p:nvSpPr>
        <p:spPr/>
        <p:txBody>
          <a:bodyPr/>
          <a:lstStyle/>
          <a:p>
            <a:pPr>
              <a:lnSpc>
                <a:spcPct val="110000"/>
              </a:lnSpc>
            </a:pPr>
            <a:r>
              <a:rPr lang="de-DE" altLang="de-DE">
                <a:cs typeface="Times New Roman" panose="02020603050405020304" pitchFamily="18" charset="0"/>
              </a:rPr>
              <a:t>Die der Auswahl zugrundeliegenden Kriterien entstammen dem Leitbild der “entfesselten Hochschule”, das die Grundlage der Arbeit des CHE bietet. </a:t>
            </a:r>
          </a:p>
          <a:p>
            <a:r>
              <a:rPr lang="de-DE" altLang="de-DE"/>
              <a:t>Als best practice Hochschule sollen demnach Hochschulen ausgezeichnet werden, die vorbildliche Reformprozesse in den Bereichen Autonomie </a:t>
            </a:r>
            <a:r>
              <a:rPr lang="de-DE" altLang="de-DE" b="1"/>
              <a:t>(klick),</a:t>
            </a:r>
            <a:r>
              <a:rPr lang="de-DE" altLang="de-DE"/>
              <a:t> Wissenschaftlichkeit </a:t>
            </a:r>
            <a:r>
              <a:rPr lang="de-DE" altLang="de-DE" b="1"/>
              <a:t>(klick)</a:t>
            </a:r>
            <a:r>
              <a:rPr lang="de-DE" altLang="de-DE"/>
              <a:t>, Wettbewerblichkeit </a:t>
            </a:r>
            <a:r>
              <a:rPr lang="de-DE" altLang="de-DE" b="1"/>
              <a:t>(klick)</a:t>
            </a:r>
            <a:r>
              <a:rPr lang="de-DE" altLang="de-DE"/>
              <a:t>, Profilierung </a:t>
            </a:r>
            <a:r>
              <a:rPr lang="de-DE" altLang="de-DE" b="1"/>
              <a:t>(klick),</a:t>
            </a:r>
            <a:r>
              <a:rPr lang="de-DE" altLang="de-DE"/>
              <a:t>  Wirtschaftlichkeit </a:t>
            </a:r>
            <a:r>
              <a:rPr lang="de-DE" altLang="de-DE" b="1"/>
              <a:t>(klick)</a:t>
            </a:r>
            <a:r>
              <a:rPr lang="de-DE" altLang="de-DE"/>
              <a:t>, Internationalität </a:t>
            </a:r>
            <a:r>
              <a:rPr lang="de-DE" altLang="de-DE" b="1"/>
              <a:t>(klick),</a:t>
            </a:r>
            <a:r>
              <a:rPr lang="de-DE" altLang="de-DE"/>
              <a:t> und Virtualität </a:t>
            </a:r>
            <a:r>
              <a:rPr lang="de-DE" altLang="de-DE" b="1"/>
              <a:t>(klick),</a:t>
            </a:r>
            <a:r>
              <a:rPr lang="de-DE" altLang="de-DE"/>
              <a:t> verwirklicht haben. </a:t>
            </a:r>
          </a:p>
          <a:p>
            <a:r>
              <a:rPr lang="de-DE" altLang="de-DE"/>
              <a:t>Diese Begriffe umreißen zugleich die zentralen Merkmale zukunftsfähiger Hochschulen und die wichtigsten Handlungsfelder jeder Hochschulreform. Dabei sind sie untereinander vernetzt und bedingen sich gegenseitig. </a:t>
            </a:r>
          </a:p>
          <a:p>
            <a:pPr algn="just"/>
            <a:r>
              <a:rPr lang="de-DE" altLang="de-DE"/>
              <a:t>Nur eine Hochschule, die ihr Geschick selbst in die Hand nimmt und damit korporative</a:t>
            </a:r>
            <a:r>
              <a:rPr lang="de-DE" altLang="de-DE" i="1"/>
              <a:t> Autonomie</a:t>
            </a:r>
            <a:r>
              <a:rPr lang="de-DE" altLang="de-DE"/>
              <a:t> verwirklicht, kann auf die Herausforderungen der Gegenwart angemessen reagieren und die Zukunft aktiv gestalten. Eine </a:t>
            </a:r>
            <a:r>
              <a:rPr lang="de-DE" altLang="de-DE" i="1"/>
              <a:t>wirtschaftliche Hochschule</a:t>
            </a:r>
            <a:r>
              <a:rPr lang="de-DE" altLang="de-DE"/>
              <a:t> benutzt ihre finanziellen Ressourcen dabei gezielt zur Unterstützung der Umsetzung der Ziele, die sie sich setzt. Im Zentrum dieser Ziele steht für Hochschulen als wissenschaftliche Einrichtungen immer die </a:t>
            </a:r>
            <a:r>
              <a:rPr lang="de-DE" altLang="de-DE" i="1"/>
              <a:t>Wissenschaftlichkeit</a:t>
            </a:r>
            <a:r>
              <a:rPr lang="de-DE" altLang="de-DE"/>
              <a:t> in Lehre und Forschung – umgesetzt in verschiedenen Facetten und Ausprägungen. Diese Facetten implizieren eine bestimmte </a:t>
            </a:r>
            <a:r>
              <a:rPr lang="de-DE" altLang="de-DE" i="1"/>
              <a:t>Profilierung</a:t>
            </a:r>
            <a:r>
              <a:rPr lang="de-DE" altLang="de-DE"/>
              <a:t> der Hochschule – denn keine Hochschule kann heute mehr in allen Bereichen gleichermaßen führend sein, und lassen zugleich einen </a:t>
            </a:r>
            <a:r>
              <a:rPr lang="de-DE" altLang="de-DE" i="1"/>
              <a:t>Wettbewerb</a:t>
            </a:r>
            <a:r>
              <a:rPr lang="de-DE" altLang="de-DE"/>
              <a:t> zwischen Hochschulen verschiedener Orientierung entstehen. Dieser Wettbewerb spielt sich heute zunehmend auf dem internationalen Markt ab - die </a:t>
            </a:r>
            <a:r>
              <a:rPr lang="de-DE" altLang="de-DE" i="1"/>
              <a:t>Internationalität</a:t>
            </a:r>
            <a:r>
              <a:rPr lang="de-DE" altLang="de-DE"/>
              <a:t> deutscher Hochschulen in Forschung und Lehre wird damit zu einer neuen Herausforderung. Und der Einsatz neuer Medien – also die </a:t>
            </a:r>
            <a:r>
              <a:rPr lang="de-DE" altLang="de-DE" i="1"/>
              <a:t>Virtualität</a:t>
            </a:r>
            <a:r>
              <a:rPr lang="de-DE" altLang="de-DE"/>
              <a:t> einer Hochschule- wird zunehmend zu einem Profilelement von Hochschulen im internationalen Wettbewerb, an dem sich nicht zuletzt auch ihr wissenschaftliches Niveau und ihre wirtschaftliche Zukunft entscheiden.</a:t>
            </a:r>
          </a:p>
          <a:p>
            <a:r>
              <a:rPr lang="de-DE" altLang="de-DE"/>
              <a:t>Das Leitbild der entfesselten Hochschule ist ein “offenes Modell”, das von jeder Hochschule, die sich auf einen Reformpfad begibt, auf andere Weise ausgefüllt werden kann. Prämiert wurde also bei beiden Hochschulen das überzeugende Gesamtkonzept und das integrierte Vorgehen bei der Umsetzung – nicht bestimmte Einzelreformen.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740B0A0-2803-7148-AA37-A72D2922CDE3}"/>
              </a:ext>
            </a:extLst>
          </p:cNvPr>
          <p:cNvSpPr>
            <a:spLocks noGrp="1" noChangeArrowheads="1"/>
          </p:cNvSpPr>
          <p:nvPr>
            <p:ph type="sldNum" sz="quarter" idx="5"/>
          </p:nvPr>
        </p:nvSpPr>
        <p:spPr>
          <a:ln/>
        </p:spPr>
        <p:txBody>
          <a:bodyPr/>
          <a:lstStyle/>
          <a:p>
            <a:fld id="{91CA9C20-635B-B540-BB6E-2AF2C77F0912}" type="slidenum">
              <a:rPr lang="de-DE" altLang="de-DE"/>
              <a:pPr/>
              <a:t>3</a:t>
            </a:fld>
            <a:endParaRPr lang="de-DE" altLang="de-DE"/>
          </a:p>
        </p:txBody>
      </p:sp>
      <p:sp>
        <p:nvSpPr>
          <p:cNvPr id="154626" name="Rectangle 2">
            <a:extLst>
              <a:ext uri="{FF2B5EF4-FFF2-40B4-BE49-F238E27FC236}">
                <a16:creationId xmlns:a16="http://schemas.microsoft.com/office/drawing/2014/main" id="{2D495FCA-4320-9647-91DD-039C8A487B0A}"/>
              </a:ext>
            </a:extLst>
          </p:cNvPr>
          <p:cNvSpPr>
            <a:spLocks noChangeArrowheads="1" noTextEdit="1"/>
          </p:cNvSpPr>
          <p:nvPr>
            <p:ph type="sldImg"/>
          </p:nvPr>
        </p:nvSpPr>
        <p:spPr>
          <a:ln/>
        </p:spPr>
      </p:sp>
      <p:sp>
        <p:nvSpPr>
          <p:cNvPr id="154627" name="Rectangle 3">
            <a:extLst>
              <a:ext uri="{FF2B5EF4-FFF2-40B4-BE49-F238E27FC236}">
                <a16:creationId xmlns:a16="http://schemas.microsoft.com/office/drawing/2014/main" id="{57C598BD-4911-B34F-9951-2F62281E5557}"/>
              </a:ext>
            </a:extLst>
          </p:cNvPr>
          <p:cNvSpPr>
            <a:spLocks noGrp="1" noChangeArrowheads="1"/>
          </p:cNvSpPr>
          <p:nvPr>
            <p:ph type="body" idx="1"/>
          </p:nvPr>
        </p:nvSpPr>
        <p:spPr/>
        <p:txBody>
          <a:bodyPr/>
          <a:lstStyle/>
          <a:p>
            <a:r>
              <a:rPr lang="de-DE" altLang="de-DE"/>
              <a:t>Das CHE betont seit seiner Gründung im Jahr 1995, wie wichtig es ist, dass Hochschulreform ganzheitlich angegangen wird, damit sie Erfolg haben kann </a:t>
            </a:r>
            <a:r>
              <a:rPr lang="de-DE" altLang="de-DE" b="1"/>
              <a:t>(klick).</a:t>
            </a:r>
            <a:r>
              <a:rPr lang="de-DE" altLang="de-DE"/>
              <a:t> </a:t>
            </a:r>
          </a:p>
          <a:p>
            <a:r>
              <a:rPr lang="de-DE" altLang="de-DE"/>
              <a:t>Die TU Darmstadt hat diese Ganzheitlichkeit auf vorbildliche Weise verwirklicht. Darüber hinaus überzeugte sie die Gutachterkommission durch die Originalität und Vielfalt der angestoßenen Reformen </a:t>
            </a:r>
            <a:r>
              <a:rPr lang="de-DE" altLang="de-DE" b="1"/>
              <a:t>(klick)</a:t>
            </a:r>
            <a:r>
              <a:rPr lang="de-DE" altLang="de-DE"/>
              <a:t> und ihren Erfolg bei der Umsetzung </a:t>
            </a:r>
            <a:r>
              <a:rPr lang="de-DE" altLang="de-DE" b="1"/>
              <a:t>(klick)</a:t>
            </a:r>
            <a:r>
              <a:rPr lang="de-DE" altLang="de-DE"/>
              <a:t>. </a:t>
            </a:r>
          </a:p>
          <a:p>
            <a:r>
              <a:rPr lang="de-DE" altLang="de-DE"/>
              <a:t>Die TU Darmstadt hat wirklich herausragende Reformleistungen erreicht,weil die Reformen innerhalb der Hochschule Wurzeln gefasst haben und aus den Fakultäten und anderen Bereichen der Hochschule heraus mit Leben und konkreter Initiative ausgefüllt werden. </a:t>
            </a:r>
          </a:p>
          <a:p>
            <a:r>
              <a:rPr lang="de-DE" altLang="de-DE"/>
              <a:t>Führung durch die Hochschulleitung anhand eines überzeugenden Gesamtkonzeptes und Eigeninitiative “von unten” ergänzen und verstärken sich gegenseitig, um einen anhaltenden Reformprozess in Gang zu halten.</a:t>
            </a:r>
          </a:p>
          <a:p>
            <a:endParaRPr lang="de-DE" altLang="de-DE"/>
          </a:p>
          <a:p>
            <a:endParaRPr lang="de-DE" alt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4C7AF18-5CB9-A749-88FE-368DE59FE978}"/>
              </a:ext>
            </a:extLst>
          </p:cNvPr>
          <p:cNvSpPr>
            <a:spLocks noGrp="1" noChangeArrowheads="1"/>
          </p:cNvSpPr>
          <p:nvPr>
            <p:ph type="sldNum" sz="quarter" idx="5"/>
          </p:nvPr>
        </p:nvSpPr>
        <p:spPr>
          <a:ln/>
        </p:spPr>
        <p:txBody>
          <a:bodyPr/>
          <a:lstStyle/>
          <a:p>
            <a:fld id="{E4C963AE-8528-3D45-91E2-25045881C603}" type="slidenum">
              <a:rPr lang="de-DE" altLang="de-DE"/>
              <a:pPr/>
              <a:t>4</a:t>
            </a:fld>
            <a:endParaRPr lang="de-DE" altLang="de-DE"/>
          </a:p>
        </p:txBody>
      </p:sp>
      <p:sp>
        <p:nvSpPr>
          <p:cNvPr id="162818" name="Rectangle 2">
            <a:extLst>
              <a:ext uri="{FF2B5EF4-FFF2-40B4-BE49-F238E27FC236}">
                <a16:creationId xmlns:a16="http://schemas.microsoft.com/office/drawing/2014/main" id="{ABDE6BE3-B639-D842-BBEC-22AF556D1441}"/>
              </a:ext>
            </a:extLst>
          </p:cNvPr>
          <p:cNvSpPr>
            <a:spLocks noChangeArrowheads="1" noTextEdit="1"/>
          </p:cNvSpPr>
          <p:nvPr>
            <p:ph type="sldImg"/>
          </p:nvPr>
        </p:nvSpPr>
        <p:spPr>
          <a:ln/>
        </p:spPr>
      </p:sp>
      <p:sp>
        <p:nvSpPr>
          <p:cNvPr id="162819" name="Rectangle 3">
            <a:extLst>
              <a:ext uri="{FF2B5EF4-FFF2-40B4-BE49-F238E27FC236}">
                <a16:creationId xmlns:a16="http://schemas.microsoft.com/office/drawing/2014/main" id="{92BEED6D-17FC-ED4E-8166-7CF5C86CC49F}"/>
              </a:ext>
            </a:extLst>
          </p:cNvPr>
          <p:cNvSpPr>
            <a:spLocks noGrp="1" noChangeArrowheads="1"/>
          </p:cNvSpPr>
          <p:nvPr>
            <p:ph type="body" idx="1"/>
          </p:nvPr>
        </p:nvSpPr>
        <p:spPr/>
        <p:txBody>
          <a:bodyPr/>
          <a:lstStyle/>
          <a:p>
            <a:r>
              <a:rPr lang="de-DE" altLang="de-DE"/>
              <a:t>Das CHE betont seit seiner Gründung im Jahr 1995, wie wichtig es ist, dass Hochschulreform ganzheitlich angegangen wird, damit sie Erfolg haben kann </a:t>
            </a:r>
            <a:r>
              <a:rPr lang="de-DE" altLang="de-DE" b="1"/>
              <a:t>(klick).</a:t>
            </a:r>
            <a:r>
              <a:rPr lang="de-DE" altLang="de-DE"/>
              <a:t> </a:t>
            </a:r>
          </a:p>
          <a:p>
            <a:r>
              <a:rPr lang="de-DE" altLang="de-DE"/>
              <a:t>Die TU Darmstadt hat diese Ganzheitlichkeit auf vorbildliche Weise verwirklicht. Darüber hinaus überzeugte sie die Gutachterkommission durch die Originalität und Vielfalt der angestoßenen Reformen </a:t>
            </a:r>
            <a:r>
              <a:rPr lang="de-DE" altLang="de-DE" b="1"/>
              <a:t>(klick)</a:t>
            </a:r>
            <a:r>
              <a:rPr lang="de-DE" altLang="de-DE"/>
              <a:t> und ihren Erfolg bei der Umsetzung </a:t>
            </a:r>
            <a:r>
              <a:rPr lang="de-DE" altLang="de-DE" b="1"/>
              <a:t>(klick)</a:t>
            </a:r>
            <a:r>
              <a:rPr lang="de-DE" altLang="de-DE"/>
              <a:t>. </a:t>
            </a:r>
          </a:p>
          <a:p>
            <a:r>
              <a:rPr lang="de-DE" altLang="de-DE"/>
              <a:t>Die TU Darmstadt hat wirklich herausragende Reformleistungen erreicht,weil die Reformen innerhalb der Hochschule Wurzeln gefasst haben und aus den Fakultäten und anderen Bereichen der Hochschule heraus mit Leben und konkreter Initiative ausgefüllt werden. </a:t>
            </a:r>
          </a:p>
          <a:p>
            <a:r>
              <a:rPr lang="de-DE" altLang="de-DE"/>
              <a:t>Führung durch die Hochschulleitung anhand eines überzeugenden Gesamtkonzeptes und Eigeninitiative “von unten” ergänzen und verstärken sich gegenseitig, um einen anhaltenden Reformprozess in Gang zu halten.</a:t>
            </a:r>
          </a:p>
          <a:p>
            <a:endParaRPr lang="de-DE" altLang="de-DE"/>
          </a:p>
          <a:p>
            <a:endParaRPr lang="de-DE" alt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EE3DB16-B38D-1B4B-AB54-EC9893C0C385}"/>
              </a:ext>
            </a:extLst>
          </p:cNvPr>
          <p:cNvSpPr>
            <a:spLocks noGrp="1" noChangeArrowheads="1"/>
          </p:cNvSpPr>
          <p:nvPr>
            <p:ph type="sldNum" sz="quarter" idx="5"/>
          </p:nvPr>
        </p:nvSpPr>
        <p:spPr>
          <a:ln/>
        </p:spPr>
        <p:txBody>
          <a:bodyPr/>
          <a:lstStyle/>
          <a:p>
            <a:fld id="{F1CD8E45-7F93-DB4A-B3DA-0755959C7642}" type="slidenum">
              <a:rPr lang="de-DE" altLang="de-DE"/>
              <a:pPr/>
              <a:t>5</a:t>
            </a:fld>
            <a:endParaRPr lang="de-DE" altLang="de-DE"/>
          </a:p>
        </p:txBody>
      </p:sp>
      <p:sp>
        <p:nvSpPr>
          <p:cNvPr id="136194" name="Rectangle 1026">
            <a:extLst>
              <a:ext uri="{FF2B5EF4-FFF2-40B4-BE49-F238E27FC236}">
                <a16:creationId xmlns:a16="http://schemas.microsoft.com/office/drawing/2014/main" id="{AAEC5722-CBCD-5B4B-A063-878778A56272}"/>
              </a:ext>
            </a:extLst>
          </p:cNvPr>
          <p:cNvSpPr>
            <a:spLocks noChangeArrowheads="1" noTextEdit="1"/>
          </p:cNvSpPr>
          <p:nvPr>
            <p:ph type="sldImg"/>
          </p:nvPr>
        </p:nvSpPr>
        <p:spPr>
          <a:ln/>
        </p:spPr>
      </p:sp>
      <p:sp>
        <p:nvSpPr>
          <p:cNvPr id="136195" name="Rectangle 1027">
            <a:extLst>
              <a:ext uri="{FF2B5EF4-FFF2-40B4-BE49-F238E27FC236}">
                <a16:creationId xmlns:a16="http://schemas.microsoft.com/office/drawing/2014/main" id="{2CD1AE33-DD83-4B4D-A136-6EEB0DED8A57}"/>
              </a:ext>
            </a:extLst>
          </p:cNvPr>
          <p:cNvSpPr>
            <a:spLocks noGrp="1" noChangeArrowheads="1"/>
          </p:cNvSpPr>
          <p:nvPr>
            <p:ph type="body" idx="1"/>
          </p:nvPr>
        </p:nvSpPr>
        <p:spPr>
          <a:xfrm>
            <a:off x="914400" y="4343400"/>
            <a:ext cx="5029200" cy="4267200"/>
          </a:xfrm>
        </p:spPr>
        <p:txBody>
          <a:bodyPr/>
          <a:lstStyle/>
          <a:p>
            <a:r>
              <a:rPr lang="de-DE" altLang="de-DE"/>
              <a:t>Zur Stärkung ihrer Autonomie hat die  TU Darmstadt einen vierjährigen Modellversuch initiiert. Sie nutzt die Experimentierklausel des hess. HSG, um sich eine eigene Grundordnung zu geben. </a:t>
            </a:r>
          </a:p>
          <a:p>
            <a:r>
              <a:rPr lang="de-DE" altLang="de-DE"/>
              <a:t>Kennzeichnend für die TU Darmstadt ist, wie sie gleichzeitig die Leitungskompetenzen auf zentraler und dezentraler Ebene stärkt und den unterschiedlichen Gruppen besondere Bedeutung in der Willensbildung einräumt. Eine abgestimmte Aufgabenverteilung und -verzahnung sorgt für möglichst reibungslosen Diskurs und Informationsfluss.</a:t>
            </a:r>
          </a:p>
          <a:p>
            <a:r>
              <a:rPr lang="de-DE" altLang="de-DE"/>
              <a:t>Eine kollegiale Hochschulleitung ohne fest definierte Ressortzuständigkeiten, ein Hochschulrat mit externer Besetzung, und die Einführung von Studiendekanen und Studienausschüssen sind Beispiele für Elemente der neuen Grundordnung.</a:t>
            </a:r>
          </a:p>
          <a:p>
            <a:r>
              <a:rPr lang="de-DE" altLang="de-DE"/>
              <a:t>Die Genehmigung der Grundordnung honoriert zugleich die bisherigen Reformbemühungen der TU Darmstadt und schafft die Grundlage für die weiteren Vorhaben der Hochschule.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C197A17-8359-4F40-88B4-2CEC71A97567}"/>
              </a:ext>
            </a:extLst>
          </p:cNvPr>
          <p:cNvSpPr>
            <a:spLocks noGrp="1" noChangeArrowheads="1"/>
          </p:cNvSpPr>
          <p:nvPr>
            <p:ph type="sldNum" sz="quarter" idx="5"/>
          </p:nvPr>
        </p:nvSpPr>
        <p:spPr>
          <a:ln/>
        </p:spPr>
        <p:txBody>
          <a:bodyPr/>
          <a:lstStyle/>
          <a:p>
            <a:fld id="{9B3ECAC7-D355-C14A-AE55-5E1EF5F13736}" type="slidenum">
              <a:rPr lang="de-DE" altLang="de-DE"/>
              <a:pPr/>
              <a:t>6</a:t>
            </a:fld>
            <a:endParaRPr lang="de-DE" altLang="de-DE"/>
          </a:p>
        </p:txBody>
      </p:sp>
      <p:sp>
        <p:nvSpPr>
          <p:cNvPr id="138242" name="Rectangle 2">
            <a:extLst>
              <a:ext uri="{FF2B5EF4-FFF2-40B4-BE49-F238E27FC236}">
                <a16:creationId xmlns:a16="http://schemas.microsoft.com/office/drawing/2014/main" id="{BB2F76F1-5284-1742-968D-F4753FC1AC4B}"/>
              </a:ext>
            </a:extLst>
          </p:cNvPr>
          <p:cNvSpPr>
            <a:spLocks noChangeArrowheads="1" noTextEdit="1"/>
          </p:cNvSpPr>
          <p:nvPr>
            <p:ph type="sldImg"/>
          </p:nvPr>
        </p:nvSpPr>
        <p:spPr>
          <a:ln/>
        </p:spPr>
      </p:sp>
      <p:sp>
        <p:nvSpPr>
          <p:cNvPr id="138243" name="Rectangle 3">
            <a:extLst>
              <a:ext uri="{FF2B5EF4-FFF2-40B4-BE49-F238E27FC236}">
                <a16:creationId xmlns:a16="http://schemas.microsoft.com/office/drawing/2014/main" id="{321F2544-E455-E944-B6EA-5C4A53AFA7F4}"/>
              </a:ext>
            </a:extLst>
          </p:cNvPr>
          <p:cNvSpPr>
            <a:spLocks noGrp="1" noChangeArrowheads="1"/>
          </p:cNvSpPr>
          <p:nvPr>
            <p:ph type="body" idx="1"/>
          </p:nvPr>
        </p:nvSpPr>
        <p:spPr/>
        <p:txBody>
          <a:bodyPr/>
          <a:lstStyle/>
          <a:p>
            <a:pPr algn="just"/>
            <a:r>
              <a:rPr lang="de-DE" altLang="de-DE"/>
              <a:t>Im Bereich der Wissenschaftlichkeit überzeugt die konsequente Verwirklichung der </a:t>
            </a:r>
            <a:r>
              <a:rPr lang="de-DE" altLang="de-DE" b="1"/>
              <a:t>Interdisziplinarität (klick), </a:t>
            </a:r>
            <a:r>
              <a:rPr lang="de-DE" altLang="de-DE"/>
              <a:t>u.a. durch die</a:t>
            </a:r>
            <a:r>
              <a:rPr lang="de-DE" altLang="de-DE" b="1"/>
              <a:t> </a:t>
            </a:r>
            <a:r>
              <a:rPr lang="de-DE" altLang="de-DE"/>
              <a:t>Einrichtung interdisziplinärer Zentren, Arbeitsgruppen und Graduiertenkollegs, so z.B. dem Zentrum für Interdisziplinäre Technikforschung (ZIT), der Interdisziplinäre Arbeitsgruppe Naturwissenschaft, Technik und Sicherheit (IANUS) und dem Graduiertenkolleg “Technisierung und Gesellschaft”</a:t>
            </a:r>
            <a:endParaRPr lang="de-DE" altLang="de-DE" b="1"/>
          </a:p>
          <a:p>
            <a:pPr algn="just"/>
            <a:r>
              <a:rPr lang="de-DE" altLang="de-DE"/>
              <a:t>Zusätzlich hat sich die TU Darmstadt besonders um die </a:t>
            </a:r>
            <a:r>
              <a:rPr lang="de-DE" altLang="de-DE" b="1"/>
              <a:t>Fortentwicklung des Qualitätsmanagements</a:t>
            </a:r>
            <a:r>
              <a:rPr lang="de-DE" altLang="de-DE"/>
              <a:t> verdient gemacht. Sie hat federführend beim Aufbau eines erst hochschul-, dann auch </a:t>
            </a:r>
            <a:r>
              <a:rPr lang="de-DE" altLang="de-DE" b="1"/>
              <a:t>länderübergreifenden universitären Evaluationsverbundes (klick)</a:t>
            </a:r>
            <a:r>
              <a:rPr lang="de-DE" altLang="de-DE"/>
              <a:t> von Universitäten mitgewirkt und damit ein Exempel gesetzt, wie Qualitätsentwicklung in Eigenverantwortung der Hochschulen verwirklicht werden kann. Seit 1999 evaluiert sie sich selbst und eigeninitiiert im Evaluationsverbund mit Darmstadt, Karlsruhe, Kaiserslautern und Zürich (2stufiges Verfahren, gute Kosten-Output-Relation)</a:t>
            </a:r>
            <a:endParaRPr lang="de-DE" altLang="de-DE" b="1"/>
          </a:p>
          <a:p>
            <a:pPr algn="just"/>
            <a:r>
              <a:rPr lang="de-DE" altLang="de-DE"/>
              <a:t>Die Hochschule hat außerdem Pionierarbeit beim Vorantreiben der Diskussion über die Einführung von Bachelor- und Masterstudiengängen und </a:t>
            </a:r>
            <a:r>
              <a:rPr lang="de-DE" altLang="de-DE" b="1"/>
              <a:t>Akkreditierung (klick)</a:t>
            </a:r>
            <a:r>
              <a:rPr lang="de-DE" altLang="de-DE"/>
              <a:t> als Qualitätssicherungsinstrument geleistet. Hier ist insbesondere Herrn Prof. Wörners im Akkredierungsverbund für Ingenieurstudiengänge zu nennen.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F1C8D63-708A-E845-B9BB-AC27E98CF58D}"/>
              </a:ext>
            </a:extLst>
          </p:cNvPr>
          <p:cNvSpPr>
            <a:spLocks noGrp="1" noChangeArrowheads="1"/>
          </p:cNvSpPr>
          <p:nvPr>
            <p:ph type="sldNum" sz="quarter" idx="5"/>
          </p:nvPr>
        </p:nvSpPr>
        <p:spPr>
          <a:ln/>
        </p:spPr>
        <p:txBody>
          <a:bodyPr/>
          <a:lstStyle/>
          <a:p>
            <a:fld id="{EE34C4B2-D74E-C04F-8335-B6DCF11074E0}" type="slidenum">
              <a:rPr lang="de-DE" altLang="de-DE"/>
              <a:pPr/>
              <a:t>7</a:t>
            </a:fld>
            <a:endParaRPr lang="de-DE" altLang="de-DE"/>
          </a:p>
        </p:txBody>
      </p:sp>
      <p:sp>
        <p:nvSpPr>
          <p:cNvPr id="140290" name="Rectangle 2">
            <a:extLst>
              <a:ext uri="{FF2B5EF4-FFF2-40B4-BE49-F238E27FC236}">
                <a16:creationId xmlns:a16="http://schemas.microsoft.com/office/drawing/2014/main" id="{BAEF0F45-2988-9E44-ABD7-822CE7B77D7F}"/>
              </a:ext>
            </a:extLst>
          </p:cNvPr>
          <p:cNvSpPr>
            <a:spLocks noChangeArrowheads="1" noTextEdit="1"/>
          </p:cNvSpPr>
          <p:nvPr>
            <p:ph type="sldImg"/>
          </p:nvPr>
        </p:nvSpPr>
        <p:spPr>
          <a:ln/>
        </p:spPr>
      </p:sp>
      <p:sp>
        <p:nvSpPr>
          <p:cNvPr id="140291" name="Rectangle 3">
            <a:extLst>
              <a:ext uri="{FF2B5EF4-FFF2-40B4-BE49-F238E27FC236}">
                <a16:creationId xmlns:a16="http://schemas.microsoft.com/office/drawing/2014/main" id="{EE8BBD8C-1DE8-5A4F-8AD6-DF60CC950678}"/>
              </a:ext>
            </a:extLst>
          </p:cNvPr>
          <p:cNvSpPr>
            <a:spLocks noGrp="1" noChangeArrowheads="1"/>
          </p:cNvSpPr>
          <p:nvPr>
            <p:ph type="body" idx="1"/>
          </p:nvPr>
        </p:nvSpPr>
        <p:spPr/>
        <p:txBody>
          <a:bodyPr/>
          <a:lstStyle/>
          <a:p>
            <a:endParaRPr lang="de-DE" altLang="de-DE"/>
          </a:p>
          <a:p>
            <a:endParaRPr lang="de-DE" altLang="de-DE"/>
          </a:p>
          <a:p>
            <a:endParaRPr lang="de-DE" altLang="de-DE"/>
          </a:p>
          <a:p>
            <a:endParaRPr lang="de-DE" altLang="de-DE"/>
          </a:p>
          <a:p>
            <a:endParaRPr lang="de-DE" altLang="de-DE"/>
          </a:p>
        </p:txBody>
      </p:sp>
      <p:sp>
        <p:nvSpPr>
          <p:cNvPr id="140292" name="Rectangle 4">
            <a:extLst>
              <a:ext uri="{FF2B5EF4-FFF2-40B4-BE49-F238E27FC236}">
                <a16:creationId xmlns:a16="http://schemas.microsoft.com/office/drawing/2014/main" id="{C1CAB126-9CB6-BA4E-853C-D1BE434CBC22}"/>
              </a:ext>
            </a:extLst>
          </p:cNvPr>
          <p:cNvSpPr>
            <a:spLocks noChangeArrowheads="1"/>
          </p:cNvSpPr>
          <p:nvPr/>
        </p:nvSpPr>
        <p:spPr bwMode="auto">
          <a:xfrm>
            <a:off x="1066800" y="44958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a:spcBef>
                <a:spcPct val="30000"/>
              </a:spcBef>
              <a:defRPr sz="1200">
                <a:solidFill>
                  <a:schemeClr val="tx1"/>
                </a:solidFill>
                <a:latin typeface="Times New Roman" panose="02020603050405020304" pitchFamily="18" charset="0"/>
              </a:defRPr>
            </a:lvl2pPr>
            <a:lvl3pPr>
              <a:spcBef>
                <a:spcPct val="30000"/>
              </a:spcBef>
              <a:defRPr sz="1200">
                <a:solidFill>
                  <a:schemeClr val="tx1"/>
                </a:solidFill>
                <a:latin typeface="Times New Roman" panose="02020603050405020304" pitchFamily="18" charset="0"/>
              </a:defRPr>
            </a:lvl3pPr>
            <a:lvl4pPr>
              <a:spcBef>
                <a:spcPct val="30000"/>
              </a:spcBef>
              <a:defRPr sz="1200">
                <a:solidFill>
                  <a:schemeClr val="tx1"/>
                </a:solidFill>
                <a:latin typeface="Times New Roman" panose="02020603050405020304" pitchFamily="18" charset="0"/>
              </a:defRPr>
            </a:lvl4pPr>
            <a:lvl5pPr>
              <a:spcBef>
                <a:spcPct val="30000"/>
              </a:spcBef>
              <a:defRPr sz="1200">
                <a:solidFill>
                  <a:schemeClr val="tx1"/>
                </a:solidFill>
                <a:latin typeface="Times New Roman" panose="02020603050405020304" pitchFamily="18" charset="0"/>
              </a:defRPr>
            </a:lvl5pPr>
            <a:lvl6pPr eaLnBrk="0" fontAlgn="base" hangingPunct="0">
              <a:spcBef>
                <a:spcPct val="30000"/>
              </a:spcBef>
              <a:spcAft>
                <a:spcPct val="0"/>
              </a:spcAft>
              <a:defRPr sz="1200">
                <a:solidFill>
                  <a:schemeClr val="tx1"/>
                </a:solidFill>
                <a:latin typeface="Times New Roman" panose="02020603050405020304" pitchFamily="18" charset="0"/>
              </a:defRPr>
            </a:lvl6pPr>
            <a:lvl7pPr eaLnBrk="0" fontAlgn="base" hangingPunct="0">
              <a:spcBef>
                <a:spcPct val="30000"/>
              </a:spcBef>
              <a:spcAft>
                <a:spcPct val="0"/>
              </a:spcAft>
              <a:defRPr sz="1200">
                <a:solidFill>
                  <a:schemeClr val="tx1"/>
                </a:solidFill>
                <a:latin typeface="Times New Roman" panose="02020603050405020304" pitchFamily="18" charset="0"/>
              </a:defRPr>
            </a:lvl7pPr>
            <a:lvl8pPr eaLnBrk="0" fontAlgn="base" hangingPunct="0">
              <a:spcBef>
                <a:spcPct val="30000"/>
              </a:spcBef>
              <a:spcAft>
                <a:spcPct val="0"/>
              </a:spcAft>
              <a:defRPr sz="1200">
                <a:solidFill>
                  <a:schemeClr val="tx1"/>
                </a:solidFill>
                <a:latin typeface="Times New Roman" panose="02020603050405020304" pitchFamily="18" charset="0"/>
              </a:defRPr>
            </a:lvl8pPr>
            <a:lvl9pPr eaLnBrk="0" fontAlgn="base" hangingPunct="0">
              <a:spcBef>
                <a:spcPct val="30000"/>
              </a:spcBef>
              <a:spcAft>
                <a:spcPct val="0"/>
              </a:spcAft>
              <a:defRPr sz="1200">
                <a:solidFill>
                  <a:schemeClr val="tx1"/>
                </a:solidFill>
                <a:latin typeface="Times New Roman" panose="02020603050405020304" pitchFamily="18" charset="0"/>
              </a:defRPr>
            </a:lvl9pPr>
          </a:lstStyle>
          <a:p>
            <a:pPr algn="just">
              <a:buFont typeface="Symbol" pitchFamily="2" charset="2"/>
              <a:buNone/>
            </a:pPr>
            <a:r>
              <a:rPr lang="de-DE" altLang="de-DE"/>
              <a:t>Die TU Darmstadt hat ein </a:t>
            </a:r>
            <a:r>
              <a:rPr lang="de-DE" altLang="de-DE" b="1"/>
              <a:t>Marketing-Konzept (klick)</a:t>
            </a:r>
            <a:r>
              <a:rPr lang="de-DE" altLang="de-DE"/>
              <a:t> entwickelt und ihr </a:t>
            </a:r>
            <a:r>
              <a:rPr lang="de-DE" altLang="de-DE" b="1"/>
              <a:t>Corporate Design (klick)</a:t>
            </a:r>
            <a:r>
              <a:rPr lang="de-DE" altLang="de-DE"/>
              <a:t> überarbeitet.</a:t>
            </a:r>
          </a:p>
          <a:p>
            <a:pPr algn="just">
              <a:buFont typeface="Symbol" pitchFamily="2" charset="2"/>
              <a:buNone/>
            </a:pPr>
            <a:r>
              <a:rPr lang="de-DE" altLang="de-DE"/>
              <a:t>Besonders pfiffig sind verschiedene </a:t>
            </a:r>
            <a:r>
              <a:rPr lang="de-DE" altLang="de-DE" b="1"/>
              <a:t>Fachbereichsaktivitäten (klick),</a:t>
            </a:r>
            <a:r>
              <a:rPr lang="de-DE" altLang="de-DE"/>
              <a:t> die dazu dienen, das Interesse von Schülern an den Naturwissenschaften zu wecken, so z.B. „Saturday Morning Physics“ für Oberstufenschüler oder die Aktion „Rent a Prof“ des Fachbereichs Elektronik.</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a:extLst>
              <a:ext uri="{FF2B5EF4-FFF2-40B4-BE49-F238E27FC236}">
                <a16:creationId xmlns:a16="http://schemas.microsoft.com/office/drawing/2014/main" id="{E8CDE3B2-97BE-DC45-839D-1EEDAB82715F}"/>
              </a:ext>
            </a:extLst>
          </p:cNvPr>
          <p:cNvSpPr>
            <a:spLocks noGrp="1" noChangeArrowheads="1"/>
          </p:cNvSpPr>
          <p:nvPr>
            <p:ph type="sldNum" sz="quarter" idx="5"/>
          </p:nvPr>
        </p:nvSpPr>
        <p:spPr>
          <a:ln/>
        </p:spPr>
        <p:txBody>
          <a:bodyPr/>
          <a:lstStyle/>
          <a:p>
            <a:fld id="{A166F95C-FD24-294C-AF8B-456A2E396B03}" type="slidenum">
              <a:rPr lang="de-DE" altLang="de-DE"/>
              <a:pPr/>
              <a:t>8</a:t>
            </a:fld>
            <a:endParaRPr lang="de-DE" altLang="de-DE"/>
          </a:p>
        </p:txBody>
      </p:sp>
      <p:sp>
        <p:nvSpPr>
          <p:cNvPr id="142338" name="Rectangle 2">
            <a:extLst>
              <a:ext uri="{FF2B5EF4-FFF2-40B4-BE49-F238E27FC236}">
                <a16:creationId xmlns:a16="http://schemas.microsoft.com/office/drawing/2014/main" id="{5C6A4D33-4EB4-B64A-8FE4-2230E4892448}"/>
              </a:ext>
            </a:extLst>
          </p:cNvPr>
          <p:cNvSpPr>
            <a:spLocks noChangeArrowheads="1" noTextEdit="1"/>
          </p:cNvSpPr>
          <p:nvPr>
            <p:ph type="sldImg"/>
          </p:nvPr>
        </p:nvSpPr>
        <p:spPr>
          <a:ln/>
        </p:spPr>
      </p:sp>
      <p:sp>
        <p:nvSpPr>
          <p:cNvPr id="142339" name="Rectangle 3">
            <a:extLst>
              <a:ext uri="{FF2B5EF4-FFF2-40B4-BE49-F238E27FC236}">
                <a16:creationId xmlns:a16="http://schemas.microsoft.com/office/drawing/2014/main" id="{4DD86A93-D32A-7149-8725-855C2A33AB91}"/>
              </a:ext>
            </a:extLst>
          </p:cNvPr>
          <p:cNvSpPr>
            <a:spLocks noGrp="1" noChangeArrowheads="1"/>
          </p:cNvSpPr>
          <p:nvPr>
            <p:ph type="body" idx="1"/>
          </p:nvPr>
        </p:nvSpPr>
        <p:spPr>
          <a:xfrm>
            <a:off x="914400" y="4419600"/>
            <a:ext cx="5029200" cy="4114800"/>
          </a:xfrm>
        </p:spPr>
        <p:txBody>
          <a:bodyPr/>
          <a:lstStyle/>
          <a:p>
            <a:pPr>
              <a:buFont typeface="Symbol" pitchFamily="2" charset="2"/>
              <a:buNone/>
            </a:pPr>
            <a:r>
              <a:rPr lang="de-DE" altLang="de-DE"/>
              <a:t> </a:t>
            </a:r>
          </a:p>
        </p:txBody>
      </p:sp>
      <p:sp>
        <p:nvSpPr>
          <p:cNvPr id="142341" name="Rectangle 5">
            <a:extLst>
              <a:ext uri="{FF2B5EF4-FFF2-40B4-BE49-F238E27FC236}">
                <a16:creationId xmlns:a16="http://schemas.microsoft.com/office/drawing/2014/main" id="{8F98CC84-B3A4-6043-BAAB-68CB288B60E9}"/>
              </a:ext>
            </a:extLst>
          </p:cNvPr>
          <p:cNvSpPr>
            <a:spLocks noChangeArrowheads="1"/>
          </p:cNvSpPr>
          <p:nvPr/>
        </p:nvSpPr>
        <p:spPr bwMode="auto">
          <a:xfrm>
            <a:off x="1066800" y="44958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a:spcBef>
                <a:spcPct val="30000"/>
              </a:spcBef>
              <a:defRPr sz="1200">
                <a:solidFill>
                  <a:schemeClr val="tx1"/>
                </a:solidFill>
                <a:latin typeface="Times New Roman" panose="02020603050405020304" pitchFamily="18" charset="0"/>
              </a:defRPr>
            </a:lvl2pPr>
            <a:lvl3pPr>
              <a:spcBef>
                <a:spcPct val="30000"/>
              </a:spcBef>
              <a:defRPr sz="1200">
                <a:solidFill>
                  <a:schemeClr val="tx1"/>
                </a:solidFill>
                <a:latin typeface="Times New Roman" panose="02020603050405020304" pitchFamily="18" charset="0"/>
              </a:defRPr>
            </a:lvl3pPr>
            <a:lvl4pPr>
              <a:spcBef>
                <a:spcPct val="30000"/>
              </a:spcBef>
              <a:defRPr sz="1200">
                <a:solidFill>
                  <a:schemeClr val="tx1"/>
                </a:solidFill>
                <a:latin typeface="Times New Roman" panose="02020603050405020304" pitchFamily="18" charset="0"/>
              </a:defRPr>
            </a:lvl4pPr>
            <a:lvl5pPr>
              <a:spcBef>
                <a:spcPct val="30000"/>
              </a:spcBef>
              <a:defRPr sz="1200">
                <a:solidFill>
                  <a:schemeClr val="tx1"/>
                </a:solidFill>
                <a:latin typeface="Times New Roman" panose="02020603050405020304" pitchFamily="18" charset="0"/>
              </a:defRPr>
            </a:lvl5pPr>
            <a:lvl6pPr eaLnBrk="0" fontAlgn="base" hangingPunct="0">
              <a:spcBef>
                <a:spcPct val="30000"/>
              </a:spcBef>
              <a:spcAft>
                <a:spcPct val="0"/>
              </a:spcAft>
              <a:defRPr sz="1200">
                <a:solidFill>
                  <a:schemeClr val="tx1"/>
                </a:solidFill>
                <a:latin typeface="Times New Roman" panose="02020603050405020304" pitchFamily="18" charset="0"/>
              </a:defRPr>
            </a:lvl6pPr>
            <a:lvl7pPr eaLnBrk="0" fontAlgn="base" hangingPunct="0">
              <a:spcBef>
                <a:spcPct val="30000"/>
              </a:spcBef>
              <a:spcAft>
                <a:spcPct val="0"/>
              </a:spcAft>
              <a:defRPr sz="1200">
                <a:solidFill>
                  <a:schemeClr val="tx1"/>
                </a:solidFill>
                <a:latin typeface="Times New Roman" panose="02020603050405020304" pitchFamily="18" charset="0"/>
              </a:defRPr>
            </a:lvl7pPr>
            <a:lvl8pPr eaLnBrk="0" fontAlgn="base" hangingPunct="0">
              <a:spcBef>
                <a:spcPct val="30000"/>
              </a:spcBef>
              <a:spcAft>
                <a:spcPct val="0"/>
              </a:spcAft>
              <a:defRPr sz="1200">
                <a:solidFill>
                  <a:schemeClr val="tx1"/>
                </a:solidFill>
                <a:latin typeface="Times New Roman" panose="02020603050405020304" pitchFamily="18" charset="0"/>
              </a:defRPr>
            </a:lvl8pPr>
            <a:lvl9pPr eaLnBrk="0" fontAlgn="base" hangingPunct="0">
              <a:spcBef>
                <a:spcPct val="30000"/>
              </a:spcBef>
              <a:spcAft>
                <a:spcPct val="0"/>
              </a:spcAft>
              <a:defRPr sz="1200">
                <a:solidFill>
                  <a:schemeClr val="tx1"/>
                </a:solidFill>
                <a:latin typeface="Times New Roman" panose="02020603050405020304" pitchFamily="18" charset="0"/>
              </a:defRPr>
            </a:lvl9pPr>
          </a:lstStyle>
          <a:p>
            <a:r>
              <a:rPr lang="de-DE" altLang="de-DE"/>
              <a:t> </a:t>
            </a:r>
          </a:p>
          <a:p>
            <a:pPr>
              <a:buFontTx/>
              <a:buChar char="•"/>
            </a:pPr>
            <a:endParaRPr lang="de-DE" altLang="de-DE"/>
          </a:p>
          <a:p>
            <a:endParaRPr lang="de-DE" altLang="de-DE"/>
          </a:p>
        </p:txBody>
      </p:sp>
      <p:sp>
        <p:nvSpPr>
          <p:cNvPr id="142343" name="Rectangle 7">
            <a:extLst>
              <a:ext uri="{FF2B5EF4-FFF2-40B4-BE49-F238E27FC236}">
                <a16:creationId xmlns:a16="http://schemas.microsoft.com/office/drawing/2014/main" id="{02A7DE87-5BAD-714C-8904-88AD7E11B23F}"/>
              </a:ext>
            </a:extLst>
          </p:cNvPr>
          <p:cNvSpPr>
            <a:spLocks noChangeArrowheads="1"/>
          </p:cNvSpPr>
          <p:nvPr/>
        </p:nvSpPr>
        <p:spPr bwMode="auto">
          <a:xfrm>
            <a:off x="990600" y="45720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a:spcBef>
                <a:spcPct val="30000"/>
              </a:spcBef>
              <a:defRPr sz="1200">
                <a:solidFill>
                  <a:schemeClr val="tx1"/>
                </a:solidFill>
                <a:latin typeface="Times New Roman" panose="02020603050405020304" pitchFamily="18" charset="0"/>
              </a:defRPr>
            </a:lvl2pPr>
            <a:lvl3pPr>
              <a:spcBef>
                <a:spcPct val="30000"/>
              </a:spcBef>
              <a:defRPr sz="1200">
                <a:solidFill>
                  <a:schemeClr val="tx1"/>
                </a:solidFill>
                <a:latin typeface="Times New Roman" panose="02020603050405020304" pitchFamily="18" charset="0"/>
              </a:defRPr>
            </a:lvl3pPr>
            <a:lvl4pPr>
              <a:spcBef>
                <a:spcPct val="30000"/>
              </a:spcBef>
              <a:defRPr sz="1200">
                <a:solidFill>
                  <a:schemeClr val="tx1"/>
                </a:solidFill>
                <a:latin typeface="Times New Roman" panose="02020603050405020304" pitchFamily="18" charset="0"/>
              </a:defRPr>
            </a:lvl4pPr>
            <a:lvl5pPr>
              <a:spcBef>
                <a:spcPct val="30000"/>
              </a:spcBef>
              <a:defRPr sz="1200">
                <a:solidFill>
                  <a:schemeClr val="tx1"/>
                </a:solidFill>
                <a:latin typeface="Times New Roman" panose="02020603050405020304" pitchFamily="18" charset="0"/>
              </a:defRPr>
            </a:lvl5pPr>
            <a:lvl6pPr eaLnBrk="0" fontAlgn="base" hangingPunct="0">
              <a:spcBef>
                <a:spcPct val="30000"/>
              </a:spcBef>
              <a:spcAft>
                <a:spcPct val="0"/>
              </a:spcAft>
              <a:defRPr sz="1200">
                <a:solidFill>
                  <a:schemeClr val="tx1"/>
                </a:solidFill>
                <a:latin typeface="Times New Roman" panose="02020603050405020304" pitchFamily="18" charset="0"/>
              </a:defRPr>
            </a:lvl6pPr>
            <a:lvl7pPr eaLnBrk="0" fontAlgn="base" hangingPunct="0">
              <a:spcBef>
                <a:spcPct val="30000"/>
              </a:spcBef>
              <a:spcAft>
                <a:spcPct val="0"/>
              </a:spcAft>
              <a:defRPr sz="1200">
                <a:solidFill>
                  <a:schemeClr val="tx1"/>
                </a:solidFill>
                <a:latin typeface="Times New Roman" panose="02020603050405020304" pitchFamily="18" charset="0"/>
              </a:defRPr>
            </a:lvl7pPr>
            <a:lvl8pPr eaLnBrk="0" fontAlgn="base" hangingPunct="0">
              <a:spcBef>
                <a:spcPct val="30000"/>
              </a:spcBef>
              <a:spcAft>
                <a:spcPct val="0"/>
              </a:spcAft>
              <a:defRPr sz="1200">
                <a:solidFill>
                  <a:schemeClr val="tx1"/>
                </a:solidFill>
                <a:latin typeface="Times New Roman" panose="02020603050405020304" pitchFamily="18" charset="0"/>
              </a:defRPr>
            </a:lvl8pPr>
            <a:lvl9pPr eaLnBrk="0" fontAlgn="base" hangingPunct="0">
              <a:spcBef>
                <a:spcPct val="30000"/>
              </a:spcBef>
              <a:spcAft>
                <a:spcPct val="0"/>
              </a:spcAft>
              <a:defRPr sz="1200">
                <a:solidFill>
                  <a:schemeClr val="tx1"/>
                </a:solidFill>
                <a:latin typeface="Times New Roman" panose="02020603050405020304" pitchFamily="18" charset="0"/>
              </a:defRPr>
            </a:lvl9pPr>
          </a:lstStyle>
          <a:p>
            <a:r>
              <a:rPr lang="de-DE" altLang="de-DE"/>
              <a:t>Die Entwicklung eines </a:t>
            </a:r>
            <a:r>
              <a:rPr lang="de-DE" altLang="de-DE" b="1"/>
              <a:t>Leitbildes</a:t>
            </a:r>
            <a:r>
              <a:rPr lang="de-DE" altLang="de-DE"/>
              <a:t> hat die TU Darmstadt genutzt, um das  </a:t>
            </a:r>
            <a:r>
              <a:rPr lang="de-DE" altLang="de-DE" b="1"/>
              <a:t>Zusammenwirken von Ingenieur- und Naturwissenschaften (klick)</a:t>
            </a:r>
            <a:r>
              <a:rPr lang="de-DE" altLang="de-DE"/>
              <a:t> mit den Geisteswissenschaften ist fest zu verankern. Das klare Bekenntnis zu den Geisteswissenschaften ist damit ein wesentliches Profilmerkmal der TU Darmstadt.</a:t>
            </a:r>
          </a:p>
          <a:p>
            <a:r>
              <a:rPr lang="de-DE" altLang="de-DE"/>
              <a:t>Dieses besondere Profil schlägt sich auch im leistungsbezogenen </a:t>
            </a:r>
            <a:r>
              <a:rPr lang="de-DE" altLang="de-DE" i="1"/>
              <a:t>Mittelverteilungsmodel</a:t>
            </a:r>
            <a:r>
              <a:rPr lang="de-DE" altLang="de-DE"/>
              <a:t>l nieder, in dem die Geisteswissenschaften dieser Zielsetzung entsprechend berücksichtigt sind.</a:t>
            </a:r>
          </a:p>
          <a:p>
            <a:r>
              <a:rPr lang="de-DE" altLang="de-DE"/>
              <a:t>Mit dem </a:t>
            </a:r>
            <a:r>
              <a:rPr lang="de-DE" altLang="de-DE" b="1"/>
              <a:t>Hochschulentwicklungsplan (klick)</a:t>
            </a:r>
            <a:r>
              <a:rPr lang="de-DE" altLang="de-DE"/>
              <a:t> hat sich die Hochschule zudem einen Rahmen für die nächsten 6 Jahre gesteckt, innerhalb dessen sich ein dezentrales Wechselwirkungsgefüge von Strukturplänen und Zielvereinbarungen erstreckt.</a:t>
            </a:r>
          </a:p>
          <a:p>
            <a:endParaRPr lang="de-DE" altLang="de-DE"/>
          </a:p>
          <a:p>
            <a:endParaRPr lang="de-DE" alt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B603A88-4498-D046-A1C9-76138895CDF0}"/>
              </a:ext>
            </a:extLst>
          </p:cNvPr>
          <p:cNvSpPr>
            <a:spLocks noGrp="1" noChangeArrowheads="1"/>
          </p:cNvSpPr>
          <p:nvPr>
            <p:ph type="sldNum" sz="quarter" idx="5"/>
          </p:nvPr>
        </p:nvSpPr>
        <p:spPr>
          <a:ln/>
        </p:spPr>
        <p:txBody>
          <a:bodyPr/>
          <a:lstStyle/>
          <a:p>
            <a:fld id="{26FFC1E0-3A1B-604D-BDD6-5DF778BE6D0F}" type="slidenum">
              <a:rPr lang="de-DE" altLang="de-DE"/>
              <a:pPr/>
              <a:t>9</a:t>
            </a:fld>
            <a:endParaRPr lang="de-DE" altLang="de-DE"/>
          </a:p>
        </p:txBody>
      </p:sp>
      <p:sp>
        <p:nvSpPr>
          <p:cNvPr id="144386" name="Rectangle 2">
            <a:extLst>
              <a:ext uri="{FF2B5EF4-FFF2-40B4-BE49-F238E27FC236}">
                <a16:creationId xmlns:a16="http://schemas.microsoft.com/office/drawing/2014/main" id="{BA0EA207-892F-FF4A-9654-EA4BEBA86D46}"/>
              </a:ext>
            </a:extLst>
          </p:cNvPr>
          <p:cNvSpPr>
            <a:spLocks noChangeArrowheads="1" noTextEdit="1"/>
          </p:cNvSpPr>
          <p:nvPr>
            <p:ph type="sldImg"/>
          </p:nvPr>
        </p:nvSpPr>
        <p:spPr>
          <a:ln/>
        </p:spPr>
      </p:sp>
      <p:sp>
        <p:nvSpPr>
          <p:cNvPr id="144387" name="Rectangle 3">
            <a:extLst>
              <a:ext uri="{FF2B5EF4-FFF2-40B4-BE49-F238E27FC236}">
                <a16:creationId xmlns:a16="http://schemas.microsoft.com/office/drawing/2014/main" id="{5BCFC0CF-5E9B-8745-82B5-92ECEF716E57}"/>
              </a:ext>
            </a:extLst>
          </p:cNvPr>
          <p:cNvSpPr>
            <a:spLocks noGrp="1" noChangeArrowheads="1"/>
          </p:cNvSpPr>
          <p:nvPr>
            <p:ph type="body" idx="1"/>
          </p:nvPr>
        </p:nvSpPr>
        <p:spPr/>
        <p:txBody>
          <a:bodyPr/>
          <a:lstStyle/>
          <a:p>
            <a:r>
              <a:rPr lang="de-DE" altLang="de-DE"/>
              <a:t> Im Bereich der Wirtschaftlichkeit hat die TU Darmstadt viel vorzuweisen. Sie verfügt über eine </a:t>
            </a:r>
            <a:r>
              <a:rPr lang="de-DE" altLang="de-DE" b="1"/>
              <a:t>leistungs- und bedarfsorientierte, indikatorgestützte Mittelverteilung,</a:t>
            </a:r>
            <a:r>
              <a:rPr lang="de-DE" altLang="de-DE"/>
              <a:t> einen </a:t>
            </a:r>
            <a:r>
              <a:rPr lang="de-DE" altLang="de-DE" b="1"/>
              <a:t>internen Investititionsfonds</a:t>
            </a:r>
            <a:r>
              <a:rPr lang="de-DE" altLang="de-DE"/>
              <a:t> zur Innovationsförderungund beteiligt sich am </a:t>
            </a:r>
            <a:r>
              <a:rPr lang="de-DE" altLang="de-DE" b="1"/>
              <a:t>Modellversuch „Programmhaushalt“. </a:t>
            </a:r>
          </a:p>
          <a:p>
            <a:r>
              <a:rPr lang="de-DE" altLang="de-DE"/>
              <a:t>Besonders hervorgehoben werden sollen hier nur 2 Besonderheiten:</a:t>
            </a:r>
          </a:p>
          <a:p>
            <a:pPr>
              <a:buFont typeface="Symbol" pitchFamily="2" charset="2"/>
              <a:buChar char="·"/>
            </a:pPr>
            <a:r>
              <a:rPr lang="de-DE" altLang="de-DE"/>
              <a:t> Die TU Darmstadt bietet anderen hessischen Hochschulen systemtechnische Unterstützung  bei der Einführung einer Kosten-Leistungsrechnung auf Basis von SAPR/3, und fungiert so als landesweites </a:t>
            </a:r>
            <a:r>
              <a:rPr lang="de-DE" altLang="de-DE" i="1"/>
              <a:t>Kompetenzzentrum.</a:t>
            </a:r>
            <a:r>
              <a:rPr lang="de-DE" altLang="de-DE"/>
              <a:t> </a:t>
            </a:r>
          </a:p>
          <a:p>
            <a:pPr>
              <a:buFont typeface="Symbol" pitchFamily="2" charset="2"/>
              <a:buChar char="·"/>
            </a:pPr>
            <a:r>
              <a:rPr lang="de-DE" altLang="de-DE" i="1"/>
              <a:t>“Enhanced periphery”: D</a:t>
            </a:r>
            <a:r>
              <a:rPr lang="de-DE" altLang="de-DE"/>
              <a:t>ie Universität durch eine Fülle von public private partnerships und Ausgründungen in Forschung und Weiterbildung mit ihrem gesellschaftlichen und wirtschaftlichen Umfeld verbunden. Durch Beteiligung der Universität an Forschungsfirmen wie SusTech GmbH &amp; Co KG werden positive Synergieeffekte zu Forschung und Lehre geschaffen, das Technologie- und Innovationszentrum fördert nachhaltig Unternehmensgründungen und über ein International Institute in Lifelong Learning werden berufliche Weiterbildungsmaßnahmen angeboten.</a:t>
            </a:r>
          </a:p>
          <a:p>
            <a:pPr>
              <a:buFont typeface="Symbol" pitchFamily="2" charset="2"/>
              <a:buNone/>
            </a:pPr>
            <a:r>
              <a:rPr lang="de-DE" altLang="de-DE"/>
              <a:t>Diese Aktivitäten im Umfeld sind kennzeichnend für die Herangehensweise der TU Darmstadt ist, die wo immer möglich die Zusammenarbeit mit anderen Universitäten im Verbund und in Netzwerken als auch mit Institutionen im außeruniversitären gesellschaftlichen und wirtschaftlichen Umfeld sucht. </a:t>
            </a:r>
          </a:p>
          <a:p>
            <a:pPr>
              <a:buFont typeface="Symbol" pitchFamily="2" charset="2"/>
              <a:buNone/>
            </a:pPr>
            <a:r>
              <a:rPr lang="de-DE" altLang="de-DE"/>
              <a:t>Der Universität gelingt es dabei auf vorbildliche Weise, die proaktive Stärkung und Weiterentwicklung ihrer wissenschaftlichen Substanz mit innovativen Vorstößen in der Zusammenwirkung mit ihrem gesellschaftlichen und wirtschaftlichen Umfeld auszubalancieren. Sie zeigt damit, dass sich Wissenschaftlichkeit und die Offenheit gegenüber Wirtschaft und Gesellschaft nicht ausschließen, sondern im Gegenteil zur gegenseitigen Stärkung genutzt werden können.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D73988-6B9A-3E48-9A19-6AC6BFC95208}"/>
              </a:ext>
            </a:extLst>
          </p:cNvPr>
          <p:cNvSpPr>
            <a:spLocks noGrp="1"/>
          </p:cNvSpPr>
          <p:nvPr>
            <p:ph type="ctrTitle"/>
          </p:nvPr>
        </p:nvSpPr>
        <p:spPr>
          <a:xfrm>
            <a:off x="1143000" y="1122363"/>
            <a:ext cx="6858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00D080A2-4B69-CF48-900C-5DA463C72CA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AE857438-3748-B84A-A88D-266A93E4C03D}"/>
              </a:ext>
            </a:extLst>
          </p:cNvPr>
          <p:cNvSpPr>
            <a:spLocks noGrp="1"/>
          </p:cNvSpPr>
          <p:nvPr>
            <p:ph type="dt" sz="half" idx="10"/>
          </p:nvPr>
        </p:nvSpPr>
        <p:spPr/>
        <p:txBody>
          <a:bodyPr/>
          <a:lstStyle>
            <a:lvl1pPr>
              <a:defRPr/>
            </a:lvl1pPr>
          </a:lstStyle>
          <a:p>
            <a:endParaRPr lang="en-US" altLang="de-DE"/>
          </a:p>
        </p:txBody>
      </p:sp>
      <p:sp>
        <p:nvSpPr>
          <p:cNvPr id="5" name="Foliennummernplatzhalter 4">
            <a:extLst>
              <a:ext uri="{FF2B5EF4-FFF2-40B4-BE49-F238E27FC236}">
                <a16:creationId xmlns:a16="http://schemas.microsoft.com/office/drawing/2014/main" id="{D862D969-8E5C-0B4D-93A2-E0F354468220}"/>
              </a:ext>
            </a:extLst>
          </p:cNvPr>
          <p:cNvSpPr>
            <a:spLocks noGrp="1"/>
          </p:cNvSpPr>
          <p:nvPr>
            <p:ph type="sldNum" sz="quarter" idx="11"/>
          </p:nvPr>
        </p:nvSpPr>
        <p:spPr/>
        <p:txBody>
          <a:bodyPr/>
          <a:lstStyle>
            <a:lvl1pPr>
              <a:defRPr/>
            </a:lvl1pPr>
          </a:lstStyle>
          <a:p>
            <a:fld id="{4E8ABFEE-7E46-9A4D-A397-B2D7E05E590A}" type="slidenum">
              <a:rPr lang="en-US" altLang="de-DE"/>
              <a:pPr/>
              <a:t>‹Nr.›</a:t>
            </a:fld>
            <a:endParaRPr lang="en-US" altLang="de-DE">
              <a:latin typeface="Times New Roman" panose="02020603050405020304" pitchFamily="18" charset="0"/>
            </a:endParaRPr>
          </a:p>
        </p:txBody>
      </p:sp>
    </p:spTree>
    <p:extLst>
      <p:ext uri="{BB962C8B-B14F-4D97-AF65-F5344CB8AC3E}">
        <p14:creationId xmlns:p14="http://schemas.microsoft.com/office/powerpoint/2010/main" val="438392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8CF048-37EA-6842-B3F2-1DD9D95094DF}"/>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4FE83AD3-8BEC-424C-81FF-0F08927F3EDA}"/>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F2402A9-80B7-DA4C-82A0-6E9A71F16532}"/>
              </a:ext>
            </a:extLst>
          </p:cNvPr>
          <p:cNvSpPr>
            <a:spLocks noGrp="1"/>
          </p:cNvSpPr>
          <p:nvPr>
            <p:ph type="dt" sz="half" idx="10"/>
          </p:nvPr>
        </p:nvSpPr>
        <p:spPr/>
        <p:txBody>
          <a:bodyPr/>
          <a:lstStyle>
            <a:lvl1pPr>
              <a:defRPr/>
            </a:lvl1pPr>
          </a:lstStyle>
          <a:p>
            <a:endParaRPr lang="en-US" altLang="de-DE"/>
          </a:p>
        </p:txBody>
      </p:sp>
      <p:sp>
        <p:nvSpPr>
          <p:cNvPr id="5" name="Foliennummernplatzhalter 4">
            <a:extLst>
              <a:ext uri="{FF2B5EF4-FFF2-40B4-BE49-F238E27FC236}">
                <a16:creationId xmlns:a16="http://schemas.microsoft.com/office/drawing/2014/main" id="{EAF99893-EE4A-0D43-AF01-60F2B037C6BF}"/>
              </a:ext>
            </a:extLst>
          </p:cNvPr>
          <p:cNvSpPr>
            <a:spLocks noGrp="1"/>
          </p:cNvSpPr>
          <p:nvPr>
            <p:ph type="sldNum" sz="quarter" idx="11"/>
          </p:nvPr>
        </p:nvSpPr>
        <p:spPr/>
        <p:txBody>
          <a:bodyPr/>
          <a:lstStyle>
            <a:lvl1pPr>
              <a:defRPr/>
            </a:lvl1pPr>
          </a:lstStyle>
          <a:p>
            <a:fld id="{A13C6AC6-7B23-EB4D-AD64-0DB4C6E334A2}" type="slidenum">
              <a:rPr lang="en-US" altLang="de-DE"/>
              <a:pPr/>
              <a:t>‹Nr.›</a:t>
            </a:fld>
            <a:endParaRPr lang="en-US" altLang="de-DE">
              <a:latin typeface="Times New Roman" panose="02020603050405020304" pitchFamily="18" charset="0"/>
            </a:endParaRPr>
          </a:p>
        </p:txBody>
      </p:sp>
    </p:spTree>
    <p:extLst>
      <p:ext uri="{BB962C8B-B14F-4D97-AF65-F5344CB8AC3E}">
        <p14:creationId xmlns:p14="http://schemas.microsoft.com/office/powerpoint/2010/main" val="3085705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E3E4E8A7-9EA2-414A-A1A0-BD512D143DA8}"/>
              </a:ext>
            </a:extLst>
          </p:cNvPr>
          <p:cNvSpPr>
            <a:spLocks noGrp="1"/>
          </p:cNvSpPr>
          <p:nvPr>
            <p:ph type="title" orient="vert"/>
          </p:nvPr>
        </p:nvSpPr>
        <p:spPr>
          <a:xfrm>
            <a:off x="6629400" y="0"/>
            <a:ext cx="2209800" cy="6096000"/>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CBF3820E-73F7-7845-A3D6-0A1782D460BE}"/>
              </a:ext>
            </a:extLst>
          </p:cNvPr>
          <p:cNvSpPr>
            <a:spLocks noGrp="1"/>
          </p:cNvSpPr>
          <p:nvPr>
            <p:ph type="body" orient="vert" idx="1"/>
          </p:nvPr>
        </p:nvSpPr>
        <p:spPr>
          <a:xfrm>
            <a:off x="0" y="0"/>
            <a:ext cx="6477000" cy="6096000"/>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5655BD-18D6-B640-9AA2-E53D54F6E47A}"/>
              </a:ext>
            </a:extLst>
          </p:cNvPr>
          <p:cNvSpPr>
            <a:spLocks noGrp="1"/>
          </p:cNvSpPr>
          <p:nvPr>
            <p:ph type="dt" sz="half" idx="10"/>
          </p:nvPr>
        </p:nvSpPr>
        <p:spPr/>
        <p:txBody>
          <a:bodyPr/>
          <a:lstStyle>
            <a:lvl1pPr>
              <a:defRPr/>
            </a:lvl1pPr>
          </a:lstStyle>
          <a:p>
            <a:endParaRPr lang="en-US" altLang="de-DE"/>
          </a:p>
        </p:txBody>
      </p:sp>
      <p:sp>
        <p:nvSpPr>
          <p:cNvPr id="5" name="Foliennummernplatzhalter 4">
            <a:extLst>
              <a:ext uri="{FF2B5EF4-FFF2-40B4-BE49-F238E27FC236}">
                <a16:creationId xmlns:a16="http://schemas.microsoft.com/office/drawing/2014/main" id="{F2CD0721-661C-F545-83B2-F0C80910906B}"/>
              </a:ext>
            </a:extLst>
          </p:cNvPr>
          <p:cNvSpPr>
            <a:spLocks noGrp="1"/>
          </p:cNvSpPr>
          <p:nvPr>
            <p:ph type="sldNum" sz="quarter" idx="11"/>
          </p:nvPr>
        </p:nvSpPr>
        <p:spPr/>
        <p:txBody>
          <a:bodyPr/>
          <a:lstStyle>
            <a:lvl1pPr>
              <a:defRPr/>
            </a:lvl1pPr>
          </a:lstStyle>
          <a:p>
            <a:fld id="{1DF26D8D-28F0-AC47-9D5C-F01943EE1B96}" type="slidenum">
              <a:rPr lang="en-US" altLang="de-DE"/>
              <a:pPr/>
              <a:t>‹Nr.›</a:t>
            </a:fld>
            <a:endParaRPr lang="en-US" altLang="de-DE">
              <a:latin typeface="Times New Roman" panose="02020603050405020304" pitchFamily="18" charset="0"/>
            </a:endParaRPr>
          </a:p>
        </p:txBody>
      </p:sp>
    </p:spTree>
    <p:extLst>
      <p:ext uri="{BB962C8B-B14F-4D97-AF65-F5344CB8AC3E}">
        <p14:creationId xmlns:p14="http://schemas.microsoft.com/office/powerpoint/2010/main" val="4222615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DC1741-7997-7E4C-92D5-E76B15AF0F3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3F249125-4E8C-9341-8933-4BD8E40E1CFA}"/>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3035A78-408D-B04C-9BB6-368096344274}"/>
              </a:ext>
            </a:extLst>
          </p:cNvPr>
          <p:cNvSpPr>
            <a:spLocks noGrp="1"/>
          </p:cNvSpPr>
          <p:nvPr>
            <p:ph type="dt" sz="half" idx="10"/>
          </p:nvPr>
        </p:nvSpPr>
        <p:spPr/>
        <p:txBody>
          <a:bodyPr/>
          <a:lstStyle>
            <a:lvl1pPr>
              <a:defRPr/>
            </a:lvl1pPr>
          </a:lstStyle>
          <a:p>
            <a:endParaRPr lang="en-US" altLang="de-DE"/>
          </a:p>
        </p:txBody>
      </p:sp>
      <p:sp>
        <p:nvSpPr>
          <p:cNvPr id="5" name="Foliennummernplatzhalter 4">
            <a:extLst>
              <a:ext uri="{FF2B5EF4-FFF2-40B4-BE49-F238E27FC236}">
                <a16:creationId xmlns:a16="http://schemas.microsoft.com/office/drawing/2014/main" id="{50D7EC03-6731-5743-AE51-A5BC363DA897}"/>
              </a:ext>
            </a:extLst>
          </p:cNvPr>
          <p:cNvSpPr>
            <a:spLocks noGrp="1"/>
          </p:cNvSpPr>
          <p:nvPr>
            <p:ph type="sldNum" sz="quarter" idx="11"/>
          </p:nvPr>
        </p:nvSpPr>
        <p:spPr/>
        <p:txBody>
          <a:bodyPr/>
          <a:lstStyle>
            <a:lvl1pPr>
              <a:defRPr/>
            </a:lvl1pPr>
          </a:lstStyle>
          <a:p>
            <a:fld id="{94D6945B-6CC3-964F-950B-732FC851EA2F}" type="slidenum">
              <a:rPr lang="en-US" altLang="de-DE"/>
              <a:pPr/>
              <a:t>‹Nr.›</a:t>
            </a:fld>
            <a:endParaRPr lang="en-US" altLang="de-DE">
              <a:latin typeface="Times New Roman" panose="02020603050405020304" pitchFamily="18" charset="0"/>
            </a:endParaRPr>
          </a:p>
        </p:txBody>
      </p:sp>
    </p:spTree>
    <p:extLst>
      <p:ext uri="{BB962C8B-B14F-4D97-AF65-F5344CB8AC3E}">
        <p14:creationId xmlns:p14="http://schemas.microsoft.com/office/powerpoint/2010/main" val="2672994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637453-C43D-3C40-B24C-AB2BEE652646}"/>
              </a:ext>
            </a:extLst>
          </p:cNvPr>
          <p:cNvSpPr>
            <a:spLocks noGrp="1"/>
          </p:cNvSpPr>
          <p:nvPr>
            <p:ph type="title"/>
          </p:nvPr>
        </p:nvSpPr>
        <p:spPr>
          <a:xfrm>
            <a:off x="623888" y="1709738"/>
            <a:ext cx="78867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C8397FFD-CB1E-574F-9972-30BFA1EB9197}"/>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Mastertextformat bearbeiten</a:t>
            </a:r>
          </a:p>
        </p:txBody>
      </p:sp>
      <p:sp>
        <p:nvSpPr>
          <p:cNvPr id="4" name="Datumsplatzhalter 3">
            <a:extLst>
              <a:ext uri="{FF2B5EF4-FFF2-40B4-BE49-F238E27FC236}">
                <a16:creationId xmlns:a16="http://schemas.microsoft.com/office/drawing/2014/main" id="{AF35C904-8CD0-C54F-9718-F66782D4B08E}"/>
              </a:ext>
            </a:extLst>
          </p:cNvPr>
          <p:cNvSpPr>
            <a:spLocks noGrp="1"/>
          </p:cNvSpPr>
          <p:nvPr>
            <p:ph type="dt" sz="half" idx="10"/>
          </p:nvPr>
        </p:nvSpPr>
        <p:spPr/>
        <p:txBody>
          <a:bodyPr/>
          <a:lstStyle>
            <a:lvl1pPr>
              <a:defRPr/>
            </a:lvl1pPr>
          </a:lstStyle>
          <a:p>
            <a:endParaRPr lang="en-US" altLang="de-DE"/>
          </a:p>
        </p:txBody>
      </p:sp>
      <p:sp>
        <p:nvSpPr>
          <p:cNvPr id="5" name="Foliennummernplatzhalter 4">
            <a:extLst>
              <a:ext uri="{FF2B5EF4-FFF2-40B4-BE49-F238E27FC236}">
                <a16:creationId xmlns:a16="http://schemas.microsoft.com/office/drawing/2014/main" id="{4596E0E9-2201-6643-A134-CF3281491CED}"/>
              </a:ext>
            </a:extLst>
          </p:cNvPr>
          <p:cNvSpPr>
            <a:spLocks noGrp="1"/>
          </p:cNvSpPr>
          <p:nvPr>
            <p:ph type="sldNum" sz="quarter" idx="11"/>
          </p:nvPr>
        </p:nvSpPr>
        <p:spPr/>
        <p:txBody>
          <a:bodyPr/>
          <a:lstStyle>
            <a:lvl1pPr>
              <a:defRPr/>
            </a:lvl1pPr>
          </a:lstStyle>
          <a:p>
            <a:fld id="{DB1308D9-309B-EB4F-89C3-EE263D342B39}" type="slidenum">
              <a:rPr lang="en-US" altLang="de-DE"/>
              <a:pPr/>
              <a:t>‹Nr.›</a:t>
            </a:fld>
            <a:endParaRPr lang="en-US" altLang="de-DE">
              <a:latin typeface="Times New Roman" panose="02020603050405020304" pitchFamily="18" charset="0"/>
            </a:endParaRPr>
          </a:p>
        </p:txBody>
      </p:sp>
    </p:spTree>
    <p:extLst>
      <p:ext uri="{BB962C8B-B14F-4D97-AF65-F5344CB8AC3E}">
        <p14:creationId xmlns:p14="http://schemas.microsoft.com/office/powerpoint/2010/main" val="3514894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D34C98-C34A-7A4F-9D1B-F177D374D568}"/>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A847AC4C-E55A-7A43-8DD9-5629370A07CD}"/>
              </a:ext>
            </a:extLst>
          </p:cNvPr>
          <p:cNvSpPr>
            <a:spLocks noGrp="1"/>
          </p:cNvSpPr>
          <p:nvPr>
            <p:ph sz="half" idx="1"/>
          </p:nvPr>
        </p:nvSpPr>
        <p:spPr>
          <a:xfrm>
            <a:off x="0" y="1295400"/>
            <a:ext cx="4343400" cy="48006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7EE9717D-3E64-D74A-8DFD-67ED777FB3BD}"/>
              </a:ext>
            </a:extLst>
          </p:cNvPr>
          <p:cNvSpPr>
            <a:spLocks noGrp="1"/>
          </p:cNvSpPr>
          <p:nvPr>
            <p:ph sz="half" idx="2"/>
          </p:nvPr>
        </p:nvSpPr>
        <p:spPr>
          <a:xfrm>
            <a:off x="4495800" y="1295400"/>
            <a:ext cx="4343400" cy="48006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5C925995-C095-034E-9642-2517EADFE4CC}"/>
              </a:ext>
            </a:extLst>
          </p:cNvPr>
          <p:cNvSpPr>
            <a:spLocks noGrp="1"/>
          </p:cNvSpPr>
          <p:nvPr>
            <p:ph type="dt" sz="half" idx="10"/>
          </p:nvPr>
        </p:nvSpPr>
        <p:spPr/>
        <p:txBody>
          <a:bodyPr/>
          <a:lstStyle>
            <a:lvl1pPr>
              <a:defRPr/>
            </a:lvl1pPr>
          </a:lstStyle>
          <a:p>
            <a:endParaRPr lang="en-US" altLang="de-DE"/>
          </a:p>
        </p:txBody>
      </p:sp>
      <p:sp>
        <p:nvSpPr>
          <p:cNvPr id="6" name="Foliennummernplatzhalter 5">
            <a:extLst>
              <a:ext uri="{FF2B5EF4-FFF2-40B4-BE49-F238E27FC236}">
                <a16:creationId xmlns:a16="http://schemas.microsoft.com/office/drawing/2014/main" id="{3256E1AE-E951-A440-BEF2-11967CEF0F86}"/>
              </a:ext>
            </a:extLst>
          </p:cNvPr>
          <p:cNvSpPr>
            <a:spLocks noGrp="1"/>
          </p:cNvSpPr>
          <p:nvPr>
            <p:ph type="sldNum" sz="quarter" idx="11"/>
          </p:nvPr>
        </p:nvSpPr>
        <p:spPr/>
        <p:txBody>
          <a:bodyPr/>
          <a:lstStyle>
            <a:lvl1pPr>
              <a:defRPr/>
            </a:lvl1pPr>
          </a:lstStyle>
          <a:p>
            <a:fld id="{C8D5BAD6-D16E-5745-868D-CF7561C66283}" type="slidenum">
              <a:rPr lang="en-US" altLang="de-DE"/>
              <a:pPr/>
              <a:t>‹Nr.›</a:t>
            </a:fld>
            <a:endParaRPr lang="en-US" altLang="de-DE">
              <a:latin typeface="Times New Roman" panose="02020603050405020304" pitchFamily="18" charset="0"/>
            </a:endParaRPr>
          </a:p>
        </p:txBody>
      </p:sp>
    </p:spTree>
    <p:extLst>
      <p:ext uri="{BB962C8B-B14F-4D97-AF65-F5344CB8AC3E}">
        <p14:creationId xmlns:p14="http://schemas.microsoft.com/office/powerpoint/2010/main" val="3251907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D29A16-8FEA-7C43-950F-9B3F76ED9EC4}"/>
              </a:ext>
            </a:extLst>
          </p:cNvPr>
          <p:cNvSpPr>
            <a:spLocks noGrp="1"/>
          </p:cNvSpPr>
          <p:nvPr>
            <p:ph type="title"/>
          </p:nvPr>
        </p:nvSpPr>
        <p:spPr>
          <a:xfrm>
            <a:off x="630238" y="365125"/>
            <a:ext cx="78867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DBAFD8C8-400E-9448-8C9E-3D571E0572E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D0C65CEF-B6DA-024B-AA2C-396950762B98}"/>
              </a:ext>
            </a:extLst>
          </p:cNvPr>
          <p:cNvSpPr>
            <a:spLocks noGrp="1"/>
          </p:cNvSpPr>
          <p:nvPr>
            <p:ph sz="half" idx="2"/>
          </p:nvPr>
        </p:nvSpPr>
        <p:spPr>
          <a:xfrm>
            <a:off x="630238" y="2505075"/>
            <a:ext cx="386873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DBC852B4-5C1F-B742-84B5-1560A25C39A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D6BCA3D9-E835-EA4A-9E54-9A175750B809}"/>
              </a:ext>
            </a:extLst>
          </p:cNvPr>
          <p:cNvSpPr>
            <a:spLocks noGrp="1"/>
          </p:cNvSpPr>
          <p:nvPr>
            <p:ph sz="quarter" idx="4"/>
          </p:nvPr>
        </p:nvSpPr>
        <p:spPr>
          <a:xfrm>
            <a:off x="4629150" y="2505075"/>
            <a:ext cx="38877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499D2B9-2868-C14F-A594-507C108EF662}"/>
              </a:ext>
            </a:extLst>
          </p:cNvPr>
          <p:cNvSpPr>
            <a:spLocks noGrp="1"/>
          </p:cNvSpPr>
          <p:nvPr>
            <p:ph type="dt" sz="half" idx="10"/>
          </p:nvPr>
        </p:nvSpPr>
        <p:spPr/>
        <p:txBody>
          <a:bodyPr/>
          <a:lstStyle>
            <a:lvl1pPr>
              <a:defRPr/>
            </a:lvl1pPr>
          </a:lstStyle>
          <a:p>
            <a:endParaRPr lang="en-US" altLang="de-DE"/>
          </a:p>
        </p:txBody>
      </p:sp>
      <p:sp>
        <p:nvSpPr>
          <p:cNvPr id="8" name="Foliennummernplatzhalter 7">
            <a:extLst>
              <a:ext uri="{FF2B5EF4-FFF2-40B4-BE49-F238E27FC236}">
                <a16:creationId xmlns:a16="http://schemas.microsoft.com/office/drawing/2014/main" id="{72A21F35-0164-6D49-A979-7B8ED7555A5F}"/>
              </a:ext>
            </a:extLst>
          </p:cNvPr>
          <p:cNvSpPr>
            <a:spLocks noGrp="1"/>
          </p:cNvSpPr>
          <p:nvPr>
            <p:ph type="sldNum" sz="quarter" idx="11"/>
          </p:nvPr>
        </p:nvSpPr>
        <p:spPr/>
        <p:txBody>
          <a:bodyPr/>
          <a:lstStyle>
            <a:lvl1pPr>
              <a:defRPr/>
            </a:lvl1pPr>
          </a:lstStyle>
          <a:p>
            <a:fld id="{9C41E13E-0893-D94B-96BC-275AC65DC4A3}" type="slidenum">
              <a:rPr lang="en-US" altLang="de-DE"/>
              <a:pPr/>
              <a:t>‹Nr.›</a:t>
            </a:fld>
            <a:endParaRPr lang="en-US" altLang="de-DE">
              <a:latin typeface="Times New Roman" panose="02020603050405020304" pitchFamily="18" charset="0"/>
            </a:endParaRPr>
          </a:p>
        </p:txBody>
      </p:sp>
    </p:spTree>
    <p:extLst>
      <p:ext uri="{BB962C8B-B14F-4D97-AF65-F5344CB8AC3E}">
        <p14:creationId xmlns:p14="http://schemas.microsoft.com/office/powerpoint/2010/main" val="3150470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58B699-4EAE-9C4E-A1FD-08F97313A70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F24CB4C0-FEEE-5A44-AE49-6E5AE7691FD7}"/>
              </a:ext>
            </a:extLst>
          </p:cNvPr>
          <p:cNvSpPr>
            <a:spLocks noGrp="1"/>
          </p:cNvSpPr>
          <p:nvPr>
            <p:ph type="dt" sz="half" idx="10"/>
          </p:nvPr>
        </p:nvSpPr>
        <p:spPr/>
        <p:txBody>
          <a:bodyPr/>
          <a:lstStyle>
            <a:lvl1pPr>
              <a:defRPr/>
            </a:lvl1pPr>
          </a:lstStyle>
          <a:p>
            <a:endParaRPr lang="en-US" altLang="de-DE"/>
          </a:p>
        </p:txBody>
      </p:sp>
      <p:sp>
        <p:nvSpPr>
          <p:cNvPr id="4" name="Foliennummernplatzhalter 3">
            <a:extLst>
              <a:ext uri="{FF2B5EF4-FFF2-40B4-BE49-F238E27FC236}">
                <a16:creationId xmlns:a16="http://schemas.microsoft.com/office/drawing/2014/main" id="{7CF7CFBB-74F0-B347-B3AE-9C30549FDD60}"/>
              </a:ext>
            </a:extLst>
          </p:cNvPr>
          <p:cNvSpPr>
            <a:spLocks noGrp="1"/>
          </p:cNvSpPr>
          <p:nvPr>
            <p:ph type="sldNum" sz="quarter" idx="11"/>
          </p:nvPr>
        </p:nvSpPr>
        <p:spPr/>
        <p:txBody>
          <a:bodyPr/>
          <a:lstStyle>
            <a:lvl1pPr>
              <a:defRPr/>
            </a:lvl1pPr>
          </a:lstStyle>
          <a:p>
            <a:fld id="{5EE21F1C-2D6D-5845-A5DF-198882039C61}" type="slidenum">
              <a:rPr lang="en-US" altLang="de-DE"/>
              <a:pPr/>
              <a:t>‹Nr.›</a:t>
            </a:fld>
            <a:endParaRPr lang="en-US" altLang="de-DE">
              <a:latin typeface="Times New Roman" panose="02020603050405020304" pitchFamily="18" charset="0"/>
            </a:endParaRPr>
          </a:p>
        </p:txBody>
      </p:sp>
    </p:spTree>
    <p:extLst>
      <p:ext uri="{BB962C8B-B14F-4D97-AF65-F5344CB8AC3E}">
        <p14:creationId xmlns:p14="http://schemas.microsoft.com/office/powerpoint/2010/main" val="2926520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DF8B05D-44D8-7546-B83B-63F1AD0A790D}"/>
              </a:ext>
            </a:extLst>
          </p:cNvPr>
          <p:cNvSpPr>
            <a:spLocks noGrp="1"/>
          </p:cNvSpPr>
          <p:nvPr>
            <p:ph type="dt" sz="half" idx="10"/>
          </p:nvPr>
        </p:nvSpPr>
        <p:spPr/>
        <p:txBody>
          <a:bodyPr/>
          <a:lstStyle>
            <a:lvl1pPr>
              <a:defRPr/>
            </a:lvl1pPr>
          </a:lstStyle>
          <a:p>
            <a:endParaRPr lang="en-US" altLang="de-DE"/>
          </a:p>
        </p:txBody>
      </p:sp>
      <p:sp>
        <p:nvSpPr>
          <p:cNvPr id="3" name="Foliennummernplatzhalter 2">
            <a:extLst>
              <a:ext uri="{FF2B5EF4-FFF2-40B4-BE49-F238E27FC236}">
                <a16:creationId xmlns:a16="http://schemas.microsoft.com/office/drawing/2014/main" id="{1FEBD445-B2C5-9848-9E8E-8B04A2E7E0FD}"/>
              </a:ext>
            </a:extLst>
          </p:cNvPr>
          <p:cNvSpPr>
            <a:spLocks noGrp="1"/>
          </p:cNvSpPr>
          <p:nvPr>
            <p:ph type="sldNum" sz="quarter" idx="11"/>
          </p:nvPr>
        </p:nvSpPr>
        <p:spPr/>
        <p:txBody>
          <a:bodyPr/>
          <a:lstStyle>
            <a:lvl1pPr>
              <a:defRPr/>
            </a:lvl1pPr>
          </a:lstStyle>
          <a:p>
            <a:fld id="{6EB466FD-0B35-654D-988F-122B25C59D35}" type="slidenum">
              <a:rPr lang="en-US" altLang="de-DE"/>
              <a:pPr/>
              <a:t>‹Nr.›</a:t>
            </a:fld>
            <a:endParaRPr lang="en-US" altLang="de-DE">
              <a:latin typeface="Times New Roman" panose="02020603050405020304" pitchFamily="18" charset="0"/>
            </a:endParaRPr>
          </a:p>
        </p:txBody>
      </p:sp>
    </p:spTree>
    <p:extLst>
      <p:ext uri="{BB962C8B-B14F-4D97-AF65-F5344CB8AC3E}">
        <p14:creationId xmlns:p14="http://schemas.microsoft.com/office/powerpoint/2010/main" val="2597874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8201BE-06E6-614A-B6C5-05D7B9AC3F4A}"/>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577F007F-A4B9-1B49-BA33-C8E35D1E3BBF}"/>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F2C1C8A6-E5D6-1A4E-827C-FFD8007553C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3E1687A-66A9-6B44-B798-B3EC0D010DB2}"/>
              </a:ext>
            </a:extLst>
          </p:cNvPr>
          <p:cNvSpPr>
            <a:spLocks noGrp="1"/>
          </p:cNvSpPr>
          <p:nvPr>
            <p:ph type="dt" sz="half" idx="10"/>
          </p:nvPr>
        </p:nvSpPr>
        <p:spPr/>
        <p:txBody>
          <a:bodyPr/>
          <a:lstStyle>
            <a:lvl1pPr>
              <a:defRPr/>
            </a:lvl1pPr>
          </a:lstStyle>
          <a:p>
            <a:endParaRPr lang="en-US" altLang="de-DE"/>
          </a:p>
        </p:txBody>
      </p:sp>
      <p:sp>
        <p:nvSpPr>
          <p:cNvPr id="6" name="Foliennummernplatzhalter 5">
            <a:extLst>
              <a:ext uri="{FF2B5EF4-FFF2-40B4-BE49-F238E27FC236}">
                <a16:creationId xmlns:a16="http://schemas.microsoft.com/office/drawing/2014/main" id="{D2D2C394-C90D-814B-8A70-7EC09D60C0EE}"/>
              </a:ext>
            </a:extLst>
          </p:cNvPr>
          <p:cNvSpPr>
            <a:spLocks noGrp="1"/>
          </p:cNvSpPr>
          <p:nvPr>
            <p:ph type="sldNum" sz="quarter" idx="11"/>
          </p:nvPr>
        </p:nvSpPr>
        <p:spPr/>
        <p:txBody>
          <a:bodyPr/>
          <a:lstStyle>
            <a:lvl1pPr>
              <a:defRPr/>
            </a:lvl1pPr>
          </a:lstStyle>
          <a:p>
            <a:fld id="{7F2B9E54-AD0A-A747-A2C8-4E093194E9F4}" type="slidenum">
              <a:rPr lang="en-US" altLang="de-DE"/>
              <a:pPr/>
              <a:t>‹Nr.›</a:t>
            </a:fld>
            <a:endParaRPr lang="en-US" altLang="de-DE">
              <a:latin typeface="Times New Roman" panose="02020603050405020304" pitchFamily="18" charset="0"/>
            </a:endParaRPr>
          </a:p>
        </p:txBody>
      </p:sp>
    </p:spTree>
    <p:extLst>
      <p:ext uri="{BB962C8B-B14F-4D97-AF65-F5344CB8AC3E}">
        <p14:creationId xmlns:p14="http://schemas.microsoft.com/office/powerpoint/2010/main" val="3912728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A65B6A-1332-4649-AF9F-96CCF95DF374}"/>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4202475E-AC81-3C45-8175-A0D970963648}"/>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7D258ABE-03FE-644B-B52D-04D5BA81551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923DF70-5D7D-AB4C-936B-728B157E1464}"/>
              </a:ext>
            </a:extLst>
          </p:cNvPr>
          <p:cNvSpPr>
            <a:spLocks noGrp="1"/>
          </p:cNvSpPr>
          <p:nvPr>
            <p:ph type="dt" sz="half" idx="10"/>
          </p:nvPr>
        </p:nvSpPr>
        <p:spPr/>
        <p:txBody>
          <a:bodyPr/>
          <a:lstStyle>
            <a:lvl1pPr>
              <a:defRPr/>
            </a:lvl1pPr>
          </a:lstStyle>
          <a:p>
            <a:endParaRPr lang="en-US" altLang="de-DE"/>
          </a:p>
        </p:txBody>
      </p:sp>
      <p:sp>
        <p:nvSpPr>
          <p:cNvPr id="6" name="Foliennummernplatzhalter 5">
            <a:extLst>
              <a:ext uri="{FF2B5EF4-FFF2-40B4-BE49-F238E27FC236}">
                <a16:creationId xmlns:a16="http://schemas.microsoft.com/office/drawing/2014/main" id="{B73BE3D7-4A9E-284C-85B6-DA475AFAA395}"/>
              </a:ext>
            </a:extLst>
          </p:cNvPr>
          <p:cNvSpPr>
            <a:spLocks noGrp="1"/>
          </p:cNvSpPr>
          <p:nvPr>
            <p:ph type="sldNum" sz="quarter" idx="11"/>
          </p:nvPr>
        </p:nvSpPr>
        <p:spPr/>
        <p:txBody>
          <a:bodyPr/>
          <a:lstStyle>
            <a:lvl1pPr>
              <a:defRPr/>
            </a:lvl1pPr>
          </a:lstStyle>
          <a:p>
            <a:fld id="{E67B7D1A-B81C-4241-816E-CDD6F8C37EC1}" type="slidenum">
              <a:rPr lang="en-US" altLang="de-DE"/>
              <a:pPr/>
              <a:t>‹Nr.›</a:t>
            </a:fld>
            <a:endParaRPr lang="en-US" altLang="de-DE">
              <a:latin typeface="Times New Roman" panose="02020603050405020304" pitchFamily="18" charset="0"/>
            </a:endParaRPr>
          </a:p>
        </p:txBody>
      </p:sp>
    </p:spTree>
    <p:extLst>
      <p:ext uri="{BB962C8B-B14F-4D97-AF65-F5344CB8AC3E}">
        <p14:creationId xmlns:p14="http://schemas.microsoft.com/office/powerpoint/2010/main" val="1347406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ABABAB"/>
        </a:solidFill>
        <a:effectLst/>
      </p:bgPr>
    </p:bg>
    <p:spTree>
      <p:nvGrpSpPr>
        <p:cNvPr id="1" name=""/>
        <p:cNvGrpSpPr/>
        <p:nvPr/>
      </p:nvGrpSpPr>
      <p:grpSpPr>
        <a:xfrm>
          <a:off x="0" y="0"/>
          <a:ext cx="0" cy="0"/>
          <a:chOff x="0" y="0"/>
          <a:chExt cx="0" cy="0"/>
        </a:xfrm>
      </p:grpSpPr>
      <p:sp>
        <p:nvSpPr>
          <p:cNvPr id="150530" name="Rectangle 2">
            <a:extLst>
              <a:ext uri="{FF2B5EF4-FFF2-40B4-BE49-F238E27FC236}">
                <a16:creationId xmlns:a16="http://schemas.microsoft.com/office/drawing/2014/main" id="{3B1D441F-DCCD-0043-8139-679EE358E53A}"/>
              </a:ext>
            </a:extLst>
          </p:cNvPr>
          <p:cNvSpPr>
            <a:spLocks noChangeArrowheads="1"/>
          </p:cNvSpPr>
          <p:nvPr/>
        </p:nvSpPr>
        <p:spPr bwMode="auto">
          <a:xfrm>
            <a:off x="0" y="0"/>
            <a:ext cx="9144000" cy="1143000"/>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50531" name="Rectangle 3">
            <a:extLst>
              <a:ext uri="{FF2B5EF4-FFF2-40B4-BE49-F238E27FC236}">
                <a16:creationId xmlns:a16="http://schemas.microsoft.com/office/drawing/2014/main" id="{4FCFAD20-8DAD-5A4E-9F25-34F7740282A0}"/>
              </a:ext>
            </a:extLst>
          </p:cNvPr>
          <p:cNvSpPr>
            <a:spLocks noGrp="1" noChangeArrowheads="1"/>
          </p:cNvSpPr>
          <p:nvPr>
            <p:ph type="title"/>
          </p:nvPr>
        </p:nvSpPr>
        <p:spPr bwMode="auto">
          <a:xfrm>
            <a:off x="0" y="0"/>
            <a:ext cx="7391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de-DE"/>
              <a:t>Hier klicken, um Master-</a:t>
            </a:r>
          </a:p>
        </p:txBody>
      </p:sp>
      <p:sp>
        <p:nvSpPr>
          <p:cNvPr id="150532" name="Rectangle 4">
            <a:extLst>
              <a:ext uri="{FF2B5EF4-FFF2-40B4-BE49-F238E27FC236}">
                <a16:creationId xmlns:a16="http://schemas.microsoft.com/office/drawing/2014/main" id="{3629B998-F1AF-1C40-B8F5-8055D407F2CB}"/>
              </a:ext>
            </a:extLst>
          </p:cNvPr>
          <p:cNvSpPr>
            <a:spLocks noGrp="1" noChangeArrowheads="1"/>
          </p:cNvSpPr>
          <p:nvPr>
            <p:ph type="body" idx="1"/>
          </p:nvPr>
        </p:nvSpPr>
        <p:spPr bwMode="auto">
          <a:xfrm>
            <a:off x="0" y="1295400"/>
            <a:ext cx="88392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de-DE"/>
              <a:t>Hier klicken, um Master-Textformat zu bearbeiten.</a:t>
            </a:r>
          </a:p>
          <a:p>
            <a:pPr lvl="1"/>
            <a:r>
              <a:rPr lang="en-US" altLang="de-DE"/>
              <a:t>Zweite Ebene</a:t>
            </a:r>
          </a:p>
          <a:p>
            <a:pPr lvl="2"/>
            <a:r>
              <a:rPr lang="en-US" altLang="de-DE"/>
              <a:t>Dritte Ebene</a:t>
            </a:r>
          </a:p>
          <a:p>
            <a:pPr lvl="3"/>
            <a:r>
              <a:rPr lang="en-US" altLang="de-DE"/>
              <a:t>Vierte Ebene</a:t>
            </a:r>
          </a:p>
          <a:p>
            <a:pPr lvl="4"/>
            <a:r>
              <a:rPr lang="en-US" altLang="de-DE"/>
              <a:t>Fünfte Ebene</a:t>
            </a:r>
          </a:p>
        </p:txBody>
      </p:sp>
      <p:sp>
        <p:nvSpPr>
          <p:cNvPr id="150533" name="Rectangle 5">
            <a:extLst>
              <a:ext uri="{FF2B5EF4-FFF2-40B4-BE49-F238E27FC236}">
                <a16:creationId xmlns:a16="http://schemas.microsoft.com/office/drawing/2014/main" id="{0A0F3889-F6E5-6E4A-8FBA-CE315E1C92E0}"/>
              </a:ext>
            </a:extLst>
          </p:cNvPr>
          <p:cNvSpPr>
            <a:spLocks noGrp="1" noChangeArrowheads="1"/>
          </p:cNvSpPr>
          <p:nvPr>
            <p:ph type="dt" sz="half" idx="2"/>
          </p:nvPr>
        </p:nvSpPr>
        <p:spPr bwMode="auto">
          <a:xfrm>
            <a:off x="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de-DE"/>
          </a:p>
        </p:txBody>
      </p:sp>
      <p:sp>
        <p:nvSpPr>
          <p:cNvPr id="150534" name="Rectangle 6">
            <a:extLst>
              <a:ext uri="{FF2B5EF4-FFF2-40B4-BE49-F238E27FC236}">
                <a16:creationId xmlns:a16="http://schemas.microsoft.com/office/drawing/2014/main" id="{C040C005-9E6C-E14A-A414-A97F48D5C96B}"/>
              </a:ext>
            </a:extLst>
          </p:cNvPr>
          <p:cNvSpPr>
            <a:spLocks noChangeArrowheads="1"/>
          </p:cNvSpPr>
          <p:nvPr/>
        </p:nvSpPr>
        <p:spPr bwMode="auto">
          <a:xfrm>
            <a:off x="-9525" y="990600"/>
            <a:ext cx="7248525" cy="15240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50535" name="Rectangle 7">
            <a:extLst>
              <a:ext uri="{FF2B5EF4-FFF2-40B4-BE49-F238E27FC236}">
                <a16:creationId xmlns:a16="http://schemas.microsoft.com/office/drawing/2014/main" id="{FDF798B4-71BE-9A42-9EC3-6E3B14A9191B}"/>
              </a:ext>
            </a:extLst>
          </p:cNvPr>
          <p:cNvSpPr>
            <a:spLocks noGrp="1" noChangeArrowheads="1"/>
          </p:cNvSpPr>
          <p:nvPr>
            <p:ph type="sldNum" sz="quarter" idx="4"/>
          </p:nvPr>
        </p:nvSpPr>
        <p:spPr bwMode="auto">
          <a:xfrm>
            <a:off x="8305800" y="6324600"/>
            <a:ext cx="533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fld id="{C553886E-B15B-6040-8E00-6A45FF982302}" type="slidenum">
              <a:rPr lang="en-US" altLang="de-DE"/>
              <a:pPr/>
              <a:t>‹Nr.›</a:t>
            </a:fld>
            <a:endParaRPr lang="en-US" altLang="de-DE">
              <a:latin typeface="Times New Roman" panose="02020603050405020304" pitchFamily="18" charset="0"/>
            </a:endParaRPr>
          </a:p>
        </p:txBody>
      </p:sp>
      <p:sp>
        <p:nvSpPr>
          <p:cNvPr id="150536" name="Text Box 8">
            <a:extLst>
              <a:ext uri="{FF2B5EF4-FFF2-40B4-BE49-F238E27FC236}">
                <a16:creationId xmlns:a16="http://schemas.microsoft.com/office/drawing/2014/main" id="{EE6C2CBD-AB21-E04D-90FB-26C2A1CE49AF}"/>
              </a:ext>
            </a:extLst>
          </p:cNvPr>
          <p:cNvSpPr txBox="1">
            <a:spLocks noChangeArrowheads="1"/>
          </p:cNvSpPr>
          <p:nvPr/>
        </p:nvSpPr>
        <p:spPr bwMode="auto">
          <a:xfrm>
            <a:off x="7467600" y="857250"/>
            <a:ext cx="160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sz="1800">
                <a:solidFill>
                  <a:srgbClr val="000000"/>
                </a:solidFill>
                <a:latin typeface="Arial" panose="020B0604020202020204" pitchFamily="34" charset="0"/>
              </a:rPr>
              <a:t>www.che.de</a:t>
            </a:r>
            <a:endParaRPr lang="de-DE" altLang="de-DE" sz="1400">
              <a:latin typeface="Arial" panose="020B0604020202020204" pitchFamily="34" charset="0"/>
            </a:endParaRPr>
          </a:p>
        </p:txBody>
      </p:sp>
    </p:spTree>
  </p:cSld>
  <p:clrMap bg1="dk2" tx1="lt1" bg2="dk1"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hdr="0" ftr="0" dt="0"/>
  <p:txStyles>
    <p:titleStyle>
      <a:lvl1pPr algn="l" rtl="0" eaLnBrk="0" fontAlgn="base" hangingPunct="0">
        <a:spcBef>
          <a:spcPct val="0"/>
        </a:spcBef>
        <a:spcAft>
          <a:spcPct val="0"/>
        </a:spcAft>
        <a:defRPr sz="3600" kern="12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panose="020B0604020202020204" pitchFamily="34" charset="0"/>
        </a:defRPr>
      </a:lvl2pPr>
      <a:lvl3pPr algn="l" rtl="0" eaLnBrk="0" fontAlgn="base" hangingPunct="0">
        <a:spcBef>
          <a:spcPct val="0"/>
        </a:spcBef>
        <a:spcAft>
          <a:spcPct val="0"/>
        </a:spcAft>
        <a:defRPr sz="3600">
          <a:solidFill>
            <a:schemeClr val="tx2"/>
          </a:solidFill>
          <a:latin typeface="Arial" panose="020B0604020202020204" pitchFamily="34" charset="0"/>
        </a:defRPr>
      </a:lvl3pPr>
      <a:lvl4pPr algn="l" rtl="0" eaLnBrk="0" fontAlgn="base" hangingPunct="0">
        <a:spcBef>
          <a:spcPct val="0"/>
        </a:spcBef>
        <a:spcAft>
          <a:spcPct val="0"/>
        </a:spcAft>
        <a:defRPr sz="3600">
          <a:solidFill>
            <a:schemeClr val="tx2"/>
          </a:solidFill>
          <a:latin typeface="Arial" panose="020B0604020202020204" pitchFamily="34" charset="0"/>
        </a:defRPr>
      </a:lvl4pPr>
      <a:lvl5pPr algn="l" rtl="0" eaLnBrk="0" fontAlgn="base" hangingPunct="0">
        <a:spcBef>
          <a:spcPct val="0"/>
        </a:spcBef>
        <a:spcAft>
          <a:spcPct val="0"/>
        </a:spcAft>
        <a:defRPr sz="3600">
          <a:solidFill>
            <a:schemeClr val="tx2"/>
          </a:solidFill>
          <a:latin typeface="Arial" panose="020B0604020202020204" pitchFamily="34" charset="0"/>
        </a:defRPr>
      </a:lvl5pPr>
      <a:lvl6pPr marL="457200" algn="l" rtl="0" eaLnBrk="0" fontAlgn="base" hangingPunct="0">
        <a:spcBef>
          <a:spcPct val="0"/>
        </a:spcBef>
        <a:spcAft>
          <a:spcPct val="0"/>
        </a:spcAft>
        <a:defRPr sz="3600">
          <a:solidFill>
            <a:schemeClr val="tx2"/>
          </a:solidFill>
          <a:latin typeface="Arial" panose="020B0604020202020204" pitchFamily="34" charset="0"/>
        </a:defRPr>
      </a:lvl6pPr>
      <a:lvl7pPr marL="914400" algn="l" rtl="0" eaLnBrk="0" fontAlgn="base" hangingPunct="0">
        <a:spcBef>
          <a:spcPct val="0"/>
        </a:spcBef>
        <a:spcAft>
          <a:spcPct val="0"/>
        </a:spcAft>
        <a:defRPr sz="3600">
          <a:solidFill>
            <a:schemeClr val="tx2"/>
          </a:solidFill>
          <a:latin typeface="Arial" panose="020B0604020202020204" pitchFamily="34" charset="0"/>
        </a:defRPr>
      </a:lvl7pPr>
      <a:lvl8pPr marL="1371600" algn="l" rtl="0" eaLnBrk="0" fontAlgn="base" hangingPunct="0">
        <a:spcBef>
          <a:spcPct val="0"/>
        </a:spcBef>
        <a:spcAft>
          <a:spcPct val="0"/>
        </a:spcAft>
        <a:defRPr sz="3600">
          <a:solidFill>
            <a:schemeClr val="tx2"/>
          </a:solidFill>
          <a:latin typeface="Arial" panose="020B0604020202020204" pitchFamily="34" charset="0"/>
        </a:defRPr>
      </a:lvl8pPr>
      <a:lvl9pPr marL="1828800" algn="l" rtl="0" eaLnBrk="0" fontAlgn="base" hangingPunct="0">
        <a:spcBef>
          <a:spcPct val="0"/>
        </a:spcBef>
        <a:spcAft>
          <a:spcPct val="0"/>
        </a:spcAft>
        <a:defRPr sz="36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lr>
          <a:schemeClr val="accent1"/>
        </a:buClr>
        <a:buFont typeface="Webdings" pitchFamily="2" charset="2"/>
        <a:buChar char="&lt;"/>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ebdings" pitchFamily="2" charset="2"/>
        <a:buChar char="&lt;"/>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Font typeface="Webdings" pitchFamily="2" charset="2"/>
        <a:buChar char="&lt;"/>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1"/>
        </a:buClr>
        <a:buFont typeface="Webdings" pitchFamily="2" charset="2"/>
        <a:buChar char="&lt;"/>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Font typeface="Webdings" pitchFamily="2" charset="2"/>
        <a:buChar char="&l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5.emf"/><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24.bin"/><Relationship Id="rId5" Type="http://schemas.openxmlformats.org/officeDocument/2006/relationships/image" Target="../media/image10.png"/><Relationship Id="rId4" Type="http://schemas.openxmlformats.org/officeDocument/2006/relationships/oleObject" Target="../embeddings/oleObject23.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4.emf"/><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26.bin"/><Relationship Id="rId5" Type="http://schemas.openxmlformats.org/officeDocument/2006/relationships/image" Target="../media/image10.png"/><Relationship Id="rId4" Type="http://schemas.openxmlformats.org/officeDocument/2006/relationships/oleObject" Target="../embeddings/oleObject25.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10.png"/><Relationship Id="rId4" Type="http://schemas.openxmlformats.org/officeDocument/2006/relationships/oleObject" Target="../embeddings/oleObject27.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11.png"/><Relationship Id="rId4" Type="http://schemas.openxmlformats.org/officeDocument/2006/relationships/oleObject" Target="../embeddings/oleObject28.bin"/></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6.emf"/><Relationship Id="rId18" Type="http://schemas.openxmlformats.org/officeDocument/2006/relationships/oleObject" Target="../embeddings/oleObject9.bin"/><Relationship Id="rId3" Type="http://schemas.openxmlformats.org/officeDocument/2006/relationships/notesSlide" Target="../notesSlides/notesSlide2.xml"/><Relationship Id="rId21" Type="http://schemas.openxmlformats.org/officeDocument/2006/relationships/image" Target="../media/image10.png"/><Relationship Id="rId7" Type="http://schemas.openxmlformats.org/officeDocument/2006/relationships/image" Target="../media/image3.emf"/><Relationship Id="rId12" Type="http://schemas.openxmlformats.org/officeDocument/2006/relationships/oleObject" Target="../embeddings/oleObject6.bin"/><Relationship Id="rId17" Type="http://schemas.openxmlformats.org/officeDocument/2006/relationships/image" Target="../media/image8.emf"/><Relationship Id="rId2" Type="http://schemas.openxmlformats.org/officeDocument/2006/relationships/slideLayout" Target="../slideLayouts/slideLayout7.xml"/><Relationship Id="rId16" Type="http://schemas.openxmlformats.org/officeDocument/2006/relationships/oleObject" Target="../embeddings/oleObject8.bin"/><Relationship Id="rId20" Type="http://schemas.openxmlformats.org/officeDocument/2006/relationships/oleObject" Target="../embeddings/oleObject10.bin"/><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5.emf"/><Relationship Id="rId5" Type="http://schemas.openxmlformats.org/officeDocument/2006/relationships/image" Target="../media/image2.emf"/><Relationship Id="rId15" Type="http://schemas.openxmlformats.org/officeDocument/2006/relationships/image" Target="../media/image7.emf"/><Relationship Id="rId10" Type="http://schemas.openxmlformats.org/officeDocument/2006/relationships/oleObject" Target="../embeddings/oleObject5.bin"/><Relationship Id="rId19" Type="http://schemas.openxmlformats.org/officeDocument/2006/relationships/image" Target="../media/image9.emf"/><Relationship Id="rId4" Type="http://schemas.openxmlformats.org/officeDocument/2006/relationships/oleObject" Target="../embeddings/oleObject2.bin"/><Relationship Id="rId9" Type="http://schemas.openxmlformats.org/officeDocument/2006/relationships/image" Target="../media/image4.emf"/><Relationship Id="rId14" Type="http://schemas.openxmlformats.org/officeDocument/2006/relationships/oleObject" Target="../embeddings/oleObject7.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0.png"/><Relationship Id="rId4" Type="http://schemas.openxmlformats.org/officeDocument/2006/relationships/oleObject" Target="../embeddings/oleObject11.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10.png"/><Relationship Id="rId4" Type="http://schemas.openxmlformats.org/officeDocument/2006/relationships/oleObject" Target="../embeddings/oleObject12.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2.e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14.bin"/><Relationship Id="rId5" Type="http://schemas.openxmlformats.org/officeDocument/2006/relationships/image" Target="../media/image10.png"/><Relationship Id="rId4" Type="http://schemas.openxmlformats.org/officeDocument/2006/relationships/oleObject" Target="../embeddings/oleObject13.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3.e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16.bin"/><Relationship Id="rId5" Type="http://schemas.openxmlformats.org/officeDocument/2006/relationships/image" Target="../media/image10.png"/><Relationship Id="rId4" Type="http://schemas.openxmlformats.org/officeDocument/2006/relationships/oleObject" Target="../embeddings/oleObject15.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6.e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18.bin"/><Relationship Id="rId5" Type="http://schemas.openxmlformats.org/officeDocument/2006/relationships/image" Target="../media/image10.png"/><Relationship Id="rId4" Type="http://schemas.openxmlformats.org/officeDocument/2006/relationships/oleObject" Target="../embeddings/oleObject17.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7.e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20.bin"/><Relationship Id="rId5" Type="http://schemas.openxmlformats.org/officeDocument/2006/relationships/image" Target="../media/image10.png"/><Relationship Id="rId4" Type="http://schemas.openxmlformats.org/officeDocument/2006/relationships/oleObject" Target="../embeddings/oleObject19.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8.emf"/><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22.bin"/><Relationship Id="rId5" Type="http://schemas.openxmlformats.org/officeDocument/2006/relationships/image" Target="../media/image10.png"/><Relationship Id="rId4" Type="http://schemas.openxmlformats.org/officeDocument/2006/relationships/oleObject" Target="../embeddings/oleObject2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2">
            <a:extLst>
              <a:ext uri="{FF2B5EF4-FFF2-40B4-BE49-F238E27FC236}">
                <a16:creationId xmlns:a16="http://schemas.microsoft.com/office/drawing/2014/main" id="{9DE7F4B0-E73D-544B-9284-512C49E06E57}"/>
              </a:ext>
            </a:extLst>
          </p:cNvPr>
          <p:cNvSpPr>
            <a:spLocks noGrp="1"/>
          </p:cNvSpPr>
          <p:nvPr>
            <p:ph type="sldNum" sz="quarter" idx="11"/>
          </p:nvPr>
        </p:nvSpPr>
        <p:spPr/>
        <p:txBody>
          <a:bodyPr/>
          <a:lstStyle/>
          <a:p>
            <a:fld id="{01E7A9F8-0AB7-0843-9154-37818355015E}" type="slidenum">
              <a:rPr lang="en-US" altLang="de-DE"/>
              <a:pPr/>
              <a:t>1</a:t>
            </a:fld>
            <a:endParaRPr lang="en-US" altLang="de-DE">
              <a:latin typeface="Times New Roman" panose="02020603050405020304" pitchFamily="18" charset="0"/>
            </a:endParaRPr>
          </a:p>
        </p:txBody>
      </p:sp>
      <p:graphicFrame>
        <p:nvGraphicFramePr>
          <p:cNvPr id="159746" name="Object 2">
            <a:extLst>
              <a:ext uri="{FF2B5EF4-FFF2-40B4-BE49-F238E27FC236}">
                <a16:creationId xmlns:a16="http://schemas.microsoft.com/office/drawing/2014/main" id="{0E251783-4BEE-D847-9810-7954EFA6AFEB}"/>
              </a:ext>
            </a:extLst>
          </p:cNvPr>
          <p:cNvGraphicFramePr>
            <a:graphicFrameLocks noChangeAspect="1"/>
          </p:cNvGraphicFramePr>
          <p:nvPr/>
        </p:nvGraphicFramePr>
        <p:xfrm>
          <a:off x="0" y="0"/>
          <a:ext cx="9144000" cy="2286000"/>
        </p:xfrm>
        <a:graphic>
          <a:graphicData uri="http://schemas.openxmlformats.org/presentationml/2006/ole">
            <mc:AlternateContent xmlns:mc="http://schemas.openxmlformats.org/markup-compatibility/2006">
              <mc:Choice xmlns:v="urn:schemas-microsoft-com:vml" Requires="v">
                <p:oleObj spid="_x0000_s159748" name="Photo Editor Photo" r:id="rId4" imgW="9124950" imgH="2305050" progId="MSPhotoEd.3">
                  <p:embed/>
                </p:oleObj>
              </mc:Choice>
              <mc:Fallback>
                <p:oleObj name="Photo Editor Photo" r:id="rId4" imgW="9124950" imgH="2305050" progId="MSPhotoEd.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9747" name="Text Box 3">
            <a:extLst>
              <a:ext uri="{FF2B5EF4-FFF2-40B4-BE49-F238E27FC236}">
                <a16:creationId xmlns:a16="http://schemas.microsoft.com/office/drawing/2014/main" id="{A5215E84-9498-404B-8453-545997970CE6}"/>
              </a:ext>
            </a:extLst>
          </p:cNvPr>
          <p:cNvSpPr txBox="1">
            <a:spLocks noChangeArrowheads="1"/>
          </p:cNvSpPr>
          <p:nvPr/>
        </p:nvSpPr>
        <p:spPr bwMode="auto">
          <a:xfrm>
            <a:off x="1371600" y="3124200"/>
            <a:ext cx="62484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DE" altLang="de-DE" sz="8000"/>
              <a:t>TU Darmstadt</a:t>
            </a:r>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9747"/>
                                        </p:tgtEl>
                                        <p:attrNameLst>
                                          <p:attrName>style.visibility</p:attrName>
                                        </p:attrNameLst>
                                      </p:cBhvr>
                                      <p:to>
                                        <p:strVal val="visible"/>
                                      </p:to>
                                    </p:set>
                                    <p:animEffect transition="in" filter="dissolve">
                                      <p:cBhvr>
                                        <p:cTn id="7" dur="500"/>
                                        <p:tgtEl>
                                          <p:spTgt spid="159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7"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liennummernplatzhalter 2">
            <a:extLst>
              <a:ext uri="{FF2B5EF4-FFF2-40B4-BE49-F238E27FC236}">
                <a16:creationId xmlns:a16="http://schemas.microsoft.com/office/drawing/2014/main" id="{2246D2BE-265E-A841-976A-68E8F65AE13F}"/>
              </a:ext>
            </a:extLst>
          </p:cNvPr>
          <p:cNvSpPr>
            <a:spLocks noGrp="1"/>
          </p:cNvSpPr>
          <p:nvPr>
            <p:ph type="sldNum" sz="quarter" idx="11"/>
          </p:nvPr>
        </p:nvSpPr>
        <p:spPr/>
        <p:txBody>
          <a:bodyPr/>
          <a:lstStyle/>
          <a:p>
            <a:fld id="{2494DA23-9A78-9241-A218-9995366CB2D8}" type="slidenum">
              <a:rPr lang="en-US" altLang="de-DE"/>
              <a:pPr/>
              <a:t>10</a:t>
            </a:fld>
            <a:endParaRPr lang="en-US" altLang="de-DE">
              <a:latin typeface="Times New Roman" panose="02020603050405020304" pitchFamily="18" charset="0"/>
            </a:endParaRPr>
          </a:p>
        </p:txBody>
      </p:sp>
      <p:sp>
        <p:nvSpPr>
          <p:cNvPr id="145420" name="AutoShape 12">
            <a:extLst>
              <a:ext uri="{FF2B5EF4-FFF2-40B4-BE49-F238E27FC236}">
                <a16:creationId xmlns:a16="http://schemas.microsoft.com/office/drawing/2014/main" id="{29B11A28-F732-2C48-95F9-7973554CEC9B}"/>
              </a:ext>
            </a:extLst>
          </p:cNvPr>
          <p:cNvSpPr>
            <a:spLocks noChangeArrowheads="1"/>
          </p:cNvSpPr>
          <p:nvPr/>
        </p:nvSpPr>
        <p:spPr bwMode="auto">
          <a:xfrm>
            <a:off x="5257800" y="1981200"/>
            <a:ext cx="2895600" cy="1066800"/>
          </a:xfrm>
          <a:prstGeom prst="roundRect">
            <a:avLst>
              <a:gd name="adj" fmla="val 16667"/>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2000"/>
              <a:t>Gründungsmitglied </a:t>
            </a:r>
          </a:p>
          <a:p>
            <a:pPr algn="ctr"/>
            <a:r>
              <a:rPr lang="de-DE" altLang="de-DE" sz="2000"/>
              <a:t>CLUSTER</a:t>
            </a:r>
          </a:p>
        </p:txBody>
      </p:sp>
      <p:graphicFrame>
        <p:nvGraphicFramePr>
          <p:cNvPr id="145421" name="Object 13">
            <a:extLst>
              <a:ext uri="{FF2B5EF4-FFF2-40B4-BE49-F238E27FC236}">
                <a16:creationId xmlns:a16="http://schemas.microsoft.com/office/drawing/2014/main" id="{30DEECFD-9360-BA4C-A39C-AC0C0DBD6082}"/>
              </a:ext>
            </a:extLst>
          </p:cNvPr>
          <p:cNvGraphicFramePr>
            <a:graphicFrameLocks noChangeAspect="1"/>
          </p:cNvGraphicFramePr>
          <p:nvPr/>
        </p:nvGraphicFramePr>
        <p:xfrm>
          <a:off x="0" y="0"/>
          <a:ext cx="9144000" cy="1447800"/>
        </p:xfrm>
        <a:graphic>
          <a:graphicData uri="http://schemas.openxmlformats.org/presentationml/2006/ole">
            <mc:AlternateContent xmlns:mc="http://schemas.openxmlformats.org/markup-compatibility/2006">
              <mc:Choice xmlns:v="urn:schemas-microsoft-com:vml" Requires="v">
                <p:oleObj spid="_x0000_s145426" name="Photo Editor Photo" r:id="rId4" imgW="9124950" imgH="2305050" progId="MSPhotoEd.3">
                  <p:embed/>
                </p:oleObj>
              </mc:Choice>
              <mc:Fallback>
                <p:oleObj name="Photo Editor Photo" r:id="rId4" imgW="9124950" imgH="2305050" progId="MSPhotoEd.3">
                  <p:embed/>
                  <p:pic>
                    <p:nvPicPr>
                      <p:cNvPr id="0"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5422" name="AutoShape 14">
            <a:extLst>
              <a:ext uri="{FF2B5EF4-FFF2-40B4-BE49-F238E27FC236}">
                <a16:creationId xmlns:a16="http://schemas.microsoft.com/office/drawing/2014/main" id="{D6D58DF1-FAD5-5B43-85E3-4E2A253C82CB}"/>
              </a:ext>
            </a:extLst>
          </p:cNvPr>
          <p:cNvSpPr>
            <a:spLocks noChangeArrowheads="1"/>
          </p:cNvSpPr>
          <p:nvPr/>
        </p:nvSpPr>
        <p:spPr bwMode="auto">
          <a:xfrm>
            <a:off x="2057400" y="4419600"/>
            <a:ext cx="2894013" cy="1155700"/>
          </a:xfrm>
          <a:prstGeom prst="roundRect">
            <a:avLst>
              <a:gd name="adj" fmla="val 16667"/>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2000"/>
              <a:t>Betreuungskonzept für </a:t>
            </a:r>
          </a:p>
          <a:p>
            <a:pPr algn="ctr"/>
            <a:r>
              <a:rPr lang="de-DE" altLang="de-DE" sz="2000"/>
              <a:t>ausländische Studierende</a:t>
            </a:r>
          </a:p>
        </p:txBody>
      </p:sp>
      <p:sp>
        <p:nvSpPr>
          <p:cNvPr id="145423" name="AutoShape 15">
            <a:extLst>
              <a:ext uri="{FF2B5EF4-FFF2-40B4-BE49-F238E27FC236}">
                <a16:creationId xmlns:a16="http://schemas.microsoft.com/office/drawing/2014/main" id="{A6A59B6D-7557-C346-A92F-C258E5AF6F80}"/>
              </a:ext>
            </a:extLst>
          </p:cNvPr>
          <p:cNvSpPr>
            <a:spLocks noChangeArrowheads="1"/>
          </p:cNvSpPr>
          <p:nvPr/>
        </p:nvSpPr>
        <p:spPr bwMode="auto">
          <a:xfrm>
            <a:off x="1143000" y="2273300"/>
            <a:ext cx="2894013" cy="1155700"/>
          </a:xfrm>
          <a:prstGeom prst="roundRect">
            <a:avLst>
              <a:gd name="adj" fmla="val 16667"/>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2000"/>
              <a:t>Summer School</a:t>
            </a:r>
          </a:p>
        </p:txBody>
      </p:sp>
      <p:grpSp>
        <p:nvGrpSpPr>
          <p:cNvPr id="145425" name="Group 17">
            <a:extLst>
              <a:ext uri="{FF2B5EF4-FFF2-40B4-BE49-F238E27FC236}">
                <a16:creationId xmlns:a16="http://schemas.microsoft.com/office/drawing/2014/main" id="{669D19C7-B7C7-6849-B48C-8DBFD590DE70}"/>
              </a:ext>
            </a:extLst>
          </p:cNvPr>
          <p:cNvGrpSpPr>
            <a:grpSpLocks/>
          </p:cNvGrpSpPr>
          <p:nvPr/>
        </p:nvGrpSpPr>
        <p:grpSpPr bwMode="auto">
          <a:xfrm>
            <a:off x="228600" y="3813175"/>
            <a:ext cx="7912100" cy="2892425"/>
            <a:chOff x="144" y="2402"/>
            <a:chExt cx="4984" cy="1822"/>
          </a:xfrm>
        </p:grpSpPr>
        <p:graphicFrame>
          <p:nvGraphicFramePr>
            <p:cNvPr id="145414" name="Object 6">
              <a:extLst>
                <a:ext uri="{FF2B5EF4-FFF2-40B4-BE49-F238E27FC236}">
                  <a16:creationId xmlns:a16="http://schemas.microsoft.com/office/drawing/2014/main" id="{5C825362-D8D1-9A44-A791-D8961E69766E}"/>
                </a:ext>
              </a:extLst>
            </p:cNvPr>
            <p:cNvGraphicFramePr>
              <a:graphicFrameLocks noChangeAspect="1"/>
            </p:cNvGraphicFramePr>
            <p:nvPr/>
          </p:nvGraphicFramePr>
          <p:xfrm>
            <a:off x="3456" y="2402"/>
            <a:ext cx="1672" cy="1644"/>
          </p:xfrm>
          <a:graphic>
            <a:graphicData uri="http://schemas.openxmlformats.org/presentationml/2006/ole">
              <mc:AlternateContent xmlns:mc="http://schemas.openxmlformats.org/markup-compatibility/2006">
                <mc:Choice xmlns:v="urn:schemas-microsoft-com:vml" Requires="v">
                  <p:oleObj spid="_x0000_s145427" name="Clip" r:id="rId6" imgW="1092200" imgH="1066800" progId="MS_ClipArt_Gallery.2">
                    <p:embed/>
                  </p:oleObj>
                </mc:Choice>
                <mc:Fallback>
                  <p:oleObj name="Clip" r:id="rId6" imgW="1092200" imgH="1066800" progId="MS_ClipArt_Gallery.2">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56" y="2402"/>
                          <a:ext cx="1672" cy="16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5424" name="Rectangle 16">
              <a:extLst>
                <a:ext uri="{FF2B5EF4-FFF2-40B4-BE49-F238E27FC236}">
                  <a16:creationId xmlns:a16="http://schemas.microsoft.com/office/drawing/2014/main" id="{634A4DE6-5CD6-584D-AFB8-B1595FC1FD92}"/>
                </a:ext>
              </a:extLst>
            </p:cNvPr>
            <p:cNvSpPr>
              <a:spLocks noChangeArrowheads="1"/>
            </p:cNvSpPr>
            <p:nvPr/>
          </p:nvSpPr>
          <p:spPr bwMode="auto">
            <a:xfrm>
              <a:off x="144" y="3792"/>
              <a:ext cx="3302" cy="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600">
                  <a:solidFill>
                    <a:schemeClr val="tx2"/>
                  </a:solidFill>
                  <a:latin typeface="Arial" panose="020B0604020202020204" pitchFamily="34" charset="0"/>
                </a:defRPr>
              </a:lvl1pPr>
              <a:lvl2pPr>
                <a:defRPr sz="3600">
                  <a:solidFill>
                    <a:schemeClr val="tx2"/>
                  </a:solidFill>
                  <a:latin typeface="Arial" panose="020B0604020202020204" pitchFamily="34" charset="0"/>
                </a:defRPr>
              </a:lvl2pPr>
              <a:lvl3pPr>
                <a:defRPr sz="3600">
                  <a:solidFill>
                    <a:schemeClr val="tx2"/>
                  </a:solidFill>
                  <a:latin typeface="Arial" panose="020B0604020202020204" pitchFamily="34" charset="0"/>
                </a:defRPr>
              </a:lvl3pPr>
              <a:lvl4pPr>
                <a:defRPr sz="3600">
                  <a:solidFill>
                    <a:schemeClr val="tx2"/>
                  </a:solidFill>
                  <a:latin typeface="Arial" panose="020B0604020202020204" pitchFamily="34" charset="0"/>
                </a:defRPr>
              </a:lvl4pPr>
              <a:lvl5pPr>
                <a:defRPr sz="3600">
                  <a:solidFill>
                    <a:schemeClr val="tx2"/>
                  </a:solidFill>
                  <a:latin typeface="Arial" panose="020B0604020202020204" pitchFamily="34" charset="0"/>
                </a:defRPr>
              </a:lvl5pPr>
              <a:lvl6pPr marL="457200" eaLnBrk="0" fontAlgn="base" hangingPunct="0">
                <a:spcBef>
                  <a:spcPct val="0"/>
                </a:spcBef>
                <a:spcAft>
                  <a:spcPct val="0"/>
                </a:spcAft>
                <a:defRPr sz="3600">
                  <a:solidFill>
                    <a:schemeClr val="tx2"/>
                  </a:solidFill>
                  <a:latin typeface="Arial" panose="020B0604020202020204" pitchFamily="34" charset="0"/>
                </a:defRPr>
              </a:lvl6pPr>
              <a:lvl7pPr marL="914400" eaLnBrk="0" fontAlgn="base" hangingPunct="0">
                <a:spcBef>
                  <a:spcPct val="0"/>
                </a:spcBef>
                <a:spcAft>
                  <a:spcPct val="0"/>
                </a:spcAft>
                <a:defRPr sz="3600">
                  <a:solidFill>
                    <a:schemeClr val="tx2"/>
                  </a:solidFill>
                  <a:latin typeface="Arial" panose="020B0604020202020204" pitchFamily="34" charset="0"/>
                </a:defRPr>
              </a:lvl7pPr>
              <a:lvl8pPr marL="1371600" eaLnBrk="0" fontAlgn="base" hangingPunct="0">
                <a:spcBef>
                  <a:spcPct val="0"/>
                </a:spcBef>
                <a:spcAft>
                  <a:spcPct val="0"/>
                </a:spcAft>
                <a:defRPr sz="3600">
                  <a:solidFill>
                    <a:schemeClr val="tx2"/>
                  </a:solidFill>
                  <a:latin typeface="Arial" panose="020B0604020202020204" pitchFamily="34" charset="0"/>
                </a:defRPr>
              </a:lvl8pPr>
              <a:lvl9pPr marL="1828800" eaLnBrk="0" fontAlgn="base" hangingPunct="0">
                <a:spcBef>
                  <a:spcPct val="0"/>
                </a:spcBef>
                <a:spcAft>
                  <a:spcPct val="0"/>
                </a:spcAft>
                <a:defRPr sz="3600">
                  <a:solidFill>
                    <a:schemeClr val="tx2"/>
                  </a:solidFill>
                  <a:latin typeface="Arial" panose="020B0604020202020204" pitchFamily="34" charset="0"/>
                </a:defRPr>
              </a:lvl9pPr>
            </a:lstStyle>
            <a:p>
              <a:r>
                <a:rPr lang="de-DE" altLang="de-DE"/>
                <a:t>international</a:t>
              </a:r>
            </a:p>
          </p:txBody>
        </p:sp>
      </p:gr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45425"/>
                                        </p:tgtEl>
                                        <p:attrNameLst>
                                          <p:attrName>style.visibility</p:attrName>
                                        </p:attrNameLst>
                                      </p:cBhvr>
                                      <p:to>
                                        <p:strVal val="visible"/>
                                      </p:to>
                                    </p:set>
                                    <p:animEffect transition="in" filter="dissolve">
                                      <p:cBhvr>
                                        <p:cTn id="7" dur="500"/>
                                        <p:tgtEl>
                                          <p:spTgt spid="1454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5420"/>
                                        </p:tgtEl>
                                        <p:attrNameLst>
                                          <p:attrName>style.visibility</p:attrName>
                                        </p:attrNameLst>
                                      </p:cBhvr>
                                      <p:to>
                                        <p:strVal val="visible"/>
                                      </p:to>
                                    </p:set>
                                    <p:anim calcmode="lin" valueType="num">
                                      <p:cBhvr additive="base">
                                        <p:cTn id="12" dur="500" fill="hold"/>
                                        <p:tgtEl>
                                          <p:spTgt spid="145420"/>
                                        </p:tgtEl>
                                        <p:attrNameLst>
                                          <p:attrName>ppt_x</p:attrName>
                                        </p:attrNameLst>
                                      </p:cBhvr>
                                      <p:tavLst>
                                        <p:tav tm="0">
                                          <p:val>
                                            <p:strVal val="#ppt_x"/>
                                          </p:val>
                                        </p:tav>
                                        <p:tav tm="100000">
                                          <p:val>
                                            <p:strVal val="#ppt_x"/>
                                          </p:val>
                                        </p:tav>
                                      </p:tavLst>
                                    </p:anim>
                                    <p:anim calcmode="lin" valueType="num">
                                      <p:cBhvr additive="base">
                                        <p:cTn id="13" dur="500" fill="hold"/>
                                        <p:tgtEl>
                                          <p:spTgt spid="145420"/>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45423"/>
                                        </p:tgtEl>
                                        <p:attrNameLst>
                                          <p:attrName>style.visibility</p:attrName>
                                        </p:attrNameLst>
                                      </p:cBhvr>
                                      <p:to>
                                        <p:strVal val="visible"/>
                                      </p:to>
                                    </p:set>
                                    <p:anim calcmode="lin" valueType="num">
                                      <p:cBhvr additive="base">
                                        <p:cTn id="18" dur="500" fill="hold"/>
                                        <p:tgtEl>
                                          <p:spTgt spid="145423"/>
                                        </p:tgtEl>
                                        <p:attrNameLst>
                                          <p:attrName>ppt_x</p:attrName>
                                        </p:attrNameLst>
                                      </p:cBhvr>
                                      <p:tavLst>
                                        <p:tav tm="0">
                                          <p:val>
                                            <p:strVal val="#ppt_x"/>
                                          </p:val>
                                        </p:tav>
                                        <p:tav tm="100000">
                                          <p:val>
                                            <p:strVal val="#ppt_x"/>
                                          </p:val>
                                        </p:tav>
                                      </p:tavLst>
                                    </p:anim>
                                    <p:anim calcmode="lin" valueType="num">
                                      <p:cBhvr additive="base">
                                        <p:cTn id="19" dur="500" fill="hold"/>
                                        <p:tgtEl>
                                          <p:spTgt spid="145423"/>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45422"/>
                                        </p:tgtEl>
                                        <p:attrNameLst>
                                          <p:attrName>style.visibility</p:attrName>
                                        </p:attrNameLst>
                                      </p:cBhvr>
                                      <p:to>
                                        <p:strVal val="visible"/>
                                      </p:to>
                                    </p:set>
                                    <p:anim calcmode="lin" valueType="num">
                                      <p:cBhvr additive="base">
                                        <p:cTn id="24" dur="500" fill="hold"/>
                                        <p:tgtEl>
                                          <p:spTgt spid="145422"/>
                                        </p:tgtEl>
                                        <p:attrNameLst>
                                          <p:attrName>ppt_x</p:attrName>
                                        </p:attrNameLst>
                                      </p:cBhvr>
                                      <p:tavLst>
                                        <p:tav tm="0">
                                          <p:val>
                                            <p:strVal val="#ppt_x"/>
                                          </p:val>
                                        </p:tav>
                                        <p:tav tm="100000">
                                          <p:val>
                                            <p:strVal val="#ppt_x"/>
                                          </p:val>
                                        </p:tav>
                                      </p:tavLst>
                                    </p:anim>
                                    <p:anim calcmode="lin" valueType="num">
                                      <p:cBhvr additive="base">
                                        <p:cTn id="25" dur="500" fill="hold"/>
                                        <p:tgtEl>
                                          <p:spTgt spid="1454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20" grpId="0" animBg="1" autoUpdateAnimBg="0"/>
      <p:bldP spid="145422" grpId="0" animBg="1" autoUpdateAnimBg="0"/>
      <p:bldP spid="145423"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liennummernplatzhalter 2">
            <a:extLst>
              <a:ext uri="{FF2B5EF4-FFF2-40B4-BE49-F238E27FC236}">
                <a16:creationId xmlns:a16="http://schemas.microsoft.com/office/drawing/2014/main" id="{77171FAC-C43B-BA4F-AC5F-F88106F30A34}"/>
              </a:ext>
            </a:extLst>
          </p:cNvPr>
          <p:cNvSpPr>
            <a:spLocks noGrp="1"/>
          </p:cNvSpPr>
          <p:nvPr>
            <p:ph type="sldNum" sz="quarter" idx="11"/>
          </p:nvPr>
        </p:nvSpPr>
        <p:spPr/>
        <p:txBody>
          <a:bodyPr/>
          <a:lstStyle/>
          <a:p>
            <a:fld id="{5D3ABE45-105E-6249-B8F6-C70777D9E618}" type="slidenum">
              <a:rPr lang="en-US" altLang="de-DE"/>
              <a:pPr/>
              <a:t>11</a:t>
            </a:fld>
            <a:endParaRPr lang="en-US" altLang="de-DE">
              <a:latin typeface="Times New Roman" panose="02020603050405020304" pitchFamily="18" charset="0"/>
            </a:endParaRPr>
          </a:p>
        </p:txBody>
      </p:sp>
      <p:sp>
        <p:nvSpPr>
          <p:cNvPr id="157699" name="AutoShape 3">
            <a:extLst>
              <a:ext uri="{FF2B5EF4-FFF2-40B4-BE49-F238E27FC236}">
                <a16:creationId xmlns:a16="http://schemas.microsoft.com/office/drawing/2014/main" id="{4B2DA27B-D72D-B449-861F-56500C2CE00F}"/>
              </a:ext>
            </a:extLst>
          </p:cNvPr>
          <p:cNvSpPr>
            <a:spLocks noChangeArrowheads="1"/>
          </p:cNvSpPr>
          <p:nvPr/>
        </p:nvSpPr>
        <p:spPr bwMode="auto">
          <a:xfrm>
            <a:off x="4572000" y="2133600"/>
            <a:ext cx="2895600" cy="1066800"/>
          </a:xfrm>
          <a:prstGeom prst="roundRect">
            <a:avLst>
              <a:gd name="adj" fmla="val 16667"/>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2000"/>
              <a:t>International Certificate</a:t>
            </a:r>
          </a:p>
          <a:p>
            <a:pPr algn="ctr"/>
            <a:r>
              <a:rPr lang="de-DE" altLang="de-DE" sz="2000"/>
              <a:t>Programme for New Media</a:t>
            </a:r>
          </a:p>
        </p:txBody>
      </p:sp>
      <p:graphicFrame>
        <p:nvGraphicFramePr>
          <p:cNvPr id="157700" name="Object 4">
            <a:extLst>
              <a:ext uri="{FF2B5EF4-FFF2-40B4-BE49-F238E27FC236}">
                <a16:creationId xmlns:a16="http://schemas.microsoft.com/office/drawing/2014/main" id="{C71E0BB3-4925-0648-924C-0FF1F23E5858}"/>
              </a:ext>
            </a:extLst>
          </p:cNvPr>
          <p:cNvGraphicFramePr>
            <a:graphicFrameLocks noChangeAspect="1"/>
          </p:cNvGraphicFramePr>
          <p:nvPr/>
        </p:nvGraphicFramePr>
        <p:xfrm>
          <a:off x="0" y="0"/>
          <a:ext cx="9144000" cy="1447800"/>
        </p:xfrm>
        <a:graphic>
          <a:graphicData uri="http://schemas.openxmlformats.org/presentationml/2006/ole">
            <mc:AlternateContent xmlns:mc="http://schemas.openxmlformats.org/markup-compatibility/2006">
              <mc:Choice xmlns:v="urn:schemas-microsoft-com:vml" Requires="v">
                <p:oleObj spid="_x0000_s157708" name="Photo Editor Photo" r:id="rId4" imgW="9124950" imgH="2305050" progId="MSPhotoEd.3">
                  <p:embed/>
                </p:oleObj>
              </mc:Choice>
              <mc:Fallback>
                <p:oleObj name="Photo Editor Photo" r:id="rId4" imgW="9124950" imgH="2305050" progId="MSPhotoEd.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7704" name="AutoShape 8">
            <a:extLst>
              <a:ext uri="{FF2B5EF4-FFF2-40B4-BE49-F238E27FC236}">
                <a16:creationId xmlns:a16="http://schemas.microsoft.com/office/drawing/2014/main" id="{368C1822-888A-204C-9C67-590EC9B62B84}"/>
              </a:ext>
            </a:extLst>
          </p:cNvPr>
          <p:cNvSpPr>
            <a:spLocks noChangeArrowheads="1"/>
          </p:cNvSpPr>
          <p:nvPr/>
        </p:nvSpPr>
        <p:spPr bwMode="auto">
          <a:xfrm>
            <a:off x="609600" y="4038600"/>
            <a:ext cx="3962400" cy="990600"/>
          </a:xfrm>
          <a:prstGeom prst="roundRect">
            <a:avLst>
              <a:gd name="adj" fmla="val 16667"/>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2000"/>
              <a:t>Wissenschafts- und Kongresszentrum </a:t>
            </a:r>
          </a:p>
          <a:p>
            <a:pPr algn="ctr"/>
            <a:r>
              <a:rPr lang="de-DE" altLang="de-DE" sz="2000"/>
              <a:t>mit integriertem Medienzentrum</a:t>
            </a:r>
          </a:p>
        </p:txBody>
      </p:sp>
      <p:grpSp>
        <p:nvGrpSpPr>
          <p:cNvPr id="157707" name="Group 11">
            <a:extLst>
              <a:ext uri="{FF2B5EF4-FFF2-40B4-BE49-F238E27FC236}">
                <a16:creationId xmlns:a16="http://schemas.microsoft.com/office/drawing/2014/main" id="{245AAC9E-FCFE-D042-A32E-9477BDB18E79}"/>
              </a:ext>
            </a:extLst>
          </p:cNvPr>
          <p:cNvGrpSpPr>
            <a:grpSpLocks/>
          </p:cNvGrpSpPr>
          <p:nvPr/>
        </p:nvGrpSpPr>
        <p:grpSpPr bwMode="auto">
          <a:xfrm>
            <a:off x="228600" y="3810000"/>
            <a:ext cx="8026400" cy="2895600"/>
            <a:chOff x="144" y="2400"/>
            <a:chExt cx="5056" cy="1824"/>
          </a:xfrm>
        </p:grpSpPr>
        <p:graphicFrame>
          <p:nvGraphicFramePr>
            <p:cNvPr id="157703" name="Object 7">
              <a:extLst>
                <a:ext uri="{FF2B5EF4-FFF2-40B4-BE49-F238E27FC236}">
                  <a16:creationId xmlns:a16="http://schemas.microsoft.com/office/drawing/2014/main" id="{737726D1-49D5-134D-8193-89B81A042FEC}"/>
                </a:ext>
              </a:extLst>
            </p:cNvPr>
            <p:cNvGraphicFramePr>
              <a:graphicFrameLocks/>
            </p:cNvGraphicFramePr>
            <p:nvPr/>
          </p:nvGraphicFramePr>
          <p:xfrm>
            <a:off x="3552" y="2400"/>
            <a:ext cx="1648" cy="1648"/>
          </p:xfrm>
          <a:graphic>
            <a:graphicData uri="http://schemas.openxmlformats.org/presentationml/2006/ole">
              <mc:AlternateContent xmlns:mc="http://schemas.openxmlformats.org/markup-compatibility/2006">
                <mc:Choice xmlns:v="urn:schemas-microsoft-com:vml" Requires="v">
                  <p:oleObj spid="_x0000_s157709" name="Clip" r:id="rId6" imgW="1092200" imgH="1066800" progId="MS_ClipArt_Gallery.2">
                    <p:embed/>
                  </p:oleObj>
                </mc:Choice>
                <mc:Fallback>
                  <p:oleObj name="Clip" r:id="rId6" imgW="1092200" imgH="1066800" progId="MS_ClipArt_Gallery.2">
                    <p:embed/>
                    <p:pic>
                      <p:nvPicPr>
                        <p:cNvPr id="0" name="Object 7"/>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52" y="2400"/>
                          <a:ext cx="1648" cy="16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7706" name="Rectangle 10">
              <a:extLst>
                <a:ext uri="{FF2B5EF4-FFF2-40B4-BE49-F238E27FC236}">
                  <a16:creationId xmlns:a16="http://schemas.microsoft.com/office/drawing/2014/main" id="{976E4CBC-AC39-7646-A890-8A246D96674E}"/>
                </a:ext>
              </a:extLst>
            </p:cNvPr>
            <p:cNvSpPr>
              <a:spLocks noChangeArrowheads="1"/>
            </p:cNvSpPr>
            <p:nvPr/>
          </p:nvSpPr>
          <p:spPr bwMode="auto">
            <a:xfrm>
              <a:off x="144" y="3792"/>
              <a:ext cx="3302" cy="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600">
                  <a:solidFill>
                    <a:schemeClr val="tx2"/>
                  </a:solidFill>
                  <a:latin typeface="Arial" panose="020B0604020202020204" pitchFamily="34" charset="0"/>
                </a:defRPr>
              </a:lvl1pPr>
              <a:lvl2pPr>
                <a:defRPr sz="3600">
                  <a:solidFill>
                    <a:schemeClr val="tx2"/>
                  </a:solidFill>
                  <a:latin typeface="Arial" panose="020B0604020202020204" pitchFamily="34" charset="0"/>
                </a:defRPr>
              </a:lvl2pPr>
              <a:lvl3pPr>
                <a:defRPr sz="3600">
                  <a:solidFill>
                    <a:schemeClr val="tx2"/>
                  </a:solidFill>
                  <a:latin typeface="Arial" panose="020B0604020202020204" pitchFamily="34" charset="0"/>
                </a:defRPr>
              </a:lvl3pPr>
              <a:lvl4pPr>
                <a:defRPr sz="3600">
                  <a:solidFill>
                    <a:schemeClr val="tx2"/>
                  </a:solidFill>
                  <a:latin typeface="Arial" panose="020B0604020202020204" pitchFamily="34" charset="0"/>
                </a:defRPr>
              </a:lvl4pPr>
              <a:lvl5pPr>
                <a:defRPr sz="3600">
                  <a:solidFill>
                    <a:schemeClr val="tx2"/>
                  </a:solidFill>
                  <a:latin typeface="Arial" panose="020B0604020202020204" pitchFamily="34" charset="0"/>
                </a:defRPr>
              </a:lvl5pPr>
              <a:lvl6pPr marL="457200" eaLnBrk="0" fontAlgn="base" hangingPunct="0">
                <a:spcBef>
                  <a:spcPct val="0"/>
                </a:spcBef>
                <a:spcAft>
                  <a:spcPct val="0"/>
                </a:spcAft>
                <a:defRPr sz="3600">
                  <a:solidFill>
                    <a:schemeClr val="tx2"/>
                  </a:solidFill>
                  <a:latin typeface="Arial" panose="020B0604020202020204" pitchFamily="34" charset="0"/>
                </a:defRPr>
              </a:lvl6pPr>
              <a:lvl7pPr marL="914400" eaLnBrk="0" fontAlgn="base" hangingPunct="0">
                <a:spcBef>
                  <a:spcPct val="0"/>
                </a:spcBef>
                <a:spcAft>
                  <a:spcPct val="0"/>
                </a:spcAft>
                <a:defRPr sz="3600">
                  <a:solidFill>
                    <a:schemeClr val="tx2"/>
                  </a:solidFill>
                  <a:latin typeface="Arial" panose="020B0604020202020204" pitchFamily="34" charset="0"/>
                </a:defRPr>
              </a:lvl7pPr>
              <a:lvl8pPr marL="1371600" eaLnBrk="0" fontAlgn="base" hangingPunct="0">
                <a:spcBef>
                  <a:spcPct val="0"/>
                </a:spcBef>
                <a:spcAft>
                  <a:spcPct val="0"/>
                </a:spcAft>
                <a:defRPr sz="3600">
                  <a:solidFill>
                    <a:schemeClr val="tx2"/>
                  </a:solidFill>
                  <a:latin typeface="Arial" panose="020B0604020202020204" pitchFamily="34" charset="0"/>
                </a:defRPr>
              </a:lvl8pPr>
              <a:lvl9pPr marL="1828800" eaLnBrk="0" fontAlgn="base" hangingPunct="0">
                <a:spcBef>
                  <a:spcPct val="0"/>
                </a:spcBef>
                <a:spcAft>
                  <a:spcPct val="0"/>
                </a:spcAft>
                <a:defRPr sz="3600">
                  <a:solidFill>
                    <a:schemeClr val="tx2"/>
                  </a:solidFill>
                  <a:latin typeface="Arial" panose="020B0604020202020204" pitchFamily="34" charset="0"/>
                </a:defRPr>
              </a:lvl9pPr>
            </a:lstStyle>
            <a:p>
              <a:r>
                <a:rPr lang="de-DE" altLang="de-DE"/>
                <a:t>virtuell</a:t>
              </a:r>
            </a:p>
          </p:txBody>
        </p:sp>
      </p:gr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57707"/>
                                        </p:tgtEl>
                                        <p:attrNameLst>
                                          <p:attrName>style.visibility</p:attrName>
                                        </p:attrNameLst>
                                      </p:cBhvr>
                                      <p:to>
                                        <p:strVal val="visible"/>
                                      </p:to>
                                    </p:set>
                                    <p:animEffect transition="in" filter="dissolve">
                                      <p:cBhvr>
                                        <p:cTn id="7" dur="500"/>
                                        <p:tgtEl>
                                          <p:spTgt spid="1577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7699"/>
                                        </p:tgtEl>
                                        <p:attrNameLst>
                                          <p:attrName>style.visibility</p:attrName>
                                        </p:attrNameLst>
                                      </p:cBhvr>
                                      <p:to>
                                        <p:strVal val="visible"/>
                                      </p:to>
                                    </p:set>
                                    <p:anim calcmode="lin" valueType="num">
                                      <p:cBhvr additive="base">
                                        <p:cTn id="12" dur="500" fill="hold"/>
                                        <p:tgtEl>
                                          <p:spTgt spid="157699"/>
                                        </p:tgtEl>
                                        <p:attrNameLst>
                                          <p:attrName>ppt_x</p:attrName>
                                        </p:attrNameLst>
                                      </p:cBhvr>
                                      <p:tavLst>
                                        <p:tav tm="0">
                                          <p:val>
                                            <p:strVal val="#ppt_x"/>
                                          </p:val>
                                        </p:tav>
                                        <p:tav tm="100000">
                                          <p:val>
                                            <p:strVal val="#ppt_x"/>
                                          </p:val>
                                        </p:tav>
                                      </p:tavLst>
                                    </p:anim>
                                    <p:anim calcmode="lin" valueType="num">
                                      <p:cBhvr additive="base">
                                        <p:cTn id="13" dur="500" fill="hold"/>
                                        <p:tgtEl>
                                          <p:spTgt spid="157699"/>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57704"/>
                                        </p:tgtEl>
                                        <p:attrNameLst>
                                          <p:attrName>style.visibility</p:attrName>
                                        </p:attrNameLst>
                                      </p:cBhvr>
                                      <p:to>
                                        <p:strVal val="visible"/>
                                      </p:to>
                                    </p:set>
                                    <p:anim calcmode="lin" valueType="num">
                                      <p:cBhvr additive="base">
                                        <p:cTn id="18" dur="500" fill="hold"/>
                                        <p:tgtEl>
                                          <p:spTgt spid="157704"/>
                                        </p:tgtEl>
                                        <p:attrNameLst>
                                          <p:attrName>ppt_x</p:attrName>
                                        </p:attrNameLst>
                                      </p:cBhvr>
                                      <p:tavLst>
                                        <p:tav tm="0">
                                          <p:val>
                                            <p:strVal val="#ppt_x"/>
                                          </p:val>
                                        </p:tav>
                                        <p:tav tm="100000">
                                          <p:val>
                                            <p:strVal val="#ppt_x"/>
                                          </p:val>
                                        </p:tav>
                                      </p:tavLst>
                                    </p:anim>
                                    <p:anim calcmode="lin" valueType="num">
                                      <p:cBhvr additive="base">
                                        <p:cTn id="19" dur="500" fill="hold"/>
                                        <p:tgtEl>
                                          <p:spTgt spid="1577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9" grpId="0" animBg="1" autoUpdateAnimBg="0"/>
      <p:bldP spid="157704"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liennummernplatzhalter 2">
            <a:extLst>
              <a:ext uri="{FF2B5EF4-FFF2-40B4-BE49-F238E27FC236}">
                <a16:creationId xmlns:a16="http://schemas.microsoft.com/office/drawing/2014/main" id="{8F4EA303-B20F-D54C-B51F-757786D726C7}"/>
              </a:ext>
            </a:extLst>
          </p:cNvPr>
          <p:cNvSpPr>
            <a:spLocks noGrp="1"/>
          </p:cNvSpPr>
          <p:nvPr>
            <p:ph type="sldNum" sz="quarter" idx="11"/>
          </p:nvPr>
        </p:nvSpPr>
        <p:spPr/>
        <p:txBody>
          <a:bodyPr/>
          <a:lstStyle/>
          <a:p>
            <a:fld id="{20133C34-0149-2243-BA74-B9FBABCA14AB}" type="slidenum">
              <a:rPr lang="en-US" altLang="de-DE"/>
              <a:pPr/>
              <a:t>12</a:t>
            </a:fld>
            <a:endParaRPr lang="en-US" altLang="de-DE">
              <a:latin typeface="Times New Roman" panose="02020603050405020304" pitchFamily="18" charset="0"/>
            </a:endParaRPr>
          </a:p>
        </p:txBody>
      </p:sp>
      <p:sp>
        <p:nvSpPr>
          <p:cNvPr id="53253" name="Rectangle 5">
            <a:extLst>
              <a:ext uri="{FF2B5EF4-FFF2-40B4-BE49-F238E27FC236}">
                <a16:creationId xmlns:a16="http://schemas.microsoft.com/office/drawing/2014/main" id="{F085EF4E-AFA9-DF4C-AEB3-F7D6950EEB9B}"/>
              </a:ext>
            </a:extLst>
          </p:cNvPr>
          <p:cNvSpPr>
            <a:spLocks noChangeArrowheads="1"/>
          </p:cNvSpPr>
          <p:nvPr/>
        </p:nvSpPr>
        <p:spPr bwMode="auto">
          <a:xfrm>
            <a:off x="609600" y="1600200"/>
            <a:ext cx="7848600" cy="914400"/>
          </a:xfrm>
          <a:prstGeom prst="rect">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FF3300">
                      <a:gamma/>
                      <a:shade val="60000"/>
                      <a:invGamma/>
                    </a:srgbClr>
                  </a:outerShdw>
                </a:effectLst>
              </a14:hiddenEffects>
            </a:ext>
          </a:extLst>
        </p:spPr>
        <p:txBody>
          <a:bodyPr wrap="none" anchor="ctr"/>
          <a:lstStyle/>
          <a:p>
            <a:pPr algn="ctr"/>
            <a:r>
              <a:rPr lang="de-DE" altLang="de-DE" sz="3000">
                <a:solidFill>
                  <a:schemeClr val="tx2"/>
                </a:solidFill>
              </a:rPr>
              <a:t>Fülle origineller Reformansätze</a:t>
            </a:r>
            <a:endParaRPr lang="de-DE" altLang="de-DE" sz="3000"/>
          </a:p>
        </p:txBody>
      </p:sp>
      <p:graphicFrame>
        <p:nvGraphicFramePr>
          <p:cNvPr id="53257" name="Object 9">
            <a:extLst>
              <a:ext uri="{FF2B5EF4-FFF2-40B4-BE49-F238E27FC236}">
                <a16:creationId xmlns:a16="http://schemas.microsoft.com/office/drawing/2014/main" id="{531FC015-7CBF-3B4D-B90A-5A1FFE46E5D4}"/>
              </a:ext>
            </a:extLst>
          </p:cNvPr>
          <p:cNvGraphicFramePr>
            <a:graphicFrameLocks noChangeAspect="1"/>
          </p:cNvGraphicFramePr>
          <p:nvPr/>
        </p:nvGraphicFramePr>
        <p:xfrm>
          <a:off x="0" y="0"/>
          <a:ext cx="9144000" cy="1447800"/>
        </p:xfrm>
        <a:graphic>
          <a:graphicData uri="http://schemas.openxmlformats.org/presentationml/2006/ole">
            <mc:AlternateContent xmlns:mc="http://schemas.openxmlformats.org/markup-compatibility/2006">
              <mc:Choice xmlns:v="urn:schemas-microsoft-com:vml" Requires="v">
                <p:oleObj spid="_x0000_s53279" name="Photo Editor Photo" r:id="rId4" imgW="9124950" imgH="2305050" progId="MSPhotoEd.3">
                  <p:embed/>
                </p:oleObj>
              </mc:Choice>
              <mc:Fallback>
                <p:oleObj name="Photo Editor Photo" r:id="rId4" imgW="9124950" imgH="2305050" progId="MSPhotoEd.3">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3268" name="AutoShape 20">
            <a:extLst>
              <a:ext uri="{FF2B5EF4-FFF2-40B4-BE49-F238E27FC236}">
                <a16:creationId xmlns:a16="http://schemas.microsoft.com/office/drawing/2014/main" id="{A82AD20C-25D6-8940-AA63-1E339FD0C03A}"/>
              </a:ext>
            </a:extLst>
          </p:cNvPr>
          <p:cNvSpPr>
            <a:spLocks noChangeArrowheads="1"/>
          </p:cNvSpPr>
          <p:nvPr/>
        </p:nvSpPr>
        <p:spPr bwMode="auto">
          <a:xfrm>
            <a:off x="1219200" y="2743200"/>
            <a:ext cx="2133600" cy="685800"/>
          </a:xfrm>
          <a:prstGeom prst="roundRect">
            <a:avLst>
              <a:gd name="adj" fmla="val 16667"/>
            </a:avLst>
          </a:prstGeom>
          <a:solidFill>
            <a:srgbClr val="0033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2000"/>
              <a:t>viele Einzelprojekte</a:t>
            </a:r>
          </a:p>
        </p:txBody>
      </p:sp>
      <p:sp>
        <p:nvSpPr>
          <p:cNvPr id="53272" name="AutoShape 24">
            <a:extLst>
              <a:ext uri="{FF2B5EF4-FFF2-40B4-BE49-F238E27FC236}">
                <a16:creationId xmlns:a16="http://schemas.microsoft.com/office/drawing/2014/main" id="{30B20DF3-D83B-1B49-B096-D94A64286A95}"/>
              </a:ext>
            </a:extLst>
          </p:cNvPr>
          <p:cNvSpPr>
            <a:spLocks noChangeArrowheads="1"/>
          </p:cNvSpPr>
          <p:nvPr/>
        </p:nvSpPr>
        <p:spPr bwMode="auto">
          <a:xfrm>
            <a:off x="5562600" y="2743200"/>
            <a:ext cx="2209800" cy="685800"/>
          </a:xfrm>
          <a:prstGeom prst="roundRect">
            <a:avLst>
              <a:gd name="adj" fmla="val 16667"/>
            </a:avLst>
          </a:prstGeom>
          <a:solidFill>
            <a:srgbClr val="0033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2000"/>
              <a:t>Blick aufs Ganze</a:t>
            </a:r>
          </a:p>
        </p:txBody>
      </p:sp>
      <p:sp>
        <p:nvSpPr>
          <p:cNvPr id="53273" name="Rectangle 25">
            <a:extLst>
              <a:ext uri="{FF2B5EF4-FFF2-40B4-BE49-F238E27FC236}">
                <a16:creationId xmlns:a16="http://schemas.microsoft.com/office/drawing/2014/main" id="{8C87E8F4-29AD-4B42-9D69-F0334EFE49AA}"/>
              </a:ext>
            </a:extLst>
          </p:cNvPr>
          <p:cNvSpPr>
            <a:spLocks noChangeArrowheads="1"/>
          </p:cNvSpPr>
          <p:nvPr/>
        </p:nvSpPr>
        <p:spPr bwMode="auto">
          <a:xfrm>
            <a:off x="609600" y="3657600"/>
            <a:ext cx="7848600" cy="914400"/>
          </a:xfrm>
          <a:prstGeom prst="rect">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FF3300">
                      <a:gamma/>
                      <a:shade val="60000"/>
                      <a:invGamma/>
                    </a:srgbClr>
                  </a:outerShdw>
                </a:effectLst>
              </a14:hiddenEffects>
            </a:ext>
          </a:extLst>
        </p:spPr>
        <p:txBody>
          <a:bodyPr wrap="none" anchor="ctr"/>
          <a:lstStyle/>
          <a:p>
            <a:pPr algn="ctr"/>
            <a:r>
              <a:rPr lang="de-DE" altLang="de-DE" sz="3000">
                <a:solidFill>
                  <a:schemeClr val="tx2"/>
                </a:solidFill>
              </a:rPr>
              <a:t>Kooperationsbereitschaft</a:t>
            </a:r>
            <a:endParaRPr lang="de-DE" altLang="de-DE" sz="3000"/>
          </a:p>
        </p:txBody>
      </p:sp>
      <p:sp>
        <p:nvSpPr>
          <p:cNvPr id="53274" name="AutoShape 26">
            <a:extLst>
              <a:ext uri="{FF2B5EF4-FFF2-40B4-BE49-F238E27FC236}">
                <a16:creationId xmlns:a16="http://schemas.microsoft.com/office/drawing/2014/main" id="{80F32B76-8289-6045-A306-DB9C3118165F}"/>
              </a:ext>
            </a:extLst>
          </p:cNvPr>
          <p:cNvSpPr>
            <a:spLocks noChangeArrowheads="1"/>
          </p:cNvSpPr>
          <p:nvPr/>
        </p:nvSpPr>
        <p:spPr bwMode="auto">
          <a:xfrm>
            <a:off x="1219200" y="4876800"/>
            <a:ext cx="2209800" cy="685800"/>
          </a:xfrm>
          <a:prstGeom prst="roundRect">
            <a:avLst>
              <a:gd name="adj" fmla="val 16667"/>
            </a:avLst>
          </a:prstGeom>
          <a:solidFill>
            <a:srgbClr val="0033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2000"/>
              <a:t>nach  Aussen</a:t>
            </a:r>
          </a:p>
        </p:txBody>
      </p:sp>
      <p:sp>
        <p:nvSpPr>
          <p:cNvPr id="53275" name="AutoShape 27">
            <a:extLst>
              <a:ext uri="{FF2B5EF4-FFF2-40B4-BE49-F238E27FC236}">
                <a16:creationId xmlns:a16="http://schemas.microsoft.com/office/drawing/2014/main" id="{A022AE4E-37F3-964A-BC29-5DEA85528BA0}"/>
              </a:ext>
            </a:extLst>
          </p:cNvPr>
          <p:cNvSpPr>
            <a:spLocks noChangeArrowheads="1"/>
          </p:cNvSpPr>
          <p:nvPr/>
        </p:nvSpPr>
        <p:spPr bwMode="auto">
          <a:xfrm>
            <a:off x="4419600" y="4953000"/>
            <a:ext cx="381000" cy="381000"/>
          </a:xfrm>
          <a:prstGeom prst="plus">
            <a:avLst>
              <a:gd name="adj" fmla="val 25000"/>
            </a:avLst>
          </a:prstGeom>
          <a:solidFill>
            <a:srgbClr val="00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3276" name="AutoShape 28">
            <a:extLst>
              <a:ext uri="{FF2B5EF4-FFF2-40B4-BE49-F238E27FC236}">
                <a16:creationId xmlns:a16="http://schemas.microsoft.com/office/drawing/2014/main" id="{B0AC9DA2-CF23-4E47-B7BF-D0A977EB88A1}"/>
              </a:ext>
            </a:extLst>
          </p:cNvPr>
          <p:cNvSpPr>
            <a:spLocks noChangeArrowheads="1"/>
          </p:cNvSpPr>
          <p:nvPr/>
        </p:nvSpPr>
        <p:spPr bwMode="auto">
          <a:xfrm>
            <a:off x="5638800" y="4800600"/>
            <a:ext cx="2133600" cy="685800"/>
          </a:xfrm>
          <a:prstGeom prst="roundRect">
            <a:avLst>
              <a:gd name="adj" fmla="val 16667"/>
            </a:avLst>
          </a:prstGeom>
          <a:solidFill>
            <a:srgbClr val="0033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2000"/>
              <a:t>nach Innen</a:t>
            </a:r>
          </a:p>
        </p:txBody>
      </p:sp>
      <p:sp>
        <p:nvSpPr>
          <p:cNvPr id="53277" name="AutoShape 29">
            <a:extLst>
              <a:ext uri="{FF2B5EF4-FFF2-40B4-BE49-F238E27FC236}">
                <a16:creationId xmlns:a16="http://schemas.microsoft.com/office/drawing/2014/main" id="{4EB98FA8-AE25-9D44-AD46-53B85F321D26}"/>
              </a:ext>
            </a:extLst>
          </p:cNvPr>
          <p:cNvSpPr>
            <a:spLocks noChangeArrowheads="1"/>
          </p:cNvSpPr>
          <p:nvPr/>
        </p:nvSpPr>
        <p:spPr bwMode="auto">
          <a:xfrm>
            <a:off x="4343400" y="2819400"/>
            <a:ext cx="381000" cy="381000"/>
          </a:xfrm>
          <a:prstGeom prst="plus">
            <a:avLst>
              <a:gd name="adj" fmla="val 25000"/>
            </a:avLst>
          </a:prstGeom>
          <a:solidFill>
            <a:srgbClr val="00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3278" name="Rectangle 30">
            <a:extLst>
              <a:ext uri="{FF2B5EF4-FFF2-40B4-BE49-F238E27FC236}">
                <a16:creationId xmlns:a16="http://schemas.microsoft.com/office/drawing/2014/main" id="{DC38B22D-5B38-894C-B32B-C355BC5CAA9D}"/>
              </a:ext>
            </a:extLst>
          </p:cNvPr>
          <p:cNvSpPr>
            <a:spLocks noChangeArrowheads="1"/>
          </p:cNvSpPr>
          <p:nvPr/>
        </p:nvSpPr>
        <p:spPr bwMode="auto">
          <a:xfrm>
            <a:off x="609600" y="5715000"/>
            <a:ext cx="7848600" cy="914400"/>
          </a:xfrm>
          <a:prstGeom prst="rect">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FF3300">
                      <a:gamma/>
                      <a:shade val="60000"/>
                      <a:invGamma/>
                    </a:srgbClr>
                  </a:outerShdw>
                </a:effectLst>
              </a14:hiddenEffects>
            </a:ext>
          </a:extLst>
        </p:spPr>
        <p:txBody>
          <a:bodyPr wrap="none" anchor="ctr"/>
          <a:lstStyle/>
          <a:p>
            <a:pPr algn="ctr"/>
            <a:r>
              <a:rPr lang="de-DE" altLang="de-DE" sz="3000">
                <a:solidFill>
                  <a:schemeClr val="tx2"/>
                </a:solidFill>
              </a:rPr>
              <a:t>Vorreiterfunktion</a:t>
            </a:r>
            <a:endParaRPr lang="de-DE" altLang="de-DE" sz="3000"/>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3253"/>
                                        </p:tgtEl>
                                        <p:attrNameLst>
                                          <p:attrName>style.visibility</p:attrName>
                                        </p:attrNameLst>
                                      </p:cBhvr>
                                      <p:to>
                                        <p:strVal val="visible"/>
                                      </p:to>
                                    </p:set>
                                    <p:anim calcmode="lin" valueType="num">
                                      <p:cBhvr additive="base">
                                        <p:cTn id="7" dur="500" fill="hold"/>
                                        <p:tgtEl>
                                          <p:spTgt spid="53253"/>
                                        </p:tgtEl>
                                        <p:attrNameLst>
                                          <p:attrName>ppt_x</p:attrName>
                                        </p:attrNameLst>
                                      </p:cBhvr>
                                      <p:tavLst>
                                        <p:tav tm="0">
                                          <p:val>
                                            <p:strVal val="#ppt_x"/>
                                          </p:val>
                                        </p:tav>
                                        <p:tav tm="100000">
                                          <p:val>
                                            <p:strVal val="#ppt_x"/>
                                          </p:val>
                                        </p:tav>
                                      </p:tavLst>
                                    </p:anim>
                                    <p:anim calcmode="lin" valueType="num">
                                      <p:cBhvr additive="base">
                                        <p:cTn id="8" dur="500" fill="hold"/>
                                        <p:tgtEl>
                                          <p:spTgt spid="53253"/>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2" fill="hold" grpId="0" nodeType="afterEffect">
                                  <p:stCondLst>
                                    <p:cond delay="1000"/>
                                  </p:stCondLst>
                                  <p:childTnLst>
                                    <p:set>
                                      <p:cBhvr>
                                        <p:cTn id="11" dur="1" fill="hold">
                                          <p:stCondLst>
                                            <p:cond delay="0"/>
                                          </p:stCondLst>
                                        </p:cTn>
                                        <p:tgtEl>
                                          <p:spTgt spid="53268"/>
                                        </p:tgtEl>
                                        <p:attrNameLst>
                                          <p:attrName>style.visibility</p:attrName>
                                        </p:attrNameLst>
                                      </p:cBhvr>
                                      <p:to>
                                        <p:strVal val="visible"/>
                                      </p:to>
                                    </p:set>
                                    <p:anim calcmode="lin" valueType="num">
                                      <p:cBhvr additive="base">
                                        <p:cTn id="12" dur="500" fill="hold"/>
                                        <p:tgtEl>
                                          <p:spTgt spid="53268"/>
                                        </p:tgtEl>
                                        <p:attrNameLst>
                                          <p:attrName>ppt_x</p:attrName>
                                        </p:attrNameLst>
                                      </p:cBhvr>
                                      <p:tavLst>
                                        <p:tav tm="0">
                                          <p:val>
                                            <p:strVal val="1+#ppt_w/2"/>
                                          </p:val>
                                        </p:tav>
                                        <p:tav tm="100000">
                                          <p:val>
                                            <p:strVal val="#ppt_x"/>
                                          </p:val>
                                        </p:tav>
                                      </p:tavLst>
                                    </p:anim>
                                    <p:anim calcmode="lin" valueType="num">
                                      <p:cBhvr additive="base">
                                        <p:cTn id="13" dur="500" fill="hold"/>
                                        <p:tgtEl>
                                          <p:spTgt spid="53268"/>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2000"/>
                            </p:stCondLst>
                            <p:childTnLst>
                              <p:par>
                                <p:cTn id="15" presetID="2" presetClass="entr" presetSubtype="2" fill="hold" nodeType="afterEffect">
                                  <p:stCondLst>
                                    <p:cond delay="1000"/>
                                  </p:stCondLst>
                                  <p:childTnLst>
                                    <p:set>
                                      <p:cBhvr>
                                        <p:cTn id="16" dur="1" fill="hold">
                                          <p:stCondLst>
                                            <p:cond delay="0"/>
                                          </p:stCondLst>
                                        </p:cTn>
                                        <p:tgtEl>
                                          <p:spTgt spid="53277"/>
                                        </p:tgtEl>
                                        <p:attrNameLst>
                                          <p:attrName>style.visibility</p:attrName>
                                        </p:attrNameLst>
                                      </p:cBhvr>
                                      <p:to>
                                        <p:strVal val="visible"/>
                                      </p:to>
                                    </p:set>
                                    <p:anim calcmode="lin" valueType="num">
                                      <p:cBhvr additive="base">
                                        <p:cTn id="17" dur="500" fill="hold"/>
                                        <p:tgtEl>
                                          <p:spTgt spid="53277"/>
                                        </p:tgtEl>
                                        <p:attrNameLst>
                                          <p:attrName>ppt_x</p:attrName>
                                        </p:attrNameLst>
                                      </p:cBhvr>
                                      <p:tavLst>
                                        <p:tav tm="0">
                                          <p:val>
                                            <p:strVal val="1+#ppt_w/2"/>
                                          </p:val>
                                        </p:tav>
                                        <p:tav tm="100000">
                                          <p:val>
                                            <p:strVal val="#ppt_x"/>
                                          </p:val>
                                        </p:tav>
                                      </p:tavLst>
                                    </p:anim>
                                    <p:anim calcmode="lin" valueType="num">
                                      <p:cBhvr additive="base">
                                        <p:cTn id="18" dur="500" fill="hold"/>
                                        <p:tgtEl>
                                          <p:spTgt spid="53277"/>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3500"/>
                            </p:stCondLst>
                            <p:childTnLst>
                              <p:par>
                                <p:cTn id="20" presetID="2" presetClass="entr" presetSubtype="2" fill="hold" grpId="0" nodeType="afterEffect">
                                  <p:stCondLst>
                                    <p:cond delay="1000"/>
                                  </p:stCondLst>
                                  <p:childTnLst>
                                    <p:set>
                                      <p:cBhvr>
                                        <p:cTn id="21" dur="1" fill="hold">
                                          <p:stCondLst>
                                            <p:cond delay="0"/>
                                          </p:stCondLst>
                                        </p:cTn>
                                        <p:tgtEl>
                                          <p:spTgt spid="53272"/>
                                        </p:tgtEl>
                                        <p:attrNameLst>
                                          <p:attrName>style.visibility</p:attrName>
                                        </p:attrNameLst>
                                      </p:cBhvr>
                                      <p:to>
                                        <p:strVal val="visible"/>
                                      </p:to>
                                    </p:set>
                                    <p:anim calcmode="lin" valueType="num">
                                      <p:cBhvr additive="base">
                                        <p:cTn id="22" dur="500" fill="hold"/>
                                        <p:tgtEl>
                                          <p:spTgt spid="53272"/>
                                        </p:tgtEl>
                                        <p:attrNameLst>
                                          <p:attrName>ppt_x</p:attrName>
                                        </p:attrNameLst>
                                      </p:cBhvr>
                                      <p:tavLst>
                                        <p:tav tm="0">
                                          <p:val>
                                            <p:strVal val="1+#ppt_w/2"/>
                                          </p:val>
                                        </p:tav>
                                        <p:tav tm="100000">
                                          <p:val>
                                            <p:strVal val="#ppt_x"/>
                                          </p:val>
                                        </p:tav>
                                      </p:tavLst>
                                    </p:anim>
                                    <p:anim calcmode="lin" valueType="num">
                                      <p:cBhvr additive="base">
                                        <p:cTn id="23" dur="500" fill="hold"/>
                                        <p:tgtEl>
                                          <p:spTgt spid="53272"/>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53273"/>
                                        </p:tgtEl>
                                        <p:attrNameLst>
                                          <p:attrName>style.visibility</p:attrName>
                                        </p:attrNameLst>
                                      </p:cBhvr>
                                      <p:to>
                                        <p:strVal val="visible"/>
                                      </p:to>
                                    </p:set>
                                    <p:anim calcmode="lin" valueType="num">
                                      <p:cBhvr additive="base">
                                        <p:cTn id="28" dur="500" fill="hold"/>
                                        <p:tgtEl>
                                          <p:spTgt spid="53273"/>
                                        </p:tgtEl>
                                        <p:attrNameLst>
                                          <p:attrName>ppt_x</p:attrName>
                                        </p:attrNameLst>
                                      </p:cBhvr>
                                      <p:tavLst>
                                        <p:tav tm="0">
                                          <p:val>
                                            <p:strVal val="#ppt_x"/>
                                          </p:val>
                                        </p:tav>
                                        <p:tav tm="100000">
                                          <p:val>
                                            <p:strVal val="#ppt_x"/>
                                          </p:val>
                                        </p:tav>
                                      </p:tavLst>
                                    </p:anim>
                                    <p:anim calcmode="lin" valueType="num">
                                      <p:cBhvr additive="base">
                                        <p:cTn id="29" dur="500" fill="hold"/>
                                        <p:tgtEl>
                                          <p:spTgt spid="53273"/>
                                        </p:tgtEl>
                                        <p:attrNameLst>
                                          <p:attrName>ppt_y</p:attrName>
                                        </p:attrNameLst>
                                      </p:cBhvr>
                                      <p:tavLst>
                                        <p:tav tm="0">
                                          <p:val>
                                            <p:strVal val="1+#ppt_h/2"/>
                                          </p:val>
                                        </p:tav>
                                        <p:tav tm="100000">
                                          <p:val>
                                            <p:strVal val="#ppt_y"/>
                                          </p:val>
                                        </p:tav>
                                      </p:tavLst>
                                    </p:anim>
                                  </p:childTnLst>
                                </p:cTn>
                              </p:par>
                            </p:childTnLst>
                          </p:cTn>
                        </p:par>
                        <p:par>
                          <p:cTn id="30" fill="hold" nodeType="afterGroup">
                            <p:stCondLst>
                              <p:cond delay="500"/>
                            </p:stCondLst>
                            <p:childTnLst>
                              <p:par>
                                <p:cTn id="31" presetID="2" presetClass="entr" presetSubtype="2" fill="hold" grpId="0" nodeType="afterEffect">
                                  <p:stCondLst>
                                    <p:cond delay="1000"/>
                                  </p:stCondLst>
                                  <p:childTnLst>
                                    <p:set>
                                      <p:cBhvr>
                                        <p:cTn id="32" dur="1" fill="hold">
                                          <p:stCondLst>
                                            <p:cond delay="0"/>
                                          </p:stCondLst>
                                        </p:cTn>
                                        <p:tgtEl>
                                          <p:spTgt spid="53274"/>
                                        </p:tgtEl>
                                        <p:attrNameLst>
                                          <p:attrName>style.visibility</p:attrName>
                                        </p:attrNameLst>
                                      </p:cBhvr>
                                      <p:to>
                                        <p:strVal val="visible"/>
                                      </p:to>
                                    </p:set>
                                    <p:anim calcmode="lin" valueType="num">
                                      <p:cBhvr additive="base">
                                        <p:cTn id="33" dur="500" fill="hold"/>
                                        <p:tgtEl>
                                          <p:spTgt spid="53274"/>
                                        </p:tgtEl>
                                        <p:attrNameLst>
                                          <p:attrName>ppt_x</p:attrName>
                                        </p:attrNameLst>
                                      </p:cBhvr>
                                      <p:tavLst>
                                        <p:tav tm="0">
                                          <p:val>
                                            <p:strVal val="1+#ppt_w/2"/>
                                          </p:val>
                                        </p:tav>
                                        <p:tav tm="100000">
                                          <p:val>
                                            <p:strVal val="#ppt_x"/>
                                          </p:val>
                                        </p:tav>
                                      </p:tavLst>
                                    </p:anim>
                                    <p:anim calcmode="lin" valueType="num">
                                      <p:cBhvr additive="base">
                                        <p:cTn id="34" dur="500" fill="hold"/>
                                        <p:tgtEl>
                                          <p:spTgt spid="53274"/>
                                        </p:tgtEl>
                                        <p:attrNameLst>
                                          <p:attrName>ppt_y</p:attrName>
                                        </p:attrNameLst>
                                      </p:cBhvr>
                                      <p:tavLst>
                                        <p:tav tm="0">
                                          <p:val>
                                            <p:strVal val="#ppt_y"/>
                                          </p:val>
                                        </p:tav>
                                        <p:tav tm="100000">
                                          <p:val>
                                            <p:strVal val="#ppt_y"/>
                                          </p:val>
                                        </p:tav>
                                      </p:tavLst>
                                    </p:anim>
                                  </p:childTnLst>
                                </p:cTn>
                              </p:par>
                            </p:childTnLst>
                          </p:cTn>
                        </p:par>
                        <p:par>
                          <p:cTn id="35" fill="hold" nodeType="afterGroup">
                            <p:stCondLst>
                              <p:cond delay="2000"/>
                            </p:stCondLst>
                            <p:childTnLst>
                              <p:par>
                                <p:cTn id="36" presetID="2" presetClass="entr" presetSubtype="2" fill="hold" nodeType="afterEffect">
                                  <p:stCondLst>
                                    <p:cond delay="1000"/>
                                  </p:stCondLst>
                                  <p:childTnLst>
                                    <p:set>
                                      <p:cBhvr>
                                        <p:cTn id="37" dur="1" fill="hold">
                                          <p:stCondLst>
                                            <p:cond delay="0"/>
                                          </p:stCondLst>
                                        </p:cTn>
                                        <p:tgtEl>
                                          <p:spTgt spid="53275"/>
                                        </p:tgtEl>
                                        <p:attrNameLst>
                                          <p:attrName>style.visibility</p:attrName>
                                        </p:attrNameLst>
                                      </p:cBhvr>
                                      <p:to>
                                        <p:strVal val="visible"/>
                                      </p:to>
                                    </p:set>
                                    <p:anim calcmode="lin" valueType="num">
                                      <p:cBhvr additive="base">
                                        <p:cTn id="38" dur="500" fill="hold"/>
                                        <p:tgtEl>
                                          <p:spTgt spid="53275"/>
                                        </p:tgtEl>
                                        <p:attrNameLst>
                                          <p:attrName>ppt_x</p:attrName>
                                        </p:attrNameLst>
                                      </p:cBhvr>
                                      <p:tavLst>
                                        <p:tav tm="0">
                                          <p:val>
                                            <p:strVal val="1+#ppt_w/2"/>
                                          </p:val>
                                        </p:tav>
                                        <p:tav tm="100000">
                                          <p:val>
                                            <p:strVal val="#ppt_x"/>
                                          </p:val>
                                        </p:tav>
                                      </p:tavLst>
                                    </p:anim>
                                    <p:anim calcmode="lin" valueType="num">
                                      <p:cBhvr additive="base">
                                        <p:cTn id="39" dur="500" fill="hold"/>
                                        <p:tgtEl>
                                          <p:spTgt spid="53275"/>
                                        </p:tgtEl>
                                        <p:attrNameLst>
                                          <p:attrName>ppt_y</p:attrName>
                                        </p:attrNameLst>
                                      </p:cBhvr>
                                      <p:tavLst>
                                        <p:tav tm="0">
                                          <p:val>
                                            <p:strVal val="#ppt_y"/>
                                          </p:val>
                                        </p:tav>
                                        <p:tav tm="100000">
                                          <p:val>
                                            <p:strVal val="#ppt_y"/>
                                          </p:val>
                                        </p:tav>
                                      </p:tavLst>
                                    </p:anim>
                                  </p:childTnLst>
                                </p:cTn>
                              </p:par>
                            </p:childTnLst>
                          </p:cTn>
                        </p:par>
                        <p:par>
                          <p:cTn id="40" fill="hold" nodeType="afterGroup">
                            <p:stCondLst>
                              <p:cond delay="3500"/>
                            </p:stCondLst>
                            <p:childTnLst>
                              <p:par>
                                <p:cTn id="41" presetID="2" presetClass="entr" presetSubtype="2" fill="hold" grpId="0" nodeType="afterEffect">
                                  <p:stCondLst>
                                    <p:cond delay="1000"/>
                                  </p:stCondLst>
                                  <p:childTnLst>
                                    <p:set>
                                      <p:cBhvr>
                                        <p:cTn id="42" dur="1" fill="hold">
                                          <p:stCondLst>
                                            <p:cond delay="0"/>
                                          </p:stCondLst>
                                        </p:cTn>
                                        <p:tgtEl>
                                          <p:spTgt spid="53276"/>
                                        </p:tgtEl>
                                        <p:attrNameLst>
                                          <p:attrName>style.visibility</p:attrName>
                                        </p:attrNameLst>
                                      </p:cBhvr>
                                      <p:to>
                                        <p:strVal val="visible"/>
                                      </p:to>
                                    </p:set>
                                    <p:anim calcmode="lin" valueType="num">
                                      <p:cBhvr additive="base">
                                        <p:cTn id="43" dur="500" fill="hold"/>
                                        <p:tgtEl>
                                          <p:spTgt spid="53276"/>
                                        </p:tgtEl>
                                        <p:attrNameLst>
                                          <p:attrName>ppt_x</p:attrName>
                                        </p:attrNameLst>
                                      </p:cBhvr>
                                      <p:tavLst>
                                        <p:tav tm="0">
                                          <p:val>
                                            <p:strVal val="1+#ppt_w/2"/>
                                          </p:val>
                                        </p:tav>
                                        <p:tav tm="100000">
                                          <p:val>
                                            <p:strVal val="#ppt_x"/>
                                          </p:val>
                                        </p:tav>
                                      </p:tavLst>
                                    </p:anim>
                                    <p:anim calcmode="lin" valueType="num">
                                      <p:cBhvr additive="base">
                                        <p:cTn id="44" dur="500" fill="hold"/>
                                        <p:tgtEl>
                                          <p:spTgt spid="53276"/>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3278"/>
                                        </p:tgtEl>
                                        <p:attrNameLst>
                                          <p:attrName>style.visibility</p:attrName>
                                        </p:attrNameLst>
                                      </p:cBhvr>
                                      <p:to>
                                        <p:strVal val="visible"/>
                                      </p:to>
                                    </p:set>
                                    <p:anim calcmode="lin" valueType="num">
                                      <p:cBhvr additive="base">
                                        <p:cTn id="49" dur="500" fill="hold"/>
                                        <p:tgtEl>
                                          <p:spTgt spid="53278"/>
                                        </p:tgtEl>
                                        <p:attrNameLst>
                                          <p:attrName>ppt_x</p:attrName>
                                        </p:attrNameLst>
                                      </p:cBhvr>
                                      <p:tavLst>
                                        <p:tav tm="0">
                                          <p:val>
                                            <p:strVal val="#ppt_x"/>
                                          </p:val>
                                        </p:tav>
                                        <p:tav tm="100000">
                                          <p:val>
                                            <p:strVal val="#ppt_x"/>
                                          </p:val>
                                        </p:tav>
                                      </p:tavLst>
                                    </p:anim>
                                    <p:anim calcmode="lin" valueType="num">
                                      <p:cBhvr additive="base">
                                        <p:cTn id="50" dur="500" fill="hold"/>
                                        <p:tgtEl>
                                          <p:spTgt spid="532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3" grpId="0" animBg="1" autoUpdateAnimBg="0"/>
      <p:bldP spid="53268" grpId="0" animBg="1" autoUpdateAnimBg="0"/>
      <p:bldP spid="53272" grpId="0" animBg="1" autoUpdateAnimBg="0"/>
      <p:bldP spid="53273" grpId="0" animBg="1" autoUpdateAnimBg="0"/>
      <p:bldP spid="53274" grpId="0" animBg="1" autoUpdateAnimBg="0"/>
      <p:bldP spid="53276" grpId="0" animBg="1" autoUpdateAnimBg="0"/>
      <p:bldP spid="53278"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8645494B-A25F-7C43-8D99-F9AE0522E4ED}"/>
              </a:ext>
            </a:extLst>
          </p:cNvPr>
          <p:cNvSpPr>
            <a:spLocks noGrp="1"/>
          </p:cNvSpPr>
          <p:nvPr>
            <p:ph type="sldNum" sz="quarter" idx="11"/>
          </p:nvPr>
        </p:nvSpPr>
        <p:spPr/>
        <p:txBody>
          <a:bodyPr/>
          <a:lstStyle/>
          <a:p>
            <a:fld id="{08E0C38E-A858-F347-AA22-391A391E6447}" type="slidenum">
              <a:rPr lang="en-US" altLang="de-DE"/>
              <a:pPr/>
              <a:t>13</a:t>
            </a:fld>
            <a:endParaRPr lang="en-US" altLang="de-DE">
              <a:latin typeface="Times New Roman" panose="02020603050405020304" pitchFamily="18" charset="0"/>
            </a:endParaRPr>
          </a:p>
        </p:txBody>
      </p:sp>
      <p:graphicFrame>
        <p:nvGraphicFramePr>
          <p:cNvPr id="151559" name="Object 7">
            <a:extLst>
              <a:ext uri="{FF2B5EF4-FFF2-40B4-BE49-F238E27FC236}">
                <a16:creationId xmlns:a16="http://schemas.microsoft.com/office/drawing/2014/main" id="{5067149C-B3C1-D94D-A57F-F32054B53A9E}"/>
              </a:ext>
            </a:extLst>
          </p:cNvPr>
          <p:cNvGraphicFramePr>
            <a:graphicFrameLocks noChangeAspect="1"/>
          </p:cNvGraphicFramePr>
          <p:nvPr/>
        </p:nvGraphicFramePr>
        <p:xfrm>
          <a:off x="0" y="-20638"/>
          <a:ext cx="9144000" cy="6878638"/>
        </p:xfrm>
        <a:graphic>
          <a:graphicData uri="http://schemas.openxmlformats.org/presentationml/2006/ole">
            <mc:AlternateContent xmlns:mc="http://schemas.openxmlformats.org/markup-compatibility/2006">
              <mc:Choice xmlns:v="urn:schemas-microsoft-com:vml" Requires="v">
                <p:oleObj spid="_x0000_s151560" name="Bitmap" r:id="rId4" imgW="5054600" imgH="3606800" progId="Paint.Picture">
                  <p:embed/>
                </p:oleObj>
              </mc:Choice>
              <mc:Fallback>
                <p:oleObj name="Bitmap" r:id="rId4" imgW="5054600" imgH="3606800" progId="Paint.Picture">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0638"/>
                        <a:ext cx="9144000" cy="687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zoom dir="in"/>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liennummernplatzhalter 2">
            <a:extLst>
              <a:ext uri="{FF2B5EF4-FFF2-40B4-BE49-F238E27FC236}">
                <a16:creationId xmlns:a16="http://schemas.microsoft.com/office/drawing/2014/main" id="{41DE2B53-4D0E-DF42-9C9A-5E6A3368FB29}"/>
              </a:ext>
            </a:extLst>
          </p:cNvPr>
          <p:cNvSpPr>
            <a:spLocks noGrp="1"/>
          </p:cNvSpPr>
          <p:nvPr>
            <p:ph type="sldNum" sz="quarter" idx="11"/>
          </p:nvPr>
        </p:nvSpPr>
        <p:spPr/>
        <p:txBody>
          <a:bodyPr/>
          <a:lstStyle/>
          <a:p>
            <a:fld id="{6ED57F12-A127-0E4E-93AD-1211228BFB8E}" type="slidenum">
              <a:rPr lang="en-US" altLang="de-DE"/>
              <a:pPr/>
              <a:t>2</a:t>
            </a:fld>
            <a:endParaRPr lang="en-US" altLang="de-DE">
              <a:latin typeface="Times New Roman" panose="02020603050405020304" pitchFamily="18" charset="0"/>
            </a:endParaRPr>
          </a:p>
        </p:txBody>
      </p:sp>
      <p:graphicFrame>
        <p:nvGraphicFramePr>
          <p:cNvPr id="38940" name="Object 28">
            <a:extLst>
              <a:ext uri="{FF2B5EF4-FFF2-40B4-BE49-F238E27FC236}">
                <a16:creationId xmlns:a16="http://schemas.microsoft.com/office/drawing/2014/main" id="{7A47F202-82B6-1F4A-9EBE-D891666FFBB8}"/>
              </a:ext>
            </a:extLst>
          </p:cNvPr>
          <p:cNvGraphicFramePr>
            <a:graphicFrameLocks noChangeAspect="1"/>
          </p:cNvGraphicFramePr>
          <p:nvPr/>
        </p:nvGraphicFramePr>
        <p:xfrm>
          <a:off x="1371600" y="1943100"/>
          <a:ext cx="1511300" cy="1485900"/>
        </p:xfrm>
        <a:graphic>
          <a:graphicData uri="http://schemas.openxmlformats.org/presentationml/2006/ole">
            <mc:AlternateContent xmlns:mc="http://schemas.openxmlformats.org/markup-compatibility/2006">
              <mc:Choice xmlns:v="urn:schemas-microsoft-com:vml" Requires="v">
                <p:oleObj spid="_x0000_s38951" name="Clip" r:id="rId4" imgW="1092200" imgH="1066800" progId="MS_ClipArt_Gallery.2">
                  <p:embed/>
                </p:oleObj>
              </mc:Choice>
              <mc:Fallback>
                <p:oleObj name="Clip" r:id="rId4" imgW="1092200" imgH="1066800" progId="MS_ClipArt_Gallery.2">
                  <p:embed/>
                  <p:pic>
                    <p:nvPicPr>
                      <p:cNvPr id="0" name="Object 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1943100"/>
                        <a:ext cx="1511300" cy="148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8941" name="Object 29">
            <a:extLst>
              <a:ext uri="{FF2B5EF4-FFF2-40B4-BE49-F238E27FC236}">
                <a16:creationId xmlns:a16="http://schemas.microsoft.com/office/drawing/2014/main" id="{BDF505C3-732F-DD46-B7D5-17D98D4136C6}"/>
              </a:ext>
            </a:extLst>
          </p:cNvPr>
          <p:cNvGraphicFramePr>
            <a:graphicFrameLocks noChangeAspect="1"/>
          </p:cNvGraphicFramePr>
          <p:nvPr/>
        </p:nvGraphicFramePr>
        <p:xfrm>
          <a:off x="990600" y="3962400"/>
          <a:ext cx="1511300" cy="1485900"/>
        </p:xfrm>
        <a:graphic>
          <a:graphicData uri="http://schemas.openxmlformats.org/presentationml/2006/ole">
            <mc:AlternateContent xmlns:mc="http://schemas.openxmlformats.org/markup-compatibility/2006">
              <mc:Choice xmlns:v="urn:schemas-microsoft-com:vml" Requires="v">
                <p:oleObj spid="_x0000_s38952" name="Clip" r:id="rId6" imgW="1092200" imgH="1066800" progId="MS_ClipArt_Gallery.2">
                  <p:embed/>
                </p:oleObj>
              </mc:Choice>
              <mc:Fallback>
                <p:oleObj name="Clip" r:id="rId6" imgW="1092200" imgH="1066800" progId="MS_ClipArt_Gallery.2">
                  <p:embed/>
                  <p:pic>
                    <p:nvPicPr>
                      <p:cNvPr id="0" name="Object 2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0" y="3962400"/>
                        <a:ext cx="1511300" cy="148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8942" name="Object 30">
            <a:extLst>
              <a:ext uri="{FF2B5EF4-FFF2-40B4-BE49-F238E27FC236}">
                <a16:creationId xmlns:a16="http://schemas.microsoft.com/office/drawing/2014/main" id="{0CB05916-A059-9F43-BA40-3865E70B8DD0}"/>
              </a:ext>
            </a:extLst>
          </p:cNvPr>
          <p:cNvGraphicFramePr>
            <a:graphicFrameLocks noChangeAspect="1"/>
          </p:cNvGraphicFramePr>
          <p:nvPr/>
        </p:nvGraphicFramePr>
        <p:xfrm>
          <a:off x="6934200" y="3733800"/>
          <a:ext cx="1511300" cy="1485900"/>
        </p:xfrm>
        <a:graphic>
          <a:graphicData uri="http://schemas.openxmlformats.org/presentationml/2006/ole">
            <mc:AlternateContent xmlns:mc="http://schemas.openxmlformats.org/markup-compatibility/2006">
              <mc:Choice xmlns:v="urn:schemas-microsoft-com:vml" Requires="v">
                <p:oleObj spid="_x0000_s38953" name="Clip" r:id="rId8" imgW="1092200" imgH="1066800" progId="MS_ClipArt_Gallery.2">
                  <p:embed/>
                </p:oleObj>
              </mc:Choice>
              <mc:Fallback>
                <p:oleObj name="Clip" r:id="rId8" imgW="1092200" imgH="1066800" progId="MS_ClipArt_Gallery.2">
                  <p:embed/>
                  <p:pic>
                    <p:nvPicPr>
                      <p:cNvPr id="0" name="Object 3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34200" y="3733800"/>
                        <a:ext cx="1511300" cy="148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8943" name="Object 31">
            <a:extLst>
              <a:ext uri="{FF2B5EF4-FFF2-40B4-BE49-F238E27FC236}">
                <a16:creationId xmlns:a16="http://schemas.microsoft.com/office/drawing/2014/main" id="{7B247CBE-1B2C-644B-A5CA-373E56BBE106}"/>
              </a:ext>
            </a:extLst>
          </p:cNvPr>
          <p:cNvGraphicFramePr>
            <a:graphicFrameLocks noChangeAspect="1"/>
          </p:cNvGraphicFramePr>
          <p:nvPr/>
        </p:nvGraphicFramePr>
        <p:xfrm>
          <a:off x="6248400" y="1943100"/>
          <a:ext cx="1511300" cy="1485900"/>
        </p:xfrm>
        <a:graphic>
          <a:graphicData uri="http://schemas.openxmlformats.org/presentationml/2006/ole">
            <mc:AlternateContent xmlns:mc="http://schemas.openxmlformats.org/markup-compatibility/2006">
              <mc:Choice xmlns:v="urn:schemas-microsoft-com:vml" Requires="v">
                <p:oleObj spid="_x0000_s38954" name="Clip" r:id="rId10" imgW="1092200" imgH="1066800" progId="MS_ClipArt_Gallery.2">
                  <p:embed/>
                </p:oleObj>
              </mc:Choice>
              <mc:Fallback>
                <p:oleObj name="Clip" r:id="rId10" imgW="1092200" imgH="1066800" progId="MS_ClipArt_Gallery.2">
                  <p:embed/>
                  <p:pic>
                    <p:nvPicPr>
                      <p:cNvPr id="0" name="Object 3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48400" y="1943100"/>
                        <a:ext cx="1511300" cy="148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8944" name="Object 32">
            <a:extLst>
              <a:ext uri="{FF2B5EF4-FFF2-40B4-BE49-F238E27FC236}">
                <a16:creationId xmlns:a16="http://schemas.microsoft.com/office/drawing/2014/main" id="{52D7C5D3-BC37-5D44-9F25-0D5B8D7C7D6C}"/>
              </a:ext>
            </a:extLst>
          </p:cNvPr>
          <p:cNvGraphicFramePr>
            <a:graphicFrameLocks noChangeAspect="1"/>
          </p:cNvGraphicFramePr>
          <p:nvPr/>
        </p:nvGraphicFramePr>
        <p:xfrm>
          <a:off x="3810000" y="1524000"/>
          <a:ext cx="1511300" cy="1485900"/>
        </p:xfrm>
        <a:graphic>
          <a:graphicData uri="http://schemas.openxmlformats.org/presentationml/2006/ole">
            <mc:AlternateContent xmlns:mc="http://schemas.openxmlformats.org/markup-compatibility/2006">
              <mc:Choice xmlns:v="urn:schemas-microsoft-com:vml" Requires="v">
                <p:oleObj spid="_x0000_s38955" name="Clip" r:id="rId12" imgW="1092200" imgH="1066800" progId="MS_ClipArt_Gallery.2">
                  <p:embed/>
                </p:oleObj>
              </mc:Choice>
              <mc:Fallback>
                <p:oleObj name="Clip" r:id="rId12" imgW="1092200" imgH="1066800" progId="MS_ClipArt_Gallery.2">
                  <p:embed/>
                  <p:pic>
                    <p:nvPicPr>
                      <p:cNvPr id="0" name="Object 3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10000" y="1524000"/>
                        <a:ext cx="1511300" cy="148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8945" name="Object 33">
            <a:extLst>
              <a:ext uri="{FF2B5EF4-FFF2-40B4-BE49-F238E27FC236}">
                <a16:creationId xmlns:a16="http://schemas.microsoft.com/office/drawing/2014/main" id="{10BF959A-9083-7F43-9E34-8A3366E3D5DB}"/>
              </a:ext>
            </a:extLst>
          </p:cNvPr>
          <p:cNvGraphicFramePr>
            <a:graphicFrameLocks noChangeAspect="1"/>
          </p:cNvGraphicFramePr>
          <p:nvPr/>
        </p:nvGraphicFramePr>
        <p:xfrm>
          <a:off x="2819400" y="5029200"/>
          <a:ext cx="1511300" cy="1485900"/>
        </p:xfrm>
        <a:graphic>
          <a:graphicData uri="http://schemas.openxmlformats.org/presentationml/2006/ole">
            <mc:AlternateContent xmlns:mc="http://schemas.openxmlformats.org/markup-compatibility/2006">
              <mc:Choice xmlns:v="urn:schemas-microsoft-com:vml" Requires="v">
                <p:oleObj spid="_x0000_s38956" name="Clip" r:id="rId14" imgW="1092200" imgH="1066800" progId="MS_ClipArt_Gallery.2">
                  <p:embed/>
                </p:oleObj>
              </mc:Choice>
              <mc:Fallback>
                <p:oleObj name="Clip" r:id="rId14" imgW="1092200" imgH="1066800" progId="MS_ClipArt_Gallery.2">
                  <p:embed/>
                  <p:pic>
                    <p:nvPicPr>
                      <p:cNvPr id="0" name="Object 3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19400" y="5029200"/>
                        <a:ext cx="1511300" cy="148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8946" name="Object 34">
            <a:extLst>
              <a:ext uri="{FF2B5EF4-FFF2-40B4-BE49-F238E27FC236}">
                <a16:creationId xmlns:a16="http://schemas.microsoft.com/office/drawing/2014/main" id="{D644D263-1337-214F-8E8C-8C1108F01223}"/>
              </a:ext>
            </a:extLst>
          </p:cNvPr>
          <p:cNvGraphicFramePr>
            <a:graphicFrameLocks noChangeAspect="1"/>
          </p:cNvGraphicFramePr>
          <p:nvPr/>
        </p:nvGraphicFramePr>
        <p:xfrm>
          <a:off x="5257800" y="5029200"/>
          <a:ext cx="1511300" cy="1485900"/>
        </p:xfrm>
        <a:graphic>
          <a:graphicData uri="http://schemas.openxmlformats.org/presentationml/2006/ole">
            <mc:AlternateContent xmlns:mc="http://schemas.openxmlformats.org/markup-compatibility/2006">
              <mc:Choice xmlns:v="urn:schemas-microsoft-com:vml" Requires="v">
                <p:oleObj spid="_x0000_s38957" name="Clip" r:id="rId16" imgW="1092200" imgH="1066800" progId="MS_ClipArt_Gallery.2">
                  <p:embed/>
                </p:oleObj>
              </mc:Choice>
              <mc:Fallback>
                <p:oleObj name="Clip" r:id="rId16" imgW="1092200" imgH="1066800" progId="MS_ClipArt_Gallery.2">
                  <p:embed/>
                  <p:pic>
                    <p:nvPicPr>
                      <p:cNvPr id="0" name="Object 3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257800" y="5029200"/>
                        <a:ext cx="1511300" cy="148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8932" name="Object 20">
            <a:extLst>
              <a:ext uri="{FF2B5EF4-FFF2-40B4-BE49-F238E27FC236}">
                <a16:creationId xmlns:a16="http://schemas.microsoft.com/office/drawing/2014/main" id="{DB8B2D9B-3183-5148-8980-A26EAC2AC3E1}"/>
              </a:ext>
            </a:extLst>
          </p:cNvPr>
          <p:cNvGraphicFramePr>
            <a:graphicFrameLocks noChangeAspect="1"/>
          </p:cNvGraphicFramePr>
          <p:nvPr/>
        </p:nvGraphicFramePr>
        <p:xfrm>
          <a:off x="3733800" y="3200400"/>
          <a:ext cx="1758950" cy="1552575"/>
        </p:xfrm>
        <a:graphic>
          <a:graphicData uri="http://schemas.openxmlformats.org/presentationml/2006/ole">
            <mc:AlternateContent xmlns:mc="http://schemas.openxmlformats.org/markup-compatibility/2006">
              <mc:Choice xmlns:v="urn:schemas-microsoft-com:vml" Requires="v">
                <p:oleObj spid="_x0000_s38958" name="Clip" r:id="rId18" imgW="17589500" imgH="15532100" progId="MS_ClipArt_Gallery.2">
                  <p:embed/>
                </p:oleObj>
              </mc:Choice>
              <mc:Fallback>
                <p:oleObj name="Clip" r:id="rId18" imgW="17589500" imgH="15532100" progId="MS_ClipArt_Gallery.2">
                  <p:embed/>
                  <p:pic>
                    <p:nvPicPr>
                      <p:cNvPr id="0" name="Object 20"/>
                      <p:cNvPicPr>
                        <a:picLocks noChangeAspect="1" noChangeArrowheads="1"/>
                      </p:cNvPicPr>
                      <p:nvPr/>
                    </p:nvPicPr>
                    <p:blipFill>
                      <a:blip r:embed="rId19">
                        <a:lum bright="-6000"/>
                        <a:extLst>
                          <a:ext uri="{28A0092B-C50C-407E-A947-70E740481C1C}">
                            <a14:useLocalDpi xmlns:a14="http://schemas.microsoft.com/office/drawing/2010/main" val="0"/>
                          </a:ext>
                        </a:extLst>
                      </a:blip>
                      <a:srcRect/>
                      <a:stretch>
                        <a:fillRect/>
                      </a:stretch>
                    </p:blipFill>
                    <p:spPr bwMode="auto">
                      <a:xfrm>
                        <a:off x="3733800" y="3200400"/>
                        <a:ext cx="1758950" cy="1552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8950" name="Object 38">
            <a:extLst>
              <a:ext uri="{FF2B5EF4-FFF2-40B4-BE49-F238E27FC236}">
                <a16:creationId xmlns:a16="http://schemas.microsoft.com/office/drawing/2014/main" id="{4B85B1B3-DBC4-064D-9644-B4E4ED5A89B9}"/>
              </a:ext>
            </a:extLst>
          </p:cNvPr>
          <p:cNvGraphicFramePr>
            <a:graphicFrameLocks noChangeAspect="1"/>
          </p:cNvGraphicFramePr>
          <p:nvPr/>
        </p:nvGraphicFramePr>
        <p:xfrm>
          <a:off x="0" y="0"/>
          <a:ext cx="9144000" cy="1447800"/>
        </p:xfrm>
        <a:graphic>
          <a:graphicData uri="http://schemas.openxmlformats.org/presentationml/2006/ole">
            <mc:AlternateContent xmlns:mc="http://schemas.openxmlformats.org/markup-compatibility/2006">
              <mc:Choice xmlns:v="urn:schemas-microsoft-com:vml" Requires="v">
                <p:oleObj spid="_x0000_s38959" name="Photo Editor Photo" r:id="rId20" imgW="9124950" imgH="2305050" progId="MSPhotoEd.3">
                  <p:embed/>
                </p:oleObj>
              </mc:Choice>
              <mc:Fallback>
                <p:oleObj name="Photo Editor Photo" r:id="rId20" imgW="9124950" imgH="2305050" progId="MSPhotoEd.3">
                  <p:embed/>
                  <p:pic>
                    <p:nvPicPr>
                      <p:cNvPr id="0" name="Object 3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0" y="0"/>
                        <a:ext cx="9144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38932"/>
                                        </p:tgtEl>
                                        <p:attrNameLst>
                                          <p:attrName>style.visibility</p:attrName>
                                        </p:attrNameLst>
                                      </p:cBhvr>
                                      <p:to>
                                        <p:strVal val="visible"/>
                                      </p:to>
                                    </p:set>
                                    <p:anim calcmode="lin" valueType="num">
                                      <p:cBhvr>
                                        <p:cTn id="7" dur="1000" fill="hold"/>
                                        <p:tgtEl>
                                          <p:spTgt spid="38932"/>
                                        </p:tgtEl>
                                        <p:attrNameLst>
                                          <p:attrName>ppt_w</p:attrName>
                                        </p:attrNameLst>
                                      </p:cBhvr>
                                      <p:tavLst>
                                        <p:tav tm="0">
                                          <p:val>
                                            <p:fltVal val="0"/>
                                          </p:val>
                                        </p:tav>
                                        <p:tav tm="100000">
                                          <p:val>
                                            <p:strVal val="#ppt_w"/>
                                          </p:val>
                                        </p:tav>
                                      </p:tavLst>
                                    </p:anim>
                                    <p:anim calcmode="lin" valueType="num">
                                      <p:cBhvr>
                                        <p:cTn id="8" dur="1000" fill="hold"/>
                                        <p:tgtEl>
                                          <p:spTgt spid="38932"/>
                                        </p:tgtEl>
                                        <p:attrNameLst>
                                          <p:attrName>ppt_h</p:attrName>
                                        </p:attrNameLst>
                                      </p:cBhvr>
                                      <p:tavLst>
                                        <p:tav tm="0">
                                          <p:val>
                                            <p:fltVal val="0"/>
                                          </p:val>
                                        </p:tav>
                                        <p:tav tm="100000">
                                          <p:val>
                                            <p:strVal val="#ppt_h"/>
                                          </p:val>
                                        </p:tav>
                                      </p:tavLst>
                                    </p:anim>
                                    <p:anim calcmode="lin" valueType="num">
                                      <p:cBhvr>
                                        <p:cTn id="9" dur="1000" fill="hold"/>
                                        <p:tgtEl>
                                          <p:spTgt spid="3893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893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38940"/>
                                        </p:tgtEl>
                                        <p:attrNameLst>
                                          <p:attrName>style.visibility</p:attrName>
                                        </p:attrNameLst>
                                      </p:cBhvr>
                                      <p:to>
                                        <p:strVal val="visible"/>
                                      </p:to>
                                    </p:set>
                                    <p:animEffect transition="in" filter="dissolve">
                                      <p:cBhvr>
                                        <p:cTn id="15" dur="500"/>
                                        <p:tgtEl>
                                          <p:spTgt spid="3894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38941"/>
                                        </p:tgtEl>
                                        <p:attrNameLst>
                                          <p:attrName>style.visibility</p:attrName>
                                        </p:attrNameLst>
                                      </p:cBhvr>
                                      <p:to>
                                        <p:strVal val="visible"/>
                                      </p:to>
                                    </p:set>
                                    <p:animEffect transition="in" filter="dissolve">
                                      <p:cBhvr>
                                        <p:cTn id="20" dur="500"/>
                                        <p:tgtEl>
                                          <p:spTgt spid="3894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38944"/>
                                        </p:tgtEl>
                                        <p:attrNameLst>
                                          <p:attrName>style.visibility</p:attrName>
                                        </p:attrNameLst>
                                      </p:cBhvr>
                                      <p:to>
                                        <p:strVal val="visible"/>
                                      </p:to>
                                    </p:set>
                                    <p:animEffect transition="in" filter="dissolve">
                                      <p:cBhvr>
                                        <p:cTn id="25" dur="500"/>
                                        <p:tgtEl>
                                          <p:spTgt spid="3894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nodeType="clickEffect">
                                  <p:stCondLst>
                                    <p:cond delay="0"/>
                                  </p:stCondLst>
                                  <p:childTnLst>
                                    <p:set>
                                      <p:cBhvr>
                                        <p:cTn id="29" dur="1" fill="hold">
                                          <p:stCondLst>
                                            <p:cond delay="0"/>
                                          </p:stCondLst>
                                        </p:cTn>
                                        <p:tgtEl>
                                          <p:spTgt spid="38945"/>
                                        </p:tgtEl>
                                        <p:attrNameLst>
                                          <p:attrName>style.visibility</p:attrName>
                                        </p:attrNameLst>
                                      </p:cBhvr>
                                      <p:to>
                                        <p:strVal val="visible"/>
                                      </p:to>
                                    </p:set>
                                    <p:animEffect transition="in" filter="dissolve">
                                      <p:cBhvr>
                                        <p:cTn id="30" dur="500"/>
                                        <p:tgtEl>
                                          <p:spTgt spid="3894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nodeType="clickEffect">
                                  <p:stCondLst>
                                    <p:cond delay="0"/>
                                  </p:stCondLst>
                                  <p:childTnLst>
                                    <p:set>
                                      <p:cBhvr>
                                        <p:cTn id="34" dur="1" fill="hold">
                                          <p:stCondLst>
                                            <p:cond delay="0"/>
                                          </p:stCondLst>
                                        </p:cTn>
                                        <p:tgtEl>
                                          <p:spTgt spid="38946"/>
                                        </p:tgtEl>
                                        <p:attrNameLst>
                                          <p:attrName>style.visibility</p:attrName>
                                        </p:attrNameLst>
                                      </p:cBhvr>
                                      <p:to>
                                        <p:strVal val="visible"/>
                                      </p:to>
                                    </p:set>
                                    <p:animEffect transition="in" filter="dissolve">
                                      <p:cBhvr>
                                        <p:cTn id="35" dur="500"/>
                                        <p:tgtEl>
                                          <p:spTgt spid="38946"/>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ntr" presetSubtype="0" fill="hold" nodeType="clickEffect">
                                  <p:stCondLst>
                                    <p:cond delay="0"/>
                                  </p:stCondLst>
                                  <p:childTnLst>
                                    <p:set>
                                      <p:cBhvr>
                                        <p:cTn id="39" dur="1" fill="hold">
                                          <p:stCondLst>
                                            <p:cond delay="0"/>
                                          </p:stCondLst>
                                        </p:cTn>
                                        <p:tgtEl>
                                          <p:spTgt spid="38942"/>
                                        </p:tgtEl>
                                        <p:attrNameLst>
                                          <p:attrName>style.visibility</p:attrName>
                                        </p:attrNameLst>
                                      </p:cBhvr>
                                      <p:to>
                                        <p:strVal val="visible"/>
                                      </p:to>
                                    </p:set>
                                    <p:animEffect transition="in" filter="dissolve">
                                      <p:cBhvr>
                                        <p:cTn id="40" dur="500"/>
                                        <p:tgtEl>
                                          <p:spTgt spid="38942"/>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9" presetClass="entr" presetSubtype="0" fill="hold" nodeType="clickEffect">
                                  <p:stCondLst>
                                    <p:cond delay="0"/>
                                  </p:stCondLst>
                                  <p:childTnLst>
                                    <p:set>
                                      <p:cBhvr>
                                        <p:cTn id="44" dur="1" fill="hold">
                                          <p:stCondLst>
                                            <p:cond delay="0"/>
                                          </p:stCondLst>
                                        </p:cTn>
                                        <p:tgtEl>
                                          <p:spTgt spid="38943"/>
                                        </p:tgtEl>
                                        <p:attrNameLst>
                                          <p:attrName>style.visibility</p:attrName>
                                        </p:attrNameLst>
                                      </p:cBhvr>
                                      <p:to>
                                        <p:strVal val="visible"/>
                                      </p:to>
                                    </p:set>
                                    <p:animEffect transition="in" filter="dissolve">
                                      <p:cBhvr>
                                        <p:cTn id="45" dur="500"/>
                                        <p:tgtEl>
                                          <p:spTgt spid="389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2">
            <a:extLst>
              <a:ext uri="{FF2B5EF4-FFF2-40B4-BE49-F238E27FC236}">
                <a16:creationId xmlns:a16="http://schemas.microsoft.com/office/drawing/2014/main" id="{1CDEC15C-7D78-2D46-B7C2-B9C38DED92DA}"/>
              </a:ext>
            </a:extLst>
          </p:cNvPr>
          <p:cNvSpPr>
            <a:spLocks noGrp="1"/>
          </p:cNvSpPr>
          <p:nvPr>
            <p:ph type="sldNum" sz="quarter" idx="11"/>
          </p:nvPr>
        </p:nvSpPr>
        <p:spPr/>
        <p:txBody>
          <a:bodyPr/>
          <a:lstStyle/>
          <a:p>
            <a:fld id="{6BD32B2C-C49D-C742-A0A9-A4F9A168F0DA}" type="slidenum">
              <a:rPr lang="en-US" altLang="de-DE"/>
              <a:pPr/>
              <a:t>3</a:t>
            </a:fld>
            <a:endParaRPr lang="en-US" altLang="de-DE">
              <a:latin typeface="Times New Roman" panose="02020603050405020304" pitchFamily="18" charset="0"/>
            </a:endParaRPr>
          </a:p>
        </p:txBody>
      </p:sp>
      <p:sp>
        <p:nvSpPr>
          <p:cNvPr id="153602" name="Rectangle 2">
            <a:extLst>
              <a:ext uri="{FF2B5EF4-FFF2-40B4-BE49-F238E27FC236}">
                <a16:creationId xmlns:a16="http://schemas.microsoft.com/office/drawing/2014/main" id="{B80ABF7B-91C3-174D-A9E9-E0285349CAE7}"/>
              </a:ext>
            </a:extLst>
          </p:cNvPr>
          <p:cNvSpPr>
            <a:spLocks noChangeArrowheads="1"/>
          </p:cNvSpPr>
          <p:nvPr/>
        </p:nvSpPr>
        <p:spPr bwMode="auto">
          <a:xfrm>
            <a:off x="609600" y="2209800"/>
            <a:ext cx="7848600" cy="914400"/>
          </a:xfrm>
          <a:prstGeom prst="rect">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FF3300">
                      <a:gamma/>
                      <a:shade val="60000"/>
                      <a:invGamma/>
                    </a:srgbClr>
                  </a:outerShdw>
                </a:effectLst>
              </a14:hiddenEffects>
            </a:ext>
          </a:extLst>
        </p:spPr>
        <p:txBody>
          <a:bodyPr wrap="none" anchor="ctr"/>
          <a:lstStyle/>
          <a:p>
            <a:pPr algn="ctr"/>
            <a:r>
              <a:rPr lang="de-DE" altLang="de-DE" sz="3000">
                <a:solidFill>
                  <a:schemeClr val="tx2"/>
                </a:solidFill>
              </a:rPr>
              <a:t>ganzheitlicher Reformansatz</a:t>
            </a:r>
            <a:endParaRPr lang="de-DE" altLang="de-DE" sz="3000"/>
          </a:p>
        </p:txBody>
      </p:sp>
      <p:sp>
        <p:nvSpPr>
          <p:cNvPr id="153603" name="Rectangle 3">
            <a:extLst>
              <a:ext uri="{FF2B5EF4-FFF2-40B4-BE49-F238E27FC236}">
                <a16:creationId xmlns:a16="http://schemas.microsoft.com/office/drawing/2014/main" id="{6E219BAA-56D3-274B-AAB3-01C916762865}"/>
              </a:ext>
            </a:extLst>
          </p:cNvPr>
          <p:cNvSpPr>
            <a:spLocks noChangeArrowheads="1"/>
          </p:cNvSpPr>
          <p:nvPr/>
        </p:nvSpPr>
        <p:spPr bwMode="auto">
          <a:xfrm>
            <a:off x="609600" y="3657600"/>
            <a:ext cx="7848600" cy="914400"/>
          </a:xfrm>
          <a:prstGeom prst="rect">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FF3300">
                      <a:gamma/>
                      <a:shade val="60000"/>
                      <a:invGamma/>
                    </a:srgbClr>
                  </a:outerShdw>
                </a:effectLst>
              </a14:hiddenEffects>
            </a:ext>
          </a:extLst>
        </p:spPr>
        <p:txBody>
          <a:bodyPr wrap="none" anchor="ctr"/>
          <a:lstStyle/>
          <a:p>
            <a:pPr algn="ctr"/>
            <a:r>
              <a:rPr lang="de-DE" altLang="de-DE" sz="3000">
                <a:solidFill>
                  <a:schemeClr val="tx2"/>
                </a:solidFill>
              </a:rPr>
              <a:t>Innovationsgehalt der Maßnahmen</a:t>
            </a:r>
            <a:endParaRPr lang="de-DE" altLang="de-DE" sz="3000"/>
          </a:p>
        </p:txBody>
      </p:sp>
      <p:sp>
        <p:nvSpPr>
          <p:cNvPr id="153604" name="Rectangle 4">
            <a:extLst>
              <a:ext uri="{FF2B5EF4-FFF2-40B4-BE49-F238E27FC236}">
                <a16:creationId xmlns:a16="http://schemas.microsoft.com/office/drawing/2014/main" id="{527E8B7E-98DC-6C40-8258-1BF863BEE455}"/>
              </a:ext>
            </a:extLst>
          </p:cNvPr>
          <p:cNvSpPr>
            <a:spLocks noChangeArrowheads="1"/>
          </p:cNvSpPr>
          <p:nvPr/>
        </p:nvSpPr>
        <p:spPr bwMode="auto">
          <a:xfrm>
            <a:off x="609600" y="5105400"/>
            <a:ext cx="7848600" cy="914400"/>
          </a:xfrm>
          <a:prstGeom prst="rect">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FF3300">
                      <a:gamma/>
                      <a:shade val="60000"/>
                      <a:invGamma/>
                    </a:srgbClr>
                  </a:outerShdw>
                </a:effectLst>
              </a14:hiddenEffects>
            </a:ext>
          </a:extLst>
        </p:spPr>
        <p:txBody>
          <a:bodyPr wrap="none" anchor="ctr"/>
          <a:lstStyle/>
          <a:p>
            <a:pPr algn="ctr"/>
            <a:r>
              <a:rPr lang="de-DE" altLang="de-DE" sz="3000">
                <a:solidFill>
                  <a:schemeClr val="tx2"/>
                </a:solidFill>
              </a:rPr>
              <a:t>Erfolg bei der Umsetzung</a:t>
            </a:r>
          </a:p>
        </p:txBody>
      </p:sp>
      <p:graphicFrame>
        <p:nvGraphicFramePr>
          <p:cNvPr id="153605" name="Object 5">
            <a:extLst>
              <a:ext uri="{FF2B5EF4-FFF2-40B4-BE49-F238E27FC236}">
                <a16:creationId xmlns:a16="http://schemas.microsoft.com/office/drawing/2014/main" id="{756AD866-FC3F-9B43-AD53-E925EE043A1E}"/>
              </a:ext>
            </a:extLst>
          </p:cNvPr>
          <p:cNvGraphicFramePr>
            <a:graphicFrameLocks noChangeAspect="1"/>
          </p:cNvGraphicFramePr>
          <p:nvPr/>
        </p:nvGraphicFramePr>
        <p:xfrm>
          <a:off x="0" y="0"/>
          <a:ext cx="9144000" cy="1447800"/>
        </p:xfrm>
        <a:graphic>
          <a:graphicData uri="http://schemas.openxmlformats.org/presentationml/2006/ole">
            <mc:AlternateContent xmlns:mc="http://schemas.openxmlformats.org/markup-compatibility/2006">
              <mc:Choice xmlns:v="urn:schemas-microsoft-com:vml" Requires="v">
                <p:oleObj spid="_x0000_s153606" name="Photo Editor Photo" r:id="rId4" imgW="9124950" imgH="2305050" progId="MSPhotoEd.3">
                  <p:embed/>
                </p:oleObj>
              </mc:Choice>
              <mc:Fallback>
                <p:oleObj name="Photo Editor Photo" r:id="rId4" imgW="9124950" imgH="2305050" progId="MSPhotoEd.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53602"/>
                                        </p:tgtEl>
                                        <p:attrNameLst>
                                          <p:attrName>style.visibility</p:attrName>
                                        </p:attrNameLst>
                                      </p:cBhvr>
                                      <p:to>
                                        <p:strVal val="visible"/>
                                      </p:to>
                                    </p:set>
                                    <p:anim calcmode="lin" valueType="num">
                                      <p:cBhvr additive="base">
                                        <p:cTn id="7" dur="500" fill="hold"/>
                                        <p:tgtEl>
                                          <p:spTgt spid="153602"/>
                                        </p:tgtEl>
                                        <p:attrNameLst>
                                          <p:attrName>ppt_x</p:attrName>
                                        </p:attrNameLst>
                                      </p:cBhvr>
                                      <p:tavLst>
                                        <p:tav tm="0">
                                          <p:val>
                                            <p:strVal val="#ppt_x"/>
                                          </p:val>
                                        </p:tav>
                                        <p:tav tm="100000">
                                          <p:val>
                                            <p:strVal val="#ppt_x"/>
                                          </p:val>
                                        </p:tav>
                                      </p:tavLst>
                                    </p:anim>
                                    <p:anim calcmode="lin" valueType="num">
                                      <p:cBhvr additive="base">
                                        <p:cTn id="8" dur="500" fill="hold"/>
                                        <p:tgtEl>
                                          <p:spTgt spid="15360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03"/>
                                        </p:tgtEl>
                                        <p:attrNameLst>
                                          <p:attrName>style.visibility</p:attrName>
                                        </p:attrNameLst>
                                      </p:cBhvr>
                                      <p:to>
                                        <p:strVal val="visible"/>
                                      </p:to>
                                    </p:set>
                                    <p:anim calcmode="lin" valueType="num">
                                      <p:cBhvr additive="base">
                                        <p:cTn id="13" dur="500" fill="hold"/>
                                        <p:tgtEl>
                                          <p:spTgt spid="153603"/>
                                        </p:tgtEl>
                                        <p:attrNameLst>
                                          <p:attrName>ppt_x</p:attrName>
                                        </p:attrNameLst>
                                      </p:cBhvr>
                                      <p:tavLst>
                                        <p:tav tm="0">
                                          <p:val>
                                            <p:strVal val="#ppt_x"/>
                                          </p:val>
                                        </p:tav>
                                        <p:tav tm="100000">
                                          <p:val>
                                            <p:strVal val="#ppt_x"/>
                                          </p:val>
                                        </p:tav>
                                      </p:tavLst>
                                    </p:anim>
                                    <p:anim calcmode="lin" valueType="num">
                                      <p:cBhvr additive="base">
                                        <p:cTn id="14" dur="500" fill="hold"/>
                                        <p:tgtEl>
                                          <p:spTgt spid="15360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604"/>
                                        </p:tgtEl>
                                        <p:attrNameLst>
                                          <p:attrName>style.visibility</p:attrName>
                                        </p:attrNameLst>
                                      </p:cBhvr>
                                      <p:to>
                                        <p:strVal val="visible"/>
                                      </p:to>
                                    </p:set>
                                    <p:anim calcmode="lin" valueType="num">
                                      <p:cBhvr additive="base">
                                        <p:cTn id="19" dur="500" fill="hold"/>
                                        <p:tgtEl>
                                          <p:spTgt spid="153604"/>
                                        </p:tgtEl>
                                        <p:attrNameLst>
                                          <p:attrName>ppt_x</p:attrName>
                                        </p:attrNameLst>
                                      </p:cBhvr>
                                      <p:tavLst>
                                        <p:tav tm="0">
                                          <p:val>
                                            <p:strVal val="#ppt_x"/>
                                          </p:val>
                                        </p:tav>
                                        <p:tav tm="100000">
                                          <p:val>
                                            <p:strVal val="#ppt_x"/>
                                          </p:val>
                                        </p:tav>
                                      </p:tavLst>
                                    </p:anim>
                                    <p:anim calcmode="lin" valueType="num">
                                      <p:cBhvr additive="base">
                                        <p:cTn id="20" dur="500" fill="hold"/>
                                        <p:tgtEl>
                                          <p:spTgt spid="1536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2" grpId="0" animBg="1" autoUpdateAnimBg="0"/>
      <p:bldP spid="153603" grpId="0" animBg="1" autoUpdateAnimBg="0"/>
      <p:bldP spid="153604"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2">
            <a:extLst>
              <a:ext uri="{FF2B5EF4-FFF2-40B4-BE49-F238E27FC236}">
                <a16:creationId xmlns:a16="http://schemas.microsoft.com/office/drawing/2014/main" id="{1A7E68B6-FB6C-CF43-84C3-617BB634502F}"/>
              </a:ext>
            </a:extLst>
          </p:cNvPr>
          <p:cNvSpPr>
            <a:spLocks noGrp="1"/>
          </p:cNvSpPr>
          <p:nvPr>
            <p:ph type="sldNum" sz="quarter" idx="11"/>
          </p:nvPr>
        </p:nvSpPr>
        <p:spPr/>
        <p:txBody>
          <a:bodyPr/>
          <a:lstStyle/>
          <a:p>
            <a:fld id="{36B4B1DA-616E-E345-B9E0-6C399CB662D8}" type="slidenum">
              <a:rPr lang="en-US" altLang="de-DE"/>
              <a:pPr/>
              <a:t>4</a:t>
            </a:fld>
            <a:endParaRPr lang="en-US" altLang="de-DE">
              <a:latin typeface="Times New Roman" panose="02020603050405020304" pitchFamily="18" charset="0"/>
            </a:endParaRPr>
          </a:p>
        </p:txBody>
      </p:sp>
      <p:sp>
        <p:nvSpPr>
          <p:cNvPr id="161794" name="Rectangle 2">
            <a:extLst>
              <a:ext uri="{FF2B5EF4-FFF2-40B4-BE49-F238E27FC236}">
                <a16:creationId xmlns:a16="http://schemas.microsoft.com/office/drawing/2014/main" id="{5CA94A9E-9BF8-4348-8CA2-2527D4B776C3}"/>
              </a:ext>
            </a:extLst>
          </p:cNvPr>
          <p:cNvSpPr>
            <a:spLocks noChangeArrowheads="1"/>
          </p:cNvSpPr>
          <p:nvPr/>
        </p:nvSpPr>
        <p:spPr bwMode="auto">
          <a:xfrm>
            <a:off x="609600" y="2209800"/>
            <a:ext cx="7848600" cy="914400"/>
          </a:xfrm>
          <a:prstGeom prst="rect">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FF3300">
                      <a:gamma/>
                      <a:shade val="60000"/>
                      <a:invGamma/>
                    </a:srgbClr>
                  </a:outerShdw>
                </a:effectLst>
              </a14:hiddenEffects>
            </a:ext>
          </a:extLst>
        </p:spPr>
        <p:txBody>
          <a:bodyPr wrap="none" anchor="ctr"/>
          <a:lstStyle/>
          <a:p>
            <a:pPr algn="ctr"/>
            <a:r>
              <a:rPr lang="de-DE" altLang="de-DE" sz="3000">
                <a:solidFill>
                  <a:schemeClr val="tx2"/>
                </a:solidFill>
              </a:rPr>
              <a:t>Jury</a:t>
            </a:r>
            <a:endParaRPr lang="de-DE" altLang="de-DE" sz="3000"/>
          </a:p>
        </p:txBody>
      </p:sp>
      <p:sp>
        <p:nvSpPr>
          <p:cNvPr id="161795" name="Rectangle 3">
            <a:extLst>
              <a:ext uri="{FF2B5EF4-FFF2-40B4-BE49-F238E27FC236}">
                <a16:creationId xmlns:a16="http://schemas.microsoft.com/office/drawing/2014/main" id="{A1286149-0D73-1447-B14C-1F3B58300E1F}"/>
              </a:ext>
            </a:extLst>
          </p:cNvPr>
          <p:cNvSpPr>
            <a:spLocks noChangeArrowheads="1"/>
          </p:cNvSpPr>
          <p:nvPr/>
        </p:nvSpPr>
        <p:spPr bwMode="auto">
          <a:xfrm>
            <a:off x="609600" y="3657600"/>
            <a:ext cx="7848600" cy="2362200"/>
          </a:xfrm>
          <a:prstGeom prst="rect">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FF3300">
                      <a:gamma/>
                      <a:shade val="60000"/>
                      <a:invGamma/>
                    </a:srgbClr>
                  </a:outerShdw>
                </a:effectLst>
              </a14:hiddenEffects>
            </a:ext>
          </a:extLst>
        </p:spPr>
        <p:txBody>
          <a:bodyPr wrap="none" anchor="ctr"/>
          <a:lstStyle/>
          <a:p>
            <a:pPr lvl="1" algn="ctr"/>
            <a:r>
              <a:rPr lang="de-DE" altLang="de-DE" sz="3200"/>
              <a:t>Prof. Dr. Hans Weiler (Vorsitzender)</a:t>
            </a:r>
          </a:p>
          <a:p>
            <a:pPr lvl="1" algn="ctr"/>
            <a:r>
              <a:rPr lang="de-DE" altLang="de-DE" sz="3200"/>
              <a:t>Prof. Dr. Wolfgang A. Herrmann</a:t>
            </a:r>
          </a:p>
          <a:p>
            <a:pPr lvl="1" algn="ctr"/>
            <a:r>
              <a:rPr lang="de-DE" altLang="de-DE" sz="3200"/>
              <a:t>Prof. Dr. h.c. Ronald Mönch</a:t>
            </a:r>
          </a:p>
          <a:p>
            <a:pPr lvl="1" algn="ctr"/>
            <a:r>
              <a:rPr lang="de-DE" altLang="de-DE" sz="3200"/>
              <a:t>Prof. Dr. Erich Thies</a:t>
            </a:r>
          </a:p>
          <a:p>
            <a:pPr lvl="1" algn="ctr"/>
            <a:r>
              <a:rPr lang="de-DE" altLang="de-DE" sz="3200"/>
              <a:t>Prof. Dr. Detlef Müller-Böling</a:t>
            </a:r>
          </a:p>
        </p:txBody>
      </p:sp>
      <p:graphicFrame>
        <p:nvGraphicFramePr>
          <p:cNvPr id="161797" name="Object 5">
            <a:extLst>
              <a:ext uri="{FF2B5EF4-FFF2-40B4-BE49-F238E27FC236}">
                <a16:creationId xmlns:a16="http://schemas.microsoft.com/office/drawing/2014/main" id="{0519B887-963D-A24A-9A4D-3306EB9FCC3B}"/>
              </a:ext>
            </a:extLst>
          </p:cNvPr>
          <p:cNvGraphicFramePr>
            <a:graphicFrameLocks noChangeAspect="1"/>
          </p:cNvGraphicFramePr>
          <p:nvPr/>
        </p:nvGraphicFramePr>
        <p:xfrm>
          <a:off x="0" y="0"/>
          <a:ext cx="9144000" cy="1447800"/>
        </p:xfrm>
        <a:graphic>
          <a:graphicData uri="http://schemas.openxmlformats.org/presentationml/2006/ole">
            <mc:AlternateContent xmlns:mc="http://schemas.openxmlformats.org/markup-compatibility/2006">
              <mc:Choice xmlns:v="urn:schemas-microsoft-com:vml" Requires="v">
                <p:oleObj spid="_x0000_s161798" name="Photo Editor Photo" r:id="rId4" imgW="9124950" imgH="2305050" progId="MSPhotoEd.3">
                  <p:embed/>
                </p:oleObj>
              </mc:Choice>
              <mc:Fallback>
                <p:oleObj name="Photo Editor Photo" r:id="rId4" imgW="9124950" imgH="2305050" progId="MSPhotoEd.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61794"/>
                                        </p:tgtEl>
                                        <p:attrNameLst>
                                          <p:attrName>style.visibility</p:attrName>
                                        </p:attrNameLst>
                                      </p:cBhvr>
                                      <p:to>
                                        <p:strVal val="visible"/>
                                      </p:to>
                                    </p:set>
                                    <p:anim calcmode="lin" valueType="num">
                                      <p:cBhvr additive="base">
                                        <p:cTn id="7" dur="500" fill="hold"/>
                                        <p:tgtEl>
                                          <p:spTgt spid="161794"/>
                                        </p:tgtEl>
                                        <p:attrNameLst>
                                          <p:attrName>ppt_x</p:attrName>
                                        </p:attrNameLst>
                                      </p:cBhvr>
                                      <p:tavLst>
                                        <p:tav tm="0">
                                          <p:val>
                                            <p:strVal val="#ppt_x"/>
                                          </p:val>
                                        </p:tav>
                                        <p:tav tm="100000">
                                          <p:val>
                                            <p:strVal val="#ppt_x"/>
                                          </p:val>
                                        </p:tav>
                                      </p:tavLst>
                                    </p:anim>
                                    <p:anim calcmode="lin" valueType="num">
                                      <p:cBhvr additive="base">
                                        <p:cTn id="8" dur="500" fill="hold"/>
                                        <p:tgtEl>
                                          <p:spTgt spid="16179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1795"/>
                                        </p:tgtEl>
                                        <p:attrNameLst>
                                          <p:attrName>style.visibility</p:attrName>
                                        </p:attrNameLst>
                                      </p:cBhvr>
                                      <p:to>
                                        <p:strVal val="visible"/>
                                      </p:to>
                                    </p:set>
                                    <p:anim calcmode="lin" valueType="num">
                                      <p:cBhvr additive="base">
                                        <p:cTn id="13" dur="500" fill="hold"/>
                                        <p:tgtEl>
                                          <p:spTgt spid="161795"/>
                                        </p:tgtEl>
                                        <p:attrNameLst>
                                          <p:attrName>ppt_x</p:attrName>
                                        </p:attrNameLst>
                                      </p:cBhvr>
                                      <p:tavLst>
                                        <p:tav tm="0">
                                          <p:val>
                                            <p:strVal val="#ppt_x"/>
                                          </p:val>
                                        </p:tav>
                                        <p:tav tm="100000">
                                          <p:val>
                                            <p:strVal val="#ppt_x"/>
                                          </p:val>
                                        </p:tav>
                                      </p:tavLst>
                                    </p:anim>
                                    <p:anim calcmode="lin" valueType="num">
                                      <p:cBhvr additive="base">
                                        <p:cTn id="14" dur="500" fill="hold"/>
                                        <p:tgtEl>
                                          <p:spTgt spid="1617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4" grpId="0" animBg="1" autoUpdateAnimBg="0"/>
      <p:bldP spid="161795"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2">
            <a:extLst>
              <a:ext uri="{FF2B5EF4-FFF2-40B4-BE49-F238E27FC236}">
                <a16:creationId xmlns:a16="http://schemas.microsoft.com/office/drawing/2014/main" id="{451E7328-FD03-8F43-B9F8-10CBC542ACE2}"/>
              </a:ext>
            </a:extLst>
          </p:cNvPr>
          <p:cNvSpPr>
            <a:spLocks noGrp="1"/>
          </p:cNvSpPr>
          <p:nvPr>
            <p:ph type="sldNum" sz="quarter" idx="11"/>
          </p:nvPr>
        </p:nvSpPr>
        <p:spPr/>
        <p:txBody>
          <a:bodyPr/>
          <a:lstStyle/>
          <a:p>
            <a:fld id="{0B880F7F-89F9-FB47-8BF6-ED5345D87F7E}" type="slidenum">
              <a:rPr lang="en-US" altLang="de-DE"/>
              <a:pPr/>
              <a:t>5</a:t>
            </a:fld>
            <a:endParaRPr lang="en-US" altLang="de-DE">
              <a:latin typeface="Times New Roman" panose="02020603050405020304" pitchFamily="18" charset="0"/>
            </a:endParaRPr>
          </a:p>
        </p:txBody>
      </p:sp>
      <p:sp>
        <p:nvSpPr>
          <p:cNvPr id="135180" name="AutoShape 12">
            <a:extLst>
              <a:ext uri="{FF2B5EF4-FFF2-40B4-BE49-F238E27FC236}">
                <a16:creationId xmlns:a16="http://schemas.microsoft.com/office/drawing/2014/main" id="{E633A2AB-8501-CF4F-A4EC-3D68A4A39439}"/>
              </a:ext>
            </a:extLst>
          </p:cNvPr>
          <p:cNvSpPr>
            <a:spLocks noChangeArrowheads="1"/>
          </p:cNvSpPr>
          <p:nvPr/>
        </p:nvSpPr>
        <p:spPr bwMode="auto">
          <a:xfrm>
            <a:off x="5410200" y="3429000"/>
            <a:ext cx="2819400" cy="1371600"/>
          </a:xfrm>
          <a:prstGeom prst="roundRect">
            <a:avLst>
              <a:gd name="adj" fmla="val 16667"/>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a:t>Modellversuch </a:t>
            </a:r>
          </a:p>
          <a:p>
            <a:pPr algn="ctr"/>
            <a:r>
              <a:rPr lang="de-DE" altLang="de-DE"/>
              <a:t>Experimentierklausel</a:t>
            </a:r>
          </a:p>
          <a:p>
            <a:pPr algn="ctr"/>
            <a:r>
              <a:rPr lang="de-DE" altLang="de-DE"/>
              <a:t>Hess. HSG</a:t>
            </a:r>
          </a:p>
        </p:txBody>
      </p:sp>
      <p:graphicFrame>
        <p:nvGraphicFramePr>
          <p:cNvPr id="135182" name="Object 14">
            <a:extLst>
              <a:ext uri="{FF2B5EF4-FFF2-40B4-BE49-F238E27FC236}">
                <a16:creationId xmlns:a16="http://schemas.microsoft.com/office/drawing/2014/main" id="{97FAE732-37F5-F74B-8D89-35D2D51D97BF}"/>
              </a:ext>
            </a:extLst>
          </p:cNvPr>
          <p:cNvGraphicFramePr>
            <a:graphicFrameLocks noChangeAspect="1"/>
          </p:cNvGraphicFramePr>
          <p:nvPr/>
        </p:nvGraphicFramePr>
        <p:xfrm>
          <a:off x="0" y="0"/>
          <a:ext cx="9144000" cy="1447800"/>
        </p:xfrm>
        <a:graphic>
          <a:graphicData uri="http://schemas.openxmlformats.org/presentationml/2006/ole">
            <mc:AlternateContent xmlns:mc="http://schemas.openxmlformats.org/markup-compatibility/2006">
              <mc:Choice xmlns:v="urn:schemas-microsoft-com:vml" Requires="v">
                <p:oleObj spid="_x0000_s135187" name="Photo Editor Photo" r:id="rId4" imgW="9124950" imgH="2305050" progId="MSPhotoEd.3">
                  <p:embed/>
                </p:oleObj>
              </mc:Choice>
              <mc:Fallback>
                <p:oleObj name="Photo Editor Photo" r:id="rId4" imgW="9124950" imgH="2305050" progId="MSPhotoEd.3">
                  <p:embed/>
                  <p:pic>
                    <p:nvPicPr>
                      <p:cNvPr id="0"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35186" name="Group 18">
            <a:extLst>
              <a:ext uri="{FF2B5EF4-FFF2-40B4-BE49-F238E27FC236}">
                <a16:creationId xmlns:a16="http://schemas.microsoft.com/office/drawing/2014/main" id="{7BF7AF15-32BE-EB4C-8F28-3CB8FF986E56}"/>
              </a:ext>
            </a:extLst>
          </p:cNvPr>
          <p:cNvGrpSpPr>
            <a:grpSpLocks/>
          </p:cNvGrpSpPr>
          <p:nvPr/>
        </p:nvGrpSpPr>
        <p:grpSpPr bwMode="auto">
          <a:xfrm>
            <a:off x="152400" y="2590800"/>
            <a:ext cx="3429000" cy="4114800"/>
            <a:chOff x="96" y="1632"/>
            <a:chExt cx="2160" cy="2592"/>
          </a:xfrm>
        </p:grpSpPr>
        <p:graphicFrame>
          <p:nvGraphicFramePr>
            <p:cNvPr id="135171" name="Object 3">
              <a:extLst>
                <a:ext uri="{FF2B5EF4-FFF2-40B4-BE49-F238E27FC236}">
                  <a16:creationId xmlns:a16="http://schemas.microsoft.com/office/drawing/2014/main" id="{732DD43B-D436-AF48-899C-C1B35A0B038B}"/>
                </a:ext>
              </a:extLst>
            </p:cNvPr>
            <p:cNvGraphicFramePr>
              <a:graphicFrameLocks noChangeAspect="1"/>
            </p:cNvGraphicFramePr>
            <p:nvPr/>
          </p:nvGraphicFramePr>
          <p:xfrm>
            <a:off x="336" y="1632"/>
            <a:ext cx="1584" cy="1557"/>
          </p:xfrm>
          <a:graphic>
            <a:graphicData uri="http://schemas.openxmlformats.org/presentationml/2006/ole">
              <mc:AlternateContent xmlns:mc="http://schemas.openxmlformats.org/markup-compatibility/2006">
                <mc:Choice xmlns:v="urn:schemas-microsoft-com:vml" Requires="v">
                  <p:oleObj spid="_x0000_s135188" name="Clip" r:id="rId6" imgW="1092200" imgH="1066800" progId="MS_ClipArt_Gallery.2">
                    <p:embed/>
                  </p:oleObj>
                </mc:Choice>
                <mc:Fallback>
                  <p:oleObj name="Clip" r:id="rId6" imgW="1092200" imgH="1066800" progId="MS_ClipArt_Gallery.2">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6" y="1632"/>
                          <a:ext cx="1584" cy="15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5184" name="Rectangle 16">
              <a:extLst>
                <a:ext uri="{FF2B5EF4-FFF2-40B4-BE49-F238E27FC236}">
                  <a16:creationId xmlns:a16="http://schemas.microsoft.com/office/drawing/2014/main" id="{EA91B462-F583-2444-A6CA-885D5B5F481B}"/>
                </a:ext>
              </a:extLst>
            </p:cNvPr>
            <p:cNvSpPr>
              <a:spLocks noChangeArrowheads="1"/>
            </p:cNvSpPr>
            <p:nvPr/>
          </p:nvSpPr>
          <p:spPr bwMode="auto">
            <a:xfrm>
              <a:off x="96" y="3792"/>
              <a:ext cx="2160" cy="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600">
                  <a:solidFill>
                    <a:schemeClr val="tx2"/>
                  </a:solidFill>
                  <a:latin typeface="Arial" panose="020B0604020202020204" pitchFamily="34" charset="0"/>
                </a:defRPr>
              </a:lvl1pPr>
              <a:lvl2pPr>
                <a:defRPr sz="3600">
                  <a:solidFill>
                    <a:schemeClr val="tx2"/>
                  </a:solidFill>
                  <a:latin typeface="Arial" panose="020B0604020202020204" pitchFamily="34" charset="0"/>
                </a:defRPr>
              </a:lvl2pPr>
              <a:lvl3pPr>
                <a:defRPr sz="3600">
                  <a:solidFill>
                    <a:schemeClr val="tx2"/>
                  </a:solidFill>
                  <a:latin typeface="Arial" panose="020B0604020202020204" pitchFamily="34" charset="0"/>
                </a:defRPr>
              </a:lvl3pPr>
              <a:lvl4pPr>
                <a:defRPr sz="3600">
                  <a:solidFill>
                    <a:schemeClr val="tx2"/>
                  </a:solidFill>
                  <a:latin typeface="Arial" panose="020B0604020202020204" pitchFamily="34" charset="0"/>
                </a:defRPr>
              </a:lvl4pPr>
              <a:lvl5pPr>
                <a:defRPr sz="3600">
                  <a:solidFill>
                    <a:schemeClr val="tx2"/>
                  </a:solidFill>
                  <a:latin typeface="Arial" panose="020B0604020202020204" pitchFamily="34" charset="0"/>
                </a:defRPr>
              </a:lvl5pPr>
              <a:lvl6pPr marL="457200" eaLnBrk="0" fontAlgn="base" hangingPunct="0">
                <a:spcBef>
                  <a:spcPct val="0"/>
                </a:spcBef>
                <a:spcAft>
                  <a:spcPct val="0"/>
                </a:spcAft>
                <a:defRPr sz="3600">
                  <a:solidFill>
                    <a:schemeClr val="tx2"/>
                  </a:solidFill>
                  <a:latin typeface="Arial" panose="020B0604020202020204" pitchFamily="34" charset="0"/>
                </a:defRPr>
              </a:lvl6pPr>
              <a:lvl7pPr marL="914400" eaLnBrk="0" fontAlgn="base" hangingPunct="0">
                <a:spcBef>
                  <a:spcPct val="0"/>
                </a:spcBef>
                <a:spcAft>
                  <a:spcPct val="0"/>
                </a:spcAft>
                <a:defRPr sz="3600">
                  <a:solidFill>
                    <a:schemeClr val="tx2"/>
                  </a:solidFill>
                  <a:latin typeface="Arial" panose="020B0604020202020204" pitchFamily="34" charset="0"/>
                </a:defRPr>
              </a:lvl7pPr>
              <a:lvl8pPr marL="1371600" eaLnBrk="0" fontAlgn="base" hangingPunct="0">
                <a:spcBef>
                  <a:spcPct val="0"/>
                </a:spcBef>
                <a:spcAft>
                  <a:spcPct val="0"/>
                </a:spcAft>
                <a:defRPr sz="3600">
                  <a:solidFill>
                    <a:schemeClr val="tx2"/>
                  </a:solidFill>
                  <a:latin typeface="Arial" panose="020B0604020202020204" pitchFamily="34" charset="0"/>
                </a:defRPr>
              </a:lvl8pPr>
              <a:lvl9pPr marL="1828800" eaLnBrk="0" fontAlgn="base" hangingPunct="0">
                <a:spcBef>
                  <a:spcPct val="0"/>
                </a:spcBef>
                <a:spcAft>
                  <a:spcPct val="0"/>
                </a:spcAft>
                <a:defRPr sz="3600">
                  <a:solidFill>
                    <a:schemeClr val="tx2"/>
                  </a:solidFill>
                  <a:latin typeface="Arial" panose="020B0604020202020204" pitchFamily="34" charset="0"/>
                </a:defRPr>
              </a:lvl9pPr>
            </a:lstStyle>
            <a:p>
              <a:r>
                <a:rPr lang="de-DE" altLang="de-DE"/>
                <a:t>autonom</a:t>
              </a:r>
            </a:p>
          </p:txBody>
        </p:sp>
      </p:gr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35186"/>
                                        </p:tgtEl>
                                        <p:attrNameLst>
                                          <p:attrName>style.visibility</p:attrName>
                                        </p:attrNameLst>
                                      </p:cBhvr>
                                      <p:to>
                                        <p:strVal val="visible"/>
                                      </p:to>
                                    </p:set>
                                    <p:animEffect transition="in" filter="dissolve">
                                      <p:cBhvr>
                                        <p:cTn id="7" dur="500"/>
                                        <p:tgtEl>
                                          <p:spTgt spid="1351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5180"/>
                                        </p:tgtEl>
                                        <p:attrNameLst>
                                          <p:attrName>style.visibility</p:attrName>
                                        </p:attrNameLst>
                                      </p:cBhvr>
                                      <p:to>
                                        <p:strVal val="visible"/>
                                      </p:to>
                                    </p:set>
                                    <p:anim calcmode="lin" valueType="num">
                                      <p:cBhvr additive="base">
                                        <p:cTn id="12" dur="500" fill="hold"/>
                                        <p:tgtEl>
                                          <p:spTgt spid="135180"/>
                                        </p:tgtEl>
                                        <p:attrNameLst>
                                          <p:attrName>ppt_x</p:attrName>
                                        </p:attrNameLst>
                                      </p:cBhvr>
                                      <p:tavLst>
                                        <p:tav tm="0">
                                          <p:val>
                                            <p:strVal val="#ppt_x"/>
                                          </p:val>
                                        </p:tav>
                                        <p:tav tm="100000">
                                          <p:val>
                                            <p:strVal val="#ppt_x"/>
                                          </p:val>
                                        </p:tav>
                                      </p:tavLst>
                                    </p:anim>
                                    <p:anim calcmode="lin" valueType="num">
                                      <p:cBhvr additive="base">
                                        <p:cTn id="13" dur="500" fill="hold"/>
                                        <p:tgtEl>
                                          <p:spTgt spid="1351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80"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liennummernplatzhalter 2">
            <a:extLst>
              <a:ext uri="{FF2B5EF4-FFF2-40B4-BE49-F238E27FC236}">
                <a16:creationId xmlns:a16="http://schemas.microsoft.com/office/drawing/2014/main" id="{59096B06-D72F-B44E-9FD0-803C819B55D6}"/>
              </a:ext>
            </a:extLst>
          </p:cNvPr>
          <p:cNvSpPr>
            <a:spLocks noGrp="1"/>
          </p:cNvSpPr>
          <p:nvPr>
            <p:ph type="sldNum" sz="quarter" idx="11"/>
          </p:nvPr>
        </p:nvSpPr>
        <p:spPr/>
        <p:txBody>
          <a:bodyPr/>
          <a:lstStyle/>
          <a:p>
            <a:fld id="{0BACAFBA-325B-E846-9863-BABDE29BDDF0}" type="slidenum">
              <a:rPr lang="en-US" altLang="de-DE"/>
              <a:pPr/>
              <a:t>6</a:t>
            </a:fld>
            <a:endParaRPr lang="en-US" altLang="de-DE">
              <a:latin typeface="Times New Roman" panose="02020603050405020304" pitchFamily="18" charset="0"/>
            </a:endParaRPr>
          </a:p>
        </p:txBody>
      </p:sp>
      <p:sp>
        <p:nvSpPr>
          <p:cNvPr id="137229" name="AutoShape 1037">
            <a:extLst>
              <a:ext uri="{FF2B5EF4-FFF2-40B4-BE49-F238E27FC236}">
                <a16:creationId xmlns:a16="http://schemas.microsoft.com/office/drawing/2014/main" id="{BAC1009C-3FFF-9040-9AEB-89BF98999362}"/>
              </a:ext>
            </a:extLst>
          </p:cNvPr>
          <p:cNvSpPr>
            <a:spLocks noChangeArrowheads="1"/>
          </p:cNvSpPr>
          <p:nvPr/>
        </p:nvSpPr>
        <p:spPr bwMode="auto">
          <a:xfrm>
            <a:off x="5105400" y="3962400"/>
            <a:ext cx="3352800" cy="990600"/>
          </a:xfrm>
          <a:prstGeom prst="roundRect">
            <a:avLst>
              <a:gd name="adj" fmla="val 16667"/>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2000"/>
              <a:t>Evaluationsverbund </a:t>
            </a:r>
          </a:p>
          <a:p>
            <a:pPr algn="ctr"/>
            <a:r>
              <a:rPr lang="de-DE" altLang="de-DE" sz="2000"/>
              <a:t>mit Karlsruhe, Kaiserslautern </a:t>
            </a:r>
          </a:p>
          <a:p>
            <a:pPr algn="ctr"/>
            <a:r>
              <a:rPr lang="de-DE" altLang="de-DE" sz="2000"/>
              <a:t>und Zürich</a:t>
            </a:r>
            <a:endParaRPr lang="de-DE" altLang="de-DE"/>
          </a:p>
        </p:txBody>
      </p:sp>
      <p:graphicFrame>
        <p:nvGraphicFramePr>
          <p:cNvPr id="137230" name="Object 1038">
            <a:extLst>
              <a:ext uri="{FF2B5EF4-FFF2-40B4-BE49-F238E27FC236}">
                <a16:creationId xmlns:a16="http://schemas.microsoft.com/office/drawing/2014/main" id="{19B0BD71-2D2A-334B-90F7-1741458FFA7F}"/>
              </a:ext>
            </a:extLst>
          </p:cNvPr>
          <p:cNvGraphicFramePr>
            <a:graphicFrameLocks noChangeAspect="1"/>
          </p:cNvGraphicFramePr>
          <p:nvPr/>
        </p:nvGraphicFramePr>
        <p:xfrm>
          <a:off x="0" y="0"/>
          <a:ext cx="9144000" cy="1447800"/>
        </p:xfrm>
        <a:graphic>
          <a:graphicData uri="http://schemas.openxmlformats.org/presentationml/2006/ole">
            <mc:AlternateContent xmlns:mc="http://schemas.openxmlformats.org/markup-compatibility/2006">
              <mc:Choice xmlns:v="urn:schemas-microsoft-com:vml" Requires="v">
                <p:oleObj spid="_x0000_s137237" name="Photo Editor Photo" r:id="rId4" imgW="9124950" imgH="2305050" progId="MSPhotoEd.3">
                  <p:embed/>
                </p:oleObj>
              </mc:Choice>
              <mc:Fallback>
                <p:oleObj name="Photo Editor Photo" r:id="rId4" imgW="9124950" imgH="2305050" progId="MSPhotoEd.3">
                  <p:embed/>
                  <p:pic>
                    <p:nvPicPr>
                      <p:cNvPr id="0" name="Object 10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7233" name="AutoShape 1041">
            <a:extLst>
              <a:ext uri="{FF2B5EF4-FFF2-40B4-BE49-F238E27FC236}">
                <a16:creationId xmlns:a16="http://schemas.microsoft.com/office/drawing/2014/main" id="{3CC2EF14-B8E9-C142-9806-0080C20D0ADB}"/>
              </a:ext>
            </a:extLst>
          </p:cNvPr>
          <p:cNvSpPr>
            <a:spLocks noChangeArrowheads="1"/>
          </p:cNvSpPr>
          <p:nvPr/>
        </p:nvSpPr>
        <p:spPr bwMode="auto">
          <a:xfrm>
            <a:off x="4572000" y="2133600"/>
            <a:ext cx="2438400" cy="1066800"/>
          </a:xfrm>
          <a:prstGeom prst="roundRect">
            <a:avLst>
              <a:gd name="adj" fmla="val 16667"/>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2000"/>
              <a:t>institutionalisierte</a:t>
            </a:r>
          </a:p>
          <a:p>
            <a:pPr algn="ctr"/>
            <a:r>
              <a:rPr lang="de-DE" altLang="de-DE" sz="2000"/>
              <a:t>Interdisziplinarität</a:t>
            </a:r>
            <a:endParaRPr lang="de-DE" altLang="de-DE"/>
          </a:p>
        </p:txBody>
      </p:sp>
      <p:sp>
        <p:nvSpPr>
          <p:cNvPr id="137234" name="AutoShape 1042">
            <a:extLst>
              <a:ext uri="{FF2B5EF4-FFF2-40B4-BE49-F238E27FC236}">
                <a16:creationId xmlns:a16="http://schemas.microsoft.com/office/drawing/2014/main" id="{E3603331-EED0-1E4C-8255-9DCDBC0F6652}"/>
              </a:ext>
            </a:extLst>
          </p:cNvPr>
          <p:cNvSpPr>
            <a:spLocks noChangeArrowheads="1"/>
          </p:cNvSpPr>
          <p:nvPr/>
        </p:nvSpPr>
        <p:spPr bwMode="auto">
          <a:xfrm>
            <a:off x="4419600" y="5410200"/>
            <a:ext cx="2438400" cy="1066800"/>
          </a:xfrm>
          <a:prstGeom prst="roundRect">
            <a:avLst>
              <a:gd name="adj" fmla="val 16667"/>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2000"/>
              <a:t>Pionierarbeit</a:t>
            </a:r>
          </a:p>
          <a:p>
            <a:pPr algn="ctr"/>
            <a:r>
              <a:rPr lang="de-DE" altLang="de-DE" sz="2000"/>
              <a:t>Akkreditierung</a:t>
            </a:r>
            <a:endParaRPr lang="de-DE" altLang="de-DE"/>
          </a:p>
        </p:txBody>
      </p:sp>
      <p:grpSp>
        <p:nvGrpSpPr>
          <p:cNvPr id="137236" name="Group 1044">
            <a:extLst>
              <a:ext uri="{FF2B5EF4-FFF2-40B4-BE49-F238E27FC236}">
                <a16:creationId xmlns:a16="http://schemas.microsoft.com/office/drawing/2014/main" id="{432900B8-D9E2-A14D-B5B4-F9AEACA6191F}"/>
              </a:ext>
            </a:extLst>
          </p:cNvPr>
          <p:cNvGrpSpPr>
            <a:grpSpLocks/>
          </p:cNvGrpSpPr>
          <p:nvPr/>
        </p:nvGrpSpPr>
        <p:grpSpPr bwMode="auto">
          <a:xfrm>
            <a:off x="228600" y="2438400"/>
            <a:ext cx="3581400" cy="4262438"/>
            <a:chOff x="144" y="1536"/>
            <a:chExt cx="2256" cy="2685"/>
          </a:xfrm>
        </p:grpSpPr>
        <p:graphicFrame>
          <p:nvGraphicFramePr>
            <p:cNvPr id="137220" name="Object 1028">
              <a:extLst>
                <a:ext uri="{FF2B5EF4-FFF2-40B4-BE49-F238E27FC236}">
                  <a16:creationId xmlns:a16="http://schemas.microsoft.com/office/drawing/2014/main" id="{092ED6E7-438A-504D-865C-BD9890F770C0}"/>
                </a:ext>
              </a:extLst>
            </p:cNvPr>
            <p:cNvGraphicFramePr>
              <a:graphicFrameLocks noChangeAspect="1"/>
            </p:cNvGraphicFramePr>
            <p:nvPr/>
          </p:nvGraphicFramePr>
          <p:xfrm>
            <a:off x="624" y="1536"/>
            <a:ext cx="1680" cy="1652"/>
          </p:xfrm>
          <a:graphic>
            <a:graphicData uri="http://schemas.openxmlformats.org/presentationml/2006/ole">
              <mc:AlternateContent xmlns:mc="http://schemas.openxmlformats.org/markup-compatibility/2006">
                <mc:Choice xmlns:v="urn:schemas-microsoft-com:vml" Requires="v">
                  <p:oleObj spid="_x0000_s137238" name="Clip" r:id="rId6" imgW="1092200" imgH="1066800" progId="MS_ClipArt_Gallery.2">
                    <p:embed/>
                  </p:oleObj>
                </mc:Choice>
                <mc:Fallback>
                  <p:oleObj name="Clip" r:id="rId6" imgW="1092200" imgH="1066800" progId="MS_ClipArt_Gallery.2">
                    <p:embed/>
                    <p:pic>
                      <p:nvPicPr>
                        <p:cNvPr id="0" name="Object 102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 y="1536"/>
                          <a:ext cx="1680" cy="16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7235" name="Rectangle 1043">
              <a:extLst>
                <a:ext uri="{FF2B5EF4-FFF2-40B4-BE49-F238E27FC236}">
                  <a16:creationId xmlns:a16="http://schemas.microsoft.com/office/drawing/2014/main" id="{9D0C1B3F-6D13-F741-85BD-AAA6F2DB5A39}"/>
                </a:ext>
              </a:extLst>
            </p:cNvPr>
            <p:cNvSpPr>
              <a:spLocks noChangeArrowheads="1"/>
            </p:cNvSpPr>
            <p:nvPr/>
          </p:nvSpPr>
          <p:spPr bwMode="auto">
            <a:xfrm>
              <a:off x="144" y="3789"/>
              <a:ext cx="2256" cy="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600">
                  <a:solidFill>
                    <a:schemeClr val="tx2"/>
                  </a:solidFill>
                  <a:latin typeface="Arial" panose="020B0604020202020204" pitchFamily="34" charset="0"/>
                </a:defRPr>
              </a:lvl1pPr>
              <a:lvl2pPr>
                <a:defRPr sz="3600">
                  <a:solidFill>
                    <a:schemeClr val="tx2"/>
                  </a:solidFill>
                  <a:latin typeface="Arial" panose="020B0604020202020204" pitchFamily="34" charset="0"/>
                </a:defRPr>
              </a:lvl2pPr>
              <a:lvl3pPr>
                <a:defRPr sz="3600">
                  <a:solidFill>
                    <a:schemeClr val="tx2"/>
                  </a:solidFill>
                  <a:latin typeface="Arial" panose="020B0604020202020204" pitchFamily="34" charset="0"/>
                </a:defRPr>
              </a:lvl3pPr>
              <a:lvl4pPr>
                <a:defRPr sz="3600">
                  <a:solidFill>
                    <a:schemeClr val="tx2"/>
                  </a:solidFill>
                  <a:latin typeface="Arial" panose="020B0604020202020204" pitchFamily="34" charset="0"/>
                </a:defRPr>
              </a:lvl4pPr>
              <a:lvl5pPr>
                <a:defRPr sz="3600">
                  <a:solidFill>
                    <a:schemeClr val="tx2"/>
                  </a:solidFill>
                  <a:latin typeface="Arial" panose="020B0604020202020204" pitchFamily="34" charset="0"/>
                </a:defRPr>
              </a:lvl5pPr>
              <a:lvl6pPr marL="457200" eaLnBrk="0" fontAlgn="base" hangingPunct="0">
                <a:spcBef>
                  <a:spcPct val="0"/>
                </a:spcBef>
                <a:spcAft>
                  <a:spcPct val="0"/>
                </a:spcAft>
                <a:defRPr sz="3600">
                  <a:solidFill>
                    <a:schemeClr val="tx2"/>
                  </a:solidFill>
                  <a:latin typeface="Arial" panose="020B0604020202020204" pitchFamily="34" charset="0"/>
                </a:defRPr>
              </a:lvl6pPr>
              <a:lvl7pPr marL="914400" eaLnBrk="0" fontAlgn="base" hangingPunct="0">
                <a:spcBef>
                  <a:spcPct val="0"/>
                </a:spcBef>
                <a:spcAft>
                  <a:spcPct val="0"/>
                </a:spcAft>
                <a:defRPr sz="3600">
                  <a:solidFill>
                    <a:schemeClr val="tx2"/>
                  </a:solidFill>
                  <a:latin typeface="Arial" panose="020B0604020202020204" pitchFamily="34" charset="0"/>
                </a:defRPr>
              </a:lvl7pPr>
              <a:lvl8pPr marL="1371600" eaLnBrk="0" fontAlgn="base" hangingPunct="0">
                <a:spcBef>
                  <a:spcPct val="0"/>
                </a:spcBef>
                <a:spcAft>
                  <a:spcPct val="0"/>
                </a:spcAft>
                <a:defRPr sz="3600">
                  <a:solidFill>
                    <a:schemeClr val="tx2"/>
                  </a:solidFill>
                  <a:latin typeface="Arial" panose="020B0604020202020204" pitchFamily="34" charset="0"/>
                </a:defRPr>
              </a:lvl8pPr>
              <a:lvl9pPr marL="1828800" eaLnBrk="0" fontAlgn="base" hangingPunct="0">
                <a:spcBef>
                  <a:spcPct val="0"/>
                </a:spcBef>
                <a:spcAft>
                  <a:spcPct val="0"/>
                </a:spcAft>
                <a:defRPr sz="3600">
                  <a:solidFill>
                    <a:schemeClr val="tx2"/>
                  </a:solidFill>
                  <a:latin typeface="Arial" panose="020B0604020202020204" pitchFamily="34" charset="0"/>
                </a:defRPr>
              </a:lvl9pPr>
            </a:lstStyle>
            <a:p>
              <a:r>
                <a:rPr lang="de-DE" altLang="de-DE"/>
                <a:t>wissenschaftlich</a:t>
              </a:r>
            </a:p>
          </p:txBody>
        </p:sp>
      </p:gr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37236"/>
                                        </p:tgtEl>
                                        <p:attrNameLst>
                                          <p:attrName>style.visibility</p:attrName>
                                        </p:attrNameLst>
                                      </p:cBhvr>
                                      <p:to>
                                        <p:strVal val="visible"/>
                                      </p:to>
                                    </p:set>
                                    <p:animEffect transition="in" filter="dissolve">
                                      <p:cBhvr>
                                        <p:cTn id="7" dur="500"/>
                                        <p:tgtEl>
                                          <p:spTgt spid="1372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7233"/>
                                        </p:tgtEl>
                                        <p:attrNameLst>
                                          <p:attrName>style.visibility</p:attrName>
                                        </p:attrNameLst>
                                      </p:cBhvr>
                                      <p:to>
                                        <p:strVal val="visible"/>
                                      </p:to>
                                    </p:set>
                                    <p:anim calcmode="lin" valueType="num">
                                      <p:cBhvr additive="base">
                                        <p:cTn id="12" dur="500" fill="hold"/>
                                        <p:tgtEl>
                                          <p:spTgt spid="137233"/>
                                        </p:tgtEl>
                                        <p:attrNameLst>
                                          <p:attrName>ppt_x</p:attrName>
                                        </p:attrNameLst>
                                      </p:cBhvr>
                                      <p:tavLst>
                                        <p:tav tm="0">
                                          <p:val>
                                            <p:strVal val="#ppt_x"/>
                                          </p:val>
                                        </p:tav>
                                        <p:tav tm="100000">
                                          <p:val>
                                            <p:strVal val="#ppt_x"/>
                                          </p:val>
                                        </p:tav>
                                      </p:tavLst>
                                    </p:anim>
                                    <p:anim calcmode="lin" valueType="num">
                                      <p:cBhvr additive="base">
                                        <p:cTn id="13" dur="500" fill="hold"/>
                                        <p:tgtEl>
                                          <p:spTgt spid="137233"/>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7229"/>
                                        </p:tgtEl>
                                        <p:attrNameLst>
                                          <p:attrName>style.visibility</p:attrName>
                                        </p:attrNameLst>
                                      </p:cBhvr>
                                      <p:to>
                                        <p:strVal val="visible"/>
                                      </p:to>
                                    </p:set>
                                    <p:anim calcmode="lin" valueType="num">
                                      <p:cBhvr additive="base">
                                        <p:cTn id="18" dur="500" fill="hold"/>
                                        <p:tgtEl>
                                          <p:spTgt spid="137229"/>
                                        </p:tgtEl>
                                        <p:attrNameLst>
                                          <p:attrName>ppt_x</p:attrName>
                                        </p:attrNameLst>
                                      </p:cBhvr>
                                      <p:tavLst>
                                        <p:tav tm="0">
                                          <p:val>
                                            <p:strVal val="#ppt_x"/>
                                          </p:val>
                                        </p:tav>
                                        <p:tav tm="100000">
                                          <p:val>
                                            <p:strVal val="#ppt_x"/>
                                          </p:val>
                                        </p:tav>
                                      </p:tavLst>
                                    </p:anim>
                                    <p:anim calcmode="lin" valueType="num">
                                      <p:cBhvr additive="base">
                                        <p:cTn id="19" dur="500" fill="hold"/>
                                        <p:tgtEl>
                                          <p:spTgt spid="137229"/>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37234"/>
                                        </p:tgtEl>
                                        <p:attrNameLst>
                                          <p:attrName>style.visibility</p:attrName>
                                        </p:attrNameLst>
                                      </p:cBhvr>
                                      <p:to>
                                        <p:strVal val="visible"/>
                                      </p:to>
                                    </p:set>
                                    <p:anim calcmode="lin" valueType="num">
                                      <p:cBhvr additive="base">
                                        <p:cTn id="24" dur="500" fill="hold"/>
                                        <p:tgtEl>
                                          <p:spTgt spid="137234"/>
                                        </p:tgtEl>
                                        <p:attrNameLst>
                                          <p:attrName>ppt_x</p:attrName>
                                        </p:attrNameLst>
                                      </p:cBhvr>
                                      <p:tavLst>
                                        <p:tav tm="0">
                                          <p:val>
                                            <p:strVal val="#ppt_x"/>
                                          </p:val>
                                        </p:tav>
                                        <p:tav tm="100000">
                                          <p:val>
                                            <p:strVal val="#ppt_x"/>
                                          </p:val>
                                        </p:tav>
                                      </p:tavLst>
                                    </p:anim>
                                    <p:anim calcmode="lin" valueType="num">
                                      <p:cBhvr additive="base">
                                        <p:cTn id="25" dur="500" fill="hold"/>
                                        <p:tgtEl>
                                          <p:spTgt spid="1372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9" grpId="0" animBg="1" autoUpdateAnimBg="0"/>
      <p:bldP spid="137233" grpId="0" animBg="1" autoUpdateAnimBg="0"/>
      <p:bldP spid="137234"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liennummernplatzhalter 2">
            <a:extLst>
              <a:ext uri="{FF2B5EF4-FFF2-40B4-BE49-F238E27FC236}">
                <a16:creationId xmlns:a16="http://schemas.microsoft.com/office/drawing/2014/main" id="{6E6A295D-7F12-924B-825E-F4DAD5AE6218}"/>
              </a:ext>
            </a:extLst>
          </p:cNvPr>
          <p:cNvSpPr>
            <a:spLocks noGrp="1"/>
          </p:cNvSpPr>
          <p:nvPr>
            <p:ph type="sldNum" sz="quarter" idx="11"/>
          </p:nvPr>
        </p:nvSpPr>
        <p:spPr/>
        <p:txBody>
          <a:bodyPr/>
          <a:lstStyle/>
          <a:p>
            <a:fld id="{B9F5CBE2-1523-5841-8127-58E2FC2B1403}" type="slidenum">
              <a:rPr lang="en-US" altLang="de-DE"/>
              <a:pPr/>
              <a:t>7</a:t>
            </a:fld>
            <a:endParaRPr lang="en-US" altLang="de-DE">
              <a:latin typeface="Times New Roman" panose="02020603050405020304" pitchFamily="18" charset="0"/>
            </a:endParaRPr>
          </a:p>
        </p:txBody>
      </p:sp>
      <p:sp>
        <p:nvSpPr>
          <p:cNvPr id="139276" name="AutoShape 12">
            <a:extLst>
              <a:ext uri="{FF2B5EF4-FFF2-40B4-BE49-F238E27FC236}">
                <a16:creationId xmlns:a16="http://schemas.microsoft.com/office/drawing/2014/main" id="{11DDC503-1203-D14B-8328-507800B40CE7}"/>
              </a:ext>
            </a:extLst>
          </p:cNvPr>
          <p:cNvSpPr>
            <a:spLocks noChangeArrowheads="1"/>
          </p:cNvSpPr>
          <p:nvPr/>
        </p:nvSpPr>
        <p:spPr bwMode="auto">
          <a:xfrm>
            <a:off x="5791200" y="2133600"/>
            <a:ext cx="2208213" cy="1079500"/>
          </a:xfrm>
          <a:prstGeom prst="roundRect">
            <a:avLst>
              <a:gd name="adj" fmla="val 16667"/>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2000"/>
              <a:t>Marketing-Konzept</a:t>
            </a:r>
          </a:p>
        </p:txBody>
      </p:sp>
      <p:sp>
        <p:nvSpPr>
          <p:cNvPr id="139277" name="AutoShape 13">
            <a:extLst>
              <a:ext uri="{FF2B5EF4-FFF2-40B4-BE49-F238E27FC236}">
                <a16:creationId xmlns:a16="http://schemas.microsoft.com/office/drawing/2014/main" id="{B413D7EB-5FEA-5D42-A6A6-B478C6470101}"/>
              </a:ext>
            </a:extLst>
          </p:cNvPr>
          <p:cNvSpPr>
            <a:spLocks noChangeArrowheads="1"/>
          </p:cNvSpPr>
          <p:nvPr/>
        </p:nvSpPr>
        <p:spPr bwMode="auto">
          <a:xfrm>
            <a:off x="533400" y="4267200"/>
            <a:ext cx="2436813" cy="1079500"/>
          </a:xfrm>
          <a:prstGeom prst="roundRect">
            <a:avLst>
              <a:gd name="adj" fmla="val 16667"/>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2000"/>
              <a:t>Fachbereichsaktivitäten</a:t>
            </a:r>
          </a:p>
        </p:txBody>
      </p:sp>
      <p:graphicFrame>
        <p:nvGraphicFramePr>
          <p:cNvPr id="139278" name="Object 14">
            <a:extLst>
              <a:ext uri="{FF2B5EF4-FFF2-40B4-BE49-F238E27FC236}">
                <a16:creationId xmlns:a16="http://schemas.microsoft.com/office/drawing/2014/main" id="{81B6BC9D-C040-1546-8642-F4C7EC1D96B3}"/>
              </a:ext>
            </a:extLst>
          </p:cNvPr>
          <p:cNvGraphicFramePr>
            <a:graphicFrameLocks noChangeAspect="1"/>
          </p:cNvGraphicFramePr>
          <p:nvPr/>
        </p:nvGraphicFramePr>
        <p:xfrm>
          <a:off x="0" y="0"/>
          <a:ext cx="9144000" cy="1447800"/>
        </p:xfrm>
        <a:graphic>
          <a:graphicData uri="http://schemas.openxmlformats.org/presentationml/2006/ole">
            <mc:AlternateContent xmlns:mc="http://schemas.openxmlformats.org/markup-compatibility/2006">
              <mc:Choice xmlns:v="urn:schemas-microsoft-com:vml" Requires="v">
                <p:oleObj spid="_x0000_s139283" name="Photo Editor Photo" r:id="rId4" imgW="9124950" imgH="2305050" progId="MSPhotoEd.3">
                  <p:embed/>
                </p:oleObj>
              </mc:Choice>
              <mc:Fallback>
                <p:oleObj name="Photo Editor Photo" r:id="rId4" imgW="9124950" imgH="2305050" progId="MSPhotoEd.3">
                  <p:embed/>
                  <p:pic>
                    <p:nvPicPr>
                      <p:cNvPr id="0"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9279" name="AutoShape 15">
            <a:extLst>
              <a:ext uri="{FF2B5EF4-FFF2-40B4-BE49-F238E27FC236}">
                <a16:creationId xmlns:a16="http://schemas.microsoft.com/office/drawing/2014/main" id="{1A34175A-39D7-4D4E-A287-7DFEDBBADFF7}"/>
              </a:ext>
            </a:extLst>
          </p:cNvPr>
          <p:cNvSpPr>
            <a:spLocks noChangeArrowheads="1"/>
          </p:cNvSpPr>
          <p:nvPr/>
        </p:nvSpPr>
        <p:spPr bwMode="auto">
          <a:xfrm>
            <a:off x="1066800" y="2133600"/>
            <a:ext cx="2436813" cy="1079500"/>
          </a:xfrm>
          <a:prstGeom prst="roundRect">
            <a:avLst>
              <a:gd name="adj" fmla="val 16667"/>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2000"/>
              <a:t>Corporate Design</a:t>
            </a:r>
          </a:p>
        </p:txBody>
      </p:sp>
      <p:grpSp>
        <p:nvGrpSpPr>
          <p:cNvPr id="139282" name="Group 18">
            <a:extLst>
              <a:ext uri="{FF2B5EF4-FFF2-40B4-BE49-F238E27FC236}">
                <a16:creationId xmlns:a16="http://schemas.microsoft.com/office/drawing/2014/main" id="{B00EA696-267B-434D-8161-FC80AD070D61}"/>
              </a:ext>
            </a:extLst>
          </p:cNvPr>
          <p:cNvGrpSpPr>
            <a:grpSpLocks/>
          </p:cNvGrpSpPr>
          <p:nvPr/>
        </p:nvGrpSpPr>
        <p:grpSpPr bwMode="auto">
          <a:xfrm>
            <a:off x="228600" y="3733800"/>
            <a:ext cx="7543800" cy="2971800"/>
            <a:chOff x="144" y="2352"/>
            <a:chExt cx="4752" cy="1872"/>
          </a:xfrm>
        </p:grpSpPr>
        <p:graphicFrame>
          <p:nvGraphicFramePr>
            <p:cNvPr id="139271" name="Object 7">
              <a:extLst>
                <a:ext uri="{FF2B5EF4-FFF2-40B4-BE49-F238E27FC236}">
                  <a16:creationId xmlns:a16="http://schemas.microsoft.com/office/drawing/2014/main" id="{E602C702-22BE-434C-BF25-53686FD97B93}"/>
                </a:ext>
              </a:extLst>
            </p:cNvPr>
            <p:cNvGraphicFramePr>
              <a:graphicFrameLocks noChangeAspect="1"/>
            </p:cNvGraphicFramePr>
            <p:nvPr/>
          </p:nvGraphicFramePr>
          <p:xfrm>
            <a:off x="3120" y="2352"/>
            <a:ext cx="1776" cy="1746"/>
          </p:xfrm>
          <a:graphic>
            <a:graphicData uri="http://schemas.openxmlformats.org/presentationml/2006/ole">
              <mc:AlternateContent xmlns:mc="http://schemas.openxmlformats.org/markup-compatibility/2006">
                <mc:Choice xmlns:v="urn:schemas-microsoft-com:vml" Requires="v">
                  <p:oleObj spid="_x0000_s139284" name="Clip" r:id="rId6" imgW="1092200" imgH="1066800" progId="MS_ClipArt_Gallery.2">
                    <p:embed/>
                  </p:oleObj>
                </mc:Choice>
                <mc:Fallback>
                  <p:oleObj name="Clip" r:id="rId6" imgW="1092200" imgH="1066800" progId="MS_ClipArt_Gallery.2">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0" y="2352"/>
                          <a:ext cx="1776" cy="17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9280" name="Rectangle 16">
              <a:extLst>
                <a:ext uri="{FF2B5EF4-FFF2-40B4-BE49-F238E27FC236}">
                  <a16:creationId xmlns:a16="http://schemas.microsoft.com/office/drawing/2014/main" id="{C3CD7F45-D34C-C14E-8ACA-84FCEE9EB60E}"/>
                </a:ext>
              </a:extLst>
            </p:cNvPr>
            <p:cNvSpPr>
              <a:spLocks noChangeArrowheads="1"/>
            </p:cNvSpPr>
            <p:nvPr/>
          </p:nvSpPr>
          <p:spPr bwMode="auto">
            <a:xfrm>
              <a:off x="144" y="3792"/>
              <a:ext cx="3302" cy="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600">
                  <a:solidFill>
                    <a:schemeClr val="tx2"/>
                  </a:solidFill>
                  <a:latin typeface="Arial" panose="020B0604020202020204" pitchFamily="34" charset="0"/>
                </a:defRPr>
              </a:lvl1pPr>
              <a:lvl2pPr>
                <a:defRPr sz="3600">
                  <a:solidFill>
                    <a:schemeClr val="tx2"/>
                  </a:solidFill>
                  <a:latin typeface="Arial" panose="020B0604020202020204" pitchFamily="34" charset="0"/>
                </a:defRPr>
              </a:lvl2pPr>
              <a:lvl3pPr>
                <a:defRPr sz="3600">
                  <a:solidFill>
                    <a:schemeClr val="tx2"/>
                  </a:solidFill>
                  <a:latin typeface="Arial" panose="020B0604020202020204" pitchFamily="34" charset="0"/>
                </a:defRPr>
              </a:lvl3pPr>
              <a:lvl4pPr>
                <a:defRPr sz="3600">
                  <a:solidFill>
                    <a:schemeClr val="tx2"/>
                  </a:solidFill>
                  <a:latin typeface="Arial" panose="020B0604020202020204" pitchFamily="34" charset="0"/>
                </a:defRPr>
              </a:lvl4pPr>
              <a:lvl5pPr>
                <a:defRPr sz="3600">
                  <a:solidFill>
                    <a:schemeClr val="tx2"/>
                  </a:solidFill>
                  <a:latin typeface="Arial" panose="020B0604020202020204" pitchFamily="34" charset="0"/>
                </a:defRPr>
              </a:lvl5pPr>
              <a:lvl6pPr marL="457200" eaLnBrk="0" fontAlgn="base" hangingPunct="0">
                <a:spcBef>
                  <a:spcPct val="0"/>
                </a:spcBef>
                <a:spcAft>
                  <a:spcPct val="0"/>
                </a:spcAft>
                <a:defRPr sz="3600">
                  <a:solidFill>
                    <a:schemeClr val="tx2"/>
                  </a:solidFill>
                  <a:latin typeface="Arial" panose="020B0604020202020204" pitchFamily="34" charset="0"/>
                </a:defRPr>
              </a:lvl6pPr>
              <a:lvl7pPr marL="914400" eaLnBrk="0" fontAlgn="base" hangingPunct="0">
                <a:spcBef>
                  <a:spcPct val="0"/>
                </a:spcBef>
                <a:spcAft>
                  <a:spcPct val="0"/>
                </a:spcAft>
                <a:defRPr sz="3600">
                  <a:solidFill>
                    <a:schemeClr val="tx2"/>
                  </a:solidFill>
                  <a:latin typeface="Arial" panose="020B0604020202020204" pitchFamily="34" charset="0"/>
                </a:defRPr>
              </a:lvl7pPr>
              <a:lvl8pPr marL="1371600" eaLnBrk="0" fontAlgn="base" hangingPunct="0">
                <a:spcBef>
                  <a:spcPct val="0"/>
                </a:spcBef>
                <a:spcAft>
                  <a:spcPct val="0"/>
                </a:spcAft>
                <a:defRPr sz="3600">
                  <a:solidFill>
                    <a:schemeClr val="tx2"/>
                  </a:solidFill>
                  <a:latin typeface="Arial" panose="020B0604020202020204" pitchFamily="34" charset="0"/>
                </a:defRPr>
              </a:lvl8pPr>
              <a:lvl9pPr marL="1828800" eaLnBrk="0" fontAlgn="base" hangingPunct="0">
                <a:spcBef>
                  <a:spcPct val="0"/>
                </a:spcBef>
                <a:spcAft>
                  <a:spcPct val="0"/>
                </a:spcAft>
                <a:defRPr sz="3600">
                  <a:solidFill>
                    <a:schemeClr val="tx2"/>
                  </a:solidFill>
                  <a:latin typeface="Arial" panose="020B0604020202020204" pitchFamily="34" charset="0"/>
                </a:defRPr>
              </a:lvl9pPr>
            </a:lstStyle>
            <a:p>
              <a:r>
                <a:rPr lang="de-DE" altLang="de-DE"/>
                <a:t>wettbewerblich</a:t>
              </a:r>
            </a:p>
          </p:txBody>
        </p:sp>
      </p:gr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39282"/>
                                        </p:tgtEl>
                                        <p:attrNameLst>
                                          <p:attrName>style.visibility</p:attrName>
                                        </p:attrNameLst>
                                      </p:cBhvr>
                                      <p:to>
                                        <p:strVal val="visible"/>
                                      </p:to>
                                    </p:set>
                                    <p:animEffect transition="in" filter="dissolve">
                                      <p:cBhvr>
                                        <p:cTn id="7" dur="500"/>
                                        <p:tgtEl>
                                          <p:spTgt spid="1392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9276"/>
                                        </p:tgtEl>
                                        <p:attrNameLst>
                                          <p:attrName>style.visibility</p:attrName>
                                        </p:attrNameLst>
                                      </p:cBhvr>
                                      <p:to>
                                        <p:strVal val="visible"/>
                                      </p:to>
                                    </p:set>
                                    <p:anim calcmode="lin" valueType="num">
                                      <p:cBhvr additive="base">
                                        <p:cTn id="12" dur="500" fill="hold"/>
                                        <p:tgtEl>
                                          <p:spTgt spid="139276"/>
                                        </p:tgtEl>
                                        <p:attrNameLst>
                                          <p:attrName>ppt_x</p:attrName>
                                        </p:attrNameLst>
                                      </p:cBhvr>
                                      <p:tavLst>
                                        <p:tav tm="0">
                                          <p:val>
                                            <p:strVal val="#ppt_x"/>
                                          </p:val>
                                        </p:tav>
                                        <p:tav tm="100000">
                                          <p:val>
                                            <p:strVal val="#ppt_x"/>
                                          </p:val>
                                        </p:tav>
                                      </p:tavLst>
                                    </p:anim>
                                    <p:anim calcmode="lin" valueType="num">
                                      <p:cBhvr additive="base">
                                        <p:cTn id="13" dur="500" fill="hold"/>
                                        <p:tgtEl>
                                          <p:spTgt spid="139276"/>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9279"/>
                                        </p:tgtEl>
                                        <p:attrNameLst>
                                          <p:attrName>style.visibility</p:attrName>
                                        </p:attrNameLst>
                                      </p:cBhvr>
                                      <p:to>
                                        <p:strVal val="visible"/>
                                      </p:to>
                                    </p:set>
                                    <p:anim calcmode="lin" valueType="num">
                                      <p:cBhvr additive="base">
                                        <p:cTn id="18" dur="500" fill="hold"/>
                                        <p:tgtEl>
                                          <p:spTgt spid="139279"/>
                                        </p:tgtEl>
                                        <p:attrNameLst>
                                          <p:attrName>ppt_x</p:attrName>
                                        </p:attrNameLst>
                                      </p:cBhvr>
                                      <p:tavLst>
                                        <p:tav tm="0">
                                          <p:val>
                                            <p:strVal val="#ppt_x"/>
                                          </p:val>
                                        </p:tav>
                                        <p:tav tm="100000">
                                          <p:val>
                                            <p:strVal val="#ppt_x"/>
                                          </p:val>
                                        </p:tav>
                                      </p:tavLst>
                                    </p:anim>
                                    <p:anim calcmode="lin" valueType="num">
                                      <p:cBhvr additive="base">
                                        <p:cTn id="19" dur="500" fill="hold"/>
                                        <p:tgtEl>
                                          <p:spTgt spid="139279"/>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39277"/>
                                        </p:tgtEl>
                                        <p:attrNameLst>
                                          <p:attrName>style.visibility</p:attrName>
                                        </p:attrNameLst>
                                      </p:cBhvr>
                                      <p:to>
                                        <p:strVal val="visible"/>
                                      </p:to>
                                    </p:set>
                                    <p:anim calcmode="lin" valueType="num">
                                      <p:cBhvr additive="base">
                                        <p:cTn id="24" dur="500" fill="hold"/>
                                        <p:tgtEl>
                                          <p:spTgt spid="139277"/>
                                        </p:tgtEl>
                                        <p:attrNameLst>
                                          <p:attrName>ppt_x</p:attrName>
                                        </p:attrNameLst>
                                      </p:cBhvr>
                                      <p:tavLst>
                                        <p:tav tm="0">
                                          <p:val>
                                            <p:strVal val="#ppt_x"/>
                                          </p:val>
                                        </p:tav>
                                        <p:tav tm="100000">
                                          <p:val>
                                            <p:strVal val="#ppt_x"/>
                                          </p:val>
                                        </p:tav>
                                      </p:tavLst>
                                    </p:anim>
                                    <p:anim calcmode="lin" valueType="num">
                                      <p:cBhvr additive="base">
                                        <p:cTn id="25" dur="500" fill="hold"/>
                                        <p:tgtEl>
                                          <p:spTgt spid="1392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76" grpId="0" animBg="1" autoUpdateAnimBg="0"/>
      <p:bldP spid="139277" grpId="0" animBg="1" autoUpdateAnimBg="0"/>
      <p:bldP spid="139279"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liennummernplatzhalter 2">
            <a:extLst>
              <a:ext uri="{FF2B5EF4-FFF2-40B4-BE49-F238E27FC236}">
                <a16:creationId xmlns:a16="http://schemas.microsoft.com/office/drawing/2014/main" id="{D8587FA4-8780-5A42-902A-B7C0068CB41B}"/>
              </a:ext>
            </a:extLst>
          </p:cNvPr>
          <p:cNvSpPr>
            <a:spLocks noGrp="1"/>
          </p:cNvSpPr>
          <p:nvPr>
            <p:ph type="sldNum" sz="quarter" idx="11"/>
          </p:nvPr>
        </p:nvSpPr>
        <p:spPr/>
        <p:txBody>
          <a:bodyPr/>
          <a:lstStyle/>
          <a:p>
            <a:fld id="{DB3A59AD-C6E5-E84C-854B-0743AA8F8751}" type="slidenum">
              <a:rPr lang="en-US" altLang="de-DE"/>
              <a:pPr/>
              <a:t>8</a:t>
            </a:fld>
            <a:endParaRPr lang="en-US" altLang="de-DE">
              <a:latin typeface="Times New Roman" panose="02020603050405020304" pitchFamily="18" charset="0"/>
            </a:endParaRPr>
          </a:p>
        </p:txBody>
      </p:sp>
      <p:sp>
        <p:nvSpPr>
          <p:cNvPr id="141324" name="AutoShape 12">
            <a:extLst>
              <a:ext uri="{FF2B5EF4-FFF2-40B4-BE49-F238E27FC236}">
                <a16:creationId xmlns:a16="http://schemas.microsoft.com/office/drawing/2014/main" id="{F041F0D2-80AA-EE4C-BED8-960A11D6457B}"/>
              </a:ext>
            </a:extLst>
          </p:cNvPr>
          <p:cNvSpPr>
            <a:spLocks noChangeArrowheads="1"/>
          </p:cNvSpPr>
          <p:nvPr/>
        </p:nvSpPr>
        <p:spPr bwMode="auto">
          <a:xfrm>
            <a:off x="5486400" y="2362200"/>
            <a:ext cx="2894013" cy="1066800"/>
          </a:xfrm>
          <a:prstGeom prst="roundRect">
            <a:avLst>
              <a:gd name="adj" fmla="val 16667"/>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2000"/>
              <a:t>Leitbild: Zusammenwirken </a:t>
            </a:r>
          </a:p>
          <a:p>
            <a:pPr algn="ctr"/>
            <a:r>
              <a:rPr lang="de-DE" altLang="de-DE" sz="2000"/>
              <a:t>Geistes-, Ing.- und </a:t>
            </a:r>
          </a:p>
          <a:p>
            <a:pPr algn="ctr"/>
            <a:r>
              <a:rPr lang="de-DE" altLang="de-DE" sz="2000"/>
              <a:t>Naturwissenschaften</a:t>
            </a:r>
          </a:p>
        </p:txBody>
      </p:sp>
      <p:sp>
        <p:nvSpPr>
          <p:cNvPr id="141325" name="AutoShape 13">
            <a:extLst>
              <a:ext uri="{FF2B5EF4-FFF2-40B4-BE49-F238E27FC236}">
                <a16:creationId xmlns:a16="http://schemas.microsoft.com/office/drawing/2014/main" id="{B21EFBC1-0FDA-D54B-BB4E-68322E1583ED}"/>
              </a:ext>
            </a:extLst>
          </p:cNvPr>
          <p:cNvSpPr>
            <a:spLocks noChangeArrowheads="1"/>
          </p:cNvSpPr>
          <p:nvPr/>
        </p:nvSpPr>
        <p:spPr bwMode="auto">
          <a:xfrm>
            <a:off x="5410200" y="4953000"/>
            <a:ext cx="1979613" cy="1079500"/>
          </a:xfrm>
          <a:prstGeom prst="roundRect">
            <a:avLst>
              <a:gd name="adj" fmla="val 16667"/>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2000"/>
              <a:t>Hochschul-</a:t>
            </a:r>
          </a:p>
          <a:p>
            <a:pPr algn="ctr"/>
            <a:r>
              <a:rPr lang="de-DE" altLang="de-DE" sz="2000"/>
              <a:t>entwicklungsplan</a:t>
            </a:r>
            <a:endParaRPr lang="de-DE" altLang="de-DE"/>
          </a:p>
        </p:txBody>
      </p:sp>
      <p:graphicFrame>
        <p:nvGraphicFramePr>
          <p:cNvPr id="141326" name="Object 14">
            <a:extLst>
              <a:ext uri="{FF2B5EF4-FFF2-40B4-BE49-F238E27FC236}">
                <a16:creationId xmlns:a16="http://schemas.microsoft.com/office/drawing/2014/main" id="{C65CC250-25BA-1A4E-A2A9-27F39355C21B}"/>
              </a:ext>
            </a:extLst>
          </p:cNvPr>
          <p:cNvGraphicFramePr>
            <a:graphicFrameLocks noChangeAspect="1"/>
          </p:cNvGraphicFramePr>
          <p:nvPr/>
        </p:nvGraphicFramePr>
        <p:xfrm>
          <a:off x="0" y="0"/>
          <a:ext cx="9144000" cy="1447800"/>
        </p:xfrm>
        <a:graphic>
          <a:graphicData uri="http://schemas.openxmlformats.org/presentationml/2006/ole">
            <mc:AlternateContent xmlns:mc="http://schemas.openxmlformats.org/markup-compatibility/2006">
              <mc:Choice xmlns:v="urn:schemas-microsoft-com:vml" Requires="v">
                <p:oleObj spid="_x0000_s141329" name="Photo Editor Photo" r:id="rId4" imgW="9124950" imgH="2305050" progId="MSPhotoEd.3">
                  <p:embed/>
                </p:oleObj>
              </mc:Choice>
              <mc:Fallback>
                <p:oleObj name="Photo Editor Photo" r:id="rId4" imgW="9124950" imgH="2305050" progId="MSPhotoEd.3">
                  <p:embed/>
                  <p:pic>
                    <p:nvPicPr>
                      <p:cNvPr id="0"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41328" name="Group 16">
            <a:extLst>
              <a:ext uri="{FF2B5EF4-FFF2-40B4-BE49-F238E27FC236}">
                <a16:creationId xmlns:a16="http://schemas.microsoft.com/office/drawing/2014/main" id="{54EE3E24-AC80-394A-AB53-813E40420556}"/>
              </a:ext>
            </a:extLst>
          </p:cNvPr>
          <p:cNvGrpSpPr>
            <a:grpSpLocks/>
          </p:cNvGrpSpPr>
          <p:nvPr/>
        </p:nvGrpSpPr>
        <p:grpSpPr bwMode="auto">
          <a:xfrm>
            <a:off x="228600" y="2590800"/>
            <a:ext cx="4343400" cy="4114800"/>
            <a:chOff x="144" y="1632"/>
            <a:chExt cx="2736" cy="2592"/>
          </a:xfrm>
        </p:grpSpPr>
        <p:graphicFrame>
          <p:nvGraphicFramePr>
            <p:cNvPr id="141320" name="Object 8">
              <a:extLst>
                <a:ext uri="{FF2B5EF4-FFF2-40B4-BE49-F238E27FC236}">
                  <a16:creationId xmlns:a16="http://schemas.microsoft.com/office/drawing/2014/main" id="{72799095-1289-ED4A-B4CF-2B4816231F03}"/>
                </a:ext>
              </a:extLst>
            </p:cNvPr>
            <p:cNvGraphicFramePr>
              <a:graphicFrameLocks noChangeAspect="1"/>
            </p:cNvGraphicFramePr>
            <p:nvPr/>
          </p:nvGraphicFramePr>
          <p:xfrm>
            <a:off x="1152" y="1632"/>
            <a:ext cx="1728" cy="1699"/>
          </p:xfrm>
          <a:graphic>
            <a:graphicData uri="http://schemas.openxmlformats.org/presentationml/2006/ole">
              <mc:AlternateContent xmlns:mc="http://schemas.openxmlformats.org/markup-compatibility/2006">
                <mc:Choice xmlns:v="urn:schemas-microsoft-com:vml" Requires="v">
                  <p:oleObj spid="_x0000_s141330" name="Clip" r:id="rId6" imgW="1092200" imgH="1066800" progId="MS_ClipArt_Gallery.2">
                    <p:embed/>
                  </p:oleObj>
                </mc:Choice>
                <mc:Fallback>
                  <p:oleObj name="Clip" r:id="rId6" imgW="1092200" imgH="1066800" progId="MS_ClipArt_Gallery.2">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52" y="1632"/>
                          <a:ext cx="1728" cy="16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1327" name="Rectangle 15">
              <a:extLst>
                <a:ext uri="{FF2B5EF4-FFF2-40B4-BE49-F238E27FC236}">
                  <a16:creationId xmlns:a16="http://schemas.microsoft.com/office/drawing/2014/main" id="{41381761-F60E-534D-AE5C-E9EC19A73C19}"/>
                </a:ext>
              </a:extLst>
            </p:cNvPr>
            <p:cNvSpPr>
              <a:spLocks noChangeArrowheads="1"/>
            </p:cNvSpPr>
            <p:nvPr/>
          </p:nvSpPr>
          <p:spPr bwMode="auto">
            <a:xfrm>
              <a:off x="144" y="3792"/>
              <a:ext cx="2736" cy="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600">
                  <a:solidFill>
                    <a:schemeClr val="tx2"/>
                  </a:solidFill>
                  <a:latin typeface="Arial" panose="020B0604020202020204" pitchFamily="34" charset="0"/>
                </a:defRPr>
              </a:lvl1pPr>
              <a:lvl2pPr>
                <a:defRPr sz="3600">
                  <a:solidFill>
                    <a:schemeClr val="tx2"/>
                  </a:solidFill>
                  <a:latin typeface="Arial" panose="020B0604020202020204" pitchFamily="34" charset="0"/>
                </a:defRPr>
              </a:lvl2pPr>
              <a:lvl3pPr>
                <a:defRPr sz="3600">
                  <a:solidFill>
                    <a:schemeClr val="tx2"/>
                  </a:solidFill>
                  <a:latin typeface="Arial" panose="020B0604020202020204" pitchFamily="34" charset="0"/>
                </a:defRPr>
              </a:lvl3pPr>
              <a:lvl4pPr>
                <a:defRPr sz="3600">
                  <a:solidFill>
                    <a:schemeClr val="tx2"/>
                  </a:solidFill>
                  <a:latin typeface="Arial" panose="020B0604020202020204" pitchFamily="34" charset="0"/>
                </a:defRPr>
              </a:lvl4pPr>
              <a:lvl5pPr>
                <a:defRPr sz="3600">
                  <a:solidFill>
                    <a:schemeClr val="tx2"/>
                  </a:solidFill>
                  <a:latin typeface="Arial" panose="020B0604020202020204" pitchFamily="34" charset="0"/>
                </a:defRPr>
              </a:lvl5pPr>
              <a:lvl6pPr marL="457200" eaLnBrk="0" fontAlgn="base" hangingPunct="0">
                <a:spcBef>
                  <a:spcPct val="0"/>
                </a:spcBef>
                <a:spcAft>
                  <a:spcPct val="0"/>
                </a:spcAft>
                <a:defRPr sz="3600">
                  <a:solidFill>
                    <a:schemeClr val="tx2"/>
                  </a:solidFill>
                  <a:latin typeface="Arial" panose="020B0604020202020204" pitchFamily="34" charset="0"/>
                </a:defRPr>
              </a:lvl6pPr>
              <a:lvl7pPr marL="914400" eaLnBrk="0" fontAlgn="base" hangingPunct="0">
                <a:spcBef>
                  <a:spcPct val="0"/>
                </a:spcBef>
                <a:spcAft>
                  <a:spcPct val="0"/>
                </a:spcAft>
                <a:defRPr sz="3600">
                  <a:solidFill>
                    <a:schemeClr val="tx2"/>
                  </a:solidFill>
                  <a:latin typeface="Arial" panose="020B0604020202020204" pitchFamily="34" charset="0"/>
                </a:defRPr>
              </a:lvl7pPr>
              <a:lvl8pPr marL="1371600" eaLnBrk="0" fontAlgn="base" hangingPunct="0">
                <a:spcBef>
                  <a:spcPct val="0"/>
                </a:spcBef>
                <a:spcAft>
                  <a:spcPct val="0"/>
                </a:spcAft>
                <a:defRPr sz="3600">
                  <a:solidFill>
                    <a:schemeClr val="tx2"/>
                  </a:solidFill>
                  <a:latin typeface="Arial" panose="020B0604020202020204" pitchFamily="34" charset="0"/>
                </a:defRPr>
              </a:lvl8pPr>
              <a:lvl9pPr marL="1828800" eaLnBrk="0" fontAlgn="base" hangingPunct="0">
                <a:spcBef>
                  <a:spcPct val="0"/>
                </a:spcBef>
                <a:spcAft>
                  <a:spcPct val="0"/>
                </a:spcAft>
                <a:defRPr sz="3600">
                  <a:solidFill>
                    <a:schemeClr val="tx2"/>
                  </a:solidFill>
                  <a:latin typeface="Arial" panose="020B0604020202020204" pitchFamily="34" charset="0"/>
                </a:defRPr>
              </a:lvl9pPr>
            </a:lstStyle>
            <a:p>
              <a:r>
                <a:rPr lang="de-DE" altLang="de-DE"/>
                <a:t>profiliert</a:t>
              </a:r>
            </a:p>
          </p:txBody>
        </p:sp>
      </p:gr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41328"/>
                                        </p:tgtEl>
                                        <p:attrNameLst>
                                          <p:attrName>style.visibility</p:attrName>
                                        </p:attrNameLst>
                                      </p:cBhvr>
                                      <p:to>
                                        <p:strVal val="visible"/>
                                      </p:to>
                                    </p:set>
                                    <p:animEffect transition="in" filter="dissolve">
                                      <p:cBhvr>
                                        <p:cTn id="7" dur="500"/>
                                        <p:tgtEl>
                                          <p:spTgt spid="1413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1324"/>
                                        </p:tgtEl>
                                        <p:attrNameLst>
                                          <p:attrName>style.visibility</p:attrName>
                                        </p:attrNameLst>
                                      </p:cBhvr>
                                      <p:to>
                                        <p:strVal val="visible"/>
                                      </p:to>
                                    </p:set>
                                    <p:anim calcmode="lin" valueType="num">
                                      <p:cBhvr additive="base">
                                        <p:cTn id="12" dur="500" fill="hold"/>
                                        <p:tgtEl>
                                          <p:spTgt spid="141324"/>
                                        </p:tgtEl>
                                        <p:attrNameLst>
                                          <p:attrName>ppt_x</p:attrName>
                                        </p:attrNameLst>
                                      </p:cBhvr>
                                      <p:tavLst>
                                        <p:tav tm="0">
                                          <p:val>
                                            <p:strVal val="#ppt_x"/>
                                          </p:val>
                                        </p:tav>
                                        <p:tav tm="100000">
                                          <p:val>
                                            <p:strVal val="#ppt_x"/>
                                          </p:val>
                                        </p:tav>
                                      </p:tavLst>
                                    </p:anim>
                                    <p:anim calcmode="lin" valueType="num">
                                      <p:cBhvr additive="base">
                                        <p:cTn id="13" dur="500" fill="hold"/>
                                        <p:tgtEl>
                                          <p:spTgt spid="141324"/>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41325"/>
                                        </p:tgtEl>
                                        <p:attrNameLst>
                                          <p:attrName>style.visibility</p:attrName>
                                        </p:attrNameLst>
                                      </p:cBhvr>
                                      <p:to>
                                        <p:strVal val="visible"/>
                                      </p:to>
                                    </p:set>
                                    <p:anim calcmode="lin" valueType="num">
                                      <p:cBhvr additive="base">
                                        <p:cTn id="18" dur="500" fill="hold"/>
                                        <p:tgtEl>
                                          <p:spTgt spid="141325"/>
                                        </p:tgtEl>
                                        <p:attrNameLst>
                                          <p:attrName>ppt_x</p:attrName>
                                        </p:attrNameLst>
                                      </p:cBhvr>
                                      <p:tavLst>
                                        <p:tav tm="0">
                                          <p:val>
                                            <p:strVal val="#ppt_x"/>
                                          </p:val>
                                        </p:tav>
                                        <p:tav tm="100000">
                                          <p:val>
                                            <p:strVal val="#ppt_x"/>
                                          </p:val>
                                        </p:tav>
                                      </p:tavLst>
                                    </p:anim>
                                    <p:anim calcmode="lin" valueType="num">
                                      <p:cBhvr additive="base">
                                        <p:cTn id="19" dur="500" fill="hold"/>
                                        <p:tgtEl>
                                          <p:spTgt spid="1413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24" grpId="0" animBg="1" autoUpdateAnimBg="0"/>
      <p:bldP spid="141325"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liennummernplatzhalter 2">
            <a:extLst>
              <a:ext uri="{FF2B5EF4-FFF2-40B4-BE49-F238E27FC236}">
                <a16:creationId xmlns:a16="http://schemas.microsoft.com/office/drawing/2014/main" id="{7D76A048-7387-5342-9219-1D911B05D230}"/>
              </a:ext>
            </a:extLst>
          </p:cNvPr>
          <p:cNvSpPr>
            <a:spLocks noGrp="1"/>
          </p:cNvSpPr>
          <p:nvPr>
            <p:ph type="sldNum" sz="quarter" idx="11"/>
          </p:nvPr>
        </p:nvSpPr>
        <p:spPr/>
        <p:txBody>
          <a:bodyPr/>
          <a:lstStyle/>
          <a:p>
            <a:fld id="{CE4C06F8-6530-F14F-8DAC-7C8C0DE3EEAC}" type="slidenum">
              <a:rPr lang="en-US" altLang="de-DE"/>
              <a:pPr/>
              <a:t>9</a:t>
            </a:fld>
            <a:endParaRPr lang="en-US" altLang="de-DE">
              <a:latin typeface="Times New Roman" panose="02020603050405020304" pitchFamily="18" charset="0"/>
            </a:endParaRPr>
          </a:p>
        </p:txBody>
      </p:sp>
      <p:sp>
        <p:nvSpPr>
          <p:cNvPr id="143372" name="AutoShape 1036">
            <a:extLst>
              <a:ext uri="{FF2B5EF4-FFF2-40B4-BE49-F238E27FC236}">
                <a16:creationId xmlns:a16="http://schemas.microsoft.com/office/drawing/2014/main" id="{9026CBEE-54A4-3049-9DA3-A8F8C4E7D40F}"/>
              </a:ext>
            </a:extLst>
          </p:cNvPr>
          <p:cNvSpPr>
            <a:spLocks noChangeArrowheads="1"/>
          </p:cNvSpPr>
          <p:nvPr/>
        </p:nvSpPr>
        <p:spPr bwMode="auto">
          <a:xfrm>
            <a:off x="685800" y="2362200"/>
            <a:ext cx="2286000" cy="1066800"/>
          </a:xfrm>
          <a:prstGeom prst="roundRect">
            <a:avLst>
              <a:gd name="adj" fmla="val 16667"/>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2000"/>
              <a:t>Kompetenzzentrum </a:t>
            </a:r>
          </a:p>
          <a:p>
            <a:pPr algn="ctr"/>
            <a:r>
              <a:rPr lang="de-DE" altLang="de-DE" sz="2000"/>
              <a:t>KLR</a:t>
            </a:r>
          </a:p>
        </p:txBody>
      </p:sp>
      <p:sp>
        <p:nvSpPr>
          <p:cNvPr id="143373" name="AutoShape 1037">
            <a:extLst>
              <a:ext uri="{FF2B5EF4-FFF2-40B4-BE49-F238E27FC236}">
                <a16:creationId xmlns:a16="http://schemas.microsoft.com/office/drawing/2014/main" id="{A006582F-E4D7-7146-9519-9A39AE060ECB}"/>
              </a:ext>
            </a:extLst>
          </p:cNvPr>
          <p:cNvSpPr>
            <a:spLocks noChangeArrowheads="1"/>
          </p:cNvSpPr>
          <p:nvPr/>
        </p:nvSpPr>
        <p:spPr bwMode="auto">
          <a:xfrm>
            <a:off x="1295400" y="4191000"/>
            <a:ext cx="3505200" cy="1079500"/>
          </a:xfrm>
          <a:prstGeom prst="roundRect">
            <a:avLst>
              <a:gd name="adj" fmla="val 16667"/>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2000"/>
              <a:t>Enhanced Periphery/</a:t>
            </a:r>
          </a:p>
          <a:p>
            <a:pPr algn="ctr"/>
            <a:r>
              <a:rPr lang="de-DE" altLang="de-DE" sz="2000"/>
              <a:t>Public Private Partnership</a:t>
            </a:r>
          </a:p>
        </p:txBody>
      </p:sp>
      <p:graphicFrame>
        <p:nvGraphicFramePr>
          <p:cNvPr id="143374" name="Object 1038">
            <a:extLst>
              <a:ext uri="{FF2B5EF4-FFF2-40B4-BE49-F238E27FC236}">
                <a16:creationId xmlns:a16="http://schemas.microsoft.com/office/drawing/2014/main" id="{1AC3C5E5-EFB7-884E-8C1B-9EF47E88A7F2}"/>
              </a:ext>
            </a:extLst>
          </p:cNvPr>
          <p:cNvGraphicFramePr>
            <a:graphicFrameLocks noChangeAspect="1"/>
          </p:cNvGraphicFramePr>
          <p:nvPr/>
        </p:nvGraphicFramePr>
        <p:xfrm>
          <a:off x="0" y="0"/>
          <a:ext cx="9144000" cy="1447800"/>
        </p:xfrm>
        <a:graphic>
          <a:graphicData uri="http://schemas.openxmlformats.org/presentationml/2006/ole">
            <mc:AlternateContent xmlns:mc="http://schemas.openxmlformats.org/markup-compatibility/2006">
              <mc:Choice xmlns:v="urn:schemas-microsoft-com:vml" Requires="v">
                <p:oleObj spid="_x0000_s143377" name="Photo Editor Photo" r:id="rId4" imgW="9124950" imgH="2305050" progId="MSPhotoEd.3">
                  <p:embed/>
                </p:oleObj>
              </mc:Choice>
              <mc:Fallback>
                <p:oleObj name="Photo Editor Photo" r:id="rId4" imgW="9124950" imgH="2305050" progId="MSPhotoEd.3">
                  <p:embed/>
                  <p:pic>
                    <p:nvPicPr>
                      <p:cNvPr id="0" name="Object 10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43376" name="Group 1040">
            <a:extLst>
              <a:ext uri="{FF2B5EF4-FFF2-40B4-BE49-F238E27FC236}">
                <a16:creationId xmlns:a16="http://schemas.microsoft.com/office/drawing/2014/main" id="{FD8D7E00-5B42-7544-9361-87D6CD5BAD1E}"/>
              </a:ext>
            </a:extLst>
          </p:cNvPr>
          <p:cNvGrpSpPr>
            <a:grpSpLocks/>
          </p:cNvGrpSpPr>
          <p:nvPr/>
        </p:nvGrpSpPr>
        <p:grpSpPr bwMode="auto">
          <a:xfrm>
            <a:off x="228600" y="2438400"/>
            <a:ext cx="7988300" cy="4267200"/>
            <a:chOff x="144" y="1536"/>
            <a:chExt cx="5032" cy="2688"/>
          </a:xfrm>
        </p:grpSpPr>
        <p:graphicFrame>
          <p:nvGraphicFramePr>
            <p:cNvPr id="143369" name="Object 1033">
              <a:extLst>
                <a:ext uri="{FF2B5EF4-FFF2-40B4-BE49-F238E27FC236}">
                  <a16:creationId xmlns:a16="http://schemas.microsoft.com/office/drawing/2014/main" id="{038D918F-6B03-CE40-AC4D-29925020714D}"/>
                </a:ext>
              </a:extLst>
            </p:cNvPr>
            <p:cNvGraphicFramePr>
              <a:graphicFrameLocks noChangeAspect="1"/>
            </p:cNvGraphicFramePr>
            <p:nvPr/>
          </p:nvGraphicFramePr>
          <p:xfrm>
            <a:off x="3552" y="1536"/>
            <a:ext cx="1624" cy="1597"/>
          </p:xfrm>
          <a:graphic>
            <a:graphicData uri="http://schemas.openxmlformats.org/presentationml/2006/ole">
              <mc:AlternateContent xmlns:mc="http://schemas.openxmlformats.org/markup-compatibility/2006">
                <mc:Choice xmlns:v="urn:schemas-microsoft-com:vml" Requires="v">
                  <p:oleObj spid="_x0000_s143378" name="Clip" r:id="rId6" imgW="1092200" imgH="1066800" progId="MS_ClipArt_Gallery.2">
                    <p:embed/>
                  </p:oleObj>
                </mc:Choice>
                <mc:Fallback>
                  <p:oleObj name="Clip" r:id="rId6" imgW="1092200" imgH="1066800" progId="MS_ClipArt_Gallery.2">
                    <p:embed/>
                    <p:pic>
                      <p:nvPicPr>
                        <p:cNvPr id="0" name="Object 103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52" y="1536"/>
                          <a:ext cx="1624" cy="15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375" name="Rectangle 1039">
              <a:extLst>
                <a:ext uri="{FF2B5EF4-FFF2-40B4-BE49-F238E27FC236}">
                  <a16:creationId xmlns:a16="http://schemas.microsoft.com/office/drawing/2014/main" id="{4F92AC29-9199-AD41-BE80-78A8DE8B301C}"/>
                </a:ext>
              </a:extLst>
            </p:cNvPr>
            <p:cNvSpPr>
              <a:spLocks noChangeArrowheads="1"/>
            </p:cNvSpPr>
            <p:nvPr/>
          </p:nvSpPr>
          <p:spPr bwMode="auto">
            <a:xfrm>
              <a:off x="144" y="3792"/>
              <a:ext cx="3302" cy="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600">
                  <a:solidFill>
                    <a:schemeClr val="tx2"/>
                  </a:solidFill>
                  <a:latin typeface="Arial" panose="020B0604020202020204" pitchFamily="34" charset="0"/>
                </a:defRPr>
              </a:lvl1pPr>
              <a:lvl2pPr>
                <a:defRPr sz="3600">
                  <a:solidFill>
                    <a:schemeClr val="tx2"/>
                  </a:solidFill>
                  <a:latin typeface="Arial" panose="020B0604020202020204" pitchFamily="34" charset="0"/>
                </a:defRPr>
              </a:lvl2pPr>
              <a:lvl3pPr>
                <a:defRPr sz="3600">
                  <a:solidFill>
                    <a:schemeClr val="tx2"/>
                  </a:solidFill>
                  <a:latin typeface="Arial" panose="020B0604020202020204" pitchFamily="34" charset="0"/>
                </a:defRPr>
              </a:lvl3pPr>
              <a:lvl4pPr>
                <a:defRPr sz="3600">
                  <a:solidFill>
                    <a:schemeClr val="tx2"/>
                  </a:solidFill>
                  <a:latin typeface="Arial" panose="020B0604020202020204" pitchFamily="34" charset="0"/>
                </a:defRPr>
              </a:lvl4pPr>
              <a:lvl5pPr>
                <a:defRPr sz="3600">
                  <a:solidFill>
                    <a:schemeClr val="tx2"/>
                  </a:solidFill>
                  <a:latin typeface="Arial" panose="020B0604020202020204" pitchFamily="34" charset="0"/>
                </a:defRPr>
              </a:lvl5pPr>
              <a:lvl6pPr marL="457200" eaLnBrk="0" fontAlgn="base" hangingPunct="0">
                <a:spcBef>
                  <a:spcPct val="0"/>
                </a:spcBef>
                <a:spcAft>
                  <a:spcPct val="0"/>
                </a:spcAft>
                <a:defRPr sz="3600">
                  <a:solidFill>
                    <a:schemeClr val="tx2"/>
                  </a:solidFill>
                  <a:latin typeface="Arial" panose="020B0604020202020204" pitchFamily="34" charset="0"/>
                </a:defRPr>
              </a:lvl6pPr>
              <a:lvl7pPr marL="914400" eaLnBrk="0" fontAlgn="base" hangingPunct="0">
                <a:spcBef>
                  <a:spcPct val="0"/>
                </a:spcBef>
                <a:spcAft>
                  <a:spcPct val="0"/>
                </a:spcAft>
                <a:defRPr sz="3600">
                  <a:solidFill>
                    <a:schemeClr val="tx2"/>
                  </a:solidFill>
                  <a:latin typeface="Arial" panose="020B0604020202020204" pitchFamily="34" charset="0"/>
                </a:defRPr>
              </a:lvl7pPr>
              <a:lvl8pPr marL="1371600" eaLnBrk="0" fontAlgn="base" hangingPunct="0">
                <a:spcBef>
                  <a:spcPct val="0"/>
                </a:spcBef>
                <a:spcAft>
                  <a:spcPct val="0"/>
                </a:spcAft>
                <a:defRPr sz="3600">
                  <a:solidFill>
                    <a:schemeClr val="tx2"/>
                  </a:solidFill>
                  <a:latin typeface="Arial" panose="020B0604020202020204" pitchFamily="34" charset="0"/>
                </a:defRPr>
              </a:lvl8pPr>
              <a:lvl9pPr marL="1828800" eaLnBrk="0" fontAlgn="base" hangingPunct="0">
                <a:spcBef>
                  <a:spcPct val="0"/>
                </a:spcBef>
                <a:spcAft>
                  <a:spcPct val="0"/>
                </a:spcAft>
                <a:defRPr sz="3600">
                  <a:solidFill>
                    <a:schemeClr val="tx2"/>
                  </a:solidFill>
                  <a:latin typeface="Arial" panose="020B0604020202020204" pitchFamily="34" charset="0"/>
                </a:defRPr>
              </a:lvl9pPr>
            </a:lstStyle>
            <a:p>
              <a:r>
                <a:rPr lang="de-DE" altLang="de-DE"/>
                <a:t>wirtschaftlich</a:t>
              </a:r>
            </a:p>
          </p:txBody>
        </p:sp>
      </p:gr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43376"/>
                                        </p:tgtEl>
                                        <p:attrNameLst>
                                          <p:attrName>style.visibility</p:attrName>
                                        </p:attrNameLst>
                                      </p:cBhvr>
                                      <p:to>
                                        <p:strVal val="visible"/>
                                      </p:to>
                                    </p:set>
                                    <p:animEffect transition="in" filter="dissolve">
                                      <p:cBhvr>
                                        <p:cTn id="7" dur="500"/>
                                        <p:tgtEl>
                                          <p:spTgt spid="1433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3372"/>
                                        </p:tgtEl>
                                        <p:attrNameLst>
                                          <p:attrName>style.visibility</p:attrName>
                                        </p:attrNameLst>
                                      </p:cBhvr>
                                      <p:to>
                                        <p:strVal val="visible"/>
                                      </p:to>
                                    </p:set>
                                    <p:anim calcmode="lin" valueType="num">
                                      <p:cBhvr additive="base">
                                        <p:cTn id="12" dur="500" fill="hold"/>
                                        <p:tgtEl>
                                          <p:spTgt spid="143372"/>
                                        </p:tgtEl>
                                        <p:attrNameLst>
                                          <p:attrName>ppt_x</p:attrName>
                                        </p:attrNameLst>
                                      </p:cBhvr>
                                      <p:tavLst>
                                        <p:tav tm="0">
                                          <p:val>
                                            <p:strVal val="#ppt_x"/>
                                          </p:val>
                                        </p:tav>
                                        <p:tav tm="100000">
                                          <p:val>
                                            <p:strVal val="#ppt_x"/>
                                          </p:val>
                                        </p:tav>
                                      </p:tavLst>
                                    </p:anim>
                                    <p:anim calcmode="lin" valueType="num">
                                      <p:cBhvr additive="base">
                                        <p:cTn id="13" dur="500" fill="hold"/>
                                        <p:tgtEl>
                                          <p:spTgt spid="143372"/>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43373"/>
                                        </p:tgtEl>
                                        <p:attrNameLst>
                                          <p:attrName>style.visibility</p:attrName>
                                        </p:attrNameLst>
                                      </p:cBhvr>
                                      <p:to>
                                        <p:strVal val="visible"/>
                                      </p:to>
                                    </p:set>
                                    <p:anim calcmode="lin" valueType="num">
                                      <p:cBhvr additive="base">
                                        <p:cTn id="18" dur="500" fill="hold"/>
                                        <p:tgtEl>
                                          <p:spTgt spid="143373"/>
                                        </p:tgtEl>
                                        <p:attrNameLst>
                                          <p:attrName>ppt_x</p:attrName>
                                        </p:attrNameLst>
                                      </p:cBhvr>
                                      <p:tavLst>
                                        <p:tav tm="0">
                                          <p:val>
                                            <p:strVal val="#ppt_x"/>
                                          </p:val>
                                        </p:tav>
                                        <p:tav tm="100000">
                                          <p:val>
                                            <p:strVal val="#ppt_x"/>
                                          </p:val>
                                        </p:tav>
                                      </p:tavLst>
                                    </p:anim>
                                    <p:anim calcmode="lin" valueType="num">
                                      <p:cBhvr additive="base">
                                        <p:cTn id="19" dur="500" fill="hold"/>
                                        <p:tgtEl>
                                          <p:spTgt spid="1433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2" grpId="0" animBg="1" autoUpdateAnimBg="0"/>
      <p:bldP spid="143373" grpId="0" animBg="1" autoUpdateAnimBg="0"/>
    </p:bldLst>
  </p:timing>
</p:sld>
</file>

<file path=ppt/theme/theme1.xml><?xml version="1.0" encoding="utf-8"?>
<a:theme xmlns:a="http://schemas.openxmlformats.org/drawingml/2006/main" name="Masterfolie">
  <a:themeElements>
    <a:clrScheme name="Masterfolie 9">
      <a:dk1>
        <a:srgbClr val="777777"/>
      </a:dk1>
      <a:lt1>
        <a:srgbClr val="FFFFFF"/>
      </a:lt1>
      <a:dk2>
        <a:srgbClr val="969696"/>
      </a:dk2>
      <a:lt2>
        <a:srgbClr val="FFFFFF"/>
      </a:lt2>
      <a:accent1>
        <a:srgbClr val="F00E34"/>
      </a:accent1>
      <a:accent2>
        <a:srgbClr val="293BA5"/>
      </a:accent2>
      <a:accent3>
        <a:srgbClr val="C9C9C9"/>
      </a:accent3>
      <a:accent4>
        <a:srgbClr val="DADADA"/>
      </a:accent4>
      <a:accent5>
        <a:srgbClr val="F6AAAE"/>
      </a:accent5>
      <a:accent6>
        <a:srgbClr val="243595"/>
      </a:accent6>
      <a:hlink>
        <a:srgbClr val="2AAA64"/>
      </a:hlink>
      <a:folHlink>
        <a:srgbClr val="000000"/>
      </a:folHlink>
    </a:clrScheme>
    <a:fontScheme name="Masterfoli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altLang="de-DE"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altLang="de-DE"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Masterfoli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asterfoli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asterfoli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asterfoli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asterfoli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asterfoli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asterfoli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Masterfolie 8">
        <a:dk1>
          <a:srgbClr val="777777"/>
        </a:dk1>
        <a:lt1>
          <a:srgbClr val="FFFFFF"/>
        </a:lt1>
        <a:dk2>
          <a:srgbClr val="969696"/>
        </a:dk2>
        <a:lt2>
          <a:srgbClr val="FFFFFF"/>
        </a:lt2>
        <a:accent1>
          <a:srgbClr val="F00E34"/>
        </a:accent1>
        <a:accent2>
          <a:srgbClr val="293BA5"/>
        </a:accent2>
        <a:accent3>
          <a:srgbClr val="C9C9C9"/>
        </a:accent3>
        <a:accent4>
          <a:srgbClr val="DADADA"/>
        </a:accent4>
        <a:accent5>
          <a:srgbClr val="F6AAAE"/>
        </a:accent5>
        <a:accent6>
          <a:srgbClr val="243595"/>
        </a:accent6>
        <a:hlink>
          <a:srgbClr val="2AAA64"/>
        </a:hlink>
        <a:folHlink>
          <a:srgbClr val="FFFFFF"/>
        </a:folHlink>
      </a:clrScheme>
      <a:clrMap bg1="dk2" tx1="lt1" bg2="dk1" tx2="lt2" accent1="accent1" accent2="accent2" accent3="accent3" accent4="accent4" accent5="accent5" accent6="accent6" hlink="hlink" folHlink="folHlink"/>
    </a:extraClrScheme>
    <a:extraClrScheme>
      <a:clrScheme name="Masterfolie 9">
        <a:dk1>
          <a:srgbClr val="777777"/>
        </a:dk1>
        <a:lt1>
          <a:srgbClr val="FFFFFF"/>
        </a:lt1>
        <a:dk2>
          <a:srgbClr val="969696"/>
        </a:dk2>
        <a:lt2>
          <a:srgbClr val="FFFFFF"/>
        </a:lt2>
        <a:accent1>
          <a:srgbClr val="F00E34"/>
        </a:accent1>
        <a:accent2>
          <a:srgbClr val="293BA5"/>
        </a:accent2>
        <a:accent3>
          <a:srgbClr val="C9C9C9"/>
        </a:accent3>
        <a:accent4>
          <a:srgbClr val="DADADA"/>
        </a:accent4>
        <a:accent5>
          <a:srgbClr val="F6AAAE"/>
        </a:accent5>
        <a:accent6>
          <a:srgbClr val="243595"/>
        </a:accent6>
        <a:hlink>
          <a:srgbClr val="2AAA64"/>
        </a:hlink>
        <a:folHlink>
          <a:srgbClr val="0000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G:\Intranet CHE\Master\Masterfolie.ppt</Template>
  <TotalTime>0</TotalTime>
  <Words>2176</Words>
  <Application>Microsoft Macintosh PowerPoint</Application>
  <PresentationFormat>Bildschirmpräsentation (4:3)</PresentationFormat>
  <Paragraphs>139</Paragraphs>
  <Slides>13</Slides>
  <Notes>13</Notes>
  <HiddenSlides>0</HiddenSlides>
  <MMClips>0</MMClips>
  <ScaleCrop>false</ScaleCrop>
  <HeadingPairs>
    <vt:vector size="8" baseType="variant">
      <vt:variant>
        <vt:lpstr>Verwendete Schriftarten</vt:lpstr>
      </vt:variant>
      <vt:variant>
        <vt:i4>4</vt:i4>
      </vt:variant>
      <vt:variant>
        <vt:lpstr>Design</vt:lpstr>
      </vt:variant>
      <vt:variant>
        <vt:i4>1</vt:i4>
      </vt:variant>
      <vt:variant>
        <vt:lpstr>Eingebettete OLE-Server</vt:lpstr>
      </vt:variant>
      <vt:variant>
        <vt:i4>3</vt:i4>
      </vt:variant>
      <vt:variant>
        <vt:lpstr>Folientitel</vt:lpstr>
      </vt:variant>
      <vt:variant>
        <vt:i4>13</vt:i4>
      </vt:variant>
    </vt:vector>
  </HeadingPairs>
  <TitlesOfParts>
    <vt:vector size="21" baseType="lpstr">
      <vt:lpstr>Times New Roman</vt:lpstr>
      <vt:lpstr>Arial</vt:lpstr>
      <vt:lpstr>Webdings</vt:lpstr>
      <vt:lpstr>Symbol</vt:lpstr>
      <vt:lpstr>Masterfolie</vt:lpstr>
      <vt:lpstr>Microsoft Photo Editor 3.0 Photo</vt:lpstr>
      <vt:lpstr>Microsoft Clip Gallery</vt:lpstr>
      <vt:lpstr>Bitmap</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Stiftung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Kein Folientitel</dc:title>
  <dc:creator>Bertelsmann AG</dc:creator>
  <cp:lastModifiedBy>Detlef Müller-Böling</cp:lastModifiedBy>
  <cp:revision>117</cp:revision>
  <dcterms:created xsi:type="dcterms:W3CDTF">1999-12-16T09:28:54Z</dcterms:created>
  <dcterms:modified xsi:type="dcterms:W3CDTF">2022-02-05T13:41:08Z</dcterms:modified>
</cp:coreProperties>
</file>