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trictFirstAndLastChars="0" saveSubsetFonts="1" autoCompressPictures="0">
  <p:sldMasterIdLst>
    <p:sldMasterId id="2147483648" r:id="rId1"/>
  </p:sldMasterIdLst>
  <p:notesMasterIdLst>
    <p:notesMasterId r:id="rId13"/>
  </p:notesMasterIdLst>
  <p:sldIdLst>
    <p:sldId id="301" r:id="rId2"/>
    <p:sldId id="286" r:id="rId3"/>
    <p:sldId id="290" r:id="rId4"/>
    <p:sldId id="291" r:id="rId5"/>
    <p:sldId id="293" r:id="rId6"/>
    <p:sldId id="292" r:id="rId7"/>
    <p:sldId id="294" r:id="rId8"/>
    <p:sldId id="295" r:id="rId9"/>
    <p:sldId id="296" r:id="rId10"/>
    <p:sldId id="297" r:id="rId11"/>
    <p:sldId id="302" r:id="rId1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32"/>
  </p:normalViewPr>
  <p:slideViewPr>
    <p:cSldViewPr>
      <p:cViewPr varScale="1">
        <p:scale>
          <a:sx n="106" d="100"/>
          <a:sy n="106" d="100"/>
        </p:scale>
        <p:origin x="1800" y="1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680AD9E-AAB3-D346-A6D4-C3C29060C635}"/>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de-DE" altLang="de-DE"/>
          </a:p>
        </p:txBody>
      </p:sp>
      <p:sp>
        <p:nvSpPr>
          <p:cNvPr id="4099" name="Rectangle 3">
            <a:extLst>
              <a:ext uri="{FF2B5EF4-FFF2-40B4-BE49-F238E27FC236}">
                <a16:creationId xmlns:a16="http://schemas.microsoft.com/office/drawing/2014/main" id="{3581843C-F310-4C44-8A58-E5A69D7CB8E7}"/>
              </a:ext>
            </a:extLst>
          </p:cNvPr>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de-DE" altLang="de-DE"/>
          </a:p>
        </p:txBody>
      </p:sp>
      <p:sp>
        <p:nvSpPr>
          <p:cNvPr id="4100" name="Rectangle 4">
            <a:extLst>
              <a:ext uri="{FF2B5EF4-FFF2-40B4-BE49-F238E27FC236}">
                <a16:creationId xmlns:a16="http://schemas.microsoft.com/office/drawing/2014/main" id="{5B955E2D-C604-C74E-BBF3-9DA91C0B8167}"/>
              </a:ext>
            </a:extLst>
          </p:cNvPr>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a:extLst>
              <a:ext uri="{FF2B5EF4-FFF2-40B4-BE49-F238E27FC236}">
                <a16:creationId xmlns:a16="http://schemas.microsoft.com/office/drawing/2014/main" id="{193043B8-080E-6148-8D67-0747601F1210}"/>
              </a:ext>
            </a:extLst>
          </p:cNvPr>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Klicken Sie, um die Textformatierung des Masters zu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102" name="Rectangle 6">
            <a:extLst>
              <a:ext uri="{FF2B5EF4-FFF2-40B4-BE49-F238E27FC236}">
                <a16:creationId xmlns:a16="http://schemas.microsoft.com/office/drawing/2014/main" id="{E54EB320-24C0-C54E-A6F3-011BC19C85EF}"/>
              </a:ext>
            </a:extLst>
          </p:cNvPr>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de-DE" altLang="de-DE"/>
          </a:p>
        </p:txBody>
      </p:sp>
      <p:sp>
        <p:nvSpPr>
          <p:cNvPr id="4103" name="Rectangle 7">
            <a:extLst>
              <a:ext uri="{FF2B5EF4-FFF2-40B4-BE49-F238E27FC236}">
                <a16:creationId xmlns:a16="http://schemas.microsoft.com/office/drawing/2014/main" id="{C9272743-3703-F949-86C7-787E4EDB5A65}"/>
              </a:ext>
            </a:extLst>
          </p:cNvPr>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283EFB54-3F17-6848-9C43-94B1313E2688}" type="slidenum">
              <a:rPr lang="de-DE" altLang="de-DE"/>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7C3155D-17D7-CC48-A864-B009CEDAE838}"/>
              </a:ext>
            </a:extLst>
          </p:cNvPr>
          <p:cNvSpPr>
            <a:spLocks noGrp="1" noChangeArrowheads="1"/>
          </p:cNvSpPr>
          <p:nvPr>
            <p:ph type="sldNum" sz="quarter" idx="5"/>
          </p:nvPr>
        </p:nvSpPr>
        <p:spPr>
          <a:ln/>
        </p:spPr>
        <p:txBody>
          <a:bodyPr/>
          <a:lstStyle/>
          <a:p>
            <a:fld id="{E97196B1-60E1-7449-AEDA-B5B65AD57992}" type="slidenum">
              <a:rPr lang="de-DE" altLang="de-DE"/>
              <a:pPr/>
              <a:t>1</a:t>
            </a:fld>
            <a:endParaRPr lang="de-DE" altLang="de-DE"/>
          </a:p>
        </p:txBody>
      </p:sp>
      <p:sp>
        <p:nvSpPr>
          <p:cNvPr id="120834" name="Rectangle 2050">
            <a:extLst>
              <a:ext uri="{FF2B5EF4-FFF2-40B4-BE49-F238E27FC236}">
                <a16:creationId xmlns:a16="http://schemas.microsoft.com/office/drawing/2014/main" id="{1165DE11-C4E7-E644-9950-73F82A0CFBD5}"/>
              </a:ext>
            </a:extLst>
          </p:cNvPr>
          <p:cNvSpPr>
            <a:spLocks noChangeArrowheads="1" noTextEdit="1"/>
          </p:cNvSpPr>
          <p:nvPr>
            <p:ph type="sldImg"/>
          </p:nvPr>
        </p:nvSpPr>
        <p:spPr>
          <a:ln/>
        </p:spPr>
      </p:sp>
      <p:sp>
        <p:nvSpPr>
          <p:cNvPr id="120835" name="Rectangle 2051">
            <a:extLst>
              <a:ext uri="{FF2B5EF4-FFF2-40B4-BE49-F238E27FC236}">
                <a16:creationId xmlns:a16="http://schemas.microsoft.com/office/drawing/2014/main" id="{8607C4DA-7349-B34B-B88C-611E5C4D63E8}"/>
              </a:ext>
            </a:extLst>
          </p:cNvPr>
          <p:cNvSpPr>
            <a:spLocks noGrp="1" noChangeArrowheads="1"/>
          </p:cNvSpPr>
          <p:nvPr>
            <p:ph type="body" idx="1"/>
          </p:nvPr>
        </p:nvSpPr>
        <p:spPr/>
        <p:txBody>
          <a:bodyPr/>
          <a:lstStyle/>
          <a:p>
            <a:endParaRPr lang="de-DE" alt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9214680-6C08-5546-B5A8-2870580CA3A3}"/>
              </a:ext>
            </a:extLst>
          </p:cNvPr>
          <p:cNvSpPr>
            <a:spLocks noGrp="1" noChangeArrowheads="1"/>
          </p:cNvSpPr>
          <p:nvPr>
            <p:ph type="sldNum" sz="quarter" idx="5"/>
          </p:nvPr>
        </p:nvSpPr>
        <p:spPr>
          <a:ln/>
        </p:spPr>
        <p:txBody>
          <a:bodyPr/>
          <a:lstStyle/>
          <a:p>
            <a:fld id="{8224411B-85A6-A245-9EFC-EC78BD12A79B}" type="slidenum">
              <a:rPr lang="de-DE" altLang="de-DE"/>
              <a:pPr/>
              <a:t>10</a:t>
            </a:fld>
            <a:endParaRPr lang="de-DE" altLang="de-DE"/>
          </a:p>
        </p:txBody>
      </p:sp>
      <p:sp>
        <p:nvSpPr>
          <p:cNvPr id="112642" name="Rectangle 2">
            <a:extLst>
              <a:ext uri="{FF2B5EF4-FFF2-40B4-BE49-F238E27FC236}">
                <a16:creationId xmlns:a16="http://schemas.microsoft.com/office/drawing/2014/main" id="{55386A4F-8BF2-3540-BB32-9B149BC360E9}"/>
              </a:ext>
            </a:extLst>
          </p:cNvPr>
          <p:cNvSpPr>
            <a:spLocks noChangeArrowheads="1" noTextEdit="1"/>
          </p:cNvSpPr>
          <p:nvPr>
            <p:ph type="sldImg"/>
          </p:nvPr>
        </p:nvSpPr>
        <p:spPr>
          <a:ln/>
        </p:spPr>
      </p:sp>
      <p:sp>
        <p:nvSpPr>
          <p:cNvPr id="112643" name="Rectangle 3">
            <a:extLst>
              <a:ext uri="{FF2B5EF4-FFF2-40B4-BE49-F238E27FC236}">
                <a16:creationId xmlns:a16="http://schemas.microsoft.com/office/drawing/2014/main" id="{9D8D95AD-4DB5-3F42-8CC9-E776D35191B5}"/>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509CF0A-AA4F-E24D-8DFA-E1AC229EBF76}"/>
              </a:ext>
            </a:extLst>
          </p:cNvPr>
          <p:cNvSpPr>
            <a:spLocks noGrp="1" noChangeArrowheads="1"/>
          </p:cNvSpPr>
          <p:nvPr>
            <p:ph type="sldNum" sz="quarter" idx="5"/>
          </p:nvPr>
        </p:nvSpPr>
        <p:spPr>
          <a:ln/>
        </p:spPr>
        <p:txBody>
          <a:bodyPr/>
          <a:lstStyle/>
          <a:p>
            <a:fld id="{3CB7A45D-2135-E443-A716-4138FE4DA947}" type="slidenum">
              <a:rPr lang="de-DE" altLang="de-DE"/>
              <a:pPr/>
              <a:t>11</a:t>
            </a:fld>
            <a:endParaRPr lang="de-DE" altLang="de-DE"/>
          </a:p>
        </p:txBody>
      </p:sp>
      <p:sp>
        <p:nvSpPr>
          <p:cNvPr id="131074" name="Rectangle 2">
            <a:extLst>
              <a:ext uri="{FF2B5EF4-FFF2-40B4-BE49-F238E27FC236}">
                <a16:creationId xmlns:a16="http://schemas.microsoft.com/office/drawing/2014/main" id="{C6E91E79-5E5E-C047-8F1B-4E17A31359CA}"/>
              </a:ext>
            </a:extLst>
          </p:cNvPr>
          <p:cNvSpPr>
            <a:spLocks noChangeArrowheads="1" noTextEdit="1"/>
          </p:cNvSpPr>
          <p:nvPr>
            <p:ph type="sldImg"/>
          </p:nvPr>
        </p:nvSpPr>
        <p:spPr>
          <a:ln/>
        </p:spPr>
      </p:sp>
      <p:sp>
        <p:nvSpPr>
          <p:cNvPr id="131075" name="Rectangle 3">
            <a:extLst>
              <a:ext uri="{FF2B5EF4-FFF2-40B4-BE49-F238E27FC236}">
                <a16:creationId xmlns:a16="http://schemas.microsoft.com/office/drawing/2014/main" id="{EA0893AD-A22A-1D4C-8BDE-15003AA4C9A3}"/>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50F7479-8202-C149-B77D-C5E3B161E3BA}"/>
              </a:ext>
            </a:extLst>
          </p:cNvPr>
          <p:cNvSpPr>
            <a:spLocks noGrp="1" noChangeArrowheads="1"/>
          </p:cNvSpPr>
          <p:nvPr>
            <p:ph type="sldNum" sz="quarter" idx="5"/>
          </p:nvPr>
        </p:nvSpPr>
        <p:spPr>
          <a:ln/>
        </p:spPr>
        <p:txBody>
          <a:bodyPr/>
          <a:lstStyle/>
          <a:p>
            <a:fld id="{F013493B-A232-544F-8436-6ED5A5FE92AF}" type="slidenum">
              <a:rPr lang="de-DE" altLang="de-DE"/>
              <a:pPr/>
              <a:t>2</a:t>
            </a:fld>
            <a:endParaRPr lang="de-DE" altLang="de-DE"/>
          </a:p>
        </p:txBody>
      </p:sp>
      <p:sp>
        <p:nvSpPr>
          <p:cNvPr id="90114" name="Rectangle 2">
            <a:extLst>
              <a:ext uri="{FF2B5EF4-FFF2-40B4-BE49-F238E27FC236}">
                <a16:creationId xmlns:a16="http://schemas.microsoft.com/office/drawing/2014/main" id="{BEB80675-0718-6145-B091-877402E4B8C4}"/>
              </a:ext>
            </a:extLst>
          </p:cNvPr>
          <p:cNvSpPr>
            <a:spLocks noChangeArrowheads="1" noTextEdit="1"/>
          </p:cNvSpPr>
          <p:nvPr>
            <p:ph type="sldImg"/>
          </p:nvPr>
        </p:nvSpPr>
        <p:spPr>
          <a:ln/>
        </p:spPr>
      </p:sp>
      <p:sp>
        <p:nvSpPr>
          <p:cNvPr id="90115" name="Rectangle 3">
            <a:extLst>
              <a:ext uri="{FF2B5EF4-FFF2-40B4-BE49-F238E27FC236}">
                <a16:creationId xmlns:a16="http://schemas.microsoft.com/office/drawing/2014/main" id="{5D1D52E5-55C7-114F-9170-F9CF8AFDC671}"/>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279C512-1298-0342-836E-F943C68367AB}"/>
              </a:ext>
            </a:extLst>
          </p:cNvPr>
          <p:cNvSpPr>
            <a:spLocks noGrp="1" noChangeArrowheads="1"/>
          </p:cNvSpPr>
          <p:nvPr>
            <p:ph type="sldNum" sz="quarter" idx="5"/>
          </p:nvPr>
        </p:nvSpPr>
        <p:spPr>
          <a:ln/>
        </p:spPr>
        <p:txBody>
          <a:bodyPr/>
          <a:lstStyle/>
          <a:p>
            <a:fld id="{1D3E9AE7-02BE-7C44-A204-1AE0AE03AA87}" type="slidenum">
              <a:rPr lang="de-DE" altLang="de-DE"/>
              <a:pPr/>
              <a:t>3</a:t>
            </a:fld>
            <a:endParaRPr lang="de-DE" altLang="de-DE"/>
          </a:p>
        </p:txBody>
      </p:sp>
      <p:sp>
        <p:nvSpPr>
          <p:cNvPr id="98306" name="Rectangle 2">
            <a:extLst>
              <a:ext uri="{FF2B5EF4-FFF2-40B4-BE49-F238E27FC236}">
                <a16:creationId xmlns:a16="http://schemas.microsoft.com/office/drawing/2014/main" id="{140916B8-4A7A-1546-B8FF-DA0A590AE0AB}"/>
              </a:ext>
            </a:extLst>
          </p:cNvPr>
          <p:cNvSpPr>
            <a:spLocks noChangeArrowheads="1" noTextEdit="1"/>
          </p:cNvSpPr>
          <p:nvPr>
            <p:ph type="sldImg"/>
          </p:nvPr>
        </p:nvSpPr>
        <p:spPr>
          <a:ln/>
        </p:spPr>
      </p:sp>
      <p:sp>
        <p:nvSpPr>
          <p:cNvPr id="98307" name="Rectangle 3">
            <a:extLst>
              <a:ext uri="{FF2B5EF4-FFF2-40B4-BE49-F238E27FC236}">
                <a16:creationId xmlns:a16="http://schemas.microsoft.com/office/drawing/2014/main" id="{D035C7C2-9347-B94F-B1CE-52D6B4276A09}"/>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26B8A6F-8090-E94F-B98B-E80BE9E9FFBE}"/>
              </a:ext>
            </a:extLst>
          </p:cNvPr>
          <p:cNvSpPr>
            <a:spLocks noGrp="1" noChangeArrowheads="1"/>
          </p:cNvSpPr>
          <p:nvPr>
            <p:ph type="sldNum" sz="quarter" idx="5"/>
          </p:nvPr>
        </p:nvSpPr>
        <p:spPr>
          <a:ln/>
        </p:spPr>
        <p:txBody>
          <a:bodyPr/>
          <a:lstStyle/>
          <a:p>
            <a:fld id="{D7A0EAA1-688A-674A-B255-6CFEE709E2DF}" type="slidenum">
              <a:rPr lang="de-DE" altLang="de-DE"/>
              <a:pPr/>
              <a:t>4</a:t>
            </a:fld>
            <a:endParaRPr lang="de-DE" altLang="de-DE"/>
          </a:p>
        </p:txBody>
      </p:sp>
      <p:sp>
        <p:nvSpPr>
          <p:cNvPr id="100354" name="Rectangle 2">
            <a:extLst>
              <a:ext uri="{FF2B5EF4-FFF2-40B4-BE49-F238E27FC236}">
                <a16:creationId xmlns:a16="http://schemas.microsoft.com/office/drawing/2014/main" id="{FFB9BB47-6289-644B-9A2A-007AEBBB6CC8}"/>
              </a:ext>
            </a:extLst>
          </p:cNvPr>
          <p:cNvSpPr>
            <a:spLocks noChangeArrowheads="1" noTextEdit="1"/>
          </p:cNvSpPr>
          <p:nvPr>
            <p:ph type="sldImg"/>
          </p:nvPr>
        </p:nvSpPr>
        <p:spPr>
          <a:ln/>
        </p:spPr>
      </p:sp>
      <p:sp>
        <p:nvSpPr>
          <p:cNvPr id="100355" name="Rectangle 3">
            <a:extLst>
              <a:ext uri="{FF2B5EF4-FFF2-40B4-BE49-F238E27FC236}">
                <a16:creationId xmlns:a16="http://schemas.microsoft.com/office/drawing/2014/main" id="{8D9EE4BE-12C5-254A-AB63-44DE31356BA5}"/>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760858F-8495-6B4E-AA83-59797F27A32B}"/>
              </a:ext>
            </a:extLst>
          </p:cNvPr>
          <p:cNvSpPr>
            <a:spLocks noGrp="1" noChangeArrowheads="1"/>
          </p:cNvSpPr>
          <p:nvPr>
            <p:ph type="sldNum" sz="quarter" idx="5"/>
          </p:nvPr>
        </p:nvSpPr>
        <p:spPr>
          <a:ln/>
        </p:spPr>
        <p:txBody>
          <a:bodyPr/>
          <a:lstStyle/>
          <a:p>
            <a:fld id="{5CD9A7D0-E414-8A4A-959A-79DC2F1499EA}" type="slidenum">
              <a:rPr lang="de-DE" altLang="de-DE"/>
              <a:pPr/>
              <a:t>5</a:t>
            </a:fld>
            <a:endParaRPr lang="de-DE" altLang="de-DE"/>
          </a:p>
        </p:txBody>
      </p:sp>
      <p:sp>
        <p:nvSpPr>
          <p:cNvPr id="104450" name="Rectangle 2">
            <a:extLst>
              <a:ext uri="{FF2B5EF4-FFF2-40B4-BE49-F238E27FC236}">
                <a16:creationId xmlns:a16="http://schemas.microsoft.com/office/drawing/2014/main" id="{1243AB7A-63AC-704C-8BC2-63B269306D14}"/>
              </a:ext>
            </a:extLst>
          </p:cNvPr>
          <p:cNvSpPr>
            <a:spLocks noChangeArrowheads="1" noTextEdit="1"/>
          </p:cNvSpPr>
          <p:nvPr>
            <p:ph type="sldImg"/>
          </p:nvPr>
        </p:nvSpPr>
        <p:spPr>
          <a:ln/>
        </p:spPr>
      </p:sp>
      <p:sp>
        <p:nvSpPr>
          <p:cNvPr id="104451" name="Rectangle 3">
            <a:extLst>
              <a:ext uri="{FF2B5EF4-FFF2-40B4-BE49-F238E27FC236}">
                <a16:creationId xmlns:a16="http://schemas.microsoft.com/office/drawing/2014/main" id="{5D691234-517E-1F49-AF9A-A2A875390455}"/>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A10F652E-76A5-6A4D-853E-9C8FCFA7BFA2}"/>
              </a:ext>
            </a:extLst>
          </p:cNvPr>
          <p:cNvSpPr>
            <a:spLocks noGrp="1" noChangeArrowheads="1"/>
          </p:cNvSpPr>
          <p:nvPr>
            <p:ph type="sldNum" sz="quarter" idx="5"/>
          </p:nvPr>
        </p:nvSpPr>
        <p:spPr>
          <a:ln/>
        </p:spPr>
        <p:txBody>
          <a:bodyPr/>
          <a:lstStyle/>
          <a:p>
            <a:fld id="{741CCF23-05F1-8640-AAF4-66286A828E92}" type="slidenum">
              <a:rPr lang="de-DE" altLang="de-DE"/>
              <a:pPr/>
              <a:t>6</a:t>
            </a:fld>
            <a:endParaRPr lang="de-DE" altLang="de-DE"/>
          </a:p>
        </p:txBody>
      </p:sp>
      <p:sp>
        <p:nvSpPr>
          <p:cNvPr id="102402" name="Rectangle 2">
            <a:extLst>
              <a:ext uri="{FF2B5EF4-FFF2-40B4-BE49-F238E27FC236}">
                <a16:creationId xmlns:a16="http://schemas.microsoft.com/office/drawing/2014/main" id="{8594FF08-CEB2-6040-919D-0E05396C9203}"/>
              </a:ext>
            </a:extLst>
          </p:cNvPr>
          <p:cNvSpPr>
            <a:spLocks noChangeArrowheads="1" noTextEdit="1"/>
          </p:cNvSpPr>
          <p:nvPr>
            <p:ph type="sldImg"/>
          </p:nvPr>
        </p:nvSpPr>
        <p:spPr>
          <a:ln/>
        </p:spPr>
      </p:sp>
      <p:sp>
        <p:nvSpPr>
          <p:cNvPr id="102403" name="Rectangle 3">
            <a:extLst>
              <a:ext uri="{FF2B5EF4-FFF2-40B4-BE49-F238E27FC236}">
                <a16:creationId xmlns:a16="http://schemas.microsoft.com/office/drawing/2014/main" id="{BC8F51F4-8D86-D342-878E-439D3EB82D56}"/>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3BFD105-2C72-3042-BE11-DADC0ECAA1BA}"/>
              </a:ext>
            </a:extLst>
          </p:cNvPr>
          <p:cNvSpPr>
            <a:spLocks noGrp="1" noChangeArrowheads="1"/>
          </p:cNvSpPr>
          <p:nvPr>
            <p:ph type="sldNum" sz="quarter" idx="5"/>
          </p:nvPr>
        </p:nvSpPr>
        <p:spPr>
          <a:ln/>
        </p:spPr>
        <p:txBody>
          <a:bodyPr/>
          <a:lstStyle/>
          <a:p>
            <a:fld id="{67F153DC-63EA-C747-9207-BF5961A85E5B}" type="slidenum">
              <a:rPr lang="de-DE" altLang="de-DE"/>
              <a:pPr/>
              <a:t>7</a:t>
            </a:fld>
            <a:endParaRPr lang="de-DE" altLang="de-DE"/>
          </a:p>
        </p:txBody>
      </p:sp>
      <p:sp>
        <p:nvSpPr>
          <p:cNvPr id="106498" name="Rectangle 2">
            <a:extLst>
              <a:ext uri="{FF2B5EF4-FFF2-40B4-BE49-F238E27FC236}">
                <a16:creationId xmlns:a16="http://schemas.microsoft.com/office/drawing/2014/main" id="{495D4D0A-69A9-A347-A7C4-EDACCA3C6990}"/>
              </a:ext>
            </a:extLst>
          </p:cNvPr>
          <p:cNvSpPr>
            <a:spLocks noChangeArrowheads="1" noTextEdit="1"/>
          </p:cNvSpPr>
          <p:nvPr>
            <p:ph type="sldImg"/>
          </p:nvPr>
        </p:nvSpPr>
        <p:spPr>
          <a:ln/>
        </p:spPr>
      </p:sp>
      <p:sp>
        <p:nvSpPr>
          <p:cNvPr id="106499" name="Rectangle 3">
            <a:extLst>
              <a:ext uri="{FF2B5EF4-FFF2-40B4-BE49-F238E27FC236}">
                <a16:creationId xmlns:a16="http://schemas.microsoft.com/office/drawing/2014/main" id="{91D442B1-7B7C-604D-B4A7-CB49775EDF50}"/>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E8B14EE-C58F-0047-9ACA-916B9504A226}"/>
              </a:ext>
            </a:extLst>
          </p:cNvPr>
          <p:cNvSpPr>
            <a:spLocks noGrp="1" noChangeArrowheads="1"/>
          </p:cNvSpPr>
          <p:nvPr>
            <p:ph type="sldNum" sz="quarter" idx="5"/>
          </p:nvPr>
        </p:nvSpPr>
        <p:spPr>
          <a:ln/>
        </p:spPr>
        <p:txBody>
          <a:bodyPr/>
          <a:lstStyle/>
          <a:p>
            <a:fld id="{5B8661A1-CD51-DD41-A08D-D5DD8CFFC118}" type="slidenum">
              <a:rPr lang="de-DE" altLang="de-DE"/>
              <a:pPr/>
              <a:t>8</a:t>
            </a:fld>
            <a:endParaRPr lang="de-DE" altLang="de-DE"/>
          </a:p>
        </p:txBody>
      </p:sp>
      <p:sp>
        <p:nvSpPr>
          <p:cNvPr id="108546" name="Rectangle 2">
            <a:extLst>
              <a:ext uri="{FF2B5EF4-FFF2-40B4-BE49-F238E27FC236}">
                <a16:creationId xmlns:a16="http://schemas.microsoft.com/office/drawing/2014/main" id="{11A02DD8-9D17-1047-88C0-71F00EC15A66}"/>
              </a:ext>
            </a:extLst>
          </p:cNvPr>
          <p:cNvSpPr>
            <a:spLocks noChangeArrowheads="1" noTextEdit="1"/>
          </p:cNvSpPr>
          <p:nvPr>
            <p:ph type="sldImg"/>
          </p:nvPr>
        </p:nvSpPr>
        <p:spPr>
          <a:ln/>
        </p:spPr>
      </p:sp>
      <p:sp>
        <p:nvSpPr>
          <p:cNvPr id="108547" name="Rectangle 3">
            <a:extLst>
              <a:ext uri="{FF2B5EF4-FFF2-40B4-BE49-F238E27FC236}">
                <a16:creationId xmlns:a16="http://schemas.microsoft.com/office/drawing/2014/main" id="{DFEC36D3-DBDB-B140-B5DF-737C26DDF9B8}"/>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C905CBD-1DE0-8B45-86B4-353B5AA2B264}"/>
              </a:ext>
            </a:extLst>
          </p:cNvPr>
          <p:cNvSpPr>
            <a:spLocks noGrp="1" noChangeArrowheads="1"/>
          </p:cNvSpPr>
          <p:nvPr>
            <p:ph type="sldNum" sz="quarter" idx="5"/>
          </p:nvPr>
        </p:nvSpPr>
        <p:spPr>
          <a:ln/>
        </p:spPr>
        <p:txBody>
          <a:bodyPr/>
          <a:lstStyle/>
          <a:p>
            <a:fld id="{8C966CBA-68F9-EC4B-AE1B-07353C937CB5}" type="slidenum">
              <a:rPr lang="de-DE" altLang="de-DE"/>
              <a:pPr/>
              <a:t>9</a:t>
            </a:fld>
            <a:endParaRPr lang="de-DE" altLang="de-DE"/>
          </a:p>
        </p:txBody>
      </p:sp>
      <p:sp>
        <p:nvSpPr>
          <p:cNvPr id="110594" name="Rectangle 2">
            <a:extLst>
              <a:ext uri="{FF2B5EF4-FFF2-40B4-BE49-F238E27FC236}">
                <a16:creationId xmlns:a16="http://schemas.microsoft.com/office/drawing/2014/main" id="{D6E580CA-5260-5442-9535-21B715FBAB77}"/>
              </a:ext>
            </a:extLst>
          </p:cNvPr>
          <p:cNvSpPr>
            <a:spLocks noChangeArrowheads="1" noTextEdit="1"/>
          </p:cNvSpPr>
          <p:nvPr>
            <p:ph type="sldImg"/>
          </p:nvPr>
        </p:nvSpPr>
        <p:spPr>
          <a:ln/>
        </p:spPr>
      </p:sp>
      <p:sp>
        <p:nvSpPr>
          <p:cNvPr id="110595" name="Rectangle 3">
            <a:extLst>
              <a:ext uri="{FF2B5EF4-FFF2-40B4-BE49-F238E27FC236}">
                <a16:creationId xmlns:a16="http://schemas.microsoft.com/office/drawing/2014/main" id="{35DEB1D4-9FEE-4449-B983-229951CC4A09}"/>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393920-B2F2-AC4E-81C3-E051CC6D1977}"/>
              </a:ext>
            </a:extLst>
          </p:cNvPr>
          <p:cNvSpPr>
            <a:spLocks noGrp="1"/>
          </p:cNvSpPr>
          <p:nvPr>
            <p:ph type="ctrTitle"/>
          </p:nvPr>
        </p:nvSpPr>
        <p:spPr>
          <a:xfrm>
            <a:off x="1143000" y="1122363"/>
            <a:ext cx="6858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454CC3AF-DB82-0140-A0C8-233C82943D9F}"/>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592BE24-CCB4-E840-B7C5-34DDA9606795}"/>
              </a:ext>
            </a:extLst>
          </p:cNvPr>
          <p:cNvSpPr>
            <a:spLocks noGrp="1"/>
          </p:cNvSpPr>
          <p:nvPr>
            <p:ph type="dt" sz="half" idx="10"/>
          </p:nvPr>
        </p:nvSpPr>
        <p:spPr/>
        <p:txBody>
          <a:bodyPr/>
          <a:lstStyle>
            <a:lvl1pPr>
              <a:defRPr/>
            </a:lvl1pPr>
          </a:lstStyle>
          <a:p>
            <a:r>
              <a:rPr lang="en-US" altLang="de-DE"/>
              <a:t>31.05.2001</a:t>
            </a:r>
          </a:p>
        </p:txBody>
      </p:sp>
      <p:sp>
        <p:nvSpPr>
          <p:cNvPr id="5" name="Foliennummernplatzhalter 4">
            <a:extLst>
              <a:ext uri="{FF2B5EF4-FFF2-40B4-BE49-F238E27FC236}">
                <a16:creationId xmlns:a16="http://schemas.microsoft.com/office/drawing/2014/main" id="{11CE87F4-A9BF-6048-9348-BBA6230633D3}"/>
              </a:ext>
            </a:extLst>
          </p:cNvPr>
          <p:cNvSpPr>
            <a:spLocks noGrp="1"/>
          </p:cNvSpPr>
          <p:nvPr>
            <p:ph type="sldNum" sz="quarter" idx="11"/>
          </p:nvPr>
        </p:nvSpPr>
        <p:spPr/>
        <p:txBody>
          <a:bodyPr/>
          <a:lstStyle>
            <a:lvl1pPr>
              <a:defRPr/>
            </a:lvl1pPr>
          </a:lstStyle>
          <a:p>
            <a:fld id="{26FEBEB7-7AD7-9A43-80D1-08DD5C981740}" type="slidenum">
              <a:rPr lang="en-US" altLang="de-DE"/>
              <a:pPr/>
              <a:t>‹Nr.›</a:t>
            </a:fld>
            <a:endParaRPr lang="en-US" altLang="de-DE"/>
          </a:p>
        </p:txBody>
      </p:sp>
    </p:spTree>
    <p:extLst>
      <p:ext uri="{BB962C8B-B14F-4D97-AF65-F5344CB8AC3E}">
        <p14:creationId xmlns:p14="http://schemas.microsoft.com/office/powerpoint/2010/main" val="374839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09AF44-5C43-8D49-A696-0CBA7B63D474}"/>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A628DDE2-4916-5447-BBE6-3D3CD78BAD18}"/>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3B5EB07-8FF1-114A-A777-15AFA8B74181}"/>
              </a:ext>
            </a:extLst>
          </p:cNvPr>
          <p:cNvSpPr>
            <a:spLocks noGrp="1"/>
          </p:cNvSpPr>
          <p:nvPr>
            <p:ph type="dt" sz="half" idx="10"/>
          </p:nvPr>
        </p:nvSpPr>
        <p:spPr/>
        <p:txBody>
          <a:bodyPr/>
          <a:lstStyle>
            <a:lvl1pPr>
              <a:defRPr/>
            </a:lvl1pPr>
          </a:lstStyle>
          <a:p>
            <a:r>
              <a:rPr lang="en-US" altLang="de-DE"/>
              <a:t>31.05.2001</a:t>
            </a:r>
          </a:p>
        </p:txBody>
      </p:sp>
      <p:sp>
        <p:nvSpPr>
          <p:cNvPr id="5" name="Foliennummernplatzhalter 4">
            <a:extLst>
              <a:ext uri="{FF2B5EF4-FFF2-40B4-BE49-F238E27FC236}">
                <a16:creationId xmlns:a16="http://schemas.microsoft.com/office/drawing/2014/main" id="{CD9C8C0B-E25F-734F-9EEA-A5E403975DEF}"/>
              </a:ext>
            </a:extLst>
          </p:cNvPr>
          <p:cNvSpPr>
            <a:spLocks noGrp="1"/>
          </p:cNvSpPr>
          <p:nvPr>
            <p:ph type="sldNum" sz="quarter" idx="11"/>
          </p:nvPr>
        </p:nvSpPr>
        <p:spPr/>
        <p:txBody>
          <a:bodyPr/>
          <a:lstStyle>
            <a:lvl1pPr>
              <a:defRPr/>
            </a:lvl1pPr>
          </a:lstStyle>
          <a:p>
            <a:fld id="{557338CC-C45C-FD4F-8505-F87F9C81D697}" type="slidenum">
              <a:rPr lang="en-US" altLang="de-DE"/>
              <a:pPr/>
              <a:t>‹Nr.›</a:t>
            </a:fld>
            <a:endParaRPr lang="en-US" altLang="de-DE"/>
          </a:p>
        </p:txBody>
      </p:sp>
    </p:spTree>
    <p:extLst>
      <p:ext uri="{BB962C8B-B14F-4D97-AF65-F5344CB8AC3E}">
        <p14:creationId xmlns:p14="http://schemas.microsoft.com/office/powerpoint/2010/main" val="891315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427ADD4-B2B7-4F43-B769-A203AD6887B0}"/>
              </a:ext>
            </a:extLst>
          </p:cNvPr>
          <p:cNvSpPr>
            <a:spLocks noGrp="1"/>
          </p:cNvSpPr>
          <p:nvPr>
            <p:ph type="title" orient="vert"/>
          </p:nvPr>
        </p:nvSpPr>
        <p:spPr>
          <a:xfrm>
            <a:off x="6686550" y="0"/>
            <a:ext cx="2228850" cy="6096000"/>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006F9B40-0400-3B42-8E7A-34BC44824CF1}"/>
              </a:ext>
            </a:extLst>
          </p:cNvPr>
          <p:cNvSpPr>
            <a:spLocks noGrp="1"/>
          </p:cNvSpPr>
          <p:nvPr>
            <p:ph type="body" orient="vert" idx="1"/>
          </p:nvPr>
        </p:nvSpPr>
        <p:spPr>
          <a:xfrm>
            <a:off x="0" y="0"/>
            <a:ext cx="6534150" cy="609600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817FD44-2105-F04B-9160-D315D8BABBFD}"/>
              </a:ext>
            </a:extLst>
          </p:cNvPr>
          <p:cNvSpPr>
            <a:spLocks noGrp="1"/>
          </p:cNvSpPr>
          <p:nvPr>
            <p:ph type="dt" sz="half" idx="10"/>
          </p:nvPr>
        </p:nvSpPr>
        <p:spPr/>
        <p:txBody>
          <a:bodyPr/>
          <a:lstStyle>
            <a:lvl1pPr>
              <a:defRPr/>
            </a:lvl1pPr>
          </a:lstStyle>
          <a:p>
            <a:r>
              <a:rPr lang="en-US" altLang="de-DE"/>
              <a:t>31.05.2001</a:t>
            </a:r>
          </a:p>
        </p:txBody>
      </p:sp>
      <p:sp>
        <p:nvSpPr>
          <p:cNvPr id="5" name="Foliennummernplatzhalter 4">
            <a:extLst>
              <a:ext uri="{FF2B5EF4-FFF2-40B4-BE49-F238E27FC236}">
                <a16:creationId xmlns:a16="http://schemas.microsoft.com/office/drawing/2014/main" id="{24506B2E-9629-884B-9BC8-3CE88CBA8C55}"/>
              </a:ext>
            </a:extLst>
          </p:cNvPr>
          <p:cNvSpPr>
            <a:spLocks noGrp="1"/>
          </p:cNvSpPr>
          <p:nvPr>
            <p:ph type="sldNum" sz="quarter" idx="11"/>
          </p:nvPr>
        </p:nvSpPr>
        <p:spPr/>
        <p:txBody>
          <a:bodyPr/>
          <a:lstStyle>
            <a:lvl1pPr>
              <a:defRPr/>
            </a:lvl1pPr>
          </a:lstStyle>
          <a:p>
            <a:fld id="{B3A84E32-F6B7-594E-A91B-24FE77DC5B33}" type="slidenum">
              <a:rPr lang="en-US" altLang="de-DE"/>
              <a:pPr/>
              <a:t>‹Nr.›</a:t>
            </a:fld>
            <a:endParaRPr lang="en-US" altLang="de-DE"/>
          </a:p>
        </p:txBody>
      </p:sp>
    </p:spTree>
    <p:extLst>
      <p:ext uri="{BB962C8B-B14F-4D97-AF65-F5344CB8AC3E}">
        <p14:creationId xmlns:p14="http://schemas.microsoft.com/office/powerpoint/2010/main" val="619864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475082-5865-5340-B415-3BA3F5785C43}"/>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FC46F7B9-7D08-DE41-A212-08B25BABA1FE}"/>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0C1ECBE-DE6A-D544-98E9-F64E06BEBFCB}"/>
              </a:ext>
            </a:extLst>
          </p:cNvPr>
          <p:cNvSpPr>
            <a:spLocks noGrp="1"/>
          </p:cNvSpPr>
          <p:nvPr>
            <p:ph type="dt" sz="half" idx="10"/>
          </p:nvPr>
        </p:nvSpPr>
        <p:spPr/>
        <p:txBody>
          <a:bodyPr/>
          <a:lstStyle>
            <a:lvl1pPr>
              <a:defRPr/>
            </a:lvl1pPr>
          </a:lstStyle>
          <a:p>
            <a:r>
              <a:rPr lang="en-US" altLang="de-DE"/>
              <a:t>31.05.2001</a:t>
            </a:r>
          </a:p>
        </p:txBody>
      </p:sp>
      <p:sp>
        <p:nvSpPr>
          <p:cNvPr id="5" name="Foliennummernplatzhalter 4">
            <a:extLst>
              <a:ext uri="{FF2B5EF4-FFF2-40B4-BE49-F238E27FC236}">
                <a16:creationId xmlns:a16="http://schemas.microsoft.com/office/drawing/2014/main" id="{FBC5CF2D-3DA5-3D49-8E0E-6862CBCE5826}"/>
              </a:ext>
            </a:extLst>
          </p:cNvPr>
          <p:cNvSpPr>
            <a:spLocks noGrp="1"/>
          </p:cNvSpPr>
          <p:nvPr>
            <p:ph type="sldNum" sz="quarter" idx="11"/>
          </p:nvPr>
        </p:nvSpPr>
        <p:spPr/>
        <p:txBody>
          <a:bodyPr/>
          <a:lstStyle>
            <a:lvl1pPr>
              <a:defRPr/>
            </a:lvl1pPr>
          </a:lstStyle>
          <a:p>
            <a:fld id="{D20F885A-8EA0-FB4C-8BC4-5BD4F226157E}" type="slidenum">
              <a:rPr lang="en-US" altLang="de-DE"/>
              <a:pPr/>
              <a:t>‹Nr.›</a:t>
            </a:fld>
            <a:endParaRPr lang="en-US" altLang="de-DE"/>
          </a:p>
        </p:txBody>
      </p:sp>
    </p:spTree>
    <p:extLst>
      <p:ext uri="{BB962C8B-B14F-4D97-AF65-F5344CB8AC3E}">
        <p14:creationId xmlns:p14="http://schemas.microsoft.com/office/powerpoint/2010/main" val="4222949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BB9EB0-7009-344B-9669-33865246701E}"/>
              </a:ext>
            </a:extLst>
          </p:cNvPr>
          <p:cNvSpPr>
            <a:spLocks noGrp="1"/>
          </p:cNvSpPr>
          <p:nvPr>
            <p:ph type="title"/>
          </p:nvPr>
        </p:nvSpPr>
        <p:spPr>
          <a:xfrm>
            <a:off x="623888" y="1709738"/>
            <a:ext cx="78867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AEBE9CA-8AE0-0440-9D78-1DFB7191074E}"/>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Mastertextformat bearbeiten</a:t>
            </a:r>
          </a:p>
        </p:txBody>
      </p:sp>
      <p:sp>
        <p:nvSpPr>
          <p:cNvPr id="4" name="Datumsplatzhalter 3">
            <a:extLst>
              <a:ext uri="{FF2B5EF4-FFF2-40B4-BE49-F238E27FC236}">
                <a16:creationId xmlns:a16="http://schemas.microsoft.com/office/drawing/2014/main" id="{40DC6D0F-DF48-A145-8CB1-A6F19E18E8D2}"/>
              </a:ext>
            </a:extLst>
          </p:cNvPr>
          <p:cNvSpPr>
            <a:spLocks noGrp="1"/>
          </p:cNvSpPr>
          <p:nvPr>
            <p:ph type="dt" sz="half" idx="10"/>
          </p:nvPr>
        </p:nvSpPr>
        <p:spPr/>
        <p:txBody>
          <a:bodyPr/>
          <a:lstStyle>
            <a:lvl1pPr>
              <a:defRPr/>
            </a:lvl1pPr>
          </a:lstStyle>
          <a:p>
            <a:r>
              <a:rPr lang="en-US" altLang="de-DE"/>
              <a:t>31.05.2001</a:t>
            </a:r>
          </a:p>
        </p:txBody>
      </p:sp>
      <p:sp>
        <p:nvSpPr>
          <p:cNvPr id="5" name="Foliennummernplatzhalter 4">
            <a:extLst>
              <a:ext uri="{FF2B5EF4-FFF2-40B4-BE49-F238E27FC236}">
                <a16:creationId xmlns:a16="http://schemas.microsoft.com/office/drawing/2014/main" id="{E5757BD3-3625-1348-B7B2-4A4C97C452D6}"/>
              </a:ext>
            </a:extLst>
          </p:cNvPr>
          <p:cNvSpPr>
            <a:spLocks noGrp="1"/>
          </p:cNvSpPr>
          <p:nvPr>
            <p:ph type="sldNum" sz="quarter" idx="11"/>
          </p:nvPr>
        </p:nvSpPr>
        <p:spPr/>
        <p:txBody>
          <a:bodyPr/>
          <a:lstStyle>
            <a:lvl1pPr>
              <a:defRPr/>
            </a:lvl1pPr>
          </a:lstStyle>
          <a:p>
            <a:fld id="{6BCF9E23-D539-CF4A-AB95-63F6F00F20C7}" type="slidenum">
              <a:rPr lang="en-US" altLang="de-DE"/>
              <a:pPr/>
              <a:t>‹Nr.›</a:t>
            </a:fld>
            <a:endParaRPr lang="en-US" altLang="de-DE"/>
          </a:p>
        </p:txBody>
      </p:sp>
    </p:spTree>
    <p:extLst>
      <p:ext uri="{BB962C8B-B14F-4D97-AF65-F5344CB8AC3E}">
        <p14:creationId xmlns:p14="http://schemas.microsoft.com/office/powerpoint/2010/main" val="2686249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748D41-4B73-D646-AC63-CE7B40FD56F3}"/>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30C05F63-E111-0045-8EE9-12AC0BD25600}"/>
              </a:ext>
            </a:extLst>
          </p:cNvPr>
          <p:cNvSpPr>
            <a:spLocks noGrp="1"/>
          </p:cNvSpPr>
          <p:nvPr>
            <p:ph sz="half" idx="1"/>
          </p:nvPr>
        </p:nvSpPr>
        <p:spPr>
          <a:xfrm>
            <a:off x="76200" y="1295400"/>
            <a:ext cx="4343400" cy="48006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8DD086C-113E-4846-8060-B5BEEDD83003}"/>
              </a:ext>
            </a:extLst>
          </p:cNvPr>
          <p:cNvSpPr>
            <a:spLocks noGrp="1"/>
          </p:cNvSpPr>
          <p:nvPr>
            <p:ph sz="half" idx="2"/>
          </p:nvPr>
        </p:nvSpPr>
        <p:spPr>
          <a:xfrm>
            <a:off x="4572000" y="1295400"/>
            <a:ext cx="4343400" cy="48006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2E2F60E6-EF23-8240-96BE-CF99E758C954}"/>
              </a:ext>
            </a:extLst>
          </p:cNvPr>
          <p:cNvSpPr>
            <a:spLocks noGrp="1"/>
          </p:cNvSpPr>
          <p:nvPr>
            <p:ph type="dt" sz="half" idx="10"/>
          </p:nvPr>
        </p:nvSpPr>
        <p:spPr/>
        <p:txBody>
          <a:bodyPr/>
          <a:lstStyle>
            <a:lvl1pPr>
              <a:defRPr/>
            </a:lvl1pPr>
          </a:lstStyle>
          <a:p>
            <a:r>
              <a:rPr lang="en-US" altLang="de-DE"/>
              <a:t>31.05.2001</a:t>
            </a:r>
          </a:p>
        </p:txBody>
      </p:sp>
      <p:sp>
        <p:nvSpPr>
          <p:cNvPr id="6" name="Foliennummernplatzhalter 5">
            <a:extLst>
              <a:ext uri="{FF2B5EF4-FFF2-40B4-BE49-F238E27FC236}">
                <a16:creationId xmlns:a16="http://schemas.microsoft.com/office/drawing/2014/main" id="{8514AC2E-10A9-D84D-8D81-BC33A4CEB8DB}"/>
              </a:ext>
            </a:extLst>
          </p:cNvPr>
          <p:cNvSpPr>
            <a:spLocks noGrp="1"/>
          </p:cNvSpPr>
          <p:nvPr>
            <p:ph type="sldNum" sz="quarter" idx="11"/>
          </p:nvPr>
        </p:nvSpPr>
        <p:spPr/>
        <p:txBody>
          <a:bodyPr/>
          <a:lstStyle>
            <a:lvl1pPr>
              <a:defRPr/>
            </a:lvl1pPr>
          </a:lstStyle>
          <a:p>
            <a:fld id="{9C4C9BDF-47C2-CA40-B61D-818BB40FA460}" type="slidenum">
              <a:rPr lang="en-US" altLang="de-DE"/>
              <a:pPr/>
              <a:t>‹Nr.›</a:t>
            </a:fld>
            <a:endParaRPr lang="en-US" altLang="de-DE"/>
          </a:p>
        </p:txBody>
      </p:sp>
    </p:spTree>
    <p:extLst>
      <p:ext uri="{BB962C8B-B14F-4D97-AF65-F5344CB8AC3E}">
        <p14:creationId xmlns:p14="http://schemas.microsoft.com/office/powerpoint/2010/main" val="4187883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AA6B8F-3417-DF45-BB4A-B540267708D9}"/>
              </a:ext>
            </a:extLst>
          </p:cNvPr>
          <p:cNvSpPr>
            <a:spLocks noGrp="1"/>
          </p:cNvSpPr>
          <p:nvPr>
            <p:ph type="title"/>
          </p:nvPr>
        </p:nvSpPr>
        <p:spPr>
          <a:xfrm>
            <a:off x="630238" y="365125"/>
            <a:ext cx="78867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40E4D02C-15E4-4A46-B32E-D1AF23C2B6BF}"/>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F66A2DF6-9319-C542-AC74-601DE5A5C2FE}"/>
              </a:ext>
            </a:extLst>
          </p:cNvPr>
          <p:cNvSpPr>
            <a:spLocks noGrp="1"/>
          </p:cNvSpPr>
          <p:nvPr>
            <p:ph sz="half" idx="2"/>
          </p:nvPr>
        </p:nvSpPr>
        <p:spPr>
          <a:xfrm>
            <a:off x="630238" y="2505075"/>
            <a:ext cx="386873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262C2A04-458E-B445-AAC4-95EB53726C05}"/>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01F68782-5D2E-0C4F-914A-6E330F186107}"/>
              </a:ext>
            </a:extLst>
          </p:cNvPr>
          <p:cNvSpPr>
            <a:spLocks noGrp="1"/>
          </p:cNvSpPr>
          <p:nvPr>
            <p:ph sz="quarter" idx="4"/>
          </p:nvPr>
        </p:nvSpPr>
        <p:spPr>
          <a:xfrm>
            <a:off x="4629150" y="2505075"/>
            <a:ext cx="38877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64B06361-B477-CC40-B8F4-967AA0FB729F}"/>
              </a:ext>
            </a:extLst>
          </p:cNvPr>
          <p:cNvSpPr>
            <a:spLocks noGrp="1"/>
          </p:cNvSpPr>
          <p:nvPr>
            <p:ph type="dt" sz="half" idx="10"/>
          </p:nvPr>
        </p:nvSpPr>
        <p:spPr/>
        <p:txBody>
          <a:bodyPr/>
          <a:lstStyle>
            <a:lvl1pPr>
              <a:defRPr/>
            </a:lvl1pPr>
          </a:lstStyle>
          <a:p>
            <a:r>
              <a:rPr lang="en-US" altLang="de-DE"/>
              <a:t>31.05.2001</a:t>
            </a:r>
          </a:p>
        </p:txBody>
      </p:sp>
      <p:sp>
        <p:nvSpPr>
          <p:cNvPr id="8" name="Foliennummernplatzhalter 7">
            <a:extLst>
              <a:ext uri="{FF2B5EF4-FFF2-40B4-BE49-F238E27FC236}">
                <a16:creationId xmlns:a16="http://schemas.microsoft.com/office/drawing/2014/main" id="{CD5EEE14-17BA-6B45-B537-50F6B0AA89F8}"/>
              </a:ext>
            </a:extLst>
          </p:cNvPr>
          <p:cNvSpPr>
            <a:spLocks noGrp="1"/>
          </p:cNvSpPr>
          <p:nvPr>
            <p:ph type="sldNum" sz="quarter" idx="11"/>
          </p:nvPr>
        </p:nvSpPr>
        <p:spPr/>
        <p:txBody>
          <a:bodyPr/>
          <a:lstStyle>
            <a:lvl1pPr>
              <a:defRPr/>
            </a:lvl1pPr>
          </a:lstStyle>
          <a:p>
            <a:fld id="{47BCD395-D7A3-9543-9CD5-47B28974A090}" type="slidenum">
              <a:rPr lang="en-US" altLang="de-DE"/>
              <a:pPr/>
              <a:t>‹Nr.›</a:t>
            </a:fld>
            <a:endParaRPr lang="en-US" altLang="de-DE"/>
          </a:p>
        </p:txBody>
      </p:sp>
    </p:spTree>
    <p:extLst>
      <p:ext uri="{BB962C8B-B14F-4D97-AF65-F5344CB8AC3E}">
        <p14:creationId xmlns:p14="http://schemas.microsoft.com/office/powerpoint/2010/main" val="3350810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565433-151D-D84C-98D1-07526E7B3DC3}"/>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99C8A4E4-866D-C049-97AD-B3259F240A9B}"/>
              </a:ext>
            </a:extLst>
          </p:cNvPr>
          <p:cNvSpPr>
            <a:spLocks noGrp="1"/>
          </p:cNvSpPr>
          <p:nvPr>
            <p:ph type="dt" sz="half" idx="10"/>
          </p:nvPr>
        </p:nvSpPr>
        <p:spPr/>
        <p:txBody>
          <a:bodyPr/>
          <a:lstStyle>
            <a:lvl1pPr>
              <a:defRPr/>
            </a:lvl1pPr>
          </a:lstStyle>
          <a:p>
            <a:r>
              <a:rPr lang="en-US" altLang="de-DE"/>
              <a:t>31.05.2001</a:t>
            </a:r>
          </a:p>
        </p:txBody>
      </p:sp>
      <p:sp>
        <p:nvSpPr>
          <p:cNvPr id="4" name="Foliennummernplatzhalter 3">
            <a:extLst>
              <a:ext uri="{FF2B5EF4-FFF2-40B4-BE49-F238E27FC236}">
                <a16:creationId xmlns:a16="http://schemas.microsoft.com/office/drawing/2014/main" id="{67774EA6-0D7E-9E42-BBE3-8297C8296C66}"/>
              </a:ext>
            </a:extLst>
          </p:cNvPr>
          <p:cNvSpPr>
            <a:spLocks noGrp="1"/>
          </p:cNvSpPr>
          <p:nvPr>
            <p:ph type="sldNum" sz="quarter" idx="11"/>
          </p:nvPr>
        </p:nvSpPr>
        <p:spPr/>
        <p:txBody>
          <a:bodyPr/>
          <a:lstStyle>
            <a:lvl1pPr>
              <a:defRPr/>
            </a:lvl1pPr>
          </a:lstStyle>
          <a:p>
            <a:fld id="{1B8758E9-A4F6-7449-A956-F76F702AF3C0}" type="slidenum">
              <a:rPr lang="en-US" altLang="de-DE"/>
              <a:pPr/>
              <a:t>‹Nr.›</a:t>
            </a:fld>
            <a:endParaRPr lang="en-US" altLang="de-DE"/>
          </a:p>
        </p:txBody>
      </p:sp>
    </p:spTree>
    <p:extLst>
      <p:ext uri="{BB962C8B-B14F-4D97-AF65-F5344CB8AC3E}">
        <p14:creationId xmlns:p14="http://schemas.microsoft.com/office/powerpoint/2010/main" val="3164365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965C278-2248-264C-BE88-39D0C6ABE637}"/>
              </a:ext>
            </a:extLst>
          </p:cNvPr>
          <p:cNvSpPr>
            <a:spLocks noGrp="1"/>
          </p:cNvSpPr>
          <p:nvPr>
            <p:ph type="dt" sz="half" idx="10"/>
          </p:nvPr>
        </p:nvSpPr>
        <p:spPr/>
        <p:txBody>
          <a:bodyPr/>
          <a:lstStyle>
            <a:lvl1pPr>
              <a:defRPr/>
            </a:lvl1pPr>
          </a:lstStyle>
          <a:p>
            <a:r>
              <a:rPr lang="en-US" altLang="de-DE"/>
              <a:t>31.05.2001</a:t>
            </a:r>
          </a:p>
        </p:txBody>
      </p:sp>
      <p:sp>
        <p:nvSpPr>
          <p:cNvPr id="3" name="Foliennummernplatzhalter 2">
            <a:extLst>
              <a:ext uri="{FF2B5EF4-FFF2-40B4-BE49-F238E27FC236}">
                <a16:creationId xmlns:a16="http://schemas.microsoft.com/office/drawing/2014/main" id="{9A958062-A03D-F34F-843C-9084A82CF1C4}"/>
              </a:ext>
            </a:extLst>
          </p:cNvPr>
          <p:cNvSpPr>
            <a:spLocks noGrp="1"/>
          </p:cNvSpPr>
          <p:nvPr>
            <p:ph type="sldNum" sz="quarter" idx="11"/>
          </p:nvPr>
        </p:nvSpPr>
        <p:spPr/>
        <p:txBody>
          <a:bodyPr/>
          <a:lstStyle>
            <a:lvl1pPr>
              <a:defRPr/>
            </a:lvl1pPr>
          </a:lstStyle>
          <a:p>
            <a:fld id="{4FAFF08A-AEDF-3D42-A921-E3E92B660237}" type="slidenum">
              <a:rPr lang="en-US" altLang="de-DE"/>
              <a:pPr/>
              <a:t>‹Nr.›</a:t>
            </a:fld>
            <a:endParaRPr lang="en-US" altLang="de-DE"/>
          </a:p>
        </p:txBody>
      </p:sp>
    </p:spTree>
    <p:extLst>
      <p:ext uri="{BB962C8B-B14F-4D97-AF65-F5344CB8AC3E}">
        <p14:creationId xmlns:p14="http://schemas.microsoft.com/office/powerpoint/2010/main" val="2760334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606844D-3819-454E-BA3A-1C6A8BCF960A}"/>
              </a:ext>
            </a:extLst>
          </p:cNvPr>
          <p:cNvSpPr>
            <a:spLocks noGrp="1"/>
          </p:cNvSpPr>
          <p:nvPr>
            <p:ph type="title"/>
          </p:nvPr>
        </p:nvSpPr>
        <p:spPr>
          <a:xfrm>
            <a:off x="630238" y="457200"/>
            <a:ext cx="2949575"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4C9107B-9F67-144A-A40D-5071865D127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A0157B2D-A674-F445-9C5F-17F64FDA2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819899CE-A70A-D34B-8FED-559A50866DA0}"/>
              </a:ext>
            </a:extLst>
          </p:cNvPr>
          <p:cNvSpPr>
            <a:spLocks noGrp="1"/>
          </p:cNvSpPr>
          <p:nvPr>
            <p:ph type="dt" sz="half" idx="10"/>
          </p:nvPr>
        </p:nvSpPr>
        <p:spPr/>
        <p:txBody>
          <a:bodyPr/>
          <a:lstStyle>
            <a:lvl1pPr>
              <a:defRPr/>
            </a:lvl1pPr>
          </a:lstStyle>
          <a:p>
            <a:r>
              <a:rPr lang="en-US" altLang="de-DE"/>
              <a:t>31.05.2001</a:t>
            </a:r>
          </a:p>
        </p:txBody>
      </p:sp>
      <p:sp>
        <p:nvSpPr>
          <p:cNvPr id="6" name="Foliennummernplatzhalter 5">
            <a:extLst>
              <a:ext uri="{FF2B5EF4-FFF2-40B4-BE49-F238E27FC236}">
                <a16:creationId xmlns:a16="http://schemas.microsoft.com/office/drawing/2014/main" id="{A10D0F73-FC10-CD4D-8705-AD5A99959A3F}"/>
              </a:ext>
            </a:extLst>
          </p:cNvPr>
          <p:cNvSpPr>
            <a:spLocks noGrp="1"/>
          </p:cNvSpPr>
          <p:nvPr>
            <p:ph type="sldNum" sz="quarter" idx="11"/>
          </p:nvPr>
        </p:nvSpPr>
        <p:spPr/>
        <p:txBody>
          <a:bodyPr/>
          <a:lstStyle>
            <a:lvl1pPr>
              <a:defRPr/>
            </a:lvl1pPr>
          </a:lstStyle>
          <a:p>
            <a:fld id="{5E7D110A-EE39-164D-B319-D28673CD8547}" type="slidenum">
              <a:rPr lang="en-US" altLang="de-DE"/>
              <a:pPr/>
              <a:t>‹Nr.›</a:t>
            </a:fld>
            <a:endParaRPr lang="en-US" altLang="de-DE"/>
          </a:p>
        </p:txBody>
      </p:sp>
    </p:spTree>
    <p:extLst>
      <p:ext uri="{BB962C8B-B14F-4D97-AF65-F5344CB8AC3E}">
        <p14:creationId xmlns:p14="http://schemas.microsoft.com/office/powerpoint/2010/main" val="1511004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30843F-7A34-4143-AA4D-9CFE68F724B2}"/>
              </a:ext>
            </a:extLst>
          </p:cNvPr>
          <p:cNvSpPr>
            <a:spLocks noGrp="1"/>
          </p:cNvSpPr>
          <p:nvPr>
            <p:ph type="title"/>
          </p:nvPr>
        </p:nvSpPr>
        <p:spPr>
          <a:xfrm>
            <a:off x="630238" y="457200"/>
            <a:ext cx="2949575"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C4679D2B-5B5C-0549-9AB8-9272908D41E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E11BE52E-FA76-8842-851D-8898C4ABAA3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15B87A0-F564-EE4C-87CC-D7DE8208C5D9}"/>
              </a:ext>
            </a:extLst>
          </p:cNvPr>
          <p:cNvSpPr>
            <a:spLocks noGrp="1"/>
          </p:cNvSpPr>
          <p:nvPr>
            <p:ph type="dt" sz="half" idx="10"/>
          </p:nvPr>
        </p:nvSpPr>
        <p:spPr/>
        <p:txBody>
          <a:bodyPr/>
          <a:lstStyle>
            <a:lvl1pPr>
              <a:defRPr/>
            </a:lvl1pPr>
          </a:lstStyle>
          <a:p>
            <a:r>
              <a:rPr lang="en-US" altLang="de-DE"/>
              <a:t>31.05.2001</a:t>
            </a:r>
          </a:p>
        </p:txBody>
      </p:sp>
      <p:sp>
        <p:nvSpPr>
          <p:cNvPr id="6" name="Foliennummernplatzhalter 5">
            <a:extLst>
              <a:ext uri="{FF2B5EF4-FFF2-40B4-BE49-F238E27FC236}">
                <a16:creationId xmlns:a16="http://schemas.microsoft.com/office/drawing/2014/main" id="{05398F4E-3CBA-1D4E-ACE7-0AF3DD5811E8}"/>
              </a:ext>
            </a:extLst>
          </p:cNvPr>
          <p:cNvSpPr>
            <a:spLocks noGrp="1"/>
          </p:cNvSpPr>
          <p:nvPr>
            <p:ph type="sldNum" sz="quarter" idx="11"/>
          </p:nvPr>
        </p:nvSpPr>
        <p:spPr/>
        <p:txBody>
          <a:bodyPr/>
          <a:lstStyle>
            <a:lvl1pPr>
              <a:defRPr/>
            </a:lvl1pPr>
          </a:lstStyle>
          <a:p>
            <a:fld id="{7F988956-DABC-3845-980F-D143D797B220}" type="slidenum">
              <a:rPr lang="en-US" altLang="de-DE"/>
              <a:pPr/>
              <a:t>‹Nr.›</a:t>
            </a:fld>
            <a:endParaRPr lang="en-US" altLang="de-DE"/>
          </a:p>
        </p:txBody>
      </p:sp>
    </p:spTree>
    <p:extLst>
      <p:ext uri="{BB962C8B-B14F-4D97-AF65-F5344CB8AC3E}">
        <p14:creationId xmlns:p14="http://schemas.microsoft.com/office/powerpoint/2010/main" val="1590668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7">
            <a:extLst>
              <a:ext uri="{FF2B5EF4-FFF2-40B4-BE49-F238E27FC236}">
                <a16:creationId xmlns:a16="http://schemas.microsoft.com/office/drawing/2014/main" id="{F4F88FBF-2292-0F4B-9053-7EF7EDC6B3C6}"/>
              </a:ext>
            </a:extLst>
          </p:cNvPr>
          <p:cNvSpPr>
            <a:spLocks noChangeArrowheads="1"/>
          </p:cNvSpPr>
          <p:nvPr/>
        </p:nvSpPr>
        <p:spPr bwMode="auto">
          <a:xfrm>
            <a:off x="0" y="0"/>
            <a:ext cx="9144000" cy="11430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26" name="Rectangle 2">
            <a:extLst>
              <a:ext uri="{FF2B5EF4-FFF2-40B4-BE49-F238E27FC236}">
                <a16:creationId xmlns:a16="http://schemas.microsoft.com/office/drawing/2014/main" id="{D578E222-F496-3349-B98E-9FC2570EAD62}"/>
              </a:ext>
            </a:extLst>
          </p:cNvPr>
          <p:cNvSpPr>
            <a:spLocks noGrp="1" noChangeArrowheads="1"/>
          </p:cNvSpPr>
          <p:nvPr>
            <p:ph type="title"/>
          </p:nvPr>
        </p:nvSpPr>
        <p:spPr bwMode="auto">
          <a:xfrm>
            <a:off x="0" y="0"/>
            <a:ext cx="73914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de-DE"/>
              <a:t>Hier klicken, um Master-</a:t>
            </a:r>
          </a:p>
        </p:txBody>
      </p:sp>
      <p:sp>
        <p:nvSpPr>
          <p:cNvPr id="1027" name="Rectangle 3">
            <a:extLst>
              <a:ext uri="{FF2B5EF4-FFF2-40B4-BE49-F238E27FC236}">
                <a16:creationId xmlns:a16="http://schemas.microsoft.com/office/drawing/2014/main" id="{0C48A9D1-E8B5-5B4C-B703-4E0F613A5ED7}"/>
              </a:ext>
            </a:extLst>
          </p:cNvPr>
          <p:cNvSpPr>
            <a:spLocks noGrp="1" noChangeArrowheads="1"/>
          </p:cNvSpPr>
          <p:nvPr>
            <p:ph type="body" idx="1"/>
          </p:nvPr>
        </p:nvSpPr>
        <p:spPr bwMode="auto">
          <a:xfrm>
            <a:off x="76200" y="1295400"/>
            <a:ext cx="88392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de-DE"/>
              <a:t>Hier klicken, um Master-Textformat zu bearbeiten.</a:t>
            </a:r>
          </a:p>
          <a:p>
            <a:pPr lvl="1"/>
            <a:r>
              <a:rPr lang="en-US" altLang="de-DE"/>
              <a:t>Zweite Ebene</a:t>
            </a:r>
          </a:p>
          <a:p>
            <a:pPr lvl="2"/>
            <a:r>
              <a:rPr lang="en-US" altLang="de-DE"/>
              <a:t>Dritte Ebene</a:t>
            </a:r>
          </a:p>
          <a:p>
            <a:pPr lvl="3"/>
            <a:r>
              <a:rPr lang="en-US" altLang="de-DE"/>
              <a:t>Vierte Ebene</a:t>
            </a:r>
          </a:p>
          <a:p>
            <a:pPr lvl="4"/>
            <a:r>
              <a:rPr lang="en-US" altLang="de-DE"/>
              <a:t>Fünfte Ebene</a:t>
            </a:r>
          </a:p>
        </p:txBody>
      </p:sp>
      <p:sp>
        <p:nvSpPr>
          <p:cNvPr id="1028" name="Rectangle 4">
            <a:extLst>
              <a:ext uri="{FF2B5EF4-FFF2-40B4-BE49-F238E27FC236}">
                <a16:creationId xmlns:a16="http://schemas.microsoft.com/office/drawing/2014/main" id="{82A79D2C-7BD7-714B-9117-869E926BA366}"/>
              </a:ext>
            </a:extLst>
          </p:cNvPr>
          <p:cNvSpPr>
            <a:spLocks noGrp="1" noChangeArrowheads="1"/>
          </p:cNvSpPr>
          <p:nvPr>
            <p:ph type="dt" sz="half" idx="2"/>
          </p:nvPr>
        </p:nvSpPr>
        <p:spPr bwMode="auto">
          <a:xfrm>
            <a:off x="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mn-lt"/>
              </a:defRPr>
            </a:lvl1pPr>
          </a:lstStyle>
          <a:p>
            <a:r>
              <a:rPr lang="en-US" altLang="de-DE"/>
              <a:t>31.05.2001</a:t>
            </a:r>
          </a:p>
        </p:txBody>
      </p:sp>
      <p:sp>
        <p:nvSpPr>
          <p:cNvPr id="1032" name="Rectangle 8">
            <a:extLst>
              <a:ext uri="{FF2B5EF4-FFF2-40B4-BE49-F238E27FC236}">
                <a16:creationId xmlns:a16="http://schemas.microsoft.com/office/drawing/2014/main" id="{48091913-5ECD-9149-B5CC-96E8A053BBBC}"/>
              </a:ext>
            </a:extLst>
          </p:cNvPr>
          <p:cNvSpPr>
            <a:spLocks noChangeArrowheads="1"/>
          </p:cNvSpPr>
          <p:nvPr/>
        </p:nvSpPr>
        <p:spPr bwMode="auto">
          <a:xfrm>
            <a:off x="0" y="990600"/>
            <a:ext cx="7248525" cy="152400"/>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0" name="Rectangle 6">
            <a:extLst>
              <a:ext uri="{FF2B5EF4-FFF2-40B4-BE49-F238E27FC236}">
                <a16:creationId xmlns:a16="http://schemas.microsoft.com/office/drawing/2014/main" id="{01AEEA36-AD57-DE48-90DE-710AB1AA46BA}"/>
              </a:ext>
            </a:extLst>
          </p:cNvPr>
          <p:cNvSpPr>
            <a:spLocks noGrp="1" noChangeArrowheads="1"/>
          </p:cNvSpPr>
          <p:nvPr>
            <p:ph type="sldNum" sz="quarter" idx="4"/>
          </p:nvPr>
        </p:nvSpPr>
        <p:spPr bwMode="auto">
          <a:xfrm>
            <a:off x="8305800" y="6324600"/>
            <a:ext cx="533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mn-lt"/>
              </a:defRPr>
            </a:lvl1pPr>
          </a:lstStyle>
          <a:p>
            <a:fld id="{92D2EF58-090B-4E4A-BA24-E66131A00FD0}" type="slidenum">
              <a:rPr lang="en-US" altLang="de-DE"/>
              <a:pPr/>
              <a:t>‹Nr.›</a:t>
            </a:fld>
            <a:endParaRPr lang="en-US" altLang="de-DE"/>
          </a:p>
        </p:txBody>
      </p:sp>
      <p:sp>
        <p:nvSpPr>
          <p:cNvPr id="1039" name="Text Box 15">
            <a:extLst>
              <a:ext uri="{FF2B5EF4-FFF2-40B4-BE49-F238E27FC236}">
                <a16:creationId xmlns:a16="http://schemas.microsoft.com/office/drawing/2014/main" id="{3C669A33-ACCB-654C-884D-A633A8B56787}"/>
              </a:ext>
            </a:extLst>
          </p:cNvPr>
          <p:cNvSpPr txBox="1">
            <a:spLocks noChangeArrowheads="1"/>
          </p:cNvSpPr>
          <p:nvPr/>
        </p:nvSpPr>
        <p:spPr bwMode="auto">
          <a:xfrm>
            <a:off x="7467600" y="857250"/>
            <a:ext cx="1600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de-DE" sz="1800">
                <a:solidFill>
                  <a:srgbClr val="000000"/>
                </a:solidFill>
                <a:latin typeface="Arial" panose="020B0604020202020204" pitchFamily="34" charset="0"/>
              </a:rPr>
              <a:t>www.che.de</a:t>
            </a:r>
            <a:endParaRPr lang="de-DE" altLang="de-DE" sz="1400">
              <a:latin typeface="Arial" panose="020B0604020202020204" pitchFamily="34" charset="0"/>
            </a:endParaRPr>
          </a:p>
        </p:txBody>
      </p:sp>
      <p:pic>
        <p:nvPicPr>
          <p:cNvPr id="1040" name="Picture 16">
            <a:extLst>
              <a:ext uri="{FF2B5EF4-FFF2-40B4-BE49-F238E27FC236}">
                <a16:creationId xmlns:a16="http://schemas.microsoft.com/office/drawing/2014/main" id="{4EF8B673-B5B2-AF48-89E1-DD8062FD7405}"/>
              </a:ext>
            </a:extLst>
          </p:cNvPr>
          <p:cNvPicPr>
            <a:picLocks noChangeAspect="1" noChangeArrowheads="1"/>
          </p:cNvPicPr>
          <p:nvPr/>
        </p:nvPicPr>
        <p:blipFill>
          <a:blip r:embed="rId1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16813" y="169863"/>
            <a:ext cx="1295400" cy="696912"/>
          </a:xfrm>
          <a:prstGeom prst="rect">
            <a:avLst/>
          </a:prstGeom>
          <a:noFill/>
          <a:extLst>
            <a:ext uri="{909E8E84-426E-40DD-AFC4-6F175D3DCCD1}">
              <a14:hiddenFill xmlns:a14="http://schemas.microsoft.com/office/drawing/2010/main">
                <a:solidFill>
                  <a:srgbClr val="FFFFFF"/>
                </a:solidFill>
              </a14:hiddenFill>
            </a:ext>
          </a:extLst>
        </p:spPr>
      </p:pic>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rtl="0" eaLnBrk="0" fontAlgn="base" hangingPunct="0">
        <a:spcBef>
          <a:spcPct val="0"/>
        </a:spcBef>
        <a:spcAft>
          <a:spcPct val="0"/>
        </a:spcAft>
        <a:defRPr sz="3600" kern="12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panose="020B0604020202020204" pitchFamily="34" charset="0"/>
        </a:defRPr>
      </a:lvl2pPr>
      <a:lvl3pPr algn="l" rtl="0" eaLnBrk="0" fontAlgn="base" hangingPunct="0">
        <a:spcBef>
          <a:spcPct val="0"/>
        </a:spcBef>
        <a:spcAft>
          <a:spcPct val="0"/>
        </a:spcAft>
        <a:defRPr sz="3600">
          <a:solidFill>
            <a:schemeClr val="tx2"/>
          </a:solidFill>
          <a:latin typeface="Arial" panose="020B0604020202020204" pitchFamily="34" charset="0"/>
        </a:defRPr>
      </a:lvl3pPr>
      <a:lvl4pPr algn="l" rtl="0" eaLnBrk="0" fontAlgn="base" hangingPunct="0">
        <a:spcBef>
          <a:spcPct val="0"/>
        </a:spcBef>
        <a:spcAft>
          <a:spcPct val="0"/>
        </a:spcAft>
        <a:defRPr sz="3600">
          <a:solidFill>
            <a:schemeClr val="tx2"/>
          </a:solidFill>
          <a:latin typeface="Arial" panose="020B0604020202020204" pitchFamily="34" charset="0"/>
        </a:defRPr>
      </a:lvl4pPr>
      <a:lvl5pPr algn="l" rtl="0" eaLnBrk="0" fontAlgn="base" hangingPunct="0">
        <a:spcBef>
          <a:spcPct val="0"/>
        </a:spcBef>
        <a:spcAft>
          <a:spcPct val="0"/>
        </a:spcAft>
        <a:defRPr sz="3600">
          <a:solidFill>
            <a:schemeClr val="tx2"/>
          </a:solidFill>
          <a:latin typeface="Arial" panose="020B0604020202020204" pitchFamily="34" charset="0"/>
        </a:defRPr>
      </a:lvl5pPr>
      <a:lvl6pPr marL="457200" algn="l" rtl="0" eaLnBrk="0" fontAlgn="base" hangingPunct="0">
        <a:spcBef>
          <a:spcPct val="0"/>
        </a:spcBef>
        <a:spcAft>
          <a:spcPct val="0"/>
        </a:spcAft>
        <a:defRPr sz="3600">
          <a:solidFill>
            <a:schemeClr val="tx2"/>
          </a:solidFill>
          <a:latin typeface="Arial" panose="020B0604020202020204" pitchFamily="34" charset="0"/>
        </a:defRPr>
      </a:lvl6pPr>
      <a:lvl7pPr marL="914400" algn="l" rtl="0" eaLnBrk="0" fontAlgn="base" hangingPunct="0">
        <a:spcBef>
          <a:spcPct val="0"/>
        </a:spcBef>
        <a:spcAft>
          <a:spcPct val="0"/>
        </a:spcAft>
        <a:defRPr sz="3600">
          <a:solidFill>
            <a:schemeClr val="tx2"/>
          </a:solidFill>
          <a:latin typeface="Arial" panose="020B0604020202020204" pitchFamily="34" charset="0"/>
        </a:defRPr>
      </a:lvl7pPr>
      <a:lvl8pPr marL="1371600" algn="l" rtl="0" eaLnBrk="0" fontAlgn="base" hangingPunct="0">
        <a:spcBef>
          <a:spcPct val="0"/>
        </a:spcBef>
        <a:spcAft>
          <a:spcPct val="0"/>
        </a:spcAft>
        <a:defRPr sz="3600">
          <a:solidFill>
            <a:schemeClr val="tx2"/>
          </a:solidFill>
          <a:latin typeface="Arial" panose="020B0604020202020204" pitchFamily="34" charset="0"/>
        </a:defRPr>
      </a:lvl8pPr>
      <a:lvl9pPr marL="1828800" algn="l" rtl="0" eaLnBrk="0" fontAlgn="base" hangingPunct="0">
        <a:spcBef>
          <a:spcPct val="0"/>
        </a:spcBef>
        <a:spcAft>
          <a:spcPct val="0"/>
        </a:spcAft>
        <a:defRPr sz="36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accent1"/>
        </a:buClr>
        <a:buFont typeface="Webdings" pitchFamily="2" charset="2"/>
        <a:buChar char="&lt;"/>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ebdings" pitchFamily="2" charset="2"/>
        <a:buChar char="&lt;"/>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1"/>
        </a:buClr>
        <a:buFont typeface="Webdings" pitchFamily="2" charset="2"/>
        <a:buChar char="&lt;"/>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1"/>
        </a:buClr>
        <a:buFont typeface="Webdings" pitchFamily="2" charset="2"/>
        <a:buChar char="&lt;"/>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Font typeface="Webdings" pitchFamily="2" charset="2"/>
        <a:buChar char="&lt;"/>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69696"/>
        </a:solidFill>
        <a:effectLst/>
      </p:bgPr>
    </p:bg>
    <p:spTree>
      <p:nvGrpSpPr>
        <p:cNvPr id="1" name=""/>
        <p:cNvGrpSpPr/>
        <p:nvPr/>
      </p:nvGrpSpPr>
      <p:grpSpPr>
        <a:xfrm>
          <a:off x="0" y="0"/>
          <a:ext cx="0" cy="0"/>
          <a:chOff x="0" y="0"/>
          <a:chExt cx="0" cy="0"/>
        </a:xfrm>
      </p:grpSpPr>
      <p:sp>
        <p:nvSpPr>
          <p:cNvPr id="9" name="Datumsplatzhalter 2">
            <a:extLst>
              <a:ext uri="{FF2B5EF4-FFF2-40B4-BE49-F238E27FC236}">
                <a16:creationId xmlns:a16="http://schemas.microsoft.com/office/drawing/2014/main" id="{1D218946-A7A4-0042-8F2C-284F4B8E473A}"/>
              </a:ext>
            </a:extLst>
          </p:cNvPr>
          <p:cNvSpPr>
            <a:spLocks noGrp="1"/>
          </p:cNvSpPr>
          <p:nvPr>
            <p:ph type="dt" sz="half" idx="10"/>
          </p:nvPr>
        </p:nvSpPr>
        <p:spPr/>
        <p:txBody>
          <a:bodyPr/>
          <a:lstStyle/>
          <a:p>
            <a:r>
              <a:rPr lang="en-US" altLang="de-DE"/>
              <a:t>31.05.2001</a:t>
            </a:r>
          </a:p>
        </p:txBody>
      </p:sp>
      <p:sp>
        <p:nvSpPr>
          <p:cNvPr id="10" name="Foliennummernplatzhalter 3">
            <a:extLst>
              <a:ext uri="{FF2B5EF4-FFF2-40B4-BE49-F238E27FC236}">
                <a16:creationId xmlns:a16="http://schemas.microsoft.com/office/drawing/2014/main" id="{DAF025D4-BD2F-B44D-85D8-A017E8E5BA46}"/>
              </a:ext>
            </a:extLst>
          </p:cNvPr>
          <p:cNvSpPr>
            <a:spLocks noGrp="1"/>
          </p:cNvSpPr>
          <p:nvPr>
            <p:ph type="sldNum" sz="quarter" idx="11"/>
          </p:nvPr>
        </p:nvSpPr>
        <p:spPr/>
        <p:txBody>
          <a:bodyPr/>
          <a:lstStyle/>
          <a:p>
            <a:fld id="{A1ADE02E-DB14-744A-BF10-FD81CD3EC778}" type="slidenum">
              <a:rPr lang="en-US" altLang="de-DE"/>
              <a:pPr/>
              <a:t>1</a:t>
            </a:fld>
            <a:endParaRPr lang="en-US" altLang="de-DE"/>
          </a:p>
        </p:txBody>
      </p:sp>
      <p:sp>
        <p:nvSpPr>
          <p:cNvPr id="119811" name="Text Box 3">
            <a:extLst>
              <a:ext uri="{FF2B5EF4-FFF2-40B4-BE49-F238E27FC236}">
                <a16:creationId xmlns:a16="http://schemas.microsoft.com/office/drawing/2014/main" id="{A2A46A1E-7A62-5D47-82FE-D5F00EA33ADB}"/>
              </a:ext>
            </a:extLst>
          </p:cNvPr>
          <p:cNvSpPr txBox="1">
            <a:spLocks noChangeArrowheads="1"/>
          </p:cNvSpPr>
          <p:nvPr/>
        </p:nvSpPr>
        <p:spPr bwMode="auto">
          <a:xfrm>
            <a:off x="7696200" y="152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a:p>
        </p:txBody>
      </p:sp>
      <p:sp>
        <p:nvSpPr>
          <p:cNvPr id="119814" name="Rectangle 6">
            <a:extLst>
              <a:ext uri="{FF2B5EF4-FFF2-40B4-BE49-F238E27FC236}">
                <a16:creationId xmlns:a16="http://schemas.microsoft.com/office/drawing/2014/main" id="{187F62B6-39A4-B243-949B-CB4F44FD868A}"/>
              </a:ext>
            </a:extLst>
          </p:cNvPr>
          <p:cNvSpPr>
            <a:spLocks noGrp="1" noChangeArrowheads="1"/>
          </p:cNvSpPr>
          <p:nvPr>
            <p:ph type="title"/>
          </p:nvPr>
        </p:nvSpPr>
        <p:spPr>
          <a:xfrm>
            <a:off x="228600" y="228600"/>
            <a:ext cx="7400925" cy="685800"/>
          </a:xfrm>
        </p:spPr>
        <p:txBody>
          <a:bodyPr/>
          <a:lstStyle/>
          <a:p>
            <a:endParaRPr lang="de-DE" altLang="de-DE"/>
          </a:p>
        </p:txBody>
      </p:sp>
      <p:sp>
        <p:nvSpPr>
          <p:cNvPr id="119815" name="Rectangle 7">
            <a:extLst>
              <a:ext uri="{FF2B5EF4-FFF2-40B4-BE49-F238E27FC236}">
                <a16:creationId xmlns:a16="http://schemas.microsoft.com/office/drawing/2014/main" id="{015B4DDF-BDBD-8E45-AC20-9002FA4531BF}"/>
              </a:ext>
            </a:extLst>
          </p:cNvPr>
          <p:cNvSpPr>
            <a:spLocks noChangeArrowheads="1"/>
          </p:cNvSpPr>
          <p:nvPr/>
        </p:nvSpPr>
        <p:spPr bwMode="auto">
          <a:xfrm>
            <a:off x="1447800" y="1676400"/>
            <a:ext cx="6781800" cy="792163"/>
          </a:xfrm>
          <a:prstGeom prst="rect">
            <a:avLst/>
          </a:prstGeom>
          <a:solidFill>
            <a:srgbClr val="000000"/>
          </a:solidFill>
          <a:ln>
            <a:noFill/>
          </a:ln>
          <a:effectLst>
            <a:prstShdw prst="shdw17" dist="17961" dir="2700000">
              <a:srgbClr val="000000">
                <a:gamma/>
                <a:shade val="60000"/>
                <a:invGamma/>
              </a:srgb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r>
              <a:rPr lang="de-DE" altLang="de-DE" sz="4400" b="1">
                <a:latin typeface="Arial" panose="020B0604020202020204" pitchFamily="34" charset="0"/>
              </a:rPr>
              <a:t>Empfehlungen</a:t>
            </a:r>
            <a:endParaRPr lang="de-DE" altLang="de-DE" sz="3000"/>
          </a:p>
        </p:txBody>
      </p:sp>
      <p:sp>
        <p:nvSpPr>
          <p:cNvPr id="119816" name="Rectangle 8">
            <a:extLst>
              <a:ext uri="{FF2B5EF4-FFF2-40B4-BE49-F238E27FC236}">
                <a16:creationId xmlns:a16="http://schemas.microsoft.com/office/drawing/2014/main" id="{3E4D30BC-B9E9-0C44-9F15-B7BA7A5B037A}"/>
              </a:ext>
            </a:extLst>
          </p:cNvPr>
          <p:cNvSpPr>
            <a:spLocks noChangeArrowheads="1"/>
          </p:cNvSpPr>
          <p:nvPr/>
        </p:nvSpPr>
        <p:spPr bwMode="auto">
          <a:xfrm>
            <a:off x="1447800" y="2609850"/>
            <a:ext cx="6781800" cy="792163"/>
          </a:xfrm>
          <a:prstGeom prst="rect">
            <a:avLst/>
          </a:prstGeom>
          <a:solidFill>
            <a:srgbClr val="000000"/>
          </a:solidFill>
          <a:ln>
            <a:noFill/>
          </a:ln>
          <a:effectLst>
            <a:prstShdw prst="shdw17" dist="17961" dir="2700000">
              <a:srgbClr val="000000">
                <a:gamma/>
                <a:shade val="60000"/>
                <a:invGamma/>
              </a:srgb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r>
              <a:rPr lang="de-DE" altLang="de-DE" sz="3000" b="1">
                <a:latin typeface="Arial" panose="020B0604020202020204" pitchFamily="34" charset="0"/>
              </a:rPr>
              <a:t>zur</a:t>
            </a:r>
          </a:p>
        </p:txBody>
      </p:sp>
      <p:sp>
        <p:nvSpPr>
          <p:cNvPr id="119817" name="Rectangle 9">
            <a:extLst>
              <a:ext uri="{FF2B5EF4-FFF2-40B4-BE49-F238E27FC236}">
                <a16:creationId xmlns:a16="http://schemas.microsoft.com/office/drawing/2014/main" id="{C40DEA64-3227-014A-A6EF-5E3AF33D58DB}"/>
              </a:ext>
            </a:extLst>
          </p:cNvPr>
          <p:cNvSpPr>
            <a:spLocks noChangeArrowheads="1"/>
          </p:cNvSpPr>
          <p:nvPr/>
        </p:nvSpPr>
        <p:spPr bwMode="auto">
          <a:xfrm>
            <a:off x="1447800" y="3505200"/>
            <a:ext cx="6781800" cy="792163"/>
          </a:xfrm>
          <a:prstGeom prst="rect">
            <a:avLst/>
          </a:prstGeom>
          <a:solidFill>
            <a:srgbClr val="000000"/>
          </a:solidFill>
          <a:ln>
            <a:noFill/>
          </a:ln>
          <a:effectLst>
            <a:prstShdw prst="shdw17" dist="17961" dir="2700000">
              <a:srgbClr val="000000">
                <a:gamma/>
                <a:shade val="60000"/>
                <a:invGamma/>
              </a:srgb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r>
              <a:rPr lang="de-DE" altLang="de-DE" sz="4400" b="1">
                <a:latin typeface="Arial" panose="020B0604020202020204" pitchFamily="34" charset="0"/>
              </a:rPr>
              <a:t>Medienentwicklung</a:t>
            </a:r>
            <a:endParaRPr lang="de-DE" altLang="de-DE" sz="3000" b="1">
              <a:latin typeface="Arial" panose="020B0604020202020204" pitchFamily="34" charset="0"/>
            </a:endParaRPr>
          </a:p>
        </p:txBody>
      </p:sp>
      <p:sp>
        <p:nvSpPr>
          <p:cNvPr id="119818" name="Rectangle 10">
            <a:extLst>
              <a:ext uri="{FF2B5EF4-FFF2-40B4-BE49-F238E27FC236}">
                <a16:creationId xmlns:a16="http://schemas.microsoft.com/office/drawing/2014/main" id="{726FE5CD-191C-7545-AC12-6F556D403B25}"/>
              </a:ext>
            </a:extLst>
          </p:cNvPr>
          <p:cNvSpPr>
            <a:spLocks noChangeArrowheads="1"/>
          </p:cNvSpPr>
          <p:nvPr/>
        </p:nvSpPr>
        <p:spPr bwMode="auto">
          <a:xfrm>
            <a:off x="1447800" y="5402263"/>
            <a:ext cx="6781800" cy="792162"/>
          </a:xfrm>
          <a:prstGeom prst="rect">
            <a:avLst/>
          </a:prstGeom>
          <a:solidFill>
            <a:schemeClr val="bg2"/>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r>
              <a:rPr lang="de-DE" altLang="de-DE" sz="3000" b="1">
                <a:latin typeface="Arial" panose="020B0604020202020204" pitchFamily="34" charset="0"/>
              </a:rPr>
              <a:t>Detlef</a:t>
            </a:r>
            <a:r>
              <a:rPr lang="de-DE" altLang="de-DE" sz="3000" b="1">
                <a:solidFill>
                  <a:schemeClr val="bg1"/>
                </a:solidFill>
                <a:latin typeface="Arial" panose="020B0604020202020204" pitchFamily="34" charset="0"/>
              </a:rPr>
              <a:t> </a:t>
            </a:r>
            <a:r>
              <a:rPr lang="de-DE" altLang="de-DE" sz="3000" b="1">
                <a:latin typeface="Arial" panose="020B0604020202020204" pitchFamily="34" charset="0"/>
              </a:rPr>
              <a:t>Müller-Böling</a:t>
            </a:r>
            <a:endParaRPr lang="de-DE" altLang="de-DE" sz="3000" b="1">
              <a:solidFill>
                <a:schemeClr val="bg1"/>
              </a:solidFill>
              <a:latin typeface="Arial" panose="020B0604020202020204" pitchFamily="34" charset="0"/>
            </a:endParaRPr>
          </a:p>
        </p:txBody>
      </p:sp>
      <p:sp>
        <p:nvSpPr>
          <p:cNvPr id="119819" name="Rectangle 11">
            <a:extLst>
              <a:ext uri="{FF2B5EF4-FFF2-40B4-BE49-F238E27FC236}">
                <a16:creationId xmlns:a16="http://schemas.microsoft.com/office/drawing/2014/main" id="{0ABE4384-F1F9-DA47-AA56-79DA501D7E6C}"/>
              </a:ext>
            </a:extLst>
          </p:cNvPr>
          <p:cNvSpPr>
            <a:spLocks noChangeArrowheads="1"/>
          </p:cNvSpPr>
          <p:nvPr/>
        </p:nvSpPr>
        <p:spPr bwMode="auto">
          <a:xfrm>
            <a:off x="3041650" y="4660900"/>
            <a:ext cx="3594100" cy="581025"/>
          </a:xfrm>
          <a:prstGeom prst="rect">
            <a:avLst/>
          </a:prstGeom>
          <a:solidFill>
            <a:srgbClr val="000000"/>
          </a:solidFill>
          <a:ln>
            <a:noFill/>
          </a:ln>
          <a:effectLst>
            <a:prstShdw prst="shdw17" dist="17961" dir="2700000">
              <a:srgbClr val="000000">
                <a:gamma/>
                <a:shade val="60000"/>
                <a:invGamma/>
              </a:srgb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r>
              <a:rPr lang="de-DE" altLang="de-DE" b="1">
                <a:latin typeface="Arial" panose="020B0604020202020204" pitchFamily="34" charset="0"/>
              </a:rPr>
              <a:t>22. Juni 2001</a:t>
            </a:r>
            <a:endParaRPr lang="de-DE" altLang="de-DE" sz="3000" b="1">
              <a:latin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Datumsplatzhalter 1">
            <a:extLst>
              <a:ext uri="{FF2B5EF4-FFF2-40B4-BE49-F238E27FC236}">
                <a16:creationId xmlns:a16="http://schemas.microsoft.com/office/drawing/2014/main" id="{45E433A3-8DA4-0D49-B071-BA62A7090930}"/>
              </a:ext>
            </a:extLst>
          </p:cNvPr>
          <p:cNvSpPr>
            <a:spLocks noGrp="1"/>
          </p:cNvSpPr>
          <p:nvPr>
            <p:ph type="dt" sz="half" idx="10"/>
          </p:nvPr>
        </p:nvSpPr>
        <p:spPr/>
        <p:txBody>
          <a:bodyPr/>
          <a:lstStyle/>
          <a:p>
            <a:r>
              <a:rPr lang="en-US" altLang="de-DE"/>
              <a:t>31.05.2001</a:t>
            </a:r>
          </a:p>
        </p:txBody>
      </p:sp>
      <p:sp>
        <p:nvSpPr>
          <p:cNvPr id="92" name="Foliennummernplatzhalter 2">
            <a:extLst>
              <a:ext uri="{FF2B5EF4-FFF2-40B4-BE49-F238E27FC236}">
                <a16:creationId xmlns:a16="http://schemas.microsoft.com/office/drawing/2014/main" id="{0D9DBF12-7969-3A4B-93F1-01566F6D894F}"/>
              </a:ext>
            </a:extLst>
          </p:cNvPr>
          <p:cNvSpPr>
            <a:spLocks noGrp="1"/>
          </p:cNvSpPr>
          <p:nvPr>
            <p:ph type="sldNum" sz="quarter" idx="11"/>
          </p:nvPr>
        </p:nvSpPr>
        <p:spPr/>
        <p:txBody>
          <a:bodyPr/>
          <a:lstStyle/>
          <a:p>
            <a:fld id="{FBA0A44B-A097-544E-9826-96E42B6B3689}" type="slidenum">
              <a:rPr lang="en-US" altLang="de-DE"/>
              <a:pPr/>
              <a:t>10</a:t>
            </a:fld>
            <a:endParaRPr lang="en-US" altLang="de-DE"/>
          </a:p>
        </p:txBody>
      </p:sp>
      <p:sp>
        <p:nvSpPr>
          <p:cNvPr id="111619" name="Text Box 1027">
            <a:extLst>
              <a:ext uri="{FF2B5EF4-FFF2-40B4-BE49-F238E27FC236}">
                <a16:creationId xmlns:a16="http://schemas.microsoft.com/office/drawing/2014/main" id="{C99C86F2-E013-4E4D-A196-5C3CDECEAD71}"/>
              </a:ext>
            </a:extLst>
          </p:cNvPr>
          <p:cNvSpPr txBox="1">
            <a:spLocks noChangeArrowheads="1"/>
          </p:cNvSpPr>
          <p:nvPr/>
        </p:nvSpPr>
        <p:spPr bwMode="auto">
          <a:xfrm>
            <a:off x="228600" y="228600"/>
            <a:ext cx="69596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4000" b="1">
                <a:latin typeface="Arial" panose="020B0604020202020204" pitchFamily="34" charset="0"/>
              </a:rPr>
              <a:t>Modell Corporate University</a:t>
            </a:r>
            <a:endParaRPr lang="de-DE" altLang="de-DE" b="1">
              <a:latin typeface="Arial" panose="020B0604020202020204" pitchFamily="34" charset="0"/>
            </a:endParaRPr>
          </a:p>
        </p:txBody>
      </p:sp>
      <p:grpSp>
        <p:nvGrpSpPr>
          <p:cNvPr id="111620" name="Group 1028">
            <a:extLst>
              <a:ext uri="{FF2B5EF4-FFF2-40B4-BE49-F238E27FC236}">
                <a16:creationId xmlns:a16="http://schemas.microsoft.com/office/drawing/2014/main" id="{EE741586-935D-E148-B3A7-865138D6D790}"/>
              </a:ext>
            </a:extLst>
          </p:cNvPr>
          <p:cNvGrpSpPr>
            <a:grpSpLocks/>
          </p:cNvGrpSpPr>
          <p:nvPr/>
        </p:nvGrpSpPr>
        <p:grpSpPr bwMode="auto">
          <a:xfrm>
            <a:off x="0" y="990600"/>
            <a:ext cx="9144000" cy="2590800"/>
            <a:chOff x="5558" y="10080"/>
            <a:chExt cx="7259" cy="2105"/>
          </a:xfrm>
        </p:grpSpPr>
        <p:sp>
          <p:nvSpPr>
            <p:cNvPr id="111621" name="Rectangle 1029">
              <a:extLst>
                <a:ext uri="{FF2B5EF4-FFF2-40B4-BE49-F238E27FC236}">
                  <a16:creationId xmlns:a16="http://schemas.microsoft.com/office/drawing/2014/main" id="{558B6180-3CEC-0D44-BD58-BC833FA4B1BD}"/>
                </a:ext>
              </a:extLst>
            </p:cNvPr>
            <p:cNvSpPr>
              <a:spLocks noChangeArrowheads="1"/>
            </p:cNvSpPr>
            <p:nvPr/>
          </p:nvSpPr>
          <p:spPr bwMode="auto">
            <a:xfrm>
              <a:off x="5558" y="10080"/>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22" name="Rectangle 1030">
              <a:extLst>
                <a:ext uri="{FF2B5EF4-FFF2-40B4-BE49-F238E27FC236}">
                  <a16:creationId xmlns:a16="http://schemas.microsoft.com/office/drawing/2014/main" id="{A210038B-66FA-BF45-8110-5BFAF576556D}"/>
                </a:ext>
              </a:extLst>
            </p:cNvPr>
            <p:cNvSpPr>
              <a:spLocks noChangeArrowheads="1"/>
            </p:cNvSpPr>
            <p:nvPr/>
          </p:nvSpPr>
          <p:spPr bwMode="auto">
            <a:xfrm>
              <a:off x="5558" y="10145"/>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23" name="Rectangle 1031">
              <a:extLst>
                <a:ext uri="{FF2B5EF4-FFF2-40B4-BE49-F238E27FC236}">
                  <a16:creationId xmlns:a16="http://schemas.microsoft.com/office/drawing/2014/main" id="{923FF40E-BABD-1B43-A450-1FA0F3A78F97}"/>
                </a:ext>
              </a:extLst>
            </p:cNvPr>
            <p:cNvSpPr>
              <a:spLocks noChangeArrowheads="1"/>
            </p:cNvSpPr>
            <p:nvPr/>
          </p:nvSpPr>
          <p:spPr bwMode="auto">
            <a:xfrm>
              <a:off x="5558" y="10212"/>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24" name="Rectangle 1032">
              <a:extLst>
                <a:ext uri="{FF2B5EF4-FFF2-40B4-BE49-F238E27FC236}">
                  <a16:creationId xmlns:a16="http://schemas.microsoft.com/office/drawing/2014/main" id="{19A89BE4-1ACD-C143-AB2E-C91BDA8C49CD}"/>
                </a:ext>
              </a:extLst>
            </p:cNvPr>
            <p:cNvSpPr>
              <a:spLocks noChangeArrowheads="1"/>
            </p:cNvSpPr>
            <p:nvPr/>
          </p:nvSpPr>
          <p:spPr bwMode="auto">
            <a:xfrm>
              <a:off x="5558" y="10277"/>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25" name="Rectangle 1033">
              <a:extLst>
                <a:ext uri="{FF2B5EF4-FFF2-40B4-BE49-F238E27FC236}">
                  <a16:creationId xmlns:a16="http://schemas.microsoft.com/office/drawing/2014/main" id="{DE1B2DA3-72FA-6945-902A-6F019CD968E8}"/>
                </a:ext>
              </a:extLst>
            </p:cNvPr>
            <p:cNvSpPr>
              <a:spLocks noChangeArrowheads="1"/>
            </p:cNvSpPr>
            <p:nvPr/>
          </p:nvSpPr>
          <p:spPr bwMode="auto">
            <a:xfrm>
              <a:off x="5558" y="10343"/>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26" name="Rectangle 1034">
              <a:extLst>
                <a:ext uri="{FF2B5EF4-FFF2-40B4-BE49-F238E27FC236}">
                  <a16:creationId xmlns:a16="http://schemas.microsoft.com/office/drawing/2014/main" id="{FACACA8C-EB22-1749-BC46-B79C3D360776}"/>
                </a:ext>
              </a:extLst>
            </p:cNvPr>
            <p:cNvSpPr>
              <a:spLocks noChangeArrowheads="1"/>
            </p:cNvSpPr>
            <p:nvPr/>
          </p:nvSpPr>
          <p:spPr bwMode="auto">
            <a:xfrm>
              <a:off x="5558" y="10408"/>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27" name="Rectangle 1035">
              <a:extLst>
                <a:ext uri="{FF2B5EF4-FFF2-40B4-BE49-F238E27FC236}">
                  <a16:creationId xmlns:a16="http://schemas.microsoft.com/office/drawing/2014/main" id="{6A3FEA1C-D0F2-0D41-8C27-EE899A84A970}"/>
                </a:ext>
              </a:extLst>
            </p:cNvPr>
            <p:cNvSpPr>
              <a:spLocks noChangeArrowheads="1"/>
            </p:cNvSpPr>
            <p:nvPr/>
          </p:nvSpPr>
          <p:spPr bwMode="auto">
            <a:xfrm>
              <a:off x="5558" y="10475"/>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28" name="Rectangle 1036">
              <a:extLst>
                <a:ext uri="{FF2B5EF4-FFF2-40B4-BE49-F238E27FC236}">
                  <a16:creationId xmlns:a16="http://schemas.microsoft.com/office/drawing/2014/main" id="{F811CCB3-0DC1-7B45-B247-FA61BD691827}"/>
                </a:ext>
              </a:extLst>
            </p:cNvPr>
            <p:cNvSpPr>
              <a:spLocks noChangeArrowheads="1"/>
            </p:cNvSpPr>
            <p:nvPr/>
          </p:nvSpPr>
          <p:spPr bwMode="auto">
            <a:xfrm>
              <a:off x="5558" y="10540"/>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29" name="Rectangle 1037">
              <a:extLst>
                <a:ext uri="{FF2B5EF4-FFF2-40B4-BE49-F238E27FC236}">
                  <a16:creationId xmlns:a16="http://schemas.microsoft.com/office/drawing/2014/main" id="{4AA5D773-6064-2140-AC84-DC7A104CB8C8}"/>
                </a:ext>
              </a:extLst>
            </p:cNvPr>
            <p:cNvSpPr>
              <a:spLocks noChangeArrowheads="1"/>
            </p:cNvSpPr>
            <p:nvPr/>
          </p:nvSpPr>
          <p:spPr bwMode="auto">
            <a:xfrm>
              <a:off x="5558" y="10606"/>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30" name="Rectangle 1038">
              <a:extLst>
                <a:ext uri="{FF2B5EF4-FFF2-40B4-BE49-F238E27FC236}">
                  <a16:creationId xmlns:a16="http://schemas.microsoft.com/office/drawing/2014/main" id="{60588788-23E3-C445-B6B9-574B8CDA5953}"/>
                </a:ext>
              </a:extLst>
            </p:cNvPr>
            <p:cNvSpPr>
              <a:spLocks noChangeArrowheads="1"/>
            </p:cNvSpPr>
            <p:nvPr/>
          </p:nvSpPr>
          <p:spPr bwMode="auto">
            <a:xfrm>
              <a:off x="5558" y="10671"/>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31" name="Rectangle 1039">
              <a:extLst>
                <a:ext uri="{FF2B5EF4-FFF2-40B4-BE49-F238E27FC236}">
                  <a16:creationId xmlns:a16="http://schemas.microsoft.com/office/drawing/2014/main" id="{DC5A15E3-A03A-0543-A975-4B2766C63586}"/>
                </a:ext>
              </a:extLst>
            </p:cNvPr>
            <p:cNvSpPr>
              <a:spLocks noChangeArrowheads="1"/>
            </p:cNvSpPr>
            <p:nvPr/>
          </p:nvSpPr>
          <p:spPr bwMode="auto">
            <a:xfrm>
              <a:off x="5558" y="10738"/>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32" name="Rectangle 1040">
              <a:extLst>
                <a:ext uri="{FF2B5EF4-FFF2-40B4-BE49-F238E27FC236}">
                  <a16:creationId xmlns:a16="http://schemas.microsoft.com/office/drawing/2014/main" id="{A74E6409-7F23-8941-8CE9-3382CBE445E7}"/>
                </a:ext>
              </a:extLst>
            </p:cNvPr>
            <p:cNvSpPr>
              <a:spLocks noChangeArrowheads="1"/>
            </p:cNvSpPr>
            <p:nvPr/>
          </p:nvSpPr>
          <p:spPr bwMode="auto">
            <a:xfrm>
              <a:off x="5558" y="10803"/>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33" name="Rectangle 1041">
              <a:extLst>
                <a:ext uri="{FF2B5EF4-FFF2-40B4-BE49-F238E27FC236}">
                  <a16:creationId xmlns:a16="http://schemas.microsoft.com/office/drawing/2014/main" id="{45AEA9A2-A357-D544-A5BC-A08BDB077E42}"/>
                </a:ext>
              </a:extLst>
            </p:cNvPr>
            <p:cNvSpPr>
              <a:spLocks noChangeArrowheads="1"/>
            </p:cNvSpPr>
            <p:nvPr/>
          </p:nvSpPr>
          <p:spPr bwMode="auto">
            <a:xfrm>
              <a:off x="5558" y="10869"/>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34" name="Rectangle 1042">
              <a:extLst>
                <a:ext uri="{FF2B5EF4-FFF2-40B4-BE49-F238E27FC236}">
                  <a16:creationId xmlns:a16="http://schemas.microsoft.com/office/drawing/2014/main" id="{33708334-95A4-B34F-9BDF-659ECACDE814}"/>
                </a:ext>
              </a:extLst>
            </p:cNvPr>
            <p:cNvSpPr>
              <a:spLocks noChangeArrowheads="1"/>
            </p:cNvSpPr>
            <p:nvPr/>
          </p:nvSpPr>
          <p:spPr bwMode="auto">
            <a:xfrm>
              <a:off x="5558" y="10934"/>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35" name="Rectangle 1043">
              <a:extLst>
                <a:ext uri="{FF2B5EF4-FFF2-40B4-BE49-F238E27FC236}">
                  <a16:creationId xmlns:a16="http://schemas.microsoft.com/office/drawing/2014/main" id="{A8616B66-AA70-EC4A-B71E-DB563955806C}"/>
                </a:ext>
              </a:extLst>
            </p:cNvPr>
            <p:cNvSpPr>
              <a:spLocks noChangeArrowheads="1"/>
            </p:cNvSpPr>
            <p:nvPr/>
          </p:nvSpPr>
          <p:spPr bwMode="auto">
            <a:xfrm>
              <a:off x="5558" y="11001"/>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36" name="Rectangle 1044">
              <a:extLst>
                <a:ext uri="{FF2B5EF4-FFF2-40B4-BE49-F238E27FC236}">
                  <a16:creationId xmlns:a16="http://schemas.microsoft.com/office/drawing/2014/main" id="{12D10BE8-91C9-CC48-8A52-6B5BB4932C17}"/>
                </a:ext>
              </a:extLst>
            </p:cNvPr>
            <p:cNvSpPr>
              <a:spLocks noChangeArrowheads="1"/>
            </p:cNvSpPr>
            <p:nvPr/>
          </p:nvSpPr>
          <p:spPr bwMode="auto">
            <a:xfrm>
              <a:off x="5558" y="11066"/>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37" name="Rectangle 1045">
              <a:extLst>
                <a:ext uri="{FF2B5EF4-FFF2-40B4-BE49-F238E27FC236}">
                  <a16:creationId xmlns:a16="http://schemas.microsoft.com/office/drawing/2014/main" id="{2DAD76BE-28C3-4346-AC1D-BE40289993C9}"/>
                </a:ext>
              </a:extLst>
            </p:cNvPr>
            <p:cNvSpPr>
              <a:spLocks noChangeArrowheads="1"/>
            </p:cNvSpPr>
            <p:nvPr/>
          </p:nvSpPr>
          <p:spPr bwMode="auto">
            <a:xfrm>
              <a:off x="5558" y="11132"/>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38" name="Rectangle 1046">
              <a:extLst>
                <a:ext uri="{FF2B5EF4-FFF2-40B4-BE49-F238E27FC236}">
                  <a16:creationId xmlns:a16="http://schemas.microsoft.com/office/drawing/2014/main" id="{DF7C8978-51AF-1E48-AD9A-E55D77CA383B}"/>
                </a:ext>
              </a:extLst>
            </p:cNvPr>
            <p:cNvSpPr>
              <a:spLocks noChangeArrowheads="1"/>
            </p:cNvSpPr>
            <p:nvPr/>
          </p:nvSpPr>
          <p:spPr bwMode="auto">
            <a:xfrm>
              <a:off x="5558" y="11197"/>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39" name="Rectangle 1047">
              <a:extLst>
                <a:ext uri="{FF2B5EF4-FFF2-40B4-BE49-F238E27FC236}">
                  <a16:creationId xmlns:a16="http://schemas.microsoft.com/office/drawing/2014/main" id="{AA9E7081-1212-514C-9A05-98C0E3B0B7CC}"/>
                </a:ext>
              </a:extLst>
            </p:cNvPr>
            <p:cNvSpPr>
              <a:spLocks noChangeArrowheads="1"/>
            </p:cNvSpPr>
            <p:nvPr/>
          </p:nvSpPr>
          <p:spPr bwMode="auto">
            <a:xfrm>
              <a:off x="5558" y="11264"/>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40" name="Rectangle 1048">
              <a:extLst>
                <a:ext uri="{FF2B5EF4-FFF2-40B4-BE49-F238E27FC236}">
                  <a16:creationId xmlns:a16="http://schemas.microsoft.com/office/drawing/2014/main" id="{8D641B7A-AB30-0D45-8E15-0EC8448F4096}"/>
                </a:ext>
              </a:extLst>
            </p:cNvPr>
            <p:cNvSpPr>
              <a:spLocks noChangeArrowheads="1"/>
            </p:cNvSpPr>
            <p:nvPr/>
          </p:nvSpPr>
          <p:spPr bwMode="auto">
            <a:xfrm>
              <a:off x="5558" y="11329"/>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41" name="Rectangle 1049">
              <a:extLst>
                <a:ext uri="{FF2B5EF4-FFF2-40B4-BE49-F238E27FC236}">
                  <a16:creationId xmlns:a16="http://schemas.microsoft.com/office/drawing/2014/main" id="{25FF76A1-47C5-CA45-965B-50EAB18987BD}"/>
                </a:ext>
              </a:extLst>
            </p:cNvPr>
            <p:cNvSpPr>
              <a:spLocks noChangeArrowheads="1"/>
            </p:cNvSpPr>
            <p:nvPr/>
          </p:nvSpPr>
          <p:spPr bwMode="auto">
            <a:xfrm>
              <a:off x="5558" y="11395"/>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42" name="Rectangle 1050">
              <a:extLst>
                <a:ext uri="{FF2B5EF4-FFF2-40B4-BE49-F238E27FC236}">
                  <a16:creationId xmlns:a16="http://schemas.microsoft.com/office/drawing/2014/main" id="{00F9E978-61A0-F543-B499-BCED4105DFFB}"/>
                </a:ext>
              </a:extLst>
            </p:cNvPr>
            <p:cNvSpPr>
              <a:spLocks noChangeArrowheads="1"/>
            </p:cNvSpPr>
            <p:nvPr/>
          </p:nvSpPr>
          <p:spPr bwMode="auto">
            <a:xfrm>
              <a:off x="5558" y="11460"/>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43" name="Rectangle 1051">
              <a:extLst>
                <a:ext uri="{FF2B5EF4-FFF2-40B4-BE49-F238E27FC236}">
                  <a16:creationId xmlns:a16="http://schemas.microsoft.com/office/drawing/2014/main" id="{65CD33E3-52C6-A649-9668-88B1E25450BE}"/>
                </a:ext>
              </a:extLst>
            </p:cNvPr>
            <p:cNvSpPr>
              <a:spLocks noChangeArrowheads="1"/>
            </p:cNvSpPr>
            <p:nvPr/>
          </p:nvSpPr>
          <p:spPr bwMode="auto">
            <a:xfrm>
              <a:off x="5558" y="11527"/>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44" name="Rectangle 1052">
              <a:extLst>
                <a:ext uri="{FF2B5EF4-FFF2-40B4-BE49-F238E27FC236}">
                  <a16:creationId xmlns:a16="http://schemas.microsoft.com/office/drawing/2014/main" id="{9D6917D4-5291-2B48-BB98-A61BDB68B207}"/>
                </a:ext>
              </a:extLst>
            </p:cNvPr>
            <p:cNvSpPr>
              <a:spLocks noChangeArrowheads="1"/>
            </p:cNvSpPr>
            <p:nvPr/>
          </p:nvSpPr>
          <p:spPr bwMode="auto">
            <a:xfrm>
              <a:off x="5558" y="11592"/>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45" name="Rectangle 1053">
              <a:extLst>
                <a:ext uri="{FF2B5EF4-FFF2-40B4-BE49-F238E27FC236}">
                  <a16:creationId xmlns:a16="http://schemas.microsoft.com/office/drawing/2014/main" id="{9CCF48FF-0DAC-DA43-A05A-1B08F926A231}"/>
                </a:ext>
              </a:extLst>
            </p:cNvPr>
            <p:cNvSpPr>
              <a:spLocks noChangeArrowheads="1"/>
            </p:cNvSpPr>
            <p:nvPr/>
          </p:nvSpPr>
          <p:spPr bwMode="auto">
            <a:xfrm>
              <a:off x="5558" y="11659"/>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46" name="Rectangle 1054">
              <a:extLst>
                <a:ext uri="{FF2B5EF4-FFF2-40B4-BE49-F238E27FC236}">
                  <a16:creationId xmlns:a16="http://schemas.microsoft.com/office/drawing/2014/main" id="{0402FC9F-348D-0545-B479-51806B687C84}"/>
                </a:ext>
              </a:extLst>
            </p:cNvPr>
            <p:cNvSpPr>
              <a:spLocks noChangeArrowheads="1"/>
            </p:cNvSpPr>
            <p:nvPr/>
          </p:nvSpPr>
          <p:spPr bwMode="auto">
            <a:xfrm>
              <a:off x="5558" y="11724"/>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47" name="Rectangle 1055">
              <a:extLst>
                <a:ext uri="{FF2B5EF4-FFF2-40B4-BE49-F238E27FC236}">
                  <a16:creationId xmlns:a16="http://schemas.microsoft.com/office/drawing/2014/main" id="{07F82709-749A-C944-B505-CCE063F9EF2C}"/>
                </a:ext>
              </a:extLst>
            </p:cNvPr>
            <p:cNvSpPr>
              <a:spLocks noChangeArrowheads="1"/>
            </p:cNvSpPr>
            <p:nvPr/>
          </p:nvSpPr>
          <p:spPr bwMode="auto">
            <a:xfrm>
              <a:off x="5558" y="11790"/>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48" name="Rectangle 1056">
              <a:extLst>
                <a:ext uri="{FF2B5EF4-FFF2-40B4-BE49-F238E27FC236}">
                  <a16:creationId xmlns:a16="http://schemas.microsoft.com/office/drawing/2014/main" id="{9E8B2F62-E7ED-CD4E-B6FB-E2336C1BE51A}"/>
                </a:ext>
              </a:extLst>
            </p:cNvPr>
            <p:cNvSpPr>
              <a:spLocks noChangeArrowheads="1"/>
            </p:cNvSpPr>
            <p:nvPr/>
          </p:nvSpPr>
          <p:spPr bwMode="auto">
            <a:xfrm>
              <a:off x="5558" y="11855"/>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49" name="Rectangle 1057">
              <a:extLst>
                <a:ext uri="{FF2B5EF4-FFF2-40B4-BE49-F238E27FC236}">
                  <a16:creationId xmlns:a16="http://schemas.microsoft.com/office/drawing/2014/main" id="{96379881-5F19-4F44-B6D9-4D0EE07208F9}"/>
                </a:ext>
              </a:extLst>
            </p:cNvPr>
            <p:cNvSpPr>
              <a:spLocks noChangeArrowheads="1"/>
            </p:cNvSpPr>
            <p:nvPr/>
          </p:nvSpPr>
          <p:spPr bwMode="auto">
            <a:xfrm>
              <a:off x="5558" y="11922"/>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50" name="Rectangle 1058">
              <a:extLst>
                <a:ext uri="{FF2B5EF4-FFF2-40B4-BE49-F238E27FC236}">
                  <a16:creationId xmlns:a16="http://schemas.microsoft.com/office/drawing/2014/main" id="{9337AA0B-8424-344C-A42A-945AFD8A65FA}"/>
                </a:ext>
              </a:extLst>
            </p:cNvPr>
            <p:cNvSpPr>
              <a:spLocks noChangeArrowheads="1"/>
            </p:cNvSpPr>
            <p:nvPr/>
          </p:nvSpPr>
          <p:spPr bwMode="auto">
            <a:xfrm>
              <a:off x="5558" y="11987"/>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51" name="Rectangle 1059">
              <a:extLst>
                <a:ext uri="{FF2B5EF4-FFF2-40B4-BE49-F238E27FC236}">
                  <a16:creationId xmlns:a16="http://schemas.microsoft.com/office/drawing/2014/main" id="{1C6B4BE4-09D9-244D-9BEF-2E92B8ACC67F}"/>
                </a:ext>
              </a:extLst>
            </p:cNvPr>
            <p:cNvSpPr>
              <a:spLocks noChangeArrowheads="1"/>
            </p:cNvSpPr>
            <p:nvPr/>
          </p:nvSpPr>
          <p:spPr bwMode="auto">
            <a:xfrm>
              <a:off x="5558" y="12053"/>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52" name="Rectangle 1060">
              <a:extLst>
                <a:ext uri="{FF2B5EF4-FFF2-40B4-BE49-F238E27FC236}">
                  <a16:creationId xmlns:a16="http://schemas.microsoft.com/office/drawing/2014/main" id="{8424C265-3771-2D45-8DF1-205887EFB031}"/>
                </a:ext>
              </a:extLst>
            </p:cNvPr>
            <p:cNvSpPr>
              <a:spLocks noChangeArrowheads="1"/>
            </p:cNvSpPr>
            <p:nvPr/>
          </p:nvSpPr>
          <p:spPr bwMode="auto">
            <a:xfrm>
              <a:off x="5558" y="12118"/>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grpSp>
      <p:sp>
        <p:nvSpPr>
          <p:cNvPr id="111653" name="Freeform 1061">
            <a:extLst>
              <a:ext uri="{FF2B5EF4-FFF2-40B4-BE49-F238E27FC236}">
                <a16:creationId xmlns:a16="http://schemas.microsoft.com/office/drawing/2014/main" id="{3618BAAF-4491-2F43-86F4-B6CF3638B7C5}"/>
              </a:ext>
            </a:extLst>
          </p:cNvPr>
          <p:cNvSpPr>
            <a:spLocks/>
          </p:cNvSpPr>
          <p:nvPr/>
        </p:nvSpPr>
        <p:spPr bwMode="auto">
          <a:xfrm>
            <a:off x="0"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654" name="Text Box 1062">
            <a:extLst>
              <a:ext uri="{FF2B5EF4-FFF2-40B4-BE49-F238E27FC236}">
                <a16:creationId xmlns:a16="http://schemas.microsoft.com/office/drawing/2014/main" id="{97FDECCE-3A77-D448-92BA-6312941CAE85}"/>
              </a:ext>
            </a:extLst>
          </p:cNvPr>
          <p:cNvSpPr txBox="1">
            <a:spLocks noChangeArrowheads="1"/>
          </p:cNvSpPr>
          <p:nvPr/>
        </p:nvSpPr>
        <p:spPr bwMode="auto">
          <a:xfrm>
            <a:off x="228600" y="1676400"/>
            <a:ext cx="14763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t>   </a:t>
            </a:r>
            <a:r>
              <a:rPr lang="de-DE" altLang="de-DE" sz="2000" b="1">
                <a:latin typeface="Arial Narrow" panose="020B0604020202020204" pitchFamily="34" charset="0"/>
              </a:rPr>
              <a:t>Content</a:t>
            </a:r>
          </a:p>
          <a:p>
            <a:r>
              <a:rPr lang="de-DE" altLang="de-DE" sz="2000" b="1">
                <a:latin typeface="Arial Narrow" panose="020B0604020202020204" pitchFamily="34" charset="0"/>
              </a:rPr>
              <a:t>    generieren</a:t>
            </a:r>
          </a:p>
          <a:p>
            <a:r>
              <a:rPr lang="de-DE" altLang="de-DE" sz="2000" b="1">
                <a:latin typeface="Arial Narrow" panose="020B0604020202020204" pitchFamily="34" charset="0"/>
              </a:rPr>
              <a:t> (Forschung)</a:t>
            </a:r>
            <a:endParaRPr lang="de-DE" altLang="de-DE" sz="1200"/>
          </a:p>
        </p:txBody>
      </p:sp>
      <p:sp>
        <p:nvSpPr>
          <p:cNvPr id="111655" name="Freeform 1063">
            <a:extLst>
              <a:ext uri="{FF2B5EF4-FFF2-40B4-BE49-F238E27FC236}">
                <a16:creationId xmlns:a16="http://schemas.microsoft.com/office/drawing/2014/main" id="{E86DB078-78B9-9645-82B7-B01C6E33B314}"/>
              </a:ext>
            </a:extLst>
          </p:cNvPr>
          <p:cNvSpPr>
            <a:spLocks/>
          </p:cNvSpPr>
          <p:nvPr/>
        </p:nvSpPr>
        <p:spPr bwMode="auto">
          <a:xfrm>
            <a:off x="1438275"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656" name="Freeform 1064">
            <a:extLst>
              <a:ext uri="{FF2B5EF4-FFF2-40B4-BE49-F238E27FC236}">
                <a16:creationId xmlns:a16="http://schemas.microsoft.com/office/drawing/2014/main" id="{F64CC87C-ABFB-D74A-9ED7-76CC385DCA17}"/>
              </a:ext>
            </a:extLst>
          </p:cNvPr>
          <p:cNvSpPr>
            <a:spLocks/>
          </p:cNvSpPr>
          <p:nvPr/>
        </p:nvSpPr>
        <p:spPr bwMode="auto">
          <a:xfrm>
            <a:off x="2878138"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657" name="Freeform 1065">
            <a:extLst>
              <a:ext uri="{FF2B5EF4-FFF2-40B4-BE49-F238E27FC236}">
                <a16:creationId xmlns:a16="http://schemas.microsoft.com/office/drawing/2014/main" id="{7A6B4A12-1E35-E542-9C12-4C6A316509C9}"/>
              </a:ext>
            </a:extLst>
          </p:cNvPr>
          <p:cNvSpPr>
            <a:spLocks/>
          </p:cNvSpPr>
          <p:nvPr/>
        </p:nvSpPr>
        <p:spPr bwMode="auto">
          <a:xfrm>
            <a:off x="4318000"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658" name="Freeform 1066">
            <a:extLst>
              <a:ext uri="{FF2B5EF4-FFF2-40B4-BE49-F238E27FC236}">
                <a16:creationId xmlns:a16="http://schemas.microsoft.com/office/drawing/2014/main" id="{F0D7D203-231A-4C4B-B37A-79DC63509A41}"/>
              </a:ext>
            </a:extLst>
          </p:cNvPr>
          <p:cNvSpPr>
            <a:spLocks/>
          </p:cNvSpPr>
          <p:nvPr/>
        </p:nvSpPr>
        <p:spPr bwMode="auto">
          <a:xfrm>
            <a:off x="5757863"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659" name="Freeform 1067">
            <a:extLst>
              <a:ext uri="{FF2B5EF4-FFF2-40B4-BE49-F238E27FC236}">
                <a16:creationId xmlns:a16="http://schemas.microsoft.com/office/drawing/2014/main" id="{70332897-FFC9-1242-98BE-E8479CDBF7D9}"/>
              </a:ext>
            </a:extLst>
          </p:cNvPr>
          <p:cNvSpPr>
            <a:spLocks/>
          </p:cNvSpPr>
          <p:nvPr/>
        </p:nvSpPr>
        <p:spPr bwMode="auto">
          <a:xfrm>
            <a:off x="7197725"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660" name="Text Box 1068">
            <a:extLst>
              <a:ext uri="{FF2B5EF4-FFF2-40B4-BE49-F238E27FC236}">
                <a16:creationId xmlns:a16="http://schemas.microsoft.com/office/drawing/2014/main" id="{E2526E1F-3B4C-E946-88A8-9DA789FB7477}"/>
              </a:ext>
            </a:extLst>
          </p:cNvPr>
          <p:cNvSpPr txBox="1">
            <a:spLocks noChangeArrowheads="1"/>
          </p:cNvSpPr>
          <p:nvPr/>
        </p:nvSpPr>
        <p:spPr bwMode="auto">
          <a:xfrm>
            <a:off x="1752600" y="1676400"/>
            <a:ext cx="14112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Integration/</a:t>
            </a:r>
          </a:p>
          <a:p>
            <a:r>
              <a:rPr lang="de-DE" altLang="de-DE" sz="2000" b="1">
                <a:latin typeface="Arial Narrow" panose="020B0604020202020204" pitchFamily="34" charset="0"/>
              </a:rPr>
              <a:t>  Programm-</a:t>
            </a:r>
          </a:p>
          <a:p>
            <a:r>
              <a:rPr lang="de-DE" altLang="de-DE" sz="2000" b="1">
                <a:latin typeface="Arial Narrow" panose="020B0604020202020204" pitchFamily="34" charset="0"/>
              </a:rPr>
              <a:t>gestaltung</a:t>
            </a:r>
            <a:endParaRPr lang="de-DE" altLang="de-DE" sz="2000" b="1"/>
          </a:p>
        </p:txBody>
      </p:sp>
      <p:sp>
        <p:nvSpPr>
          <p:cNvPr id="111661" name="Text Box 1069">
            <a:extLst>
              <a:ext uri="{FF2B5EF4-FFF2-40B4-BE49-F238E27FC236}">
                <a16:creationId xmlns:a16="http://schemas.microsoft.com/office/drawing/2014/main" id="{3547611D-9BF7-0944-AFA4-BBDA32474B8D}"/>
              </a:ext>
            </a:extLst>
          </p:cNvPr>
          <p:cNvSpPr txBox="1">
            <a:spLocks noChangeArrowheads="1"/>
          </p:cNvSpPr>
          <p:nvPr/>
        </p:nvSpPr>
        <p:spPr bwMode="auto">
          <a:xfrm>
            <a:off x="3124200" y="152400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2000" b="1">
                <a:latin typeface="Arial Narrow" panose="020B0604020202020204" pitchFamily="34" charset="0"/>
              </a:rPr>
              <a:t>Aufberei-</a:t>
            </a:r>
          </a:p>
          <a:p>
            <a:r>
              <a:rPr lang="de-DE" altLang="de-DE" sz="2000" b="1">
                <a:latin typeface="Arial Narrow" panose="020B0604020202020204" pitchFamily="34" charset="0"/>
              </a:rPr>
              <a:t>     tung/</a:t>
            </a:r>
          </a:p>
          <a:p>
            <a:r>
              <a:rPr lang="de-DE" altLang="de-DE" sz="2000" b="1">
                <a:latin typeface="Arial Narrow" panose="020B0604020202020204" pitchFamily="34" charset="0"/>
              </a:rPr>
              <a:t>   course </a:t>
            </a:r>
          </a:p>
          <a:p>
            <a:r>
              <a:rPr lang="de-DE" altLang="de-DE" sz="2000" b="1">
                <a:latin typeface="Arial Narrow" panose="020B0604020202020204" pitchFamily="34" charset="0"/>
              </a:rPr>
              <a:t>  design</a:t>
            </a:r>
            <a:endParaRPr lang="de-DE" altLang="de-DE" sz="2000" b="1"/>
          </a:p>
        </p:txBody>
      </p:sp>
      <p:grpSp>
        <p:nvGrpSpPr>
          <p:cNvPr id="111662" name="Group 1070">
            <a:extLst>
              <a:ext uri="{FF2B5EF4-FFF2-40B4-BE49-F238E27FC236}">
                <a16:creationId xmlns:a16="http://schemas.microsoft.com/office/drawing/2014/main" id="{61C74D69-7F1B-D14D-B0C0-DAB3E09E84B9}"/>
              </a:ext>
            </a:extLst>
          </p:cNvPr>
          <p:cNvGrpSpPr>
            <a:grpSpLocks/>
          </p:cNvGrpSpPr>
          <p:nvPr/>
        </p:nvGrpSpPr>
        <p:grpSpPr bwMode="auto">
          <a:xfrm>
            <a:off x="0" y="3581400"/>
            <a:ext cx="9144000" cy="2590800"/>
            <a:chOff x="5558" y="10080"/>
            <a:chExt cx="7259" cy="2105"/>
          </a:xfrm>
        </p:grpSpPr>
        <p:sp>
          <p:nvSpPr>
            <p:cNvPr id="111663" name="Rectangle 1071">
              <a:extLst>
                <a:ext uri="{FF2B5EF4-FFF2-40B4-BE49-F238E27FC236}">
                  <a16:creationId xmlns:a16="http://schemas.microsoft.com/office/drawing/2014/main" id="{F41A8ECA-392C-9946-8A46-F8D929C008F3}"/>
                </a:ext>
              </a:extLst>
            </p:cNvPr>
            <p:cNvSpPr>
              <a:spLocks noChangeArrowheads="1"/>
            </p:cNvSpPr>
            <p:nvPr/>
          </p:nvSpPr>
          <p:spPr bwMode="auto">
            <a:xfrm>
              <a:off x="5558" y="10080"/>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64" name="Rectangle 1072">
              <a:extLst>
                <a:ext uri="{FF2B5EF4-FFF2-40B4-BE49-F238E27FC236}">
                  <a16:creationId xmlns:a16="http://schemas.microsoft.com/office/drawing/2014/main" id="{7DF29384-27CE-C94A-8FCE-91884F936DB5}"/>
                </a:ext>
              </a:extLst>
            </p:cNvPr>
            <p:cNvSpPr>
              <a:spLocks noChangeArrowheads="1"/>
            </p:cNvSpPr>
            <p:nvPr/>
          </p:nvSpPr>
          <p:spPr bwMode="auto">
            <a:xfrm>
              <a:off x="5558" y="10145"/>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65" name="Rectangle 1073">
              <a:extLst>
                <a:ext uri="{FF2B5EF4-FFF2-40B4-BE49-F238E27FC236}">
                  <a16:creationId xmlns:a16="http://schemas.microsoft.com/office/drawing/2014/main" id="{D6BC1B98-7EF7-7641-AB95-7D62EC3CF5C2}"/>
                </a:ext>
              </a:extLst>
            </p:cNvPr>
            <p:cNvSpPr>
              <a:spLocks noChangeArrowheads="1"/>
            </p:cNvSpPr>
            <p:nvPr/>
          </p:nvSpPr>
          <p:spPr bwMode="auto">
            <a:xfrm>
              <a:off x="5558" y="10212"/>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66" name="Rectangle 1074">
              <a:extLst>
                <a:ext uri="{FF2B5EF4-FFF2-40B4-BE49-F238E27FC236}">
                  <a16:creationId xmlns:a16="http://schemas.microsoft.com/office/drawing/2014/main" id="{A6799120-38AD-C844-B3A0-EDA96B2CA9BD}"/>
                </a:ext>
              </a:extLst>
            </p:cNvPr>
            <p:cNvSpPr>
              <a:spLocks noChangeArrowheads="1"/>
            </p:cNvSpPr>
            <p:nvPr/>
          </p:nvSpPr>
          <p:spPr bwMode="auto">
            <a:xfrm>
              <a:off x="5558" y="10277"/>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67" name="Rectangle 1075">
              <a:extLst>
                <a:ext uri="{FF2B5EF4-FFF2-40B4-BE49-F238E27FC236}">
                  <a16:creationId xmlns:a16="http://schemas.microsoft.com/office/drawing/2014/main" id="{A0F737EC-69DD-7F47-85A9-E6591B75DBA8}"/>
                </a:ext>
              </a:extLst>
            </p:cNvPr>
            <p:cNvSpPr>
              <a:spLocks noChangeArrowheads="1"/>
            </p:cNvSpPr>
            <p:nvPr/>
          </p:nvSpPr>
          <p:spPr bwMode="auto">
            <a:xfrm>
              <a:off x="5558" y="10343"/>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68" name="Rectangle 1076">
              <a:extLst>
                <a:ext uri="{FF2B5EF4-FFF2-40B4-BE49-F238E27FC236}">
                  <a16:creationId xmlns:a16="http://schemas.microsoft.com/office/drawing/2014/main" id="{B0A0C1B2-3126-894F-A4D1-21D1FC5DEC7B}"/>
                </a:ext>
              </a:extLst>
            </p:cNvPr>
            <p:cNvSpPr>
              <a:spLocks noChangeArrowheads="1"/>
            </p:cNvSpPr>
            <p:nvPr/>
          </p:nvSpPr>
          <p:spPr bwMode="auto">
            <a:xfrm>
              <a:off x="5558" y="10408"/>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69" name="Rectangle 1077">
              <a:extLst>
                <a:ext uri="{FF2B5EF4-FFF2-40B4-BE49-F238E27FC236}">
                  <a16:creationId xmlns:a16="http://schemas.microsoft.com/office/drawing/2014/main" id="{07899565-2E6F-924D-8C7F-702A8A095D0C}"/>
                </a:ext>
              </a:extLst>
            </p:cNvPr>
            <p:cNvSpPr>
              <a:spLocks noChangeArrowheads="1"/>
            </p:cNvSpPr>
            <p:nvPr/>
          </p:nvSpPr>
          <p:spPr bwMode="auto">
            <a:xfrm>
              <a:off x="5558" y="10475"/>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70" name="Rectangle 1078">
              <a:extLst>
                <a:ext uri="{FF2B5EF4-FFF2-40B4-BE49-F238E27FC236}">
                  <a16:creationId xmlns:a16="http://schemas.microsoft.com/office/drawing/2014/main" id="{EFF22ADF-F6AE-A34D-8196-74AC99FD8E24}"/>
                </a:ext>
              </a:extLst>
            </p:cNvPr>
            <p:cNvSpPr>
              <a:spLocks noChangeArrowheads="1"/>
            </p:cNvSpPr>
            <p:nvPr/>
          </p:nvSpPr>
          <p:spPr bwMode="auto">
            <a:xfrm>
              <a:off x="5558" y="10540"/>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71" name="Rectangle 1079">
              <a:extLst>
                <a:ext uri="{FF2B5EF4-FFF2-40B4-BE49-F238E27FC236}">
                  <a16:creationId xmlns:a16="http://schemas.microsoft.com/office/drawing/2014/main" id="{D135AB4C-555C-8F49-A5D6-090E33398DE0}"/>
                </a:ext>
              </a:extLst>
            </p:cNvPr>
            <p:cNvSpPr>
              <a:spLocks noChangeArrowheads="1"/>
            </p:cNvSpPr>
            <p:nvPr/>
          </p:nvSpPr>
          <p:spPr bwMode="auto">
            <a:xfrm>
              <a:off x="5558" y="10606"/>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72" name="Rectangle 1080">
              <a:extLst>
                <a:ext uri="{FF2B5EF4-FFF2-40B4-BE49-F238E27FC236}">
                  <a16:creationId xmlns:a16="http://schemas.microsoft.com/office/drawing/2014/main" id="{8C246680-8C5E-164A-B29E-0866CCCE5C5F}"/>
                </a:ext>
              </a:extLst>
            </p:cNvPr>
            <p:cNvSpPr>
              <a:spLocks noChangeArrowheads="1"/>
            </p:cNvSpPr>
            <p:nvPr/>
          </p:nvSpPr>
          <p:spPr bwMode="auto">
            <a:xfrm>
              <a:off x="5558" y="10671"/>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73" name="Rectangle 1081">
              <a:extLst>
                <a:ext uri="{FF2B5EF4-FFF2-40B4-BE49-F238E27FC236}">
                  <a16:creationId xmlns:a16="http://schemas.microsoft.com/office/drawing/2014/main" id="{C90F350C-3D2A-1E4F-A101-B8D966CF2873}"/>
                </a:ext>
              </a:extLst>
            </p:cNvPr>
            <p:cNvSpPr>
              <a:spLocks noChangeArrowheads="1"/>
            </p:cNvSpPr>
            <p:nvPr/>
          </p:nvSpPr>
          <p:spPr bwMode="auto">
            <a:xfrm>
              <a:off x="5558" y="10738"/>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74" name="Rectangle 1082">
              <a:extLst>
                <a:ext uri="{FF2B5EF4-FFF2-40B4-BE49-F238E27FC236}">
                  <a16:creationId xmlns:a16="http://schemas.microsoft.com/office/drawing/2014/main" id="{09927D51-150B-494C-B2F9-2603EF858621}"/>
                </a:ext>
              </a:extLst>
            </p:cNvPr>
            <p:cNvSpPr>
              <a:spLocks noChangeArrowheads="1"/>
            </p:cNvSpPr>
            <p:nvPr/>
          </p:nvSpPr>
          <p:spPr bwMode="auto">
            <a:xfrm>
              <a:off x="5558" y="10803"/>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75" name="Rectangle 1083">
              <a:extLst>
                <a:ext uri="{FF2B5EF4-FFF2-40B4-BE49-F238E27FC236}">
                  <a16:creationId xmlns:a16="http://schemas.microsoft.com/office/drawing/2014/main" id="{4D3E8C86-3BD5-6B48-B549-7BEE8CA80BCB}"/>
                </a:ext>
              </a:extLst>
            </p:cNvPr>
            <p:cNvSpPr>
              <a:spLocks noChangeArrowheads="1"/>
            </p:cNvSpPr>
            <p:nvPr/>
          </p:nvSpPr>
          <p:spPr bwMode="auto">
            <a:xfrm>
              <a:off x="5558" y="10869"/>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76" name="Rectangle 1084">
              <a:extLst>
                <a:ext uri="{FF2B5EF4-FFF2-40B4-BE49-F238E27FC236}">
                  <a16:creationId xmlns:a16="http://schemas.microsoft.com/office/drawing/2014/main" id="{836F61D9-7A60-4B42-B57A-95061EE3E436}"/>
                </a:ext>
              </a:extLst>
            </p:cNvPr>
            <p:cNvSpPr>
              <a:spLocks noChangeArrowheads="1"/>
            </p:cNvSpPr>
            <p:nvPr/>
          </p:nvSpPr>
          <p:spPr bwMode="auto">
            <a:xfrm>
              <a:off x="5558" y="10934"/>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77" name="Rectangle 1085">
              <a:extLst>
                <a:ext uri="{FF2B5EF4-FFF2-40B4-BE49-F238E27FC236}">
                  <a16:creationId xmlns:a16="http://schemas.microsoft.com/office/drawing/2014/main" id="{0B94A335-B3A5-0840-B3D8-9B09A6AE9141}"/>
                </a:ext>
              </a:extLst>
            </p:cNvPr>
            <p:cNvSpPr>
              <a:spLocks noChangeArrowheads="1"/>
            </p:cNvSpPr>
            <p:nvPr/>
          </p:nvSpPr>
          <p:spPr bwMode="auto">
            <a:xfrm>
              <a:off x="5558" y="11001"/>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78" name="Rectangle 1086">
              <a:extLst>
                <a:ext uri="{FF2B5EF4-FFF2-40B4-BE49-F238E27FC236}">
                  <a16:creationId xmlns:a16="http://schemas.microsoft.com/office/drawing/2014/main" id="{E0B74B04-66FF-7F49-9B7B-9D84BEF4F888}"/>
                </a:ext>
              </a:extLst>
            </p:cNvPr>
            <p:cNvSpPr>
              <a:spLocks noChangeArrowheads="1"/>
            </p:cNvSpPr>
            <p:nvPr/>
          </p:nvSpPr>
          <p:spPr bwMode="auto">
            <a:xfrm>
              <a:off x="5558" y="11066"/>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79" name="Rectangle 1087">
              <a:extLst>
                <a:ext uri="{FF2B5EF4-FFF2-40B4-BE49-F238E27FC236}">
                  <a16:creationId xmlns:a16="http://schemas.microsoft.com/office/drawing/2014/main" id="{70F3EE80-CC08-F449-B9F3-FF22FF85D606}"/>
                </a:ext>
              </a:extLst>
            </p:cNvPr>
            <p:cNvSpPr>
              <a:spLocks noChangeArrowheads="1"/>
            </p:cNvSpPr>
            <p:nvPr/>
          </p:nvSpPr>
          <p:spPr bwMode="auto">
            <a:xfrm>
              <a:off x="5558" y="11132"/>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80" name="Rectangle 1088">
              <a:extLst>
                <a:ext uri="{FF2B5EF4-FFF2-40B4-BE49-F238E27FC236}">
                  <a16:creationId xmlns:a16="http://schemas.microsoft.com/office/drawing/2014/main" id="{59340BCB-4668-AF40-9416-7C9742762A04}"/>
                </a:ext>
              </a:extLst>
            </p:cNvPr>
            <p:cNvSpPr>
              <a:spLocks noChangeArrowheads="1"/>
            </p:cNvSpPr>
            <p:nvPr/>
          </p:nvSpPr>
          <p:spPr bwMode="auto">
            <a:xfrm>
              <a:off x="5558" y="11197"/>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81" name="Rectangle 1089">
              <a:extLst>
                <a:ext uri="{FF2B5EF4-FFF2-40B4-BE49-F238E27FC236}">
                  <a16:creationId xmlns:a16="http://schemas.microsoft.com/office/drawing/2014/main" id="{8512CD5F-C4F5-E74B-A2CB-38B73596915E}"/>
                </a:ext>
              </a:extLst>
            </p:cNvPr>
            <p:cNvSpPr>
              <a:spLocks noChangeArrowheads="1"/>
            </p:cNvSpPr>
            <p:nvPr/>
          </p:nvSpPr>
          <p:spPr bwMode="auto">
            <a:xfrm>
              <a:off x="5558" y="11264"/>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82" name="Rectangle 1090">
              <a:extLst>
                <a:ext uri="{FF2B5EF4-FFF2-40B4-BE49-F238E27FC236}">
                  <a16:creationId xmlns:a16="http://schemas.microsoft.com/office/drawing/2014/main" id="{ED83480B-5449-DB4F-9321-F179DA614EB9}"/>
                </a:ext>
              </a:extLst>
            </p:cNvPr>
            <p:cNvSpPr>
              <a:spLocks noChangeArrowheads="1"/>
            </p:cNvSpPr>
            <p:nvPr/>
          </p:nvSpPr>
          <p:spPr bwMode="auto">
            <a:xfrm>
              <a:off x="5558" y="11329"/>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83" name="Rectangle 1091">
              <a:extLst>
                <a:ext uri="{FF2B5EF4-FFF2-40B4-BE49-F238E27FC236}">
                  <a16:creationId xmlns:a16="http://schemas.microsoft.com/office/drawing/2014/main" id="{559E5876-D4F8-124F-967B-6AEF72E539FD}"/>
                </a:ext>
              </a:extLst>
            </p:cNvPr>
            <p:cNvSpPr>
              <a:spLocks noChangeArrowheads="1"/>
            </p:cNvSpPr>
            <p:nvPr/>
          </p:nvSpPr>
          <p:spPr bwMode="auto">
            <a:xfrm>
              <a:off x="5558" y="11395"/>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84" name="Rectangle 1092">
              <a:extLst>
                <a:ext uri="{FF2B5EF4-FFF2-40B4-BE49-F238E27FC236}">
                  <a16:creationId xmlns:a16="http://schemas.microsoft.com/office/drawing/2014/main" id="{3CEE10E1-1535-764F-9A7B-085374E3E439}"/>
                </a:ext>
              </a:extLst>
            </p:cNvPr>
            <p:cNvSpPr>
              <a:spLocks noChangeArrowheads="1"/>
            </p:cNvSpPr>
            <p:nvPr/>
          </p:nvSpPr>
          <p:spPr bwMode="auto">
            <a:xfrm>
              <a:off x="5558" y="11460"/>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85" name="Rectangle 1093">
              <a:extLst>
                <a:ext uri="{FF2B5EF4-FFF2-40B4-BE49-F238E27FC236}">
                  <a16:creationId xmlns:a16="http://schemas.microsoft.com/office/drawing/2014/main" id="{5FAE4649-84DD-6247-B92F-1F9F6C07658E}"/>
                </a:ext>
              </a:extLst>
            </p:cNvPr>
            <p:cNvSpPr>
              <a:spLocks noChangeArrowheads="1"/>
            </p:cNvSpPr>
            <p:nvPr/>
          </p:nvSpPr>
          <p:spPr bwMode="auto">
            <a:xfrm>
              <a:off x="5558" y="11527"/>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86" name="Rectangle 1094">
              <a:extLst>
                <a:ext uri="{FF2B5EF4-FFF2-40B4-BE49-F238E27FC236}">
                  <a16:creationId xmlns:a16="http://schemas.microsoft.com/office/drawing/2014/main" id="{1919A005-4C10-6A4C-9360-63809721C11D}"/>
                </a:ext>
              </a:extLst>
            </p:cNvPr>
            <p:cNvSpPr>
              <a:spLocks noChangeArrowheads="1"/>
            </p:cNvSpPr>
            <p:nvPr/>
          </p:nvSpPr>
          <p:spPr bwMode="auto">
            <a:xfrm>
              <a:off x="5558" y="11592"/>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87" name="Rectangle 1095">
              <a:extLst>
                <a:ext uri="{FF2B5EF4-FFF2-40B4-BE49-F238E27FC236}">
                  <a16:creationId xmlns:a16="http://schemas.microsoft.com/office/drawing/2014/main" id="{92873EBA-8E6C-BD4A-8AEB-26C48171758D}"/>
                </a:ext>
              </a:extLst>
            </p:cNvPr>
            <p:cNvSpPr>
              <a:spLocks noChangeArrowheads="1"/>
            </p:cNvSpPr>
            <p:nvPr/>
          </p:nvSpPr>
          <p:spPr bwMode="auto">
            <a:xfrm>
              <a:off x="5558" y="11659"/>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88" name="Rectangle 1096">
              <a:extLst>
                <a:ext uri="{FF2B5EF4-FFF2-40B4-BE49-F238E27FC236}">
                  <a16:creationId xmlns:a16="http://schemas.microsoft.com/office/drawing/2014/main" id="{855C7DB4-2476-424D-BF67-0F8737B10EBB}"/>
                </a:ext>
              </a:extLst>
            </p:cNvPr>
            <p:cNvSpPr>
              <a:spLocks noChangeArrowheads="1"/>
            </p:cNvSpPr>
            <p:nvPr/>
          </p:nvSpPr>
          <p:spPr bwMode="auto">
            <a:xfrm>
              <a:off x="5558" y="11724"/>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89" name="Rectangle 1097">
              <a:extLst>
                <a:ext uri="{FF2B5EF4-FFF2-40B4-BE49-F238E27FC236}">
                  <a16:creationId xmlns:a16="http://schemas.microsoft.com/office/drawing/2014/main" id="{476E89BD-9719-7C48-A152-358F1F205B6E}"/>
                </a:ext>
              </a:extLst>
            </p:cNvPr>
            <p:cNvSpPr>
              <a:spLocks noChangeArrowheads="1"/>
            </p:cNvSpPr>
            <p:nvPr/>
          </p:nvSpPr>
          <p:spPr bwMode="auto">
            <a:xfrm>
              <a:off x="5558" y="11790"/>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90" name="Rectangle 1098">
              <a:extLst>
                <a:ext uri="{FF2B5EF4-FFF2-40B4-BE49-F238E27FC236}">
                  <a16:creationId xmlns:a16="http://schemas.microsoft.com/office/drawing/2014/main" id="{30CF573B-777E-8F4F-9242-0C52CA51BD47}"/>
                </a:ext>
              </a:extLst>
            </p:cNvPr>
            <p:cNvSpPr>
              <a:spLocks noChangeArrowheads="1"/>
            </p:cNvSpPr>
            <p:nvPr/>
          </p:nvSpPr>
          <p:spPr bwMode="auto">
            <a:xfrm>
              <a:off x="5558" y="11855"/>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91" name="Rectangle 1099">
              <a:extLst>
                <a:ext uri="{FF2B5EF4-FFF2-40B4-BE49-F238E27FC236}">
                  <a16:creationId xmlns:a16="http://schemas.microsoft.com/office/drawing/2014/main" id="{CAADCA22-2D22-D947-AF9E-B3A6D955D976}"/>
                </a:ext>
              </a:extLst>
            </p:cNvPr>
            <p:cNvSpPr>
              <a:spLocks noChangeArrowheads="1"/>
            </p:cNvSpPr>
            <p:nvPr/>
          </p:nvSpPr>
          <p:spPr bwMode="auto">
            <a:xfrm>
              <a:off x="5558" y="11922"/>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92" name="Rectangle 1100">
              <a:extLst>
                <a:ext uri="{FF2B5EF4-FFF2-40B4-BE49-F238E27FC236}">
                  <a16:creationId xmlns:a16="http://schemas.microsoft.com/office/drawing/2014/main" id="{D97ED76D-D30C-7745-AE6D-8A0710BF4ECD}"/>
                </a:ext>
              </a:extLst>
            </p:cNvPr>
            <p:cNvSpPr>
              <a:spLocks noChangeArrowheads="1"/>
            </p:cNvSpPr>
            <p:nvPr/>
          </p:nvSpPr>
          <p:spPr bwMode="auto">
            <a:xfrm>
              <a:off x="5558" y="11987"/>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93" name="Rectangle 1101">
              <a:extLst>
                <a:ext uri="{FF2B5EF4-FFF2-40B4-BE49-F238E27FC236}">
                  <a16:creationId xmlns:a16="http://schemas.microsoft.com/office/drawing/2014/main" id="{8EB299B8-4397-D14C-A2D6-A81B9440DB2B}"/>
                </a:ext>
              </a:extLst>
            </p:cNvPr>
            <p:cNvSpPr>
              <a:spLocks noChangeArrowheads="1"/>
            </p:cNvSpPr>
            <p:nvPr/>
          </p:nvSpPr>
          <p:spPr bwMode="auto">
            <a:xfrm>
              <a:off x="5558" y="12053"/>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94" name="Rectangle 1102">
              <a:extLst>
                <a:ext uri="{FF2B5EF4-FFF2-40B4-BE49-F238E27FC236}">
                  <a16:creationId xmlns:a16="http://schemas.microsoft.com/office/drawing/2014/main" id="{8A505CEE-6C8D-3C46-AA54-C94E9C51E56D}"/>
                </a:ext>
              </a:extLst>
            </p:cNvPr>
            <p:cNvSpPr>
              <a:spLocks noChangeArrowheads="1"/>
            </p:cNvSpPr>
            <p:nvPr/>
          </p:nvSpPr>
          <p:spPr bwMode="auto">
            <a:xfrm>
              <a:off x="5558" y="12118"/>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grpSp>
      <p:sp>
        <p:nvSpPr>
          <p:cNvPr id="111695" name="Freeform 1103">
            <a:extLst>
              <a:ext uri="{FF2B5EF4-FFF2-40B4-BE49-F238E27FC236}">
                <a16:creationId xmlns:a16="http://schemas.microsoft.com/office/drawing/2014/main" id="{01C6054D-B6B4-2447-B2FC-DBD51EC4A715}"/>
              </a:ext>
            </a:extLst>
          </p:cNvPr>
          <p:cNvSpPr>
            <a:spLocks/>
          </p:cNvSpPr>
          <p:nvPr/>
        </p:nvSpPr>
        <p:spPr bwMode="auto">
          <a:xfrm>
            <a:off x="0" y="39624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696" name="Freeform 1104">
            <a:extLst>
              <a:ext uri="{FF2B5EF4-FFF2-40B4-BE49-F238E27FC236}">
                <a16:creationId xmlns:a16="http://schemas.microsoft.com/office/drawing/2014/main" id="{5EFB8BDD-3C23-A042-B234-0486FD967675}"/>
              </a:ext>
            </a:extLst>
          </p:cNvPr>
          <p:cNvSpPr>
            <a:spLocks/>
          </p:cNvSpPr>
          <p:nvPr/>
        </p:nvSpPr>
        <p:spPr bwMode="auto">
          <a:xfrm>
            <a:off x="1438275" y="39624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697" name="Freeform 1105">
            <a:extLst>
              <a:ext uri="{FF2B5EF4-FFF2-40B4-BE49-F238E27FC236}">
                <a16:creationId xmlns:a16="http://schemas.microsoft.com/office/drawing/2014/main" id="{99330686-2A2D-8445-A452-D753AE04279B}"/>
              </a:ext>
            </a:extLst>
          </p:cNvPr>
          <p:cNvSpPr>
            <a:spLocks/>
          </p:cNvSpPr>
          <p:nvPr/>
        </p:nvSpPr>
        <p:spPr bwMode="auto">
          <a:xfrm>
            <a:off x="2878138" y="39624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698" name="Freeform 1106">
            <a:extLst>
              <a:ext uri="{FF2B5EF4-FFF2-40B4-BE49-F238E27FC236}">
                <a16:creationId xmlns:a16="http://schemas.microsoft.com/office/drawing/2014/main" id="{6CAE3EDA-4F78-9C41-BC6E-0D56DA9213F8}"/>
              </a:ext>
            </a:extLst>
          </p:cNvPr>
          <p:cNvSpPr>
            <a:spLocks/>
          </p:cNvSpPr>
          <p:nvPr/>
        </p:nvSpPr>
        <p:spPr bwMode="auto">
          <a:xfrm>
            <a:off x="4343400" y="39624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699" name="Freeform 1107">
            <a:extLst>
              <a:ext uri="{FF2B5EF4-FFF2-40B4-BE49-F238E27FC236}">
                <a16:creationId xmlns:a16="http://schemas.microsoft.com/office/drawing/2014/main" id="{33696CC3-FF2C-954D-AD9A-8FD7C5C9AEB5}"/>
              </a:ext>
            </a:extLst>
          </p:cNvPr>
          <p:cNvSpPr>
            <a:spLocks/>
          </p:cNvSpPr>
          <p:nvPr/>
        </p:nvSpPr>
        <p:spPr bwMode="auto">
          <a:xfrm>
            <a:off x="5757863" y="39624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700" name="Freeform 1108">
            <a:extLst>
              <a:ext uri="{FF2B5EF4-FFF2-40B4-BE49-F238E27FC236}">
                <a16:creationId xmlns:a16="http://schemas.microsoft.com/office/drawing/2014/main" id="{0744DC19-84D5-F54F-9685-62F887233D77}"/>
              </a:ext>
            </a:extLst>
          </p:cNvPr>
          <p:cNvSpPr>
            <a:spLocks/>
          </p:cNvSpPr>
          <p:nvPr/>
        </p:nvSpPr>
        <p:spPr bwMode="auto">
          <a:xfrm>
            <a:off x="7197725" y="39624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701" name="Text Box 1109">
            <a:extLst>
              <a:ext uri="{FF2B5EF4-FFF2-40B4-BE49-F238E27FC236}">
                <a16:creationId xmlns:a16="http://schemas.microsoft.com/office/drawing/2014/main" id="{22C3199E-0ED0-3D48-BF11-7AD4E84DA29A}"/>
              </a:ext>
            </a:extLst>
          </p:cNvPr>
          <p:cNvSpPr txBox="1">
            <a:spLocks noChangeArrowheads="1"/>
          </p:cNvSpPr>
          <p:nvPr/>
        </p:nvSpPr>
        <p:spPr bwMode="auto">
          <a:xfrm>
            <a:off x="4724400" y="4191000"/>
            <a:ext cx="12334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Admini-</a:t>
            </a:r>
          </a:p>
          <a:p>
            <a:r>
              <a:rPr lang="de-DE" altLang="de-DE" sz="2000" b="1">
                <a:latin typeface="Arial Narrow" panose="020B0604020202020204" pitchFamily="34" charset="0"/>
              </a:rPr>
              <a:t>    stration,</a:t>
            </a:r>
          </a:p>
          <a:p>
            <a:r>
              <a:rPr lang="de-DE" altLang="de-DE" sz="2000" b="1">
                <a:latin typeface="Arial Narrow" panose="020B0604020202020204" pitchFamily="34" charset="0"/>
              </a:rPr>
              <a:t> support</a:t>
            </a:r>
            <a:endParaRPr lang="de-DE" altLang="de-DE" sz="1200"/>
          </a:p>
        </p:txBody>
      </p:sp>
      <p:sp>
        <p:nvSpPr>
          <p:cNvPr id="111702" name="Text Box 1110">
            <a:extLst>
              <a:ext uri="{FF2B5EF4-FFF2-40B4-BE49-F238E27FC236}">
                <a16:creationId xmlns:a16="http://schemas.microsoft.com/office/drawing/2014/main" id="{42F5B402-923C-404F-B13E-4C154C545857}"/>
              </a:ext>
            </a:extLst>
          </p:cNvPr>
          <p:cNvSpPr txBox="1">
            <a:spLocks noChangeArrowheads="1"/>
          </p:cNvSpPr>
          <p:nvPr/>
        </p:nvSpPr>
        <p:spPr bwMode="auto">
          <a:xfrm>
            <a:off x="6248400" y="4267200"/>
            <a:ext cx="11414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Content</a:t>
            </a:r>
          </a:p>
          <a:p>
            <a:r>
              <a:rPr lang="de-DE" altLang="de-DE" sz="2000" b="1">
                <a:latin typeface="Arial Narrow" panose="020B0604020202020204" pitchFamily="34" charset="0"/>
              </a:rPr>
              <a:t>   delivery</a:t>
            </a:r>
          </a:p>
          <a:p>
            <a:r>
              <a:rPr lang="de-DE" altLang="de-DE" sz="2000" b="1">
                <a:latin typeface="Arial Narrow" panose="020B0604020202020204" pitchFamily="34" charset="0"/>
              </a:rPr>
              <a:t>(Lehre)</a:t>
            </a:r>
          </a:p>
        </p:txBody>
      </p:sp>
      <p:sp>
        <p:nvSpPr>
          <p:cNvPr id="111703" name="Text Box 1111">
            <a:extLst>
              <a:ext uri="{FF2B5EF4-FFF2-40B4-BE49-F238E27FC236}">
                <a16:creationId xmlns:a16="http://schemas.microsoft.com/office/drawing/2014/main" id="{B204A16D-4594-9445-8D48-4D68C4CD75E3}"/>
              </a:ext>
            </a:extLst>
          </p:cNvPr>
          <p:cNvSpPr txBox="1">
            <a:spLocks noChangeArrowheads="1"/>
          </p:cNvSpPr>
          <p:nvPr/>
        </p:nvSpPr>
        <p:spPr bwMode="auto">
          <a:xfrm>
            <a:off x="7543800" y="4343400"/>
            <a:ext cx="126682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Zertifi-</a:t>
            </a:r>
          </a:p>
          <a:p>
            <a:r>
              <a:rPr lang="de-DE" altLang="de-DE" sz="2000" b="1">
                <a:latin typeface="Arial Narrow" panose="020B0604020202020204" pitchFamily="34" charset="0"/>
              </a:rPr>
              <a:t>     zierung,</a:t>
            </a:r>
          </a:p>
          <a:p>
            <a:r>
              <a:rPr lang="de-DE" altLang="de-DE" sz="2000" b="1">
                <a:latin typeface="Arial Narrow" panose="020B0604020202020204" pitchFamily="34" charset="0"/>
              </a:rPr>
              <a:t>Prüfungen</a:t>
            </a:r>
            <a:endParaRPr lang="de-DE" altLang="de-DE" sz="1200"/>
          </a:p>
        </p:txBody>
      </p:sp>
      <p:sp>
        <p:nvSpPr>
          <p:cNvPr id="111704" name="Text Box 1112">
            <a:extLst>
              <a:ext uri="{FF2B5EF4-FFF2-40B4-BE49-F238E27FC236}">
                <a16:creationId xmlns:a16="http://schemas.microsoft.com/office/drawing/2014/main" id="{5622D53C-4066-7143-9168-8BC8100E3037}"/>
              </a:ext>
            </a:extLst>
          </p:cNvPr>
          <p:cNvSpPr txBox="1">
            <a:spLocks noChangeArrowheads="1"/>
          </p:cNvSpPr>
          <p:nvPr/>
        </p:nvSpPr>
        <p:spPr bwMode="auto">
          <a:xfrm>
            <a:off x="3717925" y="30130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de-DE" altLang="de-DE"/>
          </a:p>
        </p:txBody>
      </p:sp>
      <p:sp>
        <p:nvSpPr>
          <p:cNvPr id="111705" name="Freeform 1113">
            <a:extLst>
              <a:ext uri="{FF2B5EF4-FFF2-40B4-BE49-F238E27FC236}">
                <a16:creationId xmlns:a16="http://schemas.microsoft.com/office/drawing/2014/main" id="{60A8AEB4-D7E8-614F-B6B4-3694B3C7FA4F}"/>
              </a:ext>
            </a:extLst>
          </p:cNvPr>
          <p:cNvSpPr>
            <a:spLocks/>
          </p:cNvSpPr>
          <p:nvPr/>
        </p:nvSpPr>
        <p:spPr bwMode="auto">
          <a:xfrm>
            <a:off x="4267200" y="3276600"/>
            <a:ext cx="446088" cy="593725"/>
          </a:xfrm>
          <a:custGeom>
            <a:avLst/>
            <a:gdLst>
              <a:gd name="T0" fmla="*/ 351 w 703"/>
              <a:gd name="T1" fmla="*/ 0 h 936"/>
              <a:gd name="T2" fmla="*/ 703 w 703"/>
              <a:gd name="T3" fmla="*/ 187 h 936"/>
              <a:gd name="T4" fmla="*/ 490 w 703"/>
              <a:gd name="T5" fmla="*/ 187 h 936"/>
              <a:gd name="T6" fmla="*/ 490 w 703"/>
              <a:gd name="T7" fmla="*/ 749 h 936"/>
              <a:gd name="T8" fmla="*/ 703 w 703"/>
              <a:gd name="T9" fmla="*/ 749 h 936"/>
              <a:gd name="T10" fmla="*/ 351 w 703"/>
              <a:gd name="T11" fmla="*/ 936 h 936"/>
              <a:gd name="T12" fmla="*/ 0 w 703"/>
              <a:gd name="T13" fmla="*/ 749 h 936"/>
              <a:gd name="T14" fmla="*/ 213 w 703"/>
              <a:gd name="T15" fmla="*/ 749 h 936"/>
              <a:gd name="T16" fmla="*/ 213 w 703"/>
              <a:gd name="T17" fmla="*/ 187 h 936"/>
              <a:gd name="T18" fmla="*/ 0 w 703"/>
              <a:gd name="T19" fmla="*/ 187 h 936"/>
              <a:gd name="T20" fmla="*/ 351 w 703"/>
              <a:gd name="T21"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3" h="936">
                <a:moveTo>
                  <a:pt x="351" y="0"/>
                </a:moveTo>
                <a:lnTo>
                  <a:pt x="703" y="187"/>
                </a:lnTo>
                <a:lnTo>
                  <a:pt x="490" y="187"/>
                </a:lnTo>
                <a:lnTo>
                  <a:pt x="490" y="749"/>
                </a:lnTo>
                <a:lnTo>
                  <a:pt x="703" y="749"/>
                </a:lnTo>
                <a:lnTo>
                  <a:pt x="351" y="936"/>
                </a:lnTo>
                <a:lnTo>
                  <a:pt x="0" y="749"/>
                </a:lnTo>
                <a:lnTo>
                  <a:pt x="213" y="749"/>
                </a:lnTo>
                <a:lnTo>
                  <a:pt x="213" y="187"/>
                </a:lnTo>
                <a:lnTo>
                  <a:pt x="0" y="187"/>
                </a:lnTo>
                <a:lnTo>
                  <a:pt x="351" y="0"/>
                </a:lnTo>
                <a:close/>
              </a:path>
            </a:pathLst>
          </a:custGeom>
          <a:solidFill>
            <a:srgbClr val="FF0000"/>
          </a:solidFill>
          <a:ln w="6350">
            <a:solidFill>
              <a:srgbClr val="000000"/>
            </a:solidFill>
            <a:prstDash val="solid"/>
            <a:round/>
            <a:headEnd/>
            <a:tailEnd/>
          </a:ln>
        </p:spPr>
        <p:txBody>
          <a:bodyPr/>
          <a:lstStyle/>
          <a:p>
            <a:endParaRPr lang="de-DE"/>
          </a:p>
        </p:txBody>
      </p:sp>
      <p:sp>
        <p:nvSpPr>
          <p:cNvPr id="111706" name="Text Box 1114">
            <a:extLst>
              <a:ext uri="{FF2B5EF4-FFF2-40B4-BE49-F238E27FC236}">
                <a16:creationId xmlns:a16="http://schemas.microsoft.com/office/drawing/2014/main" id="{ECA4A276-1368-F347-98A5-D8B2E3029D72}"/>
              </a:ext>
            </a:extLst>
          </p:cNvPr>
          <p:cNvSpPr txBox="1">
            <a:spLocks noChangeArrowheads="1"/>
          </p:cNvSpPr>
          <p:nvPr/>
        </p:nvSpPr>
        <p:spPr bwMode="auto">
          <a:xfrm>
            <a:off x="0" y="3124200"/>
            <a:ext cx="16224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a:t>Hochschule</a:t>
            </a:r>
          </a:p>
        </p:txBody>
      </p:sp>
      <p:sp>
        <p:nvSpPr>
          <p:cNvPr id="111707" name="Text Box 1115">
            <a:extLst>
              <a:ext uri="{FF2B5EF4-FFF2-40B4-BE49-F238E27FC236}">
                <a16:creationId xmlns:a16="http://schemas.microsoft.com/office/drawing/2014/main" id="{EF5FB82F-9B75-B347-8937-60A169D1D769}"/>
              </a:ext>
            </a:extLst>
          </p:cNvPr>
          <p:cNvSpPr txBox="1">
            <a:spLocks noChangeArrowheads="1"/>
          </p:cNvSpPr>
          <p:nvPr/>
        </p:nvSpPr>
        <p:spPr bwMode="auto">
          <a:xfrm>
            <a:off x="6380163" y="5715000"/>
            <a:ext cx="27638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a:t>Corporate University</a:t>
            </a:r>
          </a:p>
        </p:txBody>
      </p:sp>
    </p:spTree>
  </p:cSld>
  <p:clrMapOvr>
    <a:masterClrMapping/>
  </p:clrMapOvr>
  <p:transition spd="slow">
    <p:zoom dir="in"/>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atumsplatzhalter 1">
            <a:extLst>
              <a:ext uri="{FF2B5EF4-FFF2-40B4-BE49-F238E27FC236}">
                <a16:creationId xmlns:a16="http://schemas.microsoft.com/office/drawing/2014/main" id="{417385B4-D008-F444-BD6E-54C3A0CFB3A5}"/>
              </a:ext>
            </a:extLst>
          </p:cNvPr>
          <p:cNvSpPr>
            <a:spLocks noGrp="1"/>
          </p:cNvSpPr>
          <p:nvPr>
            <p:ph type="dt" sz="half" idx="10"/>
          </p:nvPr>
        </p:nvSpPr>
        <p:spPr/>
        <p:txBody>
          <a:bodyPr/>
          <a:lstStyle/>
          <a:p>
            <a:r>
              <a:rPr lang="en-US" altLang="de-DE"/>
              <a:t>31.05.2001</a:t>
            </a:r>
          </a:p>
        </p:txBody>
      </p:sp>
      <p:sp>
        <p:nvSpPr>
          <p:cNvPr id="11" name="Foliennummernplatzhalter 2">
            <a:extLst>
              <a:ext uri="{FF2B5EF4-FFF2-40B4-BE49-F238E27FC236}">
                <a16:creationId xmlns:a16="http://schemas.microsoft.com/office/drawing/2014/main" id="{C38E2985-1167-614A-893D-D8D86557D73D}"/>
              </a:ext>
            </a:extLst>
          </p:cNvPr>
          <p:cNvSpPr>
            <a:spLocks noGrp="1"/>
          </p:cNvSpPr>
          <p:nvPr>
            <p:ph type="sldNum" sz="quarter" idx="11"/>
          </p:nvPr>
        </p:nvSpPr>
        <p:spPr/>
        <p:txBody>
          <a:bodyPr/>
          <a:lstStyle/>
          <a:p>
            <a:fld id="{9C8AA8A5-08C1-9347-A7A8-709FD445B17E}" type="slidenum">
              <a:rPr lang="en-US" altLang="de-DE"/>
              <a:pPr/>
              <a:t>11</a:t>
            </a:fld>
            <a:endParaRPr lang="en-US" altLang="de-DE"/>
          </a:p>
        </p:txBody>
      </p:sp>
      <p:sp>
        <p:nvSpPr>
          <p:cNvPr id="130050" name="Text Box 2">
            <a:extLst>
              <a:ext uri="{FF2B5EF4-FFF2-40B4-BE49-F238E27FC236}">
                <a16:creationId xmlns:a16="http://schemas.microsoft.com/office/drawing/2014/main" id="{219A67A4-B129-AC41-83D2-59C021507A42}"/>
              </a:ext>
            </a:extLst>
          </p:cNvPr>
          <p:cNvSpPr txBox="1">
            <a:spLocks noChangeArrowheads="1"/>
          </p:cNvSpPr>
          <p:nvPr/>
        </p:nvSpPr>
        <p:spPr bwMode="auto">
          <a:xfrm>
            <a:off x="0" y="228600"/>
            <a:ext cx="7772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de-DE" sz="4000" b="1">
                <a:latin typeface="Arial" panose="020B0604020202020204" pitchFamily="34" charset="0"/>
              </a:rPr>
              <a:t>Empfehlungen</a:t>
            </a:r>
            <a:endParaRPr lang="de-DE" altLang="de-DE" b="1">
              <a:latin typeface="Arial" panose="020B0604020202020204" pitchFamily="34" charset="0"/>
            </a:endParaRPr>
          </a:p>
        </p:txBody>
      </p:sp>
      <p:sp>
        <p:nvSpPr>
          <p:cNvPr id="130051" name="Text Box 3">
            <a:extLst>
              <a:ext uri="{FF2B5EF4-FFF2-40B4-BE49-F238E27FC236}">
                <a16:creationId xmlns:a16="http://schemas.microsoft.com/office/drawing/2014/main" id="{6621D0E8-9A10-4144-804C-2CA19939BB57}"/>
              </a:ext>
            </a:extLst>
          </p:cNvPr>
          <p:cNvSpPr txBox="1">
            <a:spLocks noChangeArrowheads="1"/>
          </p:cNvSpPr>
          <p:nvPr/>
        </p:nvSpPr>
        <p:spPr bwMode="auto">
          <a:xfrm>
            <a:off x="990600" y="1295400"/>
            <a:ext cx="3598863" cy="641350"/>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Hochschulen</a:t>
            </a:r>
          </a:p>
          <a:p>
            <a:endParaRPr lang="de-DE" altLang="de-DE" b="1"/>
          </a:p>
        </p:txBody>
      </p:sp>
      <p:sp>
        <p:nvSpPr>
          <p:cNvPr id="130052" name="Text Box 4">
            <a:extLst>
              <a:ext uri="{FF2B5EF4-FFF2-40B4-BE49-F238E27FC236}">
                <a16:creationId xmlns:a16="http://schemas.microsoft.com/office/drawing/2014/main" id="{35E2095A-3B75-1249-91A7-E631598916B4}"/>
              </a:ext>
            </a:extLst>
          </p:cNvPr>
          <p:cNvSpPr txBox="1">
            <a:spLocks noChangeArrowheads="1"/>
          </p:cNvSpPr>
          <p:nvPr/>
        </p:nvSpPr>
        <p:spPr bwMode="auto">
          <a:xfrm>
            <a:off x="990600" y="2082800"/>
            <a:ext cx="7916863"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200" b="1">
                <a:latin typeface="Arial" panose="020B0604020202020204" pitchFamily="34" charset="0"/>
              </a:rPr>
              <a:t>Normstrategien</a:t>
            </a:r>
            <a:endParaRPr lang="de-DE" altLang="de-DE" sz="3600" b="1">
              <a:latin typeface="Arial" panose="020B0604020202020204" pitchFamily="34" charset="0"/>
            </a:endParaRPr>
          </a:p>
        </p:txBody>
      </p:sp>
      <p:sp>
        <p:nvSpPr>
          <p:cNvPr id="130054" name="Text Box 6">
            <a:extLst>
              <a:ext uri="{FF2B5EF4-FFF2-40B4-BE49-F238E27FC236}">
                <a16:creationId xmlns:a16="http://schemas.microsoft.com/office/drawing/2014/main" id="{E4B16C9D-F899-D741-BEA2-4FC627674041}"/>
              </a:ext>
            </a:extLst>
          </p:cNvPr>
          <p:cNvSpPr txBox="1">
            <a:spLocks noChangeArrowheads="1"/>
          </p:cNvSpPr>
          <p:nvPr/>
        </p:nvSpPr>
        <p:spPr bwMode="auto">
          <a:xfrm>
            <a:off x="990600" y="2870200"/>
            <a:ext cx="3598863" cy="641350"/>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Staat</a:t>
            </a:r>
            <a:endParaRPr lang="de-DE" altLang="de-DE"/>
          </a:p>
        </p:txBody>
      </p:sp>
      <p:sp>
        <p:nvSpPr>
          <p:cNvPr id="130055" name="Text Box 7">
            <a:extLst>
              <a:ext uri="{FF2B5EF4-FFF2-40B4-BE49-F238E27FC236}">
                <a16:creationId xmlns:a16="http://schemas.microsoft.com/office/drawing/2014/main" id="{23D5D430-25E7-9143-A6DB-C0632E04ECCE}"/>
              </a:ext>
            </a:extLst>
          </p:cNvPr>
          <p:cNvSpPr txBox="1">
            <a:spLocks noChangeArrowheads="1"/>
          </p:cNvSpPr>
          <p:nvPr/>
        </p:nvSpPr>
        <p:spPr bwMode="auto">
          <a:xfrm>
            <a:off x="990600" y="3657600"/>
            <a:ext cx="7916863"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200" b="1">
                <a:latin typeface="Arial" panose="020B0604020202020204" pitchFamily="34" charset="0"/>
              </a:rPr>
              <a:t>Finanzierung</a:t>
            </a:r>
            <a:endParaRPr lang="de-DE" altLang="de-DE" sz="3200"/>
          </a:p>
        </p:txBody>
      </p:sp>
      <p:sp>
        <p:nvSpPr>
          <p:cNvPr id="130056" name="Text Box 8">
            <a:extLst>
              <a:ext uri="{FF2B5EF4-FFF2-40B4-BE49-F238E27FC236}">
                <a16:creationId xmlns:a16="http://schemas.microsoft.com/office/drawing/2014/main" id="{790EFB8D-4E80-B942-A0EE-04FD1F339C3A}"/>
              </a:ext>
            </a:extLst>
          </p:cNvPr>
          <p:cNvSpPr txBox="1">
            <a:spLocks noChangeArrowheads="1"/>
          </p:cNvSpPr>
          <p:nvPr/>
        </p:nvSpPr>
        <p:spPr bwMode="auto">
          <a:xfrm>
            <a:off x="990600" y="4445000"/>
            <a:ext cx="7916863"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200" b="1">
                <a:latin typeface="Arial" panose="020B0604020202020204" pitchFamily="34" charset="0"/>
              </a:rPr>
              <a:t>Planung, Koordination Steuerung</a:t>
            </a:r>
            <a:endParaRPr lang="de-DE" altLang="de-DE"/>
          </a:p>
        </p:txBody>
      </p:sp>
      <p:sp>
        <p:nvSpPr>
          <p:cNvPr id="130057" name="Text Box 9">
            <a:extLst>
              <a:ext uri="{FF2B5EF4-FFF2-40B4-BE49-F238E27FC236}">
                <a16:creationId xmlns:a16="http://schemas.microsoft.com/office/drawing/2014/main" id="{58886761-78A9-4143-8723-6A76D02B0825}"/>
              </a:ext>
            </a:extLst>
          </p:cNvPr>
          <p:cNvSpPr txBox="1">
            <a:spLocks noChangeArrowheads="1"/>
          </p:cNvSpPr>
          <p:nvPr/>
        </p:nvSpPr>
        <p:spPr bwMode="auto">
          <a:xfrm>
            <a:off x="990600" y="5232400"/>
            <a:ext cx="7916863"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200" b="1">
                <a:latin typeface="Arial" panose="020B0604020202020204" pitchFamily="34" charset="0"/>
              </a:rPr>
              <a:t>Qualitätssicherung</a:t>
            </a:r>
            <a:endParaRPr lang="de-DE" altLang="de-DE"/>
          </a:p>
        </p:txBody>
      </p:sp>
      <p:sp>
        <p:nvSpPr>
          <p:cNvPr id="130058" name="Text Box 10">
            <a:extLst>
              <a:ext uri="{FF2B5EF4-FFF2-40B4-BE49-F238E27FC236}">
                <a16:creationId xmlns:a16="http://schemas.microsoft.com/office/drawing/2014/main" id="{43364D18-2956-434E-944A-8AD5630AA5ED}"/>
              </a:ext>
            </a:extLst>
          </p:cNvPr>
          <p:cNvSpPr txBox="1">
            <a:spLocks noChangeArrowheads="1"/>
          </p:cNvSpPr>
          <p:nvPr/>
        </p:nvSpPr>
        <p:spPr bwMode="auto">
          <a:xfrm>
            <a:off x="990600" y="6019800"/>
            <a:ext cx="7916863"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200" b="1">
                <a:latin typeface="Arial" panose="020B0604020202020204" pitchFamily="34" charset="0"/>
              </a:rPr>
              <a:t>Rahmenbedingungen</a:t>
            </a:r>
            <a:endParaRPr lang="de-DE" altLang="de-DE"/>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30050"/>
                                        </p:tgtEl>
                                        <p:attrNameLst>
                                          <p:attrName>style.visibility</p:attrName>
                                        </p:attrNameLst>
                                      </p:cBhvr>
                                      <p:to>
                                        <p:strVal val="visible"/>
                                      </p:to>
                                    </p:set>
                                    <p:animEffect transition="in" filter="dissolve">
                                      <p:cBhvr>
                                        <p:cTn id="7" dur="500"/>
                                        <p:tgtEl>
                                          <p:spTgt spid="1300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0051"/>
                                        </p:tgtEl>
                                        <p:attrNameLst>
                                          <p:attrName>style.visibility</p:attrName>
                                        </p:attrNameLst>
                                      </p:cBhvr>
                                      <p:to>
                                        <p:strVal val="visible"/>
                                      </p:to>
                                    </p:set>
                                    <p:animEffect transition="in" filter="dissolve">
                                      <p:cBhvr>
                                        <p:cTn id="12" dur="500"/>
                                        <p:tgtEl>
                                          <p:spTgt spid="13005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0052"/>
                                        </p:tgtEl>
                                        <p:attrNameLst>
                                          <p:attrName>style.visibility</p:attrName>
                                        </p:attrNameLst>
                                      </p:cBhvr>
                                      <p:to>
                                        <p:strVal val="visible"/>
                                      </p:to>
                                    </p:set>
                                    <p:animEffect transition="in" filter="dissolve">
                                      <p:cBhvr>
                                        <p:cTn id="17" dur="500"/>
                                        <p:tgtEl>
                                          <p:spTgt spid="13005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30054"/>
                                        </p:tgtEl>
                                        <p:attrNameLst>
                                          <p:attrName>style.visibility</p:attrName>
                                        </p:attrNameLst>
                                      </p:cBhvr>
                                      <p:to>
                                        <p:strVal val="visible"/>
                                      </p:to>
                                    </p:set>
                                    <p:animEffect transition="in" filter="dissolve">
                                      <p:cBhvr>
                                        <p:cTn id="22" dur="500"/>
                                        <p:tgtEl>
                                          <p:spTgt spid="13005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30055"/>
                                        </p:tgtEl>
                                        <p:attrNameLst>
                                          <p:attrName>style.visibility</p:attrName>
                                        </p:attrNameLst>
                                      </p:cBhvr>
                                      <p:to>
                                        <p:strVal val="visible"/>
                                      </p:to>
                                    </p:set>
                                    <p:animEffect transition="in" filter="dissolve">
                                      <p:cBhvr>
                                        <p:cTn id="27" dur="500"/>
                                        <p:tgtEl>
                                          <p:spTgt spid="13005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30056"/>
                                        </p:tgtEl>
                                        <p:attrNameLst>
                                          <p:attrName>style.visibility</p:attrName>
                                        </p:attrNameLst>
                                      </p:cBhvr>
                                      <p:to>
                                        <p:strVal val="visible"/>
                                      </p:to>
                                    </p:set>
                                    <p:animEffect transition="in" filter="dissolve">
                                      <p:cBhvr>
                                        <p:cTn id="32" dur="500"/>
                                        <p:tgtEl>
                                          <p:spTgt spid="13005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30057"/>
                                        </p:tgtEl>
                                        <p:attrNameLst>
                                          <p:attrName>style.visibility</p:attrName>
                                        </p:attrNameLst>
                                      </p:cBhvr>
                                      <p:to>
                                        <p:strVal val="visible"/>
                                      </p:to>
                                    </p:set>
                                    <p:animEffect transition="in" filter="dissolve">
                                      <p:cBhvr>
                                        <p:cTn id="37" dur="500"/>
                                        <p:tgtEl>
                                          <p:spTgt spid="130057"/>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30058"/>
                                        </p:tgtEl>
                                        <p:attrNameLst>
                                          <p:attrName>style.visibility</p:attrName>
                                        </p:attrNameLst>
                                      </p:cBhvr>
                                      <p:to>
                                        <p:strVal val="visible"/>
                                      </p:to>
                                    </p:set>
                                    <p:animEffect transition="in" filter="dissolve">
                                      <p:cBhvr>
                                        <p:cTn id="42" dur="500"/>
                                        <p:tgtEl>
                                          <p:spTgt spid="1300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0" grpId="0" autoUpdateAnimBg="0"/>
      <p:bldP spid="130051" grpId="0" animBg="1" autoUpdateAnimBg="0"/>
      <p:bldP spid="130052" grpId="0" animBg="1" autoUpdateAnimBg="0"/>
      <p:bldP spid="130054" grpId="0" animBg="1" autoUpdateAnimBg="0"/>
      <p:bldP spid="130055" grpId="0" animBg="1" autoUpdateAnimBg="0"/>
      <p:bldP spid="130056" grpId="0" animBg="1" autoUpdateAnimBg="0"/>
      <p:bldP spid="130057" grpId="0" animBg="1" autoUpdateAnimBg="0"/>
      <p:bldP spid="130058"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atumsplatzhalter 1">
            <a:extLst>
              <a:ext uri="{FF2B5EF4-FFF2-40B4-BE49-F238E27FC236}">
                <a16:creationId xmlns:a16="http://schemas.microsoft.com/office/drawing/2014/main" id="{924795E7-4E68-1441-A8BF-1D8BD9CD0F3D}"/>
              </a:ext>
            </a:extLst>
          </p:cNvPr>
          <p:cNvSpPr>
            <a:spLocks noGrp="1"/>
          </p:cNvSpPr>
          <p:nvPr>
            <p:ph type="dt" sz="half" idx="10"/>
          </p:nvPr>
        </p:nvSpPr>
        <p:spPr/>
        <p:txBody>
          <a:bodyPr/>
          <a:lstStyle/>
          <a:p>
            <a:r>
              <a:rPr lang="en-US" altLang="de-DE"/>
              <a:t>31.05.2001</a:t>
            </a:r>
          </a:p>
        </p:txBody>
      </p:sp>
      <p:sp>
        <p:nvSpPr>
          <p:cNvPr id="10" name="Foliennummernplatzhalter 2">
            <a:extLst>
              <a:ext uri="{FF2B5EF4-FFF2-40B4-BE49-F238E27FC236}">
                <a16:creationId xmlns:a16="http://schemas.microsoft.com/office/drawing/2014/main" id="{C0B0E6A6-A8D2-AC46-B4FA-A1DF44F6FD3F}"/>
              </a:ext>
            </a:extLst>
          </p:cNvPr>
          <p:cNvSpPr>
            <a:spLocks noGrp="1"/>
          </p:cNvSpPr>
          <p:nvPr>
            <p:ph type="sldNum" sz="quarter" idx="11"/>
          </p:nvPr>
        </p:nvSpPr>
        <p:spPr/>
        <p:txBody>
          <a:bodyPr/>
          <a:lstStyle/>
          <a:p>
            <a:fld id="{B3802660-8CA0-BB44-9390-71041882FB36}" type="slidenum">
              <a:rPr lang="en-US" altLang="de-DE"/>
              <a:pPr/>
              <a:t>2</a:t>
            </a:fld>
            <a:endParaRPr lang="en-US" altLang="de-DE"/>
          </a:p>
        </p:txBody>
      </p:sp>
      <p:sp>
        <p:nvSpPr>
          <p:cNvPr id="89091" name="Text Box 2051">
            <a:extLst>
              <a:ext uri="{FF2B5EF4-FFF2-40B4-BE49-F238E27FC236}">
                <a16:creationId xmlns:a16="http://schemas.microsoft.com/office/drawing/2014/main" id="{CB200985-D916-E341-A010-0D36DA1631C0}"/>
              </a:ext>
            </a:extLst>
          </p:cNvPr>
          <p:cNvSpPr txBox="1">
            <a:spLocks noChangeArrowheads="1"/>
          </p:cNvSpPr>
          <p:nvPr/>
        </p:nvSpPr>
        <p:spPr bwMode="auto">
          <a:xfrm>
            <a:off x="0" y="228600"/>
            <a:ext cx="7772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de-DE" sz="4000" b="1">
                <a:latin typeface="Arial" panose="020B0604020202020204" pitchFamily="34" charset="0"/>
              </a:rPr>
              <a:t>Hindernisse</a:t>
            </a:r>
            <a:endParaRPr lang="de-DE" altLang="de-DE" b="1">
              <a:latin typeface="Arial" panose="020B0604020202020204" pitchFamily="34" charset="0"/>
            </a:endParaRPr>
          </a:p>
        </p:txBody>
      </p:sp>
      <p:sp>
        <p:nvSpPr>
          <p:cNvPr id="89092" name="Text Box 2052">
            <a:extLst>
              <a:ext uri="{FF2B5EF4-FFF2-40B4-BE49-F238E27FC236}">
                <a16:creationId xmlns:a16="http://schemas.microsoft.com/office/drawing/2014/main" id="{9656AC24-7104-504D-AFBB-1E8707884F28}"/>
              </a:ext>
            </a:extLst>
          </p:cNvPr>
          <p:cNvSpPr txBox="1">
            <a:spLocks noChangeArrowheads="1"/>
          </p:cNvSpPr>
          <p:nvPr/>
        </p:nvSpPr>
        <p:spPr bwMode="auto">
          <a:xfrm>
            <a:off x="1066800" y="1295400"/>
            <a:ext cx="3598863" cy="641350"/>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Staat</a:t>
            </a:r>
          </a:p>
          <a:p>
            <a:endParaRPr lang="de-DE" altLang="de-DE" b="1"/>
          </a:p>
        </p:txBody>
      </p:sp>
      <p:sp>
        <p:nvSpPr>
          <p:cNvPr id="89093" name="Text Box 2053">
            <a:extLst>
              <a:ext uri="{FF2B5EF4-FFF2-40B4-BE49-F238E27FC236}">
                <a16:creationId xmlns:a16="http://schemas.microsoft.com/office/drawing/2014/main" id="{BF876B53-D7D5-A54E-9A83-3576166CDB45}"/>
              </a:ext>
            </a:extLst>
          </p:cNvPr>
          <p:cNvSpPr txBox="1">
            <a:spLocks noChangeArrowheads="1"/>
          </p:cNvSpPr>
          <p:nvPr/>
        </p:nvSpPr>
        <p:spPr bwMode="auto">
          <a:xfrm>
            <a:off x="1066800" y="2203450"/>
            <a:ext cx="7916863"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200" b="1">
                <a:latin typeface="Arial" panose="020B0604020202020204" pitchFamily="34" charset="0"/>
              </a:rPr>
              <a:t>antragsinduzierte Forschungsförderung</a:t>
            </a:r>
            <a:endParaRPr lang="de-DE" altLang="de-DE" sz="3600" b="1">
              <a:latin typeface="Arial" panose="020B0604020202020204" pitchFamily="34" charset="0"/>
            </a:endParaRPr>
          </a:p>
        </p:txBody>
      </p:sp>
      <p:sp>
        <p:nvSpPr>
          <p:cNvPr id="89094" name="Text Box 2054">
            <a:extLst>
              <a:ext uri="{FF2B5EF4-FFF2-40B4-BE49-F238E27FC236}">
                <a16:creationId xmlns:a16="http://schemas.microsoft.com/office/drawing/2014/main" id="{7E73D7C6-9A04-8B4E-BCE1-68D22B7AA8A2}"/>
              </a:ext>
            </a:extLst>
          </p:cNvPr>
          <p:cNvSpPr txBox="1">
            <a:spLocks noChangeArrowheads="1"/>
          </p:cNvSpPr>
          <p:nvPr/>
        </p:nvSpPr>
        <p:spPr bwMode="auto">
          <a:xfrm>
            <a:off x="1066800" y="3113088"/>
            <a:ext cx="7916863"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200" b="1">
                <a:latin typeface="Arial" panose="020B0604020202020204" pitchFamily="34" charset="0"/>
              </a:rPr>
              <a:t>Rahmenbedingungen</a:t>
            </a:r>
          </a:p>
        </p:txBody>
      </p:sp>
      <p:sp>
        <p:nvSpPr>
          <p:cNvPr id="89095" name="Text Box 2055">
            <a:extLst>
              <a:ext uri="{FF2B5EF4-FFF2-40B4-BE49-F238E27FC236}">
                <a16:creationId xmlns:a16="http://schemas.microsoft.com/office/drawing/2014/main" id="{4170B34C-F8E5-0C4D-8BF5-4E960BE91734}"/>
              </a:ext>
            </a:extLst>
          </p:cNvPr>
          <p:cNvSpPr txBox="1">
            <a:spLocks noChangeArrowheads="1"/>
          </p:cNvSpPr>
          <p:nvPr/>
        </p:nvSpPr>
        <p:spPr bwMode="auto">
          <a:xfrm>
            <a:off x="1066800" y="4022725"/>
            <a:ext cx="3598863" cy="641350"/>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Hochschulen</a:t>
            </a:r>
            <a:endParaRPr lang="de-DE" altLang="de-DE"/>
          </a:p>
        </p:txBody>
      </p:sp>
      <p:sp>
        <p:nvSpPr>
          <p:cNvPr id="89096" name="Text Box 2056">
            <a:extLst>
              <a:ext uri="{FF2B5EF4-FFF2-40B4-BE49-F238E27FC236}">
                <a16:creationId xmlns:a16="http://schemas.microsoft.com/office/drawing/2014/main" id="{2393CDF7-C947-364E-802F-4401BA5FF3B5}"/>
              </a:ext>
            </a:extLst>
          </p:cNvPr>
          <p:cNvSpPr txBox="1">
            <a:spLocks noChangeArrowheads="1"/>
          </p:cNvSpPr>
          <p:nvPr/>
        </p:nvSpPr>
        <p:spPr bwMode="auto">
          <a:xfrm>
            <a:off x="1066800" y="4932363"/>
            <a:ext cx="7916863"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200" b="1">
                <a:latin typeface="Arial" panose="020B0604020202020204" pitchFamily="34" charset="0"/>
              </a:rPr>
              <a:t>Medien- als Organisationsentwicklung</a:t>
            </a:r>
            <a:endParaRPr lang="de-DE" altLang="de-DE" sz="3200"/>
          </a:p>
        </p:txBody>
      </p:sp>
      <p:sp>
        <p:nvSpPr>
          <p:cNvPr id="89097" name="Text Box 2057">
            <a:extLst>
              <a:ext uri="{FF2B5EF4-FFF2-40B4-BE49-F238E27FC236}">
                <a16:creationId xmlns:a16="http://schemas.microsoft.com/office/drawing/2014/main" id="{DEE1ED56-2AFB-9F44-BBF1-28C8B9E3A446}"/>
              </a:ext>
            </a:extLst>
          </p:cNvPr>
          <p:cNvSpPr txBox="1">
            <a:spLocks noChangeArrowheads="1"/>
          </p:cNvSpPr>
          <p:nvPr/>
        </p:nvSpPr>
        <p:spPr bwMode="auto">
          <a:xfrm>
            <a:off x="1066800" y="5842000"/>
            <a:ext cx="7916863"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200" b="1">
                <a:latin typeface="Arial" panose="020B0604020202020204" pitchFamily="34" charset="0"/>
              </a:rPr>
              <a:t>FuE selbst implementieren</a:t>
            </a:r>
            <a:endParaRPr lang="de-DE" altLang="de-DE"/>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9091"/>
                                        </p:tgtEl>
                                        <p:attrNameLst>
                                          <p:attrName>style.visibility</p:attrName>
                                        </p:attrNameLst>
                                      </p:cBhvr>
                                      <p:to>
                                        <p:strVal val="visible"/>
                                      </p:to>
                                    </p:set>
                                    <p:animEffect transition="in" filter="dissolve">
                                      <p:cBhvr>
                                        <p:cTn id="7" dur="500"/>
                                        <p:tgtEl>
                                          <p:spTgt spid="8909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9092"/>
                                        </p:tgtEl>
                                        <p:attrNameLst>
                                          <p:attrName>style.visibility</p:attrName>
                                        </p:attrNameLst>
                                      </p:cBhvr>
                                      <p:to>
                                        <p:strVal val="visible"/>
                                      </p:to>
                                    </p:set>
                                    <p:animEffect transition="in" filter="dissolve">
                                      <p:cBhvr>
                                        <p:cTn id="12" dur="500"/>
                                        <p:tgtEl>
                                          <p:spTgt spid="8909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9093"/>
                                        </p:tgtEl>
                                        <p:attrNameLst>
                                          <p:attrName>style.visibility</p:attrName>
                                        </p:attrNameLst>
                                      </p:cBhvr>
                                      <p:to>
                                        <p:strVal val="visible"/>
                                      </p:to>
                                    </p:set>
                                    <p:animEffect transition="in" filter="dissolve">
                                      <p:cBhvr>
                                        <p:cTn id="17" dur="500"/>
                                        <p:tgtEl>
                                          <p:spTgt spid="8909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9094"/>
                                        </p:tgtEl>
                                        <p:attrNameLst>
                                          <p:attrName>style.visibility</p:attrName>
                                        </p:attrNameLst>
                                      </p:cBhvr>
                                      <p:to>
                                        <p:strVal val="visible"/>
                                      </p:to>
                                    </p:set>
                                    <p:animEffect transition="in" filter="dissolve">
                                      <p:cBhvr>
                                        <p:cTn id="22" dur="500"/>
                                        <p:tgtEl>
                                          <p:spTgt spid="8909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9095"/>
                                        </p:tgtEl>
                                        <p:attrNameLst>
                                          <p:attrName>style.visibility</p:attrName>
                                        </p:attrNameLst>
                                      </p:cBhvr>
                                      <p:to>
                                        <p:strVal val="visible"/>
                                      </p:to>
                                    </p:set>
                                    <p:animEffect transition="in" filter="dissolve">
                                      <p:cBhvr>
                                        <p:cTn id="27" dur="500"/>
                                        <p:tgtEl>
                                          <p:spTgt spid="8909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89096"/>
                                        </p:tgtEl>
                                        <p:attrNameLst>
                                          <p:attrName>style.visibility</p:attrName>
                                        </p:attrNameLst>
                                      </p:cBhvr>
                                      <p:to>
                                        <p:strVal val="visible"/>
                                      </p:to>
                                    </p:set>
                                    <p:animEffect transition="in" filter="dissolve">
                                      <p:cBhvr>
                                        <p:cTn id="32" dur="500"/>
                                        <p:tgtEl>
                                          <p:spTgt spid="8909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89097"/>
                                        </p:tgtEl>
                                        <p:attrNameLst>
                                          <p:attrName>style.visibility</p:attrName>
                                        </p:attrNameLst>
                                      </p:cBhvr>
                                      <p:to>
                                        <p:strVal val="visible"/>
                                      </p:to>
                                    </p:set>
                                    <p:animEffect transition="in" filter="dissolve">
                                      <p:cBhvr>
                                        <p:cTn id="37" dur="500"/>
                                        <p:tgtEl>
                                          <p:spTgt spid="890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1" grpId="0" autoUpdateAnimBg="0"/>
      <p:bldP spid="89092" grpId="0" animBg="1" autoUpdateAnimBg="0"/>
      <p:bldP spid="89093" grpId="0" animBg="1" autoUpdateAnimBg="0"/>
      <p:bldP spid="89094" grpId="0" animBg="1" autoUpdateAnimBg="0"/>
      <p:bldP spid="89095" grpId="0" animBg="1" autoUpdateAnimBg="0"/>
      <p:bldP spid="89096" grpId="0" animBg="1" autoUpdateAnimBg="0"/>
      <p:bldP spid="89097"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Datumsplatzhalter 1">
            <a:extLst>
              <a:ext uri="{FF2B5EF4-FFF2-40B4-BE49-F238E27FC236}">
                <a16:creationId xmlns:a16="http://schemas.microsoft.com/office/drawing/2014/main" id="{9736561E-F226-9A4B-9DAB-28E848EFCF22}"/>
              </a:ext>
            </a:extLst>
          </p:cNvPr>
          <p:cNvSpPr>
            <a:spLocks noGrp="1"/>
          </p:cNvSpPr>
          <p:nvPr>
            <p:ph type="dt" sz="half" idx="10"/>
          </p:nvPr>
        </p:nvSpPr>
        <p:spPr/>
        <p:txBody>
          <a:bodyPr/>
          <a:lstStyle/>
          <a:p>
            <a:r>
              <a:rPr lang="en-US" altLang="de-DE"/>
              <a:t>31.05.2001</a:t>
            </a:r>
          </a:p>
        </p:txBody>
      </p:sp>
      <p:sp>
        <p:nvSpPr>
          <p:cNvPr id="21" name="Foliennummernplatzhalter 2">
            <a:extLst>
              <a:ext uri="{FF2B5EF4-FFF2-40B4-BE49-F238E27FC236}">
                <a16:creationId xmlns:a16="http://schemas.microsoft.com/office/drawing/2014/main" id="{699B8B7E-9DFE-9E4C-B811-0ED18C5F677F}"/>
              </a:ext>
            </a:extLst>
          </p:cNvPr>
          <p:cNvSpPr>
            <a:spLocks noGrp="1"/>
          </p:cNvSpPr>
          <p:nvPr>
            <p:ph type="sldNum" sz="quarter" idx="11"/>
          </p:nvPr>
        </p:nvSpPr>
        <p:spPr/>
        <p:txBody>
          <a:bodyPr/>
          <a:lstStyle/>
          <a:p>
            <a:fld id="{61AA3171-AAF5-5245-B12F-1B3A05FDEDAC}" type="slidenum">
              <a:rPr lang="en-US" altLang="de-DE"/>
              <a:pPr/>
              <a:t>3</a:t>
            </a:fld>
            <a:endParaRPr lang="en-US" altLang="de-DE"/>
          </a:p>
        </p:txBody>
      </p:sp>
      <p:sp>
        <p:nvSpPr>
          <p:cNvPr id="97283" name="Text Box 3">
            <a:extLst>
              <a:ext uri="{FF2B5EF4-FFF2-40B4-BE49-F238E27FC236}">
                <a16:creationId xmlns:a16="http://schemas.microsoft.com/office/drawing/2014/main" id="{79CEB2A0-039C-AF48-8327-18913027701F}"/>
              </a:ext>
            </a:extLst>
          </p:cNvPr>
          <p:cNvSpPr txBox="1">
            <a:spLocks noChangeArrowheads="1"/>
          </p:cNvSpPr>
          <p:nvPr/>
        </p:nvSpPr>
        <p:spPr bwMode="auto">
          <a:xfrm>
            <a:off x="0" y="0"/>
            <a:ext cx="69342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3600" b="1">
                <a:latin typeface="Arial" panose="020B0604020202020204" pitchFamily="34" charset="0"/>
              </a:rPr>
              <a:t>“Alma mater virtualis”: </a:t>
            </a:r>
          </a:p>
          <a:p>
            <a:r>
              <a:rPr lang="de-DE" altLang="de-DE" sz="3600" b="1">
                <a:latin typeface="Arial" panose="020B0604020202020204" pitchFamily="34" charset="0"/>
              </a:rPr>
              <a:t>Strategische Optionen</a:t>
            </a:r>
            <a:r>
              <a:rPr lang="de-DE" altLang="de-DE" b="1">
                <a:latin typeface="Arial" panose="020B0604020202020204" pitchFamily="34" charset="0"/>
              </a:rPr>
              <a:t> </a:t>
            </a:r>
          </a:p>
        </p:txBody>
      </p:sp>
      <p:sp>
        <p:nvSpPr>
          <p:cNvPr id="97284" name="Rectangle 4">
            <a:extLst>
              <a:ext uri="{FF2B5EF4-FFF2-40B4-BE49-F238E27FC236}">
                <a16:creationId xmlns:a16="http://schemas.microsoft.com/office/drawing/2014/main" id="{88E9711E-94E5-DF41-B51F-B6407E7DCD5C}"/>
              </a:ext>
            </a:extLst>
          </p:cNvPr>
          <p:cNvSpPr>
            <a:spLocks noChangeArrowheads="1"/>
          </p:cNvSpPr>
          <p:nvPr/>
        </p:nvSpPr>
        <p:spPr bwMode="auto">
          <a:xfrm>
            <a:off x="4014788" y="44196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7285" name="Rectangle 5">
            <a:extLst>
              <a:ext uri="{FF2B5EF4-FFF2-40B4-BE49-F238E27FC236}">
                <a16:creationId xmlns:a16="http://schemas.microsoft.com/office/drawing/2014/main" id="{FA26779D-22BE-F844-96AA-2930CCB57F96}"/>
              </a:ext>
            </a:extLst>
          </p:cNvPr>
          <p:cNvSpPr>
            <a:spLocks noChangeArrowheads="1"/>
          </p:cNvSpPr>
          <p:nvPr/>
        </p:nvSpPr>
        <p:spPr bwMode="auto">
          <a:xfrm>
            <a:off x="5310188" y="44196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7286" name="Rectangle 6">
            <a:extLst>
              <a:ext uri="{FF2B5EF4-FFF2-40B4-BE49-F238E27FC236}">
                <a16:creationId xmlns:a16="http://schemas.microsoft.com/office/drawing/2014/main" id="{10A68117-410D-1C4A-A72D-354B02CE3C19}"/>
              </a:ext>
            </a:extLst>
          </p:cNvPr>
          <p:cNvSpPr>
            <a:spLocks noChangeArrowheads="1"/>
          </p:cNvSpPr>
          <p:nvPr/>
        </p:nvSpPr>
        <p:spPr bwMode="auto">
          <a:xfrm>
            <a:off x="4319588" y="41148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7287" name="Rectangle 7">
            <a:extLst>
              <a:ext uri="{FF2B5EF4-FFF2-40B4-BE49-F238E27FC236}">
                <a16:creationId xmlns:a16="http://schemas.microsoft.com/office/drawing/2014/main" id="{13DB8772-8C77-A24F-9A74-1C55B0D5A471}"/>
              </a:ext>
            </a:extLst>
          </p:cNvPr>
          <p:cNvSpPr>
            <a:spLocks noChangeArrowheads="1"/>
          </p:cNvSpPr>
          <p:nvPr/>
        </p:nvSpPr>
        <p:spPr bwMode="auto">
          <a:xfrm>
            <a:off x="5614988" y="41148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7288" name="Rectangle 8">
            <a:extLst>
              <a:ext uri="{FF2B5EF4-FFF2-40B4-BE49-F238E27FC236}">
                <a16:creationId xmlns:a16="http://schemas.microsoft.com/office/drawing/2014/main" id="{BE5B5695-3F55-AE4C-A478-EE0C3E6E7D97}"/>
              </a:ext>
            </a:extLst>
          </p:cNvPr>
          <p:cNvSpPr>
            <a:spLocks noChangeArrowheads="1"/>
          </p:cNvSpPr>
          <p:nvPr/>
        </p:nvSpPr>
        <p:spPr bwMode="auto">
          <a:xfrm>
            <a:off x="4319588" y="2743200"/>
            <a:ext cx="1295400" cy="1371600"/>
          </a:xfrm>
          <a:prstGeom prst="rect">
            <a:avLst/>
          </a:prstGeom>
          <a:solidFill>
            <a:srgbClr val="FF3300"/>
          </a:solidFill>
          <a:ln w="9525">
            <a:miter lim="800000"/>
            <a:headEnd/>
            <a:tailEnd/>
          </a:ln>
          <a:effectLst/>
          <a:scene3d>
            <a:camera prst="legacyObliqueTopRight"/>
            <a:lightRig rig="legacyFlat3" dir="b"/>
          </a:scene3d>
          <a:sp3d extrusionH="887400" prstMaterial="legacyWireframe">
            <a:bevelT w="13500" h="13500" prst="angle"/>
            <a:bevelB w="13500" h="13500" prst="angle"/>
            <a:extrusionClr>
              <a:srgbClr val="FF3300"/>
            </a:extrusionClr>
            <a:contourClr>
              <a:srgbClr val="FF33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7289" name="Rectangle 9">
            <a:extLst>
              <a:ext uri="{FF2B5EF4-FFF2-40B4-BE49-F238E27FC236}">
                <a16:creationId xmlns:a16="http://schemas.microsoft.com/office/drawing/2014/main" id="{B353057C-AAB0-3C46-AB70-C963EFDDBD89}"/>
              </a:ext>
            </a:extLst>
          </p:cNvPr>
          <p:cNvSpPr>
            <a:spLocks noChangeArrowheads="1"/>
          </p:cNvSpPr>
          <p:nvPr/>
        </p:nvSpPr>
        <p:spPr bwMode="auto">
          <a:xfrm>
            <a:off x="4014788" y="30480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7290" name="Rectangle 10">
            <a:extLst>
              <a:ext uri="{FF2B5EF4-FFF2-40B4-BE49-F238E27FC236}">
                <a16:creationId xmlns:a16="http://schemas.microsoft.com/office/drawing/2014/main" id="{BC51C51C-DC33-9F4A-9FE9-611E3376776C}"/>
              </a:ext>
            </a:extLst>
          </p:cNvPr>
          <p:cNvSpPr>
            <a:spLocks noChangeArrowheads="1"/>
          </p:cNvSpPr>
          <p:nvPr/>
        </p:nvSpPr>
        <p:spPr bwMode="auto">
          <a:xfrm>
            <a:off x="5310188" y="30480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7291" name="Rectangle 11">
            <a:extLst>
              <a:ext uri="{FF2B5EF4-FFF2-40B4-BE49-F238E27FC236}">
                <a16:creationId xmlns:a16="http://schemas.microsoft.com/office/drawing/2014/main" id="{03678EC3-C672-2B4A-8B5D-7F1F2C78402E}"/>
              </a:ext>
            </a:extLst>
          </p:cNvPr>
          <p:cNvSpPr>
            <a:spLocks noChangeArrowheads="1"/>
          </p:cNvSpPr>
          <p:nvPr/>
        </p:nvSpPr>
        <p:spPr bwMode="auto">
          <a:xfrm>
            <a:off x="5614988" y="27432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7292" name="Text Box 12">
            <a:extLst>
              <a:ext uri="{FF2B5EF4-FFF2-40B4-BE49-F238E27FC236}">
                <a16:creationId xmlns:a16="http://schemas.microsoft.com/office/drawing/2014/main" id="{DA001F3E-EA67-684B-B881-A8575D8B24BC}"/>
              </a:ext>
            </a:extLst>
          </p:cNvPr>
          <p:cNvSpPr txBox="1">
            <a:spLocks noChangeArrowheads="1"/>
          </p:cNvSpPr>
          <p:nvPr/>
        </p:nvSpPr>
        <p:spPr bwMode="auto">
          <a:xfrm>
            <a:off x="1296988" y="4127500"/>
            <a:ext cx="2089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de-DE" altLang="de-DE" sz="1800" b="1">
                <a:latin typeface="Arial" panose="020B0604020202020204" pitchFamily="34" charset="0"/>
              </a:rPr>
              <a:t>Fokus/Zielgruppe</a:t>
            </a:r>
            <a:endParaRPr lang="de-DE" altLang="de-DE" sz="1200" b="1">
              <a:latin typeface="Arial" panose="020B0604020202020204" pitchFamily="34" charset="0"/>
            </a:endParaRPr>
          </a:p>
        </p:txBody>
      </p:sp>
      <p:sp>
        <p:nvSpPr>
          <p:cNvPr id="97293" name="Text Box 13">
            <a:extLst>
              <a:ext uri="{FF2B5EF4-FFF2-40B4-BE49-F238E27FC236}">
                <a16:creationId xmlns:a16="http://schemas.microsoft.com/office/drawing/2014/main" id="{A9927C50-5F4E-4B4D-B3C9-0F6CB989358A}"/>
              </a:ext>
            </a:extLst>
          </p:cNvPr>
          <p:cNvSpPr txBox="1">
            <a:spLocks noChangeArrowheads="1"/>
          </p:cNvSpPr>
          <p:nvPr/>
        </p:nvSpPr>
        <p:spPr bwMode="auto">
          <a:xfrm>
            <a:off x="1900238" y="2360613"/>
            <a:ext cx="1695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Anwendungs-</a:t>
            </a:r>
          </a:p>
          <a:p>
            <a:pPr algn="ctr"/>
            <a:r>
              <a:rPr lang="de-DE" altLang="de-DE" sz="1800" b="1">
                <a:latin typeface="Arial" panose="020B0604020202020204" pitchFamily="34" charset="0"/>
              </a:rPr>
              <a:t>feld</a:t>
            </a:r>
            <a:endParaRPr lang="de-DE" altLang="de-DE" sz="1200">
              <a:latin typeface="Arial" panose="020B0604020202020204" pitchFamily="34" charset="0"/>
            </a:endParaRPr>
          </a:p>
        </p:txBody>
      </p:sp>
      <p:sp>
        <p:nvSpPr>
          <p:cNvPr id="97294" name="Text Box 14">
            <a:extLst>
              <a:ext uri="{FF2B5EF4-FFF2-40B4-BE49-F238E27FC236}">
                <a16:creationId xmlns:a16="http://schemas.microsoft.com/office/drawing/2014/main" id="{85ABB061-92AD-D94F-9CC5-DACD1D3ABB8D}"/>
              </a:ext>
            </a:extLst>
          </p:cNvPr>
          <p:cNvSpPr txBox="1">
            <a:spLocks noChangeArrowheads="1"/>
          </p:cNvSpPr>
          <p:nvPr/>
        </p:nvSpPr>
        <p:spPr bwMode="auto">
          <a:xfrm>
            <a:off x="5502275" y="1625600"/>
            <a:ext cx="1263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IT-Einsatz</a:t>
            </a:r>
            <a:endParaRPr lang="de-DE" altLang="de-DE" sz="1200">
              <a:latin typeface="Arial" panose="020B0604020202020204" pitchFamily="34" charset="0"/>
            </a:endParaRPr>
          </a:p>
        </p:txBody>
      </p:sp>
      <p:sp>
        <p:nvSpPr>
          <p:cNvPr id="97295" name="Text Box 15">
            <a:extLst>
              <a:ext uri="{FF2B5EF4-FFF2-40B4-BE49-F238E27FC236}">
                <a16:creationId xmlns:a16="http://schemas.microsoft.com/office/drawing/2014/main" id="{3EC3DD46-D32D-5C46-873E-070FB25EE9AE}"/>
              </a:ext>
            </a:extLst>
          </p:cNvPr>
          <p:cNvSpPr txBox="1">
            <a:spLocks noChangeArrowheads="1"/>
          </p:cNvSpPr>
          <p:nvPr/>
        </p:nvSpPr>
        <p:spPr bwMode="auto">
          <a:xfrm>
            <a:off x="3024188" y="3760788"/>
            <a:ext cx="10477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On-Campus</a:t>
            </a:r>
            <a:endParaRPr lang="de-DE" altLang="de-DE" sz="1200">
              <a:latin typeface="Arial" panose="020B0604020202020204" pitchFamily="34" charset="0"/>
            </a:endParaRPr>
          </a:p>
        </p:txBody>
      </p:sp>
      <p:sp>
        <p:nvSpPr>
          <p:cNvPr id="97296" name="Text Box 16">
            <a:extLst>
              <a:ext uri="{FF2B5EF4-FFF2-40B4-BE49-F238E27FC236}">
                <a16:creationId xmlns:a16="http://schemas.microsoft.com/office/drawing/2014/main" id="{C0744F7C-DD27-E441-97BF-0801855A4B3E}"/>
              </a:ext>
            </a:extLst>
          </p:cNvPr>
          <p:cNvSpPr txBox="1">
            <a:spLocks noChangeArrowheads="1"/>
          </p:cNvSpPr>
          <p:nvPr/>
        </p:nvSpPr>
        <p:spPr bwMode="auto">
          <a:xfrm>
            <a:off x="2947988" y="4645025"/>
            <a:ext cx="10556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Off-Campus</a:t>
            </a:r>
            <a:endParaRPr lang="de-DE" altLang="de-DE" sz="1200">
              <a:latin typeface="Arial" panose="020B0604020202020204" pitchFamily="34" charset="0"/>
            </a:endParaRPr>
          </a:p>
        </p:txBody>
      </p:sp>
      <p:sp>
        <p:nvSpPr>
          <p:cNvPr id="97297" name="Text Box 17">
            <a:extLst>
              <a:ext uri="{FF2B5EF4-FFF2-40B4-BE49-F238E27FC236}">
                <a16:creationId xmlns:a16="http://schemas.microsoft.com/office/drawing/2014/main" id="{97738E62-1D9E-2D48-9E82-BCB6871C1EBD}"/>
              </a:ext>
            </a:extLst>
          </p:cNvPr>
          <p:cNvSpPr txBox="1">
            <a:spLocks noChangeArrowheads="1"/>
          </p:cNvSpPr>
          <p:nvPr/>
        </p:nvSpPr>
        <p:spPr bwMode="auto">
          <a:xfrm>
            <a:off x="4960938" y="2008188"/>
            <a:ext cx="6937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niedrig</a:t>
            </a:r>
            <a:endParaRPr lang="de-DE" altLang="de-DE" sz="1200">
              <a:latin typeface="Arial" panose="020B0604020202020204" pitchFamily="34" charset="0"/>
            </a:endParaRPr>
          </a:p>
        </p:txBody>
      </p:sp>
      <p:sp>
        <p:nvSpPr>
          <p:cNvPr id="97298" name="Text Box 18">
            <a:extLst>
              <a:ext uri="{FF2B5EF4-FFF2-40B4-BE49-F238E27FC236}">
                <a16:creationId xmlns:a16="http://schemas.microsoft.com/office/drawing/2014/main" id="{A4EB3562-CFC3-EA4D-A798-BF1D027285C0}"/>
              </a:ext>
            </a:extLst>
          </p:cNvPr>
          <p:cNvSpPr txBox="1">
            <a:spLocks noChangeArrowheads="1"/>
          </p:cNvSpPr>
          <p:nvPr/>
        </p:nvSpPr>
        <p:spPr bwMode="auto">
          <a:xfrm>
            <a:off x="6496050" y="2008188"/>
            <a:ext cx="5492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hoch</a:t>
            </a:r>
            <a:endParaRPr lang="de-DE" altLang="de-DE" sz="1200">
              <a:latin typeface="Arial" panose="020B0604020202020204" pitchFamily="34" charset="0"/>
            </a:endParaRPr>
          </a:p>
        </p:txBody>
      </p:sp>
      <p:sp>
        <p:nvSpPr>
          <p:cNvPr id="97299" name="Text Box 19">
            <a:extLst>
              <a:ext uri="{FF2B5EF4-FFF2-40B4-BE49-F238E27FC236}">
                <a16:creationId xmlns:a16="http://schemas.microsoft.com/office/drawing/2014/main" id="{F71D8751-5BA9-F642-B649-3109C82A28F8}"/>
              </a:ext>
            </a:extLst>
          </p:cNvPr>
          <p:cNvSpPr txBox="1">
            <a:spLocks noChangeArrowheads="1"/>
          </p:cNvSpPr>
          <p:nvPr/>
        </p:nvSpPr>
        <p:spPr bwMode="auto">
          <a:xfrm>
            <a:off x="3084513" y="2846388"/>
            <a:ext cx="7953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Studium</a:t>
            </a:r>
            <a:endParaRPr lang="de-DE" altLang="de-DE" sz="1200">
              <a:latin typeface="Arial" panose="020B0604020202020204" pitchFamily="34" charset="0"/>
            </a:endParaRPr>
          </a:p>
        </p:txBody>
      </p:sp>
      <p:sp>
        <p:nvSpPr>
          <p:cNvPr id="97300" name="Text Box 20">
            <a:extLst>
              <a:ext uri="{FF2B5EF4-FFF2-40B4-BE49-F238E27FC236}">
                <a16:creationId xmlns:a16="http://schemas.microsoft.com/office/drawing/2014/main" id="{70216121-EEB5-EC46-A3E3-99A9A5CCC584}"/>
              </a:ext>
            </a:extLst>
          </p:cNvPr>
          <p:cNvSpPr txBox="1">
            <a:spLocks noChangeArrowheads="1"/>
          </p:cNvSpPr>
          <p:nvPr/>
        </p:nvSpPr>
        <p:spPr bwMode="auto">
          <a:xfrm>
            <a:off x="3481388" y="2282825"/>
            <a:ext cx="12033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Weiterbildung</a:t>
            </a:r>
            <a:endParaRPr lang="de-DE" altLang="de-DE" sz="1200">
              <a:latin typeface="Arial" panose="020B0604020202020204" pitchFamily="34" charset="0"/>
            </a:endParaRPr>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97284"/>
                                        </p:tgtEl>
                                        <p:attrNameLst>
                                          <p:attrName>style.visibility</p:attrName>
                                        </p:attrNameLst>
                                      </p:cBhvr>
                                      <p:to>
                                        <p:strVal val="visible"/>
                                      </p:to>
                                    </p:set>
                                    <p:animEffect transition="in" filter="dissolve">
                                      <p:cBhvr>
                                        <p:cTn id="7" dur="500"/>
                                        <p:tgtEl>
                                          <p:spTgt spid="97284"/>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97285"/>
                                        </p:tgtEl>
                                        <p:attrNameLst>
                                          <p:attrName>style.visibility</p:attrName>
                                        </p:attrNameLst>
                                      </p:cBhvr>
                                      <p:to>
                                        <p:strVal val="visible"/>
                                      </p:to>
                                    </p:set>
                                    <p:animEffect transition="in" filter="dissolve">
                                      <p:cBhvr>
                                        <p:cTn id="11" dur="500"/>
                                        <p:tgtEl>
                                          <p:spTgt spid="97285"/>
                                        </p:tgtEl>
                                      </p:cBhvr>
                                    </p:animEffect>
                                  </p:childTnLst>
                                </p:cTn>
                              </p:par>
                            </p:childTnLst>
                          </p:cTn>
                        </p:par>
                        <p:par>
                          <p:cTn id="12" fill="hold" nodeType="afterGroup">
                            <p:stCondLst>
                              <p:cond delay="1000"/>
                            </p:stCondLst>
                            <p:childTnLst>
                              <p:par>
                                <p:cTn id="13" presetID="9" presetClass="entr" presetSubtype="0" fill="hold" nodeType="afterEffect">
                                  <p:stCondLst>
                                    <p:cond delay="0"/>
                                  </p:stCondLst>
                                  <p:childTnLst>
                                    <p:set>
                                      <p:cBhvr>
                                        <p:cTn id="14" dur="1" fill="hold">
                                          <p:stCondLst>
                                            <p:cond delay="0"/>
                                          </p:stCondLst>
                                        </p:cTn>
                                        <p:tgtEl>
                                          <p:spTgt spid="97286"/>
                                        </p:tgtEl>
                                        <p:attrNameLst>
                                          <p:attrName>style.visibility</p:attrName>
                                        </p:attrNameLst>
                                      </p:cBhvr>
                                      <p:to>
                                        <p:strVal val="visible"/>
                                      </p:to>
                                    </p:set>
                                    <p:animEffect transition="in" filter="dissolve">
                                      <p:cBhvr>
                                        <p:cTn id="15" dur="500"/>
                                        <p:tgtEl>
                                          <p:spTgt spid="97286"/>
                                        </p:tgtEl>
                                      </p:cBhvr>
                                    </p:animEffect>
                                  </p:childTnLst>
                                </p:cTn>
                              </p:par>
                            </p:childTnLst>
                          </p:cTn>
                        </p:par>
                        <p:par>
                          <p:cTn id="16" fill="hold" nodeType="afterGroup">
                            <p:stCondLst>
                              <p:cond delay="1500"/>
                            </p:stCondLst>
                            <p:childTnLst>
                              <p:par>
                                <p:cTn id="17" presetID="9" presetClass="entr" presetSubtype="0" fill="hold" nodeType="afterEffect">
                                  <p:stCondLst>
                                    <p:cond delay="0"/>
                                  </p:stCondLst>
                                  <p:childTnLst>
                                    <p:set>
                                      <p:cBhvr>
                                        <p:cTn id="18" dur="1" fill="hold">
                                          <p:stCondLst>
                                            <p:cond delay="0"/>
                                          </p:stCondLst>
                                        </p:cTn>
                                        <p:tgtEl>
                                          <p:spTgt spid="97287"/>
                                        </p:tgtEl>
                                        <p:attrNameLst>
                                          <p:attrName>style.visibility</p:attrName>
                                        </p:attrNameLst>
                                      </p:cBhvr>
                                      <p:to>
                                        <p:strVal val="visible"/>
                                      </p:to>
                                    </p:set>
                                    <p:animEffect transition="in" filter="dissolve">
                                      <p:cBhvr>
                                        <p:cTn id="19" dur="500"/>
                                        <p:tgtEl>
                                          <p:spTgt spid="97287"/>
                                        </p:tgtEl>
                                      </p:cBhvr>
                                    </p:animEffect>
                                  </p:childTnLst>
                                </p:cTn>
                              </p:par>
                            </p:childTnLst>
                          </p:cTn>
                        </p:par>
                        <p:par>
                          <p:cTn id="20" fill="hold" nodeType="afterGroup">
                            <p:stCondLst>
                              <p:cond delay="2000"/>
                            </p:stCondLst>
                            <p:childTnLst>
                              <p:par>
                                <p:cTn id="21" presetID="9" presetClass="entr" presetSubtype="0" fill="hold" nodeType="afterEffect">
                                  <p:stCondLst>
                                    <p:cond delay="0"/>
                                  </p:stCondLst>
                                  <p:childTnLst>
                                    <p:set>
                                      <p:cBhvr>
                                        <p:cTn id="22" dur="1" fill="hold">
                                          <p:stCondLst>
                                            <p:cond delay="0"/>
                                          </p:stCondLst>
                                        </p:cTn>
                                        <p:tgtEl>
                                          <p:spTgt spid="97288"/>
                                        </p:tgtEl>
                                        <p:attrNameLst>
                                          <p:attrName>style.visibility</p:attrName>
                                        </p:attrNameLst>
                                      </p:cBhvr>
                                      <p:to>
                                        <p:strVal val="visible"/>
                                      </p:to>
                                    </p:set>
                                    <p:animEffect transition="in" filter="dissolve">
                                      <p:cBhvr>
                                        <p:cTn id="23" dur="500"/>
                                        <p:tgtEl>
                                          <p:spTgt spid="97288"/>
                                        </p:tgtEl>
                                      </p:cBhvr>
                                    </p:animEffect>
                                  </p:childTnLst>
                                </p:cTn>
                              </p:par>
                            </p:childTnLst>
                          </p:cTn>
                        </p:par>
                        <p:par>
                          <p:cTn id="24" fill="hold" nodeType="afterGroup">
                            <p:stCondLst>
                              <p:cond delay="2500"/>
                            </p:stCondLst>
                            <p:childTnLst>
                              <p:par>
                                <p:cTn id="25" presetID="9" presetClass="entr" presetSubtype="0" fill="hold" nodeType="afterEffect">
                                  <p:stCondLst>
                                    <p:cond delay="0"/>
                                  </p:stCondLst>
                                  <p:childTnLst>
                                    <p:set>
                                      <p:cBhvr>
                                        <p:cTn id="26" dur="1" fill="hold">
                                          <p:stCondLst>
                                            <p:cond delay="0"/>
                                          </p:stCondLst>
                                        </p:cTn>
                                        <p:tgtEl>
                                          <p:spTgt spid="97289"/>
                                        </p:tgtEl>
                                        <p:attrNameLst>
                                          <p:attrName>style.visibility</p:attrName>
                                        </p:attrNameLst>
                                      </p:cBhvr>
                                      <p:to>
                                        <p:strVal val="visible"/>
                                      </p:to>
                                    </p:set>
                                    <p:animEffect transition="in" filter="dissolve">
                                      <p:cBhvr>
                                        <p:cTn id="27" dur="500"/>
                                        <p:tgtEl>
                                          <p:spTgt spid="97289"/>
                                        </p:tgtEl>
                                      </p:cBhvr>
                                    </p:animEffect>
                                  </p:childTnLst>
                                </p:cTn>
                              </p:par>
                            </p:childTnLst>
                          </p:cTn>
                        </p:par>
                        <p:par>
                          <p:cTn id="28" fill="hold" nodeType="afterGroup">
                            <p:stCondLst>
                              <p:cond delay="3000"/>
                            </p:stCondLst>
                            <p:childTnLst>
                              <p:par>
                                <p:cTn id="29" presetID="9" presetClass="entr" presetSubtype="0" fill="hold" nodeType="afterEffect">
                                  <p:stCondLst>
                                    <p:cond delay="0"/>
                                  </p:stCondLst>
                                  <p:childTnLst>
                                    <p:set>
                                      <p:cBhvr>
                                        <p:cTn id="30" dur="1" fill="hold">
                                          <p:stCondLst>
                                            <p:cond delay="0"/>
                                          </p:stCondLst>
                                        </p:cTn>
                                        <p:tgtEl>
                                          <p:spTgt spid="97290"/>
                                        </p:tgtEl>
                                        <p:attrNameLst>
                                          <p:attrName>style.visibility</p:attrName>
                                        </p:attrNameLst>
                                      </p:cBhvr>
                                      <p:to>
                                        <p:strVal val="visible"/>
                                      </p:to>
                                    </p:set>
                                    <p:animEffect transition="in" filter="dissolve">
                                      <p:cBhvr>
                                        <p:cTn id="31" dur="500"/>
                                        <p:tgtEl>
                                          <p:spTgt spid="97290"/>
                                        </p:tgtEl>
                                      </p:cBhvr>
                                    </p:animEffect>
                                  </p:childTnLst>
                                </p:cTn>
                              </p:par>
                            </p:childTnLst>
                          </p:cTn>
                        </p:par>
                        <p:par>
                          <p:cTn id="32" fill="hold" nodeType="afterGroup">
                            <p:stCondLst>
                              <p:cond delay="3500"/>
                            </p:stCondLst>
                            <p:childTnLst>
                              <p:par>
                                <p:cTn id="33" presetID="9" presetClass="entr" presetSubtype="0" fill="hold" nodeType="afterEffect">
                                  <p:stCondLst>
                                    <p:cond delay="0"/>
                                  </p:stCondLst>
                                  <p:childTnLst>
                                    <p:set>
                                      <p:cBhvr>
                                        <p:cTn id="34" dur="1" fill="hold">
                                          <p:stCondLst>
                                            <p:cond delay="0"/>
                                          </p:stCondLst>
                                        </p:cTn>
                                        <p:tgtEl>
                                          <p:spTgt spid="97291"/>
                                        </p:tgtEl>
                                        <p:attrNameLst>
                                          <p:attrName>style.visibility</p:attrName>
                                        </p:attrNameLst>
                                      </p:cBhvr>
                                      <p:to>
                                        <p:strVal val="visible"/>
                                      </p:to>
                                    </p:set>
                                    <p:animEffect transition="in" filter="dissolve">
                                      <p:cBhvr>
                                        <p:cTn id="35" dur="500"/>
                                        <p:tgtEl>
                                          <p:spTgt spid="97291"/>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4" presetClass="entr" presetSubtype="32" fill="hold" grpId="0" nodeType="clickEffect">
                                  <p:stCondLst>
                                    <p:cond delay="0"/>
                                  </p:stCondLst>
                                  <p:childTnLst>
                                    <p:set>
                                      <p:cBhvr>
                                        <p:cTn id="39" dur="1" fill="hold">
                                          <p:stCondLst>
                                            <p:cond delay="0"/>
                                          </p:stCondLst>
                                        </p:cTn>
                                        <p:tgtEl>
                                          <p:spTgt spid="97293"/>
                                        </p:tgtEl>
                                        <p:attrNameLst>
                                          <p:attrName>style.visibility</p:attrName>
                                        </p:attrNameLst>
                                      </p:cBhvr>
                                      <p:to>
                                        <p:strVal val="visible"/>
                                      </p:to>
                                    </p:set>
                                    <p:animEffect transition="in" filter="box(out)">
                                      <p:cBhvr>
                                        <p:cTn id="40" dur="500"/>
                                        <p:tgtEl>
                                          <p:spTgt spid="97293"/>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4" presetClass="entr" presetSubtype="32" fill="hold" grpId="0" nodeType="clickEffect">
                                  <p:stCondLst>
                                    <p:cond delay="0"/>
                                  </p:stCondLst>
                                  <p:childTnLst>
                                    <p:set>
                                      <p:cBhvr>
                                        <p:cTn id="44" dur="1" fill="hold">
                                          <p:stCondLst>
                                            <p:cond delay="0"/>
                                          </p:stCondLst>
                                        </p:cTn>
                                        <p:tgtEl>
                                          <p:spTgt spid="97299"/>
                                        </p:tgtEl>
                                        <p:attrNameLst>
                                          <p:attrName>style.visibility</p:attrName>
                                        </p:attrNameLst>
                                      </p:cBhvr>
                                      <p:to>
                                        <p:strVal val="visible"/>
                                      </p:to>
                                    </p:set>
                                    <p:animEffect transition="in" filter="box(out)">
                                      <p:cBhvr>
                                        <p:cTn id="45" dur="500"/>
                                        <p:tgtEl>
                                          <p:spTgt spid="97299"/>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4" presetClass="entr" presetSubtype="32" fill="hold" grpId="0" nodeType="clickEffect">
                                  <p:stCondLst>
                                    <p:cond delay="0"/>
                                  </p:stCondLst>
                                  <p:childTnLst>
                                    <p:set>
                                      <p:cBhvr>
                                        <p:cTn id="49" dur="1" fill="hold">
                                          <p:stCondLst>
                                            <p:cond delay="0"/>
                                          </p:stCondLst>
                                        </p:cTn>
                                        <p:tgtEl>
                                          <p:spTgt spid="97300"/>
                                        </p:tgtEl>
                                        <p:attrNameLst>
                                          <p:attrName>style.visibility</p:attrName>
                                        </p:attrNameLst>
                                      </p:cBhvr>
                                      <p:to>
                                        <p:strVal val="visible"/>
                                      </p:to>
                                    </p:set>
                                    <p:animEffect transition="in" filter="box(out)">
                                      <p:cBhvr>
                                        <p:cTn id="50" dur="500"/>
                                        <p:tgtEl>
                                          <p:spTgt spid="97300"/>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4" presetClass="entr" presetSubtype="32" fill="hold" grpId="0" nodeType="clickEffect">
                                  <p:stCondLst>
                                    <p:cond delay="0"/>
                                  </p:stCondLst>
                                  <p:childTnLst>
                                    <p:set>
                                      <p:cBhvr>
                                        <p:cTn id="54" dur="1" fill="hold">
                                          <p:stCondLst>
                                            <p:cond delay="0"/>
                                          </p:stCondLst>
                                        </p:cTn>
                                        <p:tgtEl>
                                          <p:spTgt spid="97292"/>
                                        </p:tgtEl>
                                        <p:attrNameLst>
                                          <p:attrName>style.visibility</p:attrName>
                                        </p:attrNameLst>
                                      </p:cBhvr>
                                      <p:to>
                                        <p:strVal val="visible"/>
                                      </p:to>
                                    </p:set>
                                    <p:animEffect transition="in" filter="box(out)">
                                      <p:cBhvr>
                                        <p:cTn id="55" dur="500"/>
                                        <p:tgtEl>
                                          <p:spTgt spid="97292"/>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4" presetClass="entr" presetSubtype="32" fill="hold" grpId="0" nodeType="clickEffect">
                                  <p:stCondLst>
                                    <p:cond delay="0"/>
                                  </p:stCondLst>
                                  <p:childTnLst>
                                    <p:set>
                                      <p:cBhvr>
                                        <p:cTn id="59" dur="1" fill="hold">
                                          <p:stCondLst>
                                            <p:cond delay="0"/>
                                          </p:stCondLst>
                                        </p:cTn>
                                        <p:tgtEl>
                                          <p:spTgt spid="97295"/>
                                        </p:tgtEl>
                                        <p:attrNameLst>
                                          <p:attrName>style.visibility</p:attrName>
                                        </p:attrNameLst>
                                      </p:cBhvr>
                                      <p:to>
                                        <p:strVal val="visible"/>
                                      </p:to>
                                    </p:set>
                                    <p:animEffect transition="in" filter="box(out)">
                                      <p:cBhvr>
                                        <p:cTn id="60" dur="500"/>
                                        <p:tgtEl>
                                          <p:spTgt spid="97295"/>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4" presetClass="entr" presetSubtype="32" fill="hold" grpId="0" nodeType="clickEffect">
                                  <p:stCondLst>
                                    <p:cond delay="0"/>
                                  </p:stCondLst>
                                  <p:childTnLst>
                                    <p:set>
                                      <p:cBhvr>
                                        <p:cTn id="64" dur="1" fill="hold">
                                          <p:stCondLst>
                                            <p:cond delay="0"/>
                                          </p:stCondLst>
                                        </p:cTn>
                                        <p:tgtEl>
                                          <p:spTgt spid="97296"/>
                                        </p:tgtEl>
                                        <p:attrNameLst>
                                          <p:attrName>style.visibility</p:attrName>
                                        </p:attrNameLst>
                                      </p:cBhvr>
                                      <p:to>
                                        <p:strVal val="visible"/>
                                      </p:to>
                                    </p:set>
                                    <p:animEffect transition="in" filter="box(out)">
                                      <p:cBhvr>
                                        <p:cTn id="65" dur="500"/>
                                        <p:tgtEl>
                                          <p:spTgt spid="97296"/>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4" presetClass="entr" presetSubtype="32" fill="hold" grpId="0" nodeType="clickEffect">
                                  <p:stCondLst>
                                    <p:cond delay="0"/>
                                  </p:stCondLst>
                                  <p:childTnLst>
                                    <p:set>
                                      <p:cBhvr>
                                        <p:cTn id="69" dur="1" fill="hold">
                                          <p:stCondLst>
                                            <p:cond delay="0"/>
                                          </p:stCondLst>
                                        </p:cTn>
                                        <p:tgtEl>
                                          <p:spTgt spid="97294"/>
                                        </p:tgtEl>
                                        <p:attrNameLst>
                                          <p:attrName>style.visibility</p:attrName>
                                        </p:attrNameLst>
                                      </p:cBhvr>
                                      <p:to>
                                        <p:strVal val="visible"/>
                                      </p:to>
                                    </p:set>
                                    <p:animEffect transition="in" filter="box(out)">
                                      <p:cBhvr>
                                        <p:cTn id="70" dur="500"/>
                                        <p:tgtEl>
                                          <p:spTgt spid="97294"/>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4" presetClass="entr" presetSubtype="32" fill="hold" grpId="0" nodeType="clickEffect">
                                  <p:stCondLst>
                                    <p:cond delay="0"/>
                                  </p:stCondLst>
                                  <p:childTnLst>
                                    <p:set>
                                      <p:cBhvr>
                                        <p:cTn id="74" dur="1" fill="hold">
                                          <p:stCondLst>
                                            <p:cond delay="0"/>
                                          </p:stCondLst>
                                        </p:cTn>
                                        <p:tgtEl>
                                          <p:spTgt spid="97297"/>
                                        </p:tgtEl>
                                        <p:attrNameLst>
                                          <p:attrName>style.visibility</p:attrName>
                                        </p:attrNameLst>
                                      </p:cBhvr>
                                      <p:to>
                                        <p:strVal val="visible"/>
                                      </p:to>
                                    </p:set>
                                    <p:animEffect transition="in" filter="box(out)">
                                      <p:cBhvr>
                                        <p:cTn id="75" dur="500"/>
                                        <p:tgtEl>
                                          <p:spTgt spid="97297"/>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4" presetClass="entr" presetSubtype="32" fill="hold" grpId="0" nodeType="clickEffect">
                                  <p:stCondLst>
                                    <p:cond delay="0"/>
                                  </p:stCondLst>
                                  <p:childTnLst>
                                    <p:set>
                                      <p:cBhvr>
                                        <p:cTn id="79" dur="1" fill="hold">
                                          <p:stCondLst>
                                            <p:cond delay="0"/>
                                          </p:stCondLst>
                                        </p:cTn>
                                        <p:tgtEl>
                                          <p:spTgt spid="97298"/>
                                        </p:tgtEl>
                                        <p:attrNameLst>
                                          <p:attrName>style.visibility</p:attrName>
                                        </p:attrNameLst>
                                      </p:cBhvr>
                                      <p:to>
                                        <p:strVal val="visible"/>
                                      </p:to>
                                    </p:set>
                                    <p:animEffect transition="in" filter="box(out)">
                                      <p:cBhvr>
                                        <p:cTn id="80" dur="500"/>
                                        <p:tgtEl>
                                          <p:spTgt spid="972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92" grpId="0" autoUpdateAnimBg="0"/>
      <p:bldP spid="97293" grpId="0" autoUpdateAnimBg="0"/>
      <p:bldP spid="97294" grpId="0" autoUpdateAnimBg="0"/>
      <p:bldP spid="97295" grpId="0" autoUpdateAnimBg="0"/>
      <p:bldP spid="97296" grpId="0" autoUpdateAnimBg="0"/>
      <p:bldP spid="97297" grpId="0" autoUpdateAnimBg="0"/>
      <p:bldP spid="97298" grpId="0" autoUpdateAnimBg="0"/>
      <p:bldP spid="97299" grpId="0" autoUpdateAnimBg="0"/>
      <p:bldP spid="97300"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Datumsplatzhalter 1">
            <a:extLst>
              <a:ext uri="{FF2B5EF4-FFF2-40B4-BE49-F238E27FC236}">
                <a16:creationId xmlns:a16="http://schemas.microsoft.com/office/drawing/2014/main" id="{4F6E0DF8-700F-6E40-B627-0589695FEB5A}"/>
              </a:ext>
            </a:extLst>
          </p:cNvPr>
          <p:cNvSpPr>
            <a:spLocks noGrp="1"/>
          </p:cNvSpPr>
          <p:nvPr>
            <p:ph type="dt" sz="half" idx="10"/>
          </p:nvPr>
        </p:nvSpPr>
        <p:spPr/>
        <p:txBody>
          <a:bodyPr/>
          <a:lstStyle/>
          <a:p>
            <a:r>
              <a:rPr lang="en-US" altLang="de-DE"/>
              <a:t>31.05.2001</a:t>
            </a:r>
          </a:p>
        </p:txBody>
      </p:sp>
      <p:sp>
        <p:nvSpPr>
          <p:cNvPr id="21" name="Foliennummernplatzhalter 2">
            <a:extLst>
              <a:ext uri="{FF2B5EF4-FFF2-40B4-BE49-F238E27FC236}">
                <a16:creationId xmlns:a16="http://schemas.microsoft.com/office/drawing/2014/main" id="{7E865768-7070-B142-A2D9-A080041D3E9A}"/>
              </a:ext>
            </a:extLst>
          </p:cNvPr>
          <p:cNvSpPr>
            <a:spLocks noGrp="1"/>
          </p:cNvSpPr>
          <p:nvPr>
            <p:ph type="sldNum" sz="quarter" idx="11"/>
          </p:nvPr>
        </p:nvSpPr>
        <p:spPr/>
        <p:txBody>
          <a:bodyPr/>
          <a:lstStyle/>
          <a:p>
            <a:fld id="{A93045A0-54A8-9C4C-B4F9-EC98DA2900E1}" type="slidenum">
              <a:rPr lang="en-US" altLang="de-DE"/>
              <a:pPr/>
              <a:t>4</a:t>
            </a:fld>
            <a:endParaRPr lang="en-US" altLang="de-DE"/>
          </a:p>
        </p:txBody>
      </p:sp>
      <p:sp>
        <p:nvSpPr>
          <p:cNvPr id="99331" name="Rectangle 3">
            <a:extLst>
              <a:ext uri="{FF2B5EF4-FFF2-40B4-BE49-F238E27FC236}">
                <a16:creationId xmlns:a16="http://schemas.microsoft.com/office/drawing/2014/main" id="{00348BBB-204A-B248-B65C-F04D73502B0E}"/>
              </a:ext>
            </a:extLst>
          </p:cNvPr>
          <p:cNvSpPr>
            <a:spLocks noChangeArrowheads="1"/>
          </p:cNvSpPr>
          <p:nvPr/>
        </p:nvSpPr>
        <p:spPr bwMode="auto">
          <a:xfrm>
            <a:off x="3352800" y="44958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9332" name="Rectangle 4">
            <a:extLst>
              <a:ext uri="{FF2B5EF4-FFF2-40B4-BE49-F238E27FC236}">
                <a16:creationId xmlns:a16="http://schemas.microsoft.com/office/drawing/2014/main" id="{9EAEDEA5-863D-9342-851A-77DD47BDE581}"/>
              </a:ext>
            </a:extLst>
          </p:cNvPr>
          <p:cNvSpPr>
            <a:spLocks noChangeArrowheads="1"/>
          </p:cNvSpPr>
          <p:nvPr/>
        </p:nvSpPr>
        <p:spPr bwMode="auto">
          <a:xfrm>
            <a:off x="4648200" y="44958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9333" name="Rectangle 5">
            <a:extLst>
              <a:ext uri="{FF2B5EF4-FFF2-40B4-BE49-F238E27FC236}">
                <a16:creationId xmlns:a16="http://schemas.microsoft.com/office/drawing/2014/main" id="{5D42EC43-94CC-1447-9385-D480A237F9AF}"/>
              </a:ext>
            </a:extLst>
          </p:cNvPr>
          <p:cNvSpPr>
            <a:spLocks noChangeArrowheads="1"/>
          </p:cNvSpPr>
          <p:nvPr/>
        </p:nvSpPr>
        <p:spPr bwMode="auto">
          <a:xfrm>
            <a:off x="3657600" y="41910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9334" name="Rectangle 6">
            <a:extLst>
              <a:ext uri="{FF2B5EF4-FFF2-40B4-BE49-F238E27FC236}">
                <a16:creationId xmlns:a16="http://schemas.microsoft.com/office/drawing/2014/main" id="{9700CB59-6CD5-9D45-9C4E-E53F91994F18}"/>
              </a:ext>
            </a:extLst>
          </p:cNvPr>
          <p:cNvSpPr>
            <a:spLocks noChangeArrowheads="1"/>
          </p:cNvSpPr>
          <p:nvPr/>
        </p:nvSpPr>
        <p:spPr bwMode="auto">
          <a:xfrm>
            <a:off x="4953000" y="41910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9335" name="Rectangle 7">
            <a:extLst>
              <a:ext uri="{FF2B5EF4-FFF2-40B4-BE49-F238E27FC236}">
                <a16:creationId xmlns:a16="http://schemas.microsoft.com/office/drawing/2014/main" id="{EEAFA3E9-03A3-CE48-9259-5118E179E18F}"/>
              </a:ext>
            </a:extLst>
          </p:cNvPr>
          <p:cNvSpPr>
            <a:spLocks noChangeArrowheads="1"/>
          </p:cNvSpPr>
          <p:nvPr/>
        </p:nvSpPr>
        <p:spPr bwMode="auto">
          <a:xfrm>
            <a:off x="3657600" y="28194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9336" name="Rectangle 8">
            <a:extLst>
              <a:ext uri="{FF2B5EF4-FFF2-40B4-BE49-F238E27FC236}">
                <a16:creationId xmlns:a16="http://schemas.microsoft.com/office/drawing/2014/main" id="{7E2C41E8-C350-634B-B3C5-B38CAC4449CF}"/>
              </a:ext>
            </a:extLst>
          </p:cNvPr>
          <p:cNvSpPr>
            <a:spLocks noChangeArrowheads="1"/>
          </p:cNvSpPr>
          <p:nvPr/>
        </p:nvSpPr>
        <p:spPr bwMode="auto">
          <a:xfrm>
            <a:off x="3352800" y="3124200"/>
            <a:ext cx="1295400" cy="1371600"/>
          </a:xfrm>
          <a:prstGeom prst="rect">
            <a:avLst/>
          </a:prstGeom>
          <a:solidFill>
            <a:srgbClr val="FF0000"/>
          </a:solidFill>
          <a:ln w="9525">
            <a:miter lim="800000"/>
            <a:headEnd/>
            <a:tailEnd/>
          </a:ln>
          <a:effectLst/>
          <a:scene3d>
            <a:camera prst="legacyObliqueTopRight"/>
            <a:lightRig rig="legacyFlat3" dir="b"/>
          </a:scene3d>
          <a:sp3d extrusionH="849300" prstMaterial="legacyMatte">
            <a:bevelT w="13500" h="13500" prst="angle"/>
            <a:bevelB w="13500" h="13500" prst="angle"/>
            <a:extrusionClr>
              <a:srgbClr val="FF0000"/>
            </a:extrusionClr>
            <a:contourClr>
              <a:srgbClr val="FF00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9337" name="Rectangle 9">
            <a:extLst>
              <a:ext uri="{FF2B5EF4-FFF2-40B4-BE49-F238E27FC236}">
                <a16:creationId xmlns:a16="http://schemas.microsoft.com/office/drawing/2014/main" id="{9FAAD81A-D85B-0648-B707-319C2AF55696}"/>
              </a:ext>
            </a:extLst>
          </p:cNvPr>
          <p:cNvSpPr>
            <a:spLocks noChangeArrowheads="1"/>
          </p:cNvSpPr>
          <p:nvPr/>
        </p:nvSpPr>
        <p:spPr bwMode="auto">
          <a:xfrm>
            <a:off x="4953000" y="28194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9338" name="Text Box 10">
            <a:extLst>
              <a:ext uri="{FF2B5EF4-FFF2-40B4-BE49-F238E27FC236}">
                <a16:creationId xmlns:a16="http://schemas.microsoft.com/office/drawing/2014/main" id="{AFE3DD4C-6246-464C-AD30-7B4179D2A750}"/>
              </a:ext>
            </a:extLst>
          </p:cNvPr>
          <p:cNvSpPr txBox="1">
            <a:spLocks noChangeArrowheads="1"/>
          </p:cNvSpPr>
          <p:nvPr/>
        </p:nvSpPr>
        <p:spPr bwMode="auto">
          <a:xfrm>
            <a:off x="635000" y="4203700"/>
            <a:ext cx="2089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de-DE" altLang="de-DE" sz="1800" b="1">
                <a:latin typeface="Arial" panose="020B0604020202020204" pitchFamily="34" charset="0"/>
              </a:rPr>
              <a:t>Fokus/Zielgruppe</a:t>
            </a:r>
            <a:endParaRPr lang="de-DE" altLang="de-DE" sz="1200">
              <a:latin typeface="Arial" panose="020B0604020202020204" pitchFamily="34" charset="0"/>
            </a:endParaRPr>
          </a:p>
        </p:txBody>
      </p:sp>
      <p:sp>
        <p:nvSpPr>
          <p:cNvPr id="99339" name="Text Box 11">
            <a:extLst>
              <a:ext uri="{FF2B5EF4-FFF2-40B4-BE49-F238E27FC236}">
                <a16:creationId xmlns:a16="http://schemas.microsoft.com/office/drawing/2014/main" id="{253829A7-410C-B940-BDFF-200DF9548A72}"/>
              </a:ext>
            </a:extLst>
          </p:cNvPr>
          <p:cNvSpPr txBox="1">
            <a:spLocks noChangeArrowheads="1"/>
          </p:cNvSpPr>
          <p:nvPr/>
        </p:nvSpPr>
        <p:spPr bwMode="auto">
          <a:xfrm>
            <a:off x="1238250" y="2436813"/>
            <a:ext cx="1695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Anwendungs-</a:t>
            </a:r>
          </a:p>
          <a:p>
            <a:pPr algn="ctr"/>
            <a:r>
              <a:rPr lang="de-DE" altLang="de-DE" sz="1800" b="1">
                <a:latin typeface="Arial" panose="020B0604020202020204" pitchFamily="34" charset="0"/>
              </a:rPr>
              <a:t>feld</a:t>
            </a:r>
            <a:endParaRPr lang="de-DE" altLang="de-DE" sz="1200" b="1">
              <a:latin typeface="Arial" panose="020B0604020202020204" pitchFamily="34" charset="0"/>
            </a:endParaRPr>
          </a:p>
        </p:txBody>
      </p:sp>
      <p:sp>
        <p:nvSpPr>
          <p:cNvPr id="99340" name="Text Box 12">
            <a:extLst>
              <a:ext uri="{FF2B5EF4-FFF2-40B4-BE49-F238E27FC236}">
                <a16:creationId xmlns:a16="http://schemas.microsoft.com/office/drawing/2014/main" id="{D58A81AE-C4DF-8149-BE6F-54653062F548}"/>
              </a:ext>
            </a:extLst>
          </p:cNvPr>
          <p:cNvSpPr txBox="1">
            <a:spLocks noChangeArrowheads="1"/>
          </p:cNvSpPr>
          <p:nvPr/>
        </p:nvSpPr>
        <p:spPr bwMode="auto">
          <a:xfrm>
            <a:off x="4840288" y="1701800"/>
            <a:ext cx="1263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IT-Einsatz</a:t>
            </a:r>
            <a:endParaRPr lang="de-DE" altLang="de-DE" sz="1200" b="1">
              <a:latin typeface="Arial" panose="020B0604020202020204" pitchFamily="34" charset="0"/>
            </a:endParaRPr>
          </a:p>
        </p:txBody>
      </p:sp>
      <p:sp>
        <p:nvSpPr>
          <p:cNvPr id="99341" name="Text Box 13">
            <a:extLst>
              <a:ext uri="{FF2B5EF4-FFF2-40B4-BE49-F238E27FC236}">
                <a16:creationId xmlns:a16="http://schemas.microsoft.com/office/drawing/2014/main" id="{78980CEE-86AA-A54C-AA9F-054D7292AEA2}"/>
              </a:ext>
            </a:extLst>
          </p:cNvPr>
          <p:cNvSpPr txBox="1">
            <a:spLocks noChangeArrowheads="1"/>
          </p:cNvSpPr>
          <p:nvPr/>
        </p:nvSpPr>
        <p:spPr bwMode="auto">
          <a:xfrm>
            <a:off x="2362200" y="3836988"/>
            <a:ext cx="10477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On-Campus</a:t>
            </a:r>
            <a:endParaRPr lang="de-DE" altLang="de-DE" sz="1200">
              <a:latin typeface="Arial" panose="020B0604020202020204" pitchFamily="34" charset="0"/>
            </a:endParaRPr>
          </a:p>
        </p:txBody>
      </p:sp>
      <p:sp>
        <p:nvSpPr>
          <p:cNvPr id="99342" name="Text Box 14">
            <a:extLst>
              <a:ext uri="{FF2B5EF4-FFF2-40B4-BE49-F238E27FC236}">
                <a16:creationId xmlns:a16="http://schemas.microsoft.com/office/drawing/2014/main" id="{874D5EF7-1092-744E-8926-44ED686DDD96}"/>
              </a:ext>
            </a:extLst>
          </p:cNvPr>
          <p:cNvSpPr txBox="1">
            <a:spLocks noChangeArrowheads="1"/>
          </p:cNvSpPr>
          <p:nvPr/>
        </p:nvSpPr>
        <p:spPr bwMode="auto">
          <a:xfrm>
            <a:off x="2286000" y="4721225"/>
            <a:ext cx="10556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Off-Campus</a:t>
            </a:r>
          </a:p>
        </p:txBody>
      </p:sp>
      <p:sp>
        <p:nvSpPr>
          <p:cNvPr id="99343" name="Text Box 15">
            <a:extLst>
              <a:ext uri="{FF2B5EF4-FFF2-40B4-BE49-F238E27FC236}">
                <a16:creationId xmlns:a16="http://schemas.microsoft.com/office/drawing/2014/main" id="{B98C10DD-AC4F-FC43-BA3B-1DFDDD98FF65}"/>
              </a:ext>
            </a:extLst>
          </p:cNvPr>
          <p:cNvSpPr txBox="1">
            <a:spLocks noChangeArrowheads="1"/>
          </p:cNvSpPr>
          <p:nvPr/>
        </p:nvSpPr>
        <p:spPr bwMode="auto">
          <a:xfrm>
            <a:off x="4298950" y="2084388"/>
            <a:ext cx="69373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niedrig</a:t>
            </a:r>
            <a:endParaRPr lang="de-DE" altLang="de-DE" sz="1200">
              <a:latin typeface="Arial" panose="020B0604020202020204" pitchFamily="34" charset="0"/>
            </a:endParaRPr>
          </a:p>
        </p:txBody>
      </p:sp>
      <p:sp>
        <p:nvSpPr>
          <p:cNvPr id="99344" name="Text Box 16">
            <a:extLst>
              <a:ext uri="{FF2B5EF4-FFF2-40B4-BE49-F238E27FC236}">
                <a16:creationId xmlns:a16="http://schemas.microsoft.com/office/drawing/2014/main" id="{F0E05B72-FDB2-A343-ABE1-E1571142CB51}"/>
              </a:ext>
            </a:extLst>
          </p:cNvPr>
          <p:cNvSpPr txBox="1">
            <a:spLocks noChangeArrowheads="1"/>
          </p:cNvSpPr>
          <p:nvPr/>
        </p:nvSpPr>
        <p:spPr bwMode="auto">
          <a:xfrm>
            <a:off x="5834063" y="2084388"/>
            <a:ext cx="5492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hoch</a:t>
            </a:r>
            <a:endParaRPr lang="de-DE" altLang="de-DE" sz="1200">
              <a:latin typeface="Arial" panose="020B0604020202020204" pitchFamily="34" charset="0"/>
            </a:endParaRPr>
          </a:p>
        </p:txBody>
      </p:sp>
      <p:sp>
        <p:nvSpPr>
          <p:cNvPr id="99345" name="Text Box 17">
            <a:extLst>
              <a:ext uri="{FF2B5EF4-FFF2-40B4-BE49-F238E27FC236}">
                <a16:creationId xmlns:a16="http://schemas.microsoft.com/office/drawing/2014/main" id="{EEFE50AE-C265-5740-8105-75C63DE524F7}"/>
              </a:ext>
            </a:extLst>
          </p:cNvPr>
          <p:cNvSpPr txBox="1">
            <a:spLocks noChangeArrowheads="1"/>
          </p:cNvSpPr>
          <p:nvPr/>
        </p:nvSpPr>
        <p:spPr bwMode="auto">
          <a:xfrm>
            <a:off x="2422525" y="2922588"/>
            <a:ext cx="79533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Studium</a:t>
            </a:r>
            <a:endParaRPr lang="de-DE" altLang="de-DE" sz="1200">
              <a:latin typeface="Arial" panose="020B0604020202020204" pitchFamily="34" charset="0"/>
            </a:endParaRPr>
          </a:p>
        </p:txBody>
      </p:sp>
      <p:sp>
        <p:nvSpPr>
          <p:cNvPr id="99346" name="Text Box 18">
            <a:extLst>
              <a:ext uri="{FF2B5EF4-FFF2-40B4-BE49-F238E27FC236}">
                <a16:creationId xmlns:a16="http://schemas.microsoft.com/office/drawing/2014/main" id="{7A0E762A-DC71-8E4C-A28B-6061636972FC}"/>
              </a:ext>
            </a:extLst>
          </p:cNvPr>
          <p:cNvSpPr txBox="1">
            <a:spLocks noChangeArrowheads="1"/>
          </p:cNvSpPr>
          <p:nvPr/>
        </p:nvSpPr>
        <p:spPr bwMode="auto">
          <a:xfrm>
            <a:off x="2819400" y="2359025"/>
            <a:ext cx="12033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Weiterbildung</a:t>
            </a:r>
            <a:endParaRPr lang="de-DE" altLang="de-DE" sz="1200">
              <a:latin typeface="Arial" panose="020B0604020202020204" pitchFamily="34" charset="0"/>
            </a:endParaRPr>
          </a:p>
        </p:txBody>
      </p:sp>
      <p:sp>
        <p:nvSpPr>
          <p:cNvPr id="99347" name="Rectangle 19">
            <a:extLst>
              <a:ext uri="{FF2B5EF4-FFF2-40B4-BE49-F238E27FC236}">
                <a16:creationId xmlns:a16="http://schemas.microsoft.com/office/drawing/2014/main" id="{D9E00C8B-32FD-4842-A54B-2A97EFBF7A98}"/>
              </a:ext>
            </a:extLst>
          </p:cNvPr>
          <p:cNvSpPr>
            <a:spLocks noChangeArrowheads="1"/>
          </p:cNvSpPr>
          <p:nvPr/>
        </p:nvSpPr>
        <p:spPr bwMode="auto">
          <a:xfrm>
            <a:off x="4648200" y="3122613"/>
            <a:ext cx="1295400" cy="1371600"/>
          </a:xfrm>
          <a:prstGeom prst="rect">
            <a:avLst/>
          </a:prstGeom>
          <a:noFill/>
          <a:ln w="9525">
            <a:solidFill>
              <a:schemeClr val="tx1"/>
            </a:solidFill>
            <a:miter lim="800000"/>
            <a:headEnd/>
            <a:tailEnd/>
          </a:ln>
          <a:effectLst/>
          <a:scene3d>
            <a:camera prst="legacyObliqueTopRight"/>
            <a:lightRig rig="legacyFlat3" dir="b"/>
          </a:scene3d>
          <a:sp3d extrusionH="8747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9348" name="Text Box 20">
            <a:extLst>
              <a:ext uri="{FF2B5EF4-FFF2-40B4-BE49-F238E27FC236}">
                <a16:creationId xmlns:a16="http://schemas.microsoft.com/office/drawing/2014/main" id="{2B15B2B4-0DDD-224D-AB49-27787427D935}"/>
              </a:ext>
            </a:extLst>
          </p:cNvPr>
          <p:cNvSpPr txBox="1">
            <a:spLocks noChangeArrowheads="1"/>
          </p:cNvSpPr>
          <p:nvPr/>
        </p:nvSpPr>
        <p:spPr bwMode="auto">
          <a:xfrm>
            <a:off x="481013" y="152400"/>
            <a:ext cx="453072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b="1">
                <a:latin typeface="Arial" panose="020B0604020202020204" pitchFamily="34" charset="0"/>
              </a:rPr>
              <a:t>„Alma mater virtualis“: </a:t>
            </a:r>
          </a:p>
          <a:p>
            <a:pPr algn="ctr"/>
            <a:r>
              <a:rPr lang="de-DE" altLang="de-DE" b="1">
                <a:latin typeface="Arial" panose="020B0604020202020204" pitchFamily="34" charset="0"/>
              </a:rPr>
              <a:t>“On campus”-Option Studium</a:t>
            </a:r>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1000"/>
                                  </p:stCondLst>
                                  <p:childTnLst>
                                    <p:set>
                                      <p:cBhvr>
                                        <p:cTn id="6" dur="1" fill="hold">
                                          <p:stCondLst>
                                            <p:cond delay="0"/>
                                          </p:stCondLst>
                                        </p:cTn>
                                        <p:tgtEl>
                                          <p:spTgt spid="99336"/>
                                        </p:tgtEl>
                                        <p:attrNameLst>
                                          <p:attrName>style.visibility</p:attrName>
                                        </p:attrNameLst>
                                      </p:cBhvr>
                                      <p:to>
                                        <p:strVal val="visible"/>
                                      </p:to>
                                    </p:set>
                                    <p:animEffect transition="in" filter="dissolve">
                                      <p:cBhvr>
                                        <p:cTn id="7" dur="500"/>
                                        <p:tgtEl>
                                          <p:spTgt spid="993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Datumsplatzhalter 1">
            <a:extLst>
              <a:ext uri="{FF2B5EF4-FFF2-40B4-BE49-F238E27FC236}">
                <a16:creationId xmlns:a16="http://schemas.microsoft.com/office/drawing/2014/main" id="{BD8766EC-4890-6B42-A7C6-6BAE25EB4FB0}"/>
              </a:ext>
            </a:extLst>
          </p:cNvPr>
          <p:cNvSpPr>
            <a:spLocks noGrp="1"/>
          </p:cNvSpPr>
          <p:nvPr>
            <p:ph type="dt" sz="half" idx="10"/>
          </p:nvPr>
        </p:nvSpPr>
        <p:spPr/>
        <p:txBody>
          <a:bodyPr/>
          <a:lstStyle/>
          <a:p>
            <a:r>
              <a:rPr lang="en-US" altLang="de-DE"/>
              <a:t>31.05.2001</a:t>
            </a:r>
          </a:p>
        </p:txBody>
      </p:sp>
      <p:sp>
        <p:nvSpPr>
          <p:cNvPr id="20" name="Foliennummernplatzhalter 2">
            <a:extLst>
              <a:ext uri="{FF2B5EF4-FFF2-40B4-BE49-F238E27FC236}">
                <a16:creationId xmlns:a16="http://schemas.microsoft.com/office/drawing/2014/main" id="{24C4C6FC-6710-6F47-A487-57F9439AB97B}"/>
              </a:ext>
            </a:extLst>
          </p:cNvPr>
          <p:cNvSpPr>
            <a:spLocks noGrp="1"/>
          </p:cNvSpPr>
          <p:nvPr>
            <p:ph type="sldNum" sz="quarter" idx="11"/>
          </p:nvPr>
        </p:nvSpPr>
        <p:spPr/>
        <p:txBody>
          <a:bodyPr/>
          <a:lstStyle/>
          <a:p>
            <a:fld id="{A742D647-D5D7-1B4A-9BC3-51267C7DBCAF}" type="slidenum">
              <a:rPr lang="en-US" altLang="de-DE"/>
              <a:pPr/>
              <a:t>5</a:t>
            </a:fld>
            <a:endParaRPr lang="en-US" altLang="de-DE"/>
          </a:p>
        </p:txBody>
      </p:sp>
      <p:sp>
        <p:nvSpPr>
          <p:cNvPr id="103428" name="Rectangle 4">
            <a:extLst>
              <a:ext uri="{FF2B5EF4-FFF2-40B4-BE49-F238E27FC236}">
                <a16:creationId xmlns:a16="http://schemas.microsoft.com/office/drawing/2014/main" id="{31889AAA-6679-F149-9778-AA34733B3BD6}"/>
              </a:ext>
            </a:extLst>
          </p:cNvPr>
          <p:cNvSpPr>
            <a:spLocks noChangeArrowheads="1"/>
          </p:cNvSpPr>
          <p:nvPr/>
        </p:nvSpPr>
        <p:spPr bwMode="auto">
          <a:xfrm>
            <a:off x="5081588" y="4267200"/>
            <a:ext cx="1295400" cy="1371600"/>
          </a:xfrm>
          <a:prstGeom prst="rect">
            <a:avLst/>
          </a:prstGeom>
          <a:solidFill>
            <a:srgbClr val="339966"/>
          </a:solidFill>
          <a:ln w="9525">
            <a:miter lim="800000"/>
            <a:headEnd/>
            <a:tailEnd/>
          </a:ln>
          <a:effectLst/>
          <a:scene3d>
            <a:camera prst="legacyObliqueTopRight"/>
            <a:lightRig rig="legacyFlat3" dir="b"/>
          </a:scene3d>
          <a:sp3d extrusionH="887400" prstMaterial="legacyMatte">
            <a:bevelT w="13500" h="13500" prst="angle"/>
            <a:bevelB w="13500" h="13500" prst="angle"/>
            <a:extrusionClr>
              <a:srgbClr val="339966"/>
            </a:extrusionClr>
            <a:contourClr>
              <a:srgbClr val="339966"/>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3429" name="Rectangle 5">
            <a:extLst>
              <a:ext uri="{FF2B5EF4-FFF2-40B4-BE49-F238E27FC236}">
                <a16:creationId xmlns:a16="http://schemas.microsoft.com/office/drawing/2014/main" id="{85F7A9A9-CB76-CB4A-AE9F-E627B6BB3366}"/>
              </a:ext>
            </a:extLst>
          </p:cNvPr>
          <p:cNvSpPr>
            <a:spLocks noChangeArrowheads="1"/>
          </p:cNvSpPr>
          <p:nvPr/>
        </p:nvSpPr>
        <p:spPr bwMode="auto">
          <a:xfrm>
            <a:off x="3481388" y="45720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3430" name="Rectangle 6">
            <a:extLst>
              <a:ext uri="{FF2B5EF4-FFF2-40B4-BE49-F238E27FC236}">
                <a16:creationId xmlns:a16="http://schemas.microsoft.com/office/drawing/2014/main" id="{48D441E6-969D-0141-AE1E-F7C288B23F3B}"/>
              </a:ext>
            </a:extLst>
          </p:cNvPr>
          <p:cNvSpPr>
            <a:spLocks noChangeArrowheads="1"/>
          </p:cNvSpPr>
          <p:nvPr/>
        </p:nvSpPr>
        <p:spPr bwMode="auto">
          <a:xfrm>
            <a:off x="4776788" y="45720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3431" name="Rectangle 7">
            <a:extLst>
              <a:ext uri="{FF2B5EF4-FFF2-40B4-BE49-F238E27FC236}">
                <a16:creationId xmlns:a16="http://schemas.microsoft.com/office/drawing/2014/main" id="{1544F9AF-FBFB-6641-8D79-20341BF67873}"/>
              </a:ext>
            </a:extLst>
          </p:cNvPr>
          <p:cNvSpPr>
            <a:spLocks noChangeArrowheads="1"/>
          </p:cNvSpPr>
          <p:nvPr/>
        </p:nvSpPr>
        <p:spPr bwMode="auto">
          <a:xfrm>
            <a:off x="3786188" y="2895600"/>
            <a:ext cx="1295400" cy="1371600"/>
          </a:xfrm>
          <a:prstGeom prst="rect">
            <a:avLst/>
          </a:prstGeom>
          <a:solidFill>
            <a:srgbClr val="F66013"/>
          </a:solidFill>
          <a:ln w="9525">
            <a:miter lim="800000"/>
            <a:headEnd/>
            <a:tailEnd/>
          </a:ln>
          <a:effectLst/>
          <a:scene3d>
            <a:camera prst="legacyObliqueTopRight"/>
            <a:lightRig rig="legacyFlat3" dir="b"/>
          </a:scene3d>
          <a:sp3d extrusionH="8874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3432" name="Rectangle 8">
            <a:extLst>
              <a:ext uri="{FF2B5EF4-FFF2-40B4-BE49-F238E27FC236}">
                <a16:creationId xmlns:a16="http://schemas.microsoft.com/office/drawing/2014/main" id="{B85E2201-B9FB-CD4A-90A4-E2F1F403D2C5}"/>
              </a:ext>
            </a:extLst>
          </p:cNvPr>
          <p:cNvSpPr>
            <a:spLocks noChangeArrowheads="1"/>
          </p:cNvSpPr>
          <p:nvPr/>
        </p:nvSpPr>
        <p:spPr bwMode="auto">
          <a:xfrm>
            <a:off x="3481388" y="3200400"/>
            <a:ext cx="1295400" cy="1371600"/>
          </a:xfrm>
          <a:prstGeom prst="rect">
            <a:avLst/>
          </a:prstGeom>
          <a:solidFill>
            <a:srgbClr val="F66013"/>
          </a:solidFill>
          <a:ln w="9525">
            <a:miter lim="800000"/>
            <a:headEnd/>
            <a:tailEnd/>
          </a:ln>
          <a:effectLst/>
          <a:scene3d>
            <a:camera prst="legacyObliqueTopRight"/>
            <a:lightRig rig="legacyFlat3" dir="b"/>
          </a:scene3d>
          <a:sp3d extrusionH="8493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3433" name="Rectangle 9">
            <a:extLst>
              <a:ext uri="{FF2B5EF4-FFF2-40B4-BE49-F238E27FC236}">
                <a16:creationId xmlns:a16="http://schemas.microsoft.com/office/drawing/2014/main" id="{8EC8F599-EE61-F54C-BD35-93E8158C8AD7}"/>
              </a:ext>
            </a:extLst>
          </p:cNvPr>
          <p:cNvSpPr>
            <a:spLocks noChangeArrowheads="1"/>
          </p:cNvSpPr>
          <p:nvPr/>
        </p:nvSpPr>
        <p:spPr bwMode="auto">
          <a:xfrm>
            <a:off x="5081588" y="2895600"/>
            <a:ext cx="1295400" cy="1371600"/>
          </a:xfrm>
          <a:prstGeom prst="rect">
            <a:avLst/>
          </a:prstGeom>
          <a:solidFill>
            <a:srgbClr val="F66013"/>
          </a:solidFill>
          <a:ln w="9525">
            <a:miter lim="800000"/>
            <a:headEnd/>
            <a:tailEnd/>
          </a:ln>
          <a:effectLst/>
          <a:scene3d>
            <a:camera prst="legacyObliqueTopRight"/>
            <a:lightRig rig="legacyFlat3" dir="b"/>
          </a:scene3d>
          <a:sp3d extrusionH="8874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3434" name="Text Box 10">
            <a:extLst>
              <a:ext uri="{FF2B5EF4-FFF2-40B4-BE49-F238E27FC236}">
                <a16:creationId xmlns:a16="http://schemas.microsoft.com/office/drawing/2014/main" id="{FAFD3D86-1FAE-A24F-ACD8-F453BD8623FE}"/>
              </a:ext>
            </a:extLst>
          </p:cNvPr>
          <p:cNvSpPr txBox="1">
            <a:spLocks noChangeArrowheads="1"/>
          </p:cNvSpPr>
          <p:nvPr/>
        </p:nvSpPr>
        <p:spPr bwMode="auto">
          <a:xfrm>
            <a:off x="763588" y="4279900"/>
            <a:ext cx="2089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de-DE" altLang="de-DE" sz="1800" b="1">
                <a:latin typeface="Arial" panose="020B0604020202020204" pitchFamily="34" charset="0"/>
              </a:rPr>
              <a:t>Fokus/Zielgruppe</a:t>
            </a:r>
            <a:endParaRPr lang="de-DE" altLang="de-DE" sz="1200">
              <a:latin typeface="Arial" panose="020B0604020202020204" pitchFamily="34" charset="0"/>
            </a:endParaRPr>
          </a:p>
        </p:txBody>
      </p:sp>
      <p:sp>
        <p:nvSpPr>
          <p:cNvPr id="103435" name="Text Box 11">
            <a:extLst>
              <a:ext uri="{FF2B5EF4-FFF2-40B4-BE49-F238E27FC236}">
                <a16:creationId xmlns:a16="http://schemas.microsoft.com/office/drawing/2014/main" id="{F21872BB-E99D-3E48-8811-64F1A52EBC40}"/>
              </a:ext>
            </a:extLst>
          </p:cNvPr>
          <p:cNvSpPr txBox="1">
            <a:spLocks noChangeArrowheads="1"/>
          </p:cNvSpPr>
          <p:nvPr/>
        </p:nvSpPr>
        <p:spPr bwMode="auto">
          <a:xfrm>
            <a:off x="1366838" y="2513013"/>
            <a:ext cx="1695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Anwendungs-</a:t>
            </a:r>
            <a:br>
              <a:rPr lang="de-DE" altLang="de-DE" sz="1800" b="1">
                <a:latin typeface="Arial" panose="020B0604020202020204" pitchFamily="34" charset="0"/>
              </a:rPr>
            </a:br>
            <a:r>
              <a:rPr lang="de-DE" altLang="de-DE" sz="1800" b="1">
                <a:latin typeface="Arial" panose="020B0604020202020204" pitchFamily="34" charset="0"/>
              </a:rPr>
              <a:t>feld</a:t>
            </a:r>
            <a:endParaRPr lang="de-DE" altLang="de-DE" sz="1200">
              <a:latin typeface="Arial" panose="020B0604020202020204" pitchFamily="34" charset="0"/>
            </a:endParaRPr>
          </a:p>
        </p:txBody>
      </p:sp>
      <p:sp>
        <p:nvSpPr>
          <p:cNvPr id="103436" name="Text Box 12">
            <a:extLst>
              <a:ext uri="{FF2B5EF4-FFF2-40B4-BE49-F238E27FC236}">
                <a16:creationId xmlns:a16="http://schemas.microsoft.com/office/drawing/2014/main" id="{7C87C96C-48A5-9A4D-AE33-CF3748DB2870}"/>
              </a:ext>
            </a:extLst>
          </p:cNvPr>
          <p:cNvSpPr txBox="1">
            <a:spLocks noChangeArrowheads="1"/>
          </p:cNvSpPr>
          <p:nvPr/>
        </p:nvSpPr>
        <p:spPr bwMode="auto">
          <a:xfrm>
            <a:off x="4968875" y="1778000"/>
            <a:ext cx="1263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IT-Einsatz</a:t>
            </a:r>
            <a:endParaRPr lang="de-DE" altLang="de-DE" sz="1200">
              <a:latin typeface="Arial" panose="020B0604020202020204" pitchFamily="34" charset="0"/>
            </a:endParaRPr>
          </a:p>
        </p:txBody>
      </p:sp>
      <p:sp>
        <p:nvSpPr>
          <p:cNvPr id="103437" name="Text Box 13">
            <a:extLst>
              <a:ext uri="{FF2B5EF4-FFF2-40B4-BE49-F238E27FC236}">
                <a16:creationId xmlns:a16="http://schemas.microsoft.com/office/drawing/2014/main" id="{3A0BBEE3-B80E-364D-9D55-47CC79346466}"/>
              </a:ext>
            </a:extLst>
          </p:cNvPr>
          <p:cNvSpPr txBox="1">
            <a:spLocks noChangeArrowheads="1"/>
          </p:cNvSpPr>
          <p:nvPr/>
        </p:nvSpPr>
        <p:spPr bwMode="auto">
          <a:xfrm>
            <a:off x="2490788" y="3913188"/>
            <a:ext cx="10477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On-Campus</a:t>
            </a:r>
            <a:endParaRPr lang="de-DE" altLang="de-DE" sz="1200">
              <a:latin typeface="Arial" panose="020B0604020202020204" pitchFamily="34" charset="0"/>
            </a:endParaRPr>
          </a:p>
        </p:txBody>
      </p:sp>
      <p:sp>
        <p:nvSpPr>
          <p:cNvPr id="103438" name="Text Box 14">
            <a:extLst>
              <a:ext uri="{FF2B5EF4-FFF2-40B4-BE49-F238E27FC236}">
                <a16:creationId xmlns:a16="http://schemas.microsoft.com/office/drawing/2014/main" id="{9C2DE889-DFD7-0A48-A70A-5FEC8A5AFC22}"/>
              </a:ext>
            </a:extLst>
          </p:cNvPr>
          <p:cNvSpPr txBox="1">
            <a:spLocks noChangeArrowheads="1"/>
          </p:cNvSpPr>
          <p:nvPr/>
        </p:nvSpPr>
        <p:spPr bwMode="auto">
          <a:xfrm>
            <a:off x="2414588" y="4797425"/>
            <a:ext cx="10556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Off-Campus</a:t>
            </a:r>
            <a:endParaRPr lang="de-DE" altLang="de-DE" sz="1200">
              <a:latin typeface="Arial" panose="020B0604020202020204" pitchFamily="34" charset="0"/>
            </a:endParaRPr>
          </a:p>
        </p:txBody>
      </p:sp>
      <p:sp>
        <p:nvSpPr>
          <p:cNvPr id="103439" name="Text Box 15">
            <a:extLst>
              <a:ext uri="{FF2B5EF4-FFF2-40B4-BE49-F238E27FC236}">
                <a16:creationId xmlns:a16="http://schemas.microsoft.com/office/drawing/2014/main" id="{79A0E9CE-60AC-B24F-9966-E751D8790E2F}"/>
              </a:ext>
            </a:extLst>
          </p:cNvPr>
          <p:cNvSpPr txBox="1">
            <a:spLocks noChangeArrowheads="1"/>
          </p:cNvSpPr>
          <p:nvPr/>
        </p:nvSpPr>
        <p:spPr bwMode="auto">
          <a:xfrm>
            <a:off x="4427538" y="2160588"/>
            <a:ext cx="6937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niedrig</a:t>
            </a:r>
            <a:endParaRPr lang="de-DE" altLang="de-DE" sz="1200">
              <a:latin typeface="Arial" panose="020B0604020202020204" pitchFamily="34" charset="0"/>
            </a:endParaRPr>
          </a:p>
        </p:txBody>
      </p:sp>
      <p:sp>
        <p:nvSpPr>
          <p:cNvPr id="103440" name="Text Box 16">
            <a:extLst>
              <a:ext uri="{FF2B5EF4-FFF2-40B4-BE49-F238E27FC236}">
                <a16:creationId xmlns:a16="http://schemas.microsoft.com/office/drawing/2014/main" id="{54B13A76-21BD-2041-B07B-EA93168878D5}"/>
              </a:ext>
            </a:extLst>
          </p:cNvPr>
          <p:cNvSpPr txBox="1">
            <a:spLocks noChangeArrowheads="1"/>
          </p:cNvSpPr>
          <p:nvPr/>
        </p:nvSpPr>
        <p:spPr bwMode="auto">
          <a:xfrm>
            <a:off x="5962650" y="2160588"/>
            <a:ext cx="5492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hoch</a:t>
            </a:r>
            <a:endParaRPr lang="de-DE" altLang="de-DE" sz="1200">
              <a:latin typeface="Arial" panose="020B0604020202020204" pitchFamily="34" charset="0"/>
            </a:endParaRPr>
          </a:p>
        </p:txBody>
      </p:sp>
      <p:sp>
        <p:nvSpPr>
          <p:cNvPr id="103441" name="Text Box 17">
            <a:extLst>
              <a:ext uri="{FF2B5EF4-FFF2-40B4-BE49-F238E27FC236}">
                <a16:creationId xmlns:a16="http://schemas.microsoft.com/office/drawing/2014/main" id="{18D5BE29-E9C9-034B-A5E1-2FF49C1A36B9}"/>
              </a:ext>
            </a:extLst>
          </p:cNvPr>
          <p:cNvSpPr txBox="1">
            <a:spLocks noChangeArrowheads="1"/>
          </p:cNvSpPr>
          <p:nvPr/>
        </p:nvSpPr>
        <p:spPr bwMode="auto">
          <a:xfrm>
            <a:off x="2551113" y="2998788"/>
            <a:ext cx="7953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Studium</a:t>
            </a:r>
            <a:endParaRPr lang="de-DE" altLang="de-DE" sz="1200">
              <a:latin typeface="Arial" panose="020B0604020202020204" pitchFamily="34" charset="0"/>
            </a:endParaRPr>
          </a:p>
        </p:txBody>
      </p:sp>
      <p:sp>
        <p:nvSpPr>
          <p:cNvPr id="103442" name="Text Box 18">
            <a:extLst>
              <a:ext uri="{FF2B5EF4-FFF2-40B4-BE49-F238E27FC236}">
                <a16:creationId xmlns:a16="http://schemas.microsoft.com/office/drawing/2014/main" id="{2F172137-7A6C-AA4E-B4E4-757C8B1E096B}"/>
              </a:ext>
            </a:extLst>
          </p:cNvPr>
          <p:cNvSpPr txBox="1">
            <a:spLocks noChangeArrowheads="1"/>
          </p:cNvSpPr>
          <p:nvPr/>
        </p:nvSpPr>
        <p:spPr bwMode="auto">
          <a:xfrm>
            <a:off x="2947988" y="2435225"/>
            <a:ext cx="12033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Weiterbildung</a:t>
            </a:r>
            <a:endParaRPr lang="de-DE" altLang="de-DE" sz="1200">
              <a:latin typeface="Arial" panose="020B0604020202020204" pitchFamily="34" charset="0"/>
            </a:endParaRPr>
          </a:p>
        </p:txBody>
      </p:sp>
      <p:sp>
        <p:nvSpPr>
          <p:cNvPr id="103443" name="Rectangle 19">
            <a:extLst>
              <a:ext uri="{FF2B5EF4-FFF2-40B4-BE49-F238E27FC236}">
                <a16:creationId xmlns:a16="http://schemas.microsoft.com/office/drawing/2014/main" id="{46677AD6-F40A-D74A-955B-C5F57205C5B3}"/>
              </a:ext>
            </a:extLst>
          </p:cNvPr>
          <p:cNvSpPr>
            <a:spLocks noChangeArrowheads="1"/>
          </p:cNvSpPr>
          <p:nvPr/>
        </p:nvSpPr>
        <p:spPr bwMode="auto">
          <a:xfrm>
            <a:off x="4776788" y="3200400"/>
            <a:ext cx="1295400" cy="1371600"/>
          </a:xfrm>
          <a:prstGeom prst="rect">
            <a:avLst/>
          </a:prstGeom>
          <a:solidFill>
            <a:srgbClr val="F66013"/>
          </a:solidFill>
          <a:ln w="9525">
            <a:miter lim="800000"/>
            <a:headEnd/>
            <a:tailEnd/>
          </a:ln>
          <a:effectLst/>
          <a:scene3d>
            <a:camera prst="legacyObliqueTopRight"/>
            <a:lightRig rig="legacyFlat3" dir="b"/>
          </a:scene3d>
          <a:sp3d extrusionH="8493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3444" name="Text Box 20">
            <a:extLst>
              <a:ext uri="{FF2B5EF4-FFF2-40B4-BE49-F238E27FC236}">
                <a16:creationId xmlns:a16="http://schemas.microsoft.com/office/drawing/2014/main" id="{D241F796-136B-2B45-AC37-9B081BEC64B0}"/>
              </a:ext>
            </a:extLst>
          </p:cNvPr>
          <p:cNvSpPr txBox="1">
            <a:spLocks noChangeArrowheads="1"/>
          </p:cNvSpPr>
          <p:nvPr/>
        </p:nvSpPr>
        <p:spPr bwMode="auto">
          <a:xfrm>
            <a:off x="328613" y="152400"/>
            <a:ext cx="5359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b="1">
                <a:latin typeface="Arial" panose="020B0604020202020204" pitchFamily="34" charset="0"/>
              </a:rPr>
              <a:t>„Alma mater virtualis“: </a:t>
            </a:r>
          </a:p>
          <a:p>
            <a:pPr algn="ctr"/>
            <a:r>
              <a:rPr lang="de-DE" altLang="de-DE" b="1">
                <a:latin typeface="Arial" panose="020B0604020202020204" pitchFamily="34" charset="0"/>
              </a:rPr>
              <a:t>“Off campus”-Option Weiterbildung</a:t>
            </a:r>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1000"/>
                                  </p:stCondLst>
                                  <p:childTnLst>
                                    <p:set>
                                      <p:cBhvr>
                                        <p:cTn id="6" dur="1" fill="hold">
                                          <p:stCondLst>
                                            <p:cond delay="0"/>
                                          </p:stCondLst>
                                        </p:cTn>
                                        <p:tgtEl>
                                          <p:spTgt spid="103428"/>
                                        </p:tgtEl>
                                        <p:attrNameLst>
                                          <p:attrName>style.visibility</p:attrName>
                                        </p:attrNameLst>
                                      </p:cBhvr>
                                      <p:to>
                                        <p:strVal val="visible"/>
                                      </p:to>
                                    </p:set>
                                    <p:animEffect transition="in" filter="dissolve">
                                      <p:cBhvr>
                                        <p:cTn id="7" dur="500"/>
                                        <p:tgtEl>
                                          <p:spTgt spid="1034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Datumsplatzhalter 1">
            <a:extLst>
              <a:ext uri="{FF2B5EF4-FFF2-40B4-BE49-F238E27FC236}">
                <a16:creationId xmlns:a16="http://schemas.microsoft.com/office/drawing/2014/main" id="{3E993269-E975-C245-B3EC-A8D74680B560}"/>
              </a:ext>
            </a:extLst>
          </p:cNvPr>
          <p:cNvSpPr>
            <a:spLocks noGrp="1"/>
          </p:cNvSpPr>
          <p:nvPr>
            <p:ph type="dt" sz="half" idx="10"/>
          </p:nvPr>
        </p:nvSpPr>
        <p:spPr/>
        <p:txBody>
          <a:bodyPr/>
          <a:lstStyle/>
          <a:p>
            <a:r>
              <a:rPr lang="en-US" altLang="de-DE"/>
              <a:t>31.05.2001</a:t>
            </a:r>
          </a:p>
        </p:txBody>
      </p:sp>
      <p:sp>
        <p:nvSpPr>
          <p:cNvPr id="21" name="Foliennummernplatzhalter 2">
            <a:extLst>
              <a:ext uri="{FF2B5EF4-FFF2-40B4-BE49-F238E27FC236}">
                <a16:creationId xmlns:a16="http://schemas.microsoft.com/office/drawing/2014/main" id="{60566608-87B5-FA4C-A2E6-181E8EA605BA}"/>
              </a:ext>
            </a:extLst>
          </p:cNvPr>
          <p:cNvSpPr>
            <a:spLocks noGrp="1"/>
          </p:cNvSpPr>
          <p:nvPr>
            <p:ph type="sldNum" sz="quarter" idx="11"/>
          </p:nvPr>
        </p:nvSpPr>
        <p:spPr/>
        <p:txBody>
          <a:bodyPr/>
          <a:lstStyle/>
          <a:p>
            <a:fld id="{DE07E8EA-A6FC-E14B-9EBF-CAB20466BCFC}" type="slidenum">
              <a:rPr lang="en-US" altLang="de-DE"/>
              <a:pPr/>
              <a:t>6</a:t>
            </a:fld>
            <a:endParaRPr lang="en-US" altLang="de-DE"/>
          </a:p>
        </p:txBody>
      </p:sp>
      <p:sp>
        <p:nvSpPr>
          <p:cNvPr id="101379" name="Rectangle 3">
            <a:extLst>
              <a:ext uri="{FF2B5EF4-FFF2-40B4-BE49-F238E27FC236}">
                <a16:creationId xmlns:a16="http://schemas.microsoft.com/office/drawing/2014/main" id="{F8361C26-3153-6940-BFA2-ACB6FC235E7A}"/>
              </a:ext>
            </a:extLst>
          </p:cNvPr>
          <p:cNvSpPr>
            <a:spLocks noChangeArrowheads="1"/>
          </p:cNvSpPr>
          <p:nvPr/>
        </p:nvSpPr>
        <p:spPr bwMode="auto">
          <a:xfrm>
            <a:off x="3352800" y="46482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1380" name="Rectangle 4">
            <a:extLst>
              <a:ext uri="{FF2B5EF4-FFF2-40B4-BE49-F238E27FC236}">
                <a16:creationId xmlns:a16="http://schemas.microsoft.com/office/drawing/2014/main" id="{8ABBF868-465B-4E4E-ABEE-EE4268FDFAF5}"/>
              </a:ext>
            </a:extLst>
          </p:cNvPr>
          <p:cNvSpPr>
            <a:spLocks noChangeArrowheads="1"/>
          </p:cNvSpPr>
          <p:nvPr/>
        </p:nvSpPr>
        <p:spPr bwMode="auto">
          <a:xfrm>
            <a:off x="4648200" y="46482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1381" name="Rectangle 5">
            <a:extLst>
              <a:ext uri="{FF2B5EF4-FFF2-40B4-BE49-F238E27FC236}">
                <a16:creationId xmlns:a16="http://schemas.microsoft.com/office/drawing/2014/main" id="{4BFB33BF-FC52-DF46-A510-C2675BA22A33}"/>
              </a:ext>
            </a:extLst>
          </p:cNvPr>
          <p:cNvSpPr>
            <a:spLocks noChangeArrowheads="1"/>
          </p:cNvSpPr>
          <p:nvPr/>
        </p:nvSpPr>
        <p:spPr bwMode="auto">
          <a:xfrm>
            <a:off x="3657600" y="43434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1382" name="Rectangle 6">
            <a:extLst>
              <a:ext uri="{FF2B5EF4-FFF2-40B4-BE49-F238E27FC236}">
                <a16:creationId xmlns:a16="http://schemas.microsoft.com/office/drawing/2014/main" id="{3EE48558-D0CE-964F-B6C6-6910AB42909F}"/>
              </a:ext>
            </a:extLst>
          </p:cNvPr>
          <p:cNvSpPr>
            <a:spLocks noChangeArrowheads="1"/>
          </p:cNvSpPr>
          <p:nvPr/>
        </p:nvSpPr>
        <p:spPr bwMode="auto">
          <a:xfrm>
            <a:off x="4953000" y="43434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1383" name="Rectangle 7">
            <a:extLst>
              <a:ext uri="{FF2B5EF4-FFF2-40B4-BE49-F238E27FC236}">
                <a16:creationId xmlns:a16="http://schemas.microsoft.com/office/drawing/2014/main" id="{36910F7F-C20B-9A49-808D-CDFE6B8B2E14}"/>
              </a:ext>
            </a:extLst>
          </p:cNvPr>
          <p:cNvSpPr>
            <a:spLocks noChangeArrowheads="1"/>
          </p:cNvSpPr>
          <p:nvPr/>
        </p:nvSpPr>
        <p:spPr bwMode="auto">
          <a:xfrm>
            <a:off x="3657600" y="2971800"/>
            <a:ext cx="1295400" cy="1371600"/>
          </a:xfrm>
          <a:prstGeom prst="rect">
            <a:avLst/>
          </a:prstGeom>
          <a:solidFill>
            <a:srgbClr val="99CCFF"/>
          </a:solidFill>
          <a:ln w="9525">
            <a:miter lim="800000"/>
            <a:headEnd/>
            <a:tailEnd/>
          </a:ln>
          <a:effectLst/>
          <a:scene3d>
            <a:camera prst="legacyObliqueTopRight"/>
            <a:lightRig rig="legacyFlat3" dir="b"/>
          </a:scene3d>
          <a:sp3d extrusionH="887400" prstMaterial="legacyMatte">
            <a:bevelT w="13500" h="13500" prst="angle"/>
            <a:bevelB w="13500" h="13500" prst="angle"/>
            <a:extrusionClr>
              <a:srgbClr val="99CCFF"/>
            </a:extrusionClr>
            <a:contourClr>
              <a:srgbClr val="99CC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1384" name="Rectangle 8">
            <a:extLst>
              <a:ext uri="{FF2B5EF4-FFF2-40B4-BE49-F238E27FC236}">
                <a16:creationId xmlns:a16="http://schemas.microsoft.com/office/drawing/2014/main" id="{7D696D7C-1C21-0644-A095-93BB7FB186C7}"/>
              </a:ext>
            </a:extLst>
          </p:cNvPr>
          <p:cNvSpPr>
            <a:spLocks noChangeArrowheads="1"/>
          </p:cNvSpPr>
          <p:nvPr/>
        </p:nvSpPr>
        <p:spPr bwMode="auto">
          <a:xfrm>
            <a:off x="3352800" y="3276600"/>
            <a:ext cx="1295400" cy="1371600"/>
          </a:xfrm>
          <a:prstGeom prst="rect">
            <a:avLst/>
          </a:prstGeom>
          <a:solidFill>
            <a:srgbClr val="F66013"/>
          </a:solidFill>
          <a:ln w="9525">
            <a:miter lim="800000"/>
            <a:headEnd/>
            <a:tailEnd/>
          </a:ln>
          <a:effectLst/>
          <a:scene3d>
            <a:camera prst="legacyObliqueTopRight"/>
            <a:lightRig rig="legacyFlat3" dir="b"/>
          </a:scene3d>
          <a:sp3d extrusionH="8493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1385" name="Rectangle 9">
            <a:extLst>
              <a:ext uri="{FF2B5EF4-FFF2-40B4-BE49-F238E27FC236}">
                <a16:creationId xmlns:a16="http://schemas.microsoft.com/office/drawing/2014/main" id="{3EB749F7-8FDC-ED4D-B39A-EB4951F1C87C}"/>
              </a:ext>
            </a:extLst>
          </p:cNvPr>
          <p:cNvSpPr>
            <a:spLocks noChangeArrowheads="1"/>
          </p:cNvSpPr>
          <p:nvPr/>
        </p:nvSpPr>
        <p:spPr bwMode="auto">
          <a:xfrm>
            <a:off x="4953000" y="2971800"/>
            <a:ext cx="1295400" cy="1371600"/>
          </a:xfrm>
          <a:prstGeom prst="rect">
            <a:avLst/>
          </a:prstGeom>
          <a:solidFill>
            <a:srgbClr val="0000FF"/>
          </a:solidFill>
          <a:ln w="9525">
            <a:miter lim="800000"/>
            <a:headEnd/>
            <a:tailEnd/>
          </a:ln>
          <a:effectLst/>
          <a:scene3d>
            <a:camera prst="legacyObliqueTopRight"/>
            <a:lightRig rig="legacyFlat3" dir="b"/>
          </a:scene3d>
          <a:sp3d extrusionH="887400" prstMaterial="legacyMatte">
            <a:bevelT w="13500" h="13500" prst="angle"/>
            <a:bevelB w="13500" h="13500" prst="angle"/>
            <a:extrusionClr>
              <a:srgbClr val="0000FF"/>
            </a:extrusionClr>
            <a:contourClr>
              <a:srgbClr val="0000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1386" name="Text Box 10">
            <a:extLst>
              <a:ext uri="{FF2B5EF4-FFF2-40B4-BE49-F238E27FC236}">
                <a16:creationId xmlns:a16="http://schemas.microsoft.com/office/drawing/2014/main" id="{54F7DAE9-8E75-0949-A176-4CC8B2D74306}"/>
              </a:ext>
            </a:extLst>
          </p:cNvPr>
          <p:cNvSpPr txBox="1">
            <a:spLocks noChangeArrowheads="1"/>
          </p:cNvSpPr>
          <p:nvPr/>
        </p:nvSpPr>
        <p:spPr bwMode="auto">
          <a:xfrm>
            <a:off x="635000" y="4356100"/>
            <a:ext cx="2089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de-DE" altLang="de-DE" sz="1800" b="1">
                <a:latin typeface="Arial" panose="020B0604020202020204" pitchFamily="34" charset="0"/>
              </a:rPr>
              <a:t>Fokus/Zielgruppe</a:t>
            </a:r>
            <a:endParaRPr lang="de-DE" altLang="de-DE" sz="1200">
              <a:latin typeface="Arial" panose="020B0604020202020204" pitchFamily="34" charset="0"/>
            </a:endParaRPr>
          </a:p>
        </p:txBody>
      </p:sp>
      <p:sp>
        <p:nvSpPr>
          <p:cNvPr id="101387" name="Text Box 11">
            <a:extLst>
              <a:ext uri="{FF2B5EF4-FFF2-40B4-BE49-F238E27FC236}">
                <a16:creationId xmlns:a16="http://schemas.microsoft.com/office/drawing/2014/main" id="{5241B34D-1015-9641-8352-6514DDF102D6}"/>
              </a:ext>
            </a:extLst>
          </p:cNvPr>
          <p:cNvSpPr txBox="1">
            <a:spLocks noChangeArrowheads="1"/>
          </p:cNvSpPr>
          <p:nvPr/>
        </p:nvSpPr>
        <p:spPr bwMode="auto">
          <a:xfrm>
            <a:off x="1238250" y="2589213"/>
            <a:ext cx="1695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Anwendungs-</a:t>
            </a:r>
          </a:p>
          <a:p>
            <a:pPr algn="ctr"/>
            <a:r>
              <a:rPr lang="de-DE" altLang="de-DE" sz="1800" b="1">
                <a:latin typeface="Arial" panose="020B0604020202020204" pitchFamily="34" charset="0"/>
              </a:rPr>
              <a:t>feld</a:t>
            </a:r>
          </a:p>
        </p:txBody>
      </p:sp>
      <p:sp>
        <p:nvSpPr>
          <p:cNvPr id="101388" name="Text Box 12">
            <a:extLst>
              <a:ext uri="{FF2B5EF4-FFF2-40B4-BE49-F238E27FC236}">
                <a16:creationId xmlns:a16="http://schemas.microsoft.com/office/drawing/2014/main" id="{1499F40A-7232-C74B-BCF7-EDECEE2ED93A}"/>
              </a:ext>
            </a:extLst>
          </p:cNvPr>
          <p:cNvSpPr txBox="1">
            <a:spLocks noChangeArrowheads="1"/>
          </p:cNvSpPr>
          <p:nvPr/>
        </p:nvSpPr>
        <p:spPr bwMode="auto">
          <a:xfrm>
            <a:off x="4840288" y="1854200"/>
            <a:ext cx="1263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IT-Einsatz</a:t>
            </a:r>
            <a:endParaRPr lang="de-DE" altLang="de-DE" sz="1200">
              <a:latin typeface="Arial" panose="020B0604020202020204" pitchFamily="34" charset="0"/>
            </a:endParaRPr>
          </a:p>
        </p:txBody>
      </p:sp>
      <p:sp>
        <p:nvSpPr>
          <p:cNvPr id="101389" name="Text Box 13">
            <a:extLst>
              <a:ext uri="{FF2B5EF4-FFF2-40B4-BE49-F238E27FC236}">
                <a16:creationId xmlns:a16="http://schemas.microsoft.com/office/drawing/2014/main" id="{8CB8D3D6-ED1A-F74C-B98E-3551DDF52C1E}"/>
              </a:ext>
            </a:extLst>
          </p:cNvPr>
          <p:cNvSpPr txBox="1">
            <a:spLocks noChangeArrowheads="1"/>
          </p:cNvSpPr>
          <p:nvPr/>
        </p:nvSpPr>
        <p:spPr bwMode="auto">
          <a:xfrm>
            <a:off x="2362200" y="3989388"/>
            <a:ext cx="10477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On-Campus</a:t>
            </a:r>
            <a:endParaRPr lang="de-DE" altLang="de-DE" sz="1200">
              <a:latin typeface="Arial" panose="020B0604020202020204" pitchFamily="34" charset="0"/>
            </a:endParaRPr>
          </a:p>
        </p:txBody>
      </p:sp>
      <p:sp>
        <p:nvSpPr>
          <p:cNvPr id="101390" name="Text Box 14">
            <a:extLst>
              <a:ext uri="{FF2B5EF4-FFF2-40B4-BE49-F238E27FC236}">
                <a16:creationId xmlns:a16="http://schemas.microsoft.com/office/drawing/2014/main" id="{446BCA1B-3ED8-CC47-A318-CEE61EECDCAB}"/>
              </a:ext>
            </a:extLst>
          </p:cNvPr>
          <p:cNvSpPr txBox="1">
            <a:spLocks noChangeArrowheads="1"/>
          </p:cNvSpPr>
          <p:nvPr/>
        </p:nvSpPr>
        <p:spPr bwMode="auto">
          <a:xfrm>
            <a:off x="2286000" y="4873625"/>
            <a:ext cx="10556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Off-Campus</a:t>
            </a:r>
            <a:endParaRPr lang="de-DE" altLang="de-DE" sz="1200">
              <a:latin typeface="Arial" panose="020B0604020202020204" pitchFamily="34" charset="0"/>
            </a:endParaRPr>
          </a:p>
        </p:txBody>
      </p:sp>
      <p:sp>
        <p:nvSpPr>
          <p:cNvPr id="101391" name="Text Box 15">
            <a:extLst>
              <a:ext uri="{FF2B5EF4-FFF2-40B4-BE49-F238E27FC236}">
                <a16:creationId xmlns:a16="http://schemas.microsoft.com/office/drawing/2014/main" id="{90CD39FA-32A8-2843-B640-4AA72AF03F2D}"/>
              </a:ext>
            </a:extLst>
          </p:cNvPr>
          <p:cNvSpPr txBox="1">
            <a:spLocks noChangeArrowheads="1"/>
          </p:cNvSpPr>
          <p:nvPr/>
        </p:nvSpPr>
        <p:spPr bwMode="auto">
          <a:xfrm>
            <a:off x="4298950" y="2236788"/>
            <a:ext cx="69373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niedrig</a:t>
            </a:r>
            <a:endParaRPr lang="de-DE" altLang="de-DE" sz="1200">
              <a:latin typeface="Arial" panose="020B0604020202020204" pitchFamily="34" charset="0"/>
            </a:endParaRPr>
          </a:p>
        </p:txBody>
      </p:sp>
      <p:sp>
        <p:nvSpPr>
          <p:cNvPr id="101392" name="Text Box 16">
            <a:extLst>
              <a:ext uri="{FF2B5EF4-FFF2-40B4-BE49-F238E27FC236}">
                <a16:creationId xmlns:a16="http://schemas.microsoft.com/office/drawing/2014/main" id="{D780743C-6E10-214A-8AB0-977AC558A249}"/>
              </a:ext>
            </a:extLst>
          </p:cNvPr>
          <p:cNvSpPr txBox="1">
            <a:spLocks noChangeArrowheads="1"/>
          </p:cNvSpPr>
          <p:nvPr/>
        </p:nvSpPr>
        <p:spPr bwMode="auto">
          <a:xfrm>
            <a:off x="5834063" y="2236788"/>
            <a:ext cx="5492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hoch</a:t>
            </a:r>
            <a:endParaRPr lang="de-DE" altLang="de-DE" sz="1200">
              <a:latin typeface="Arial" panose="020B0604020202020204" pitchFamily="34" charset="0"/>
            </a:endParaRPr>
          </a:p>
        </p:txBody>
      </p:sp>
      <p:sp>
        <p:nvSpPr>
          <p:cNvPr id="101393" name="Text Box 17">
            <a:extLst>
              <a:ext uri="{FF2B5EF4-FFF2-40B4-BE49-F238E27FC236}">
                <a16:creationId xmlns:a16="http://schemas.microsoft.com/office/drawing/2014/main" id="{569FC344-6F90-534E-A8A0-36C096B6B371}"/>
              </a:ext>
            </a:extLst>
          </p:cNvPr>
          <p:cNvSpPr txBox="1">
            <a:spLocks noChangeArrowheads="1"/>
          </p:cNvSpPr>
          <p:nvPr/>
        </p:nvSpPr>
        <p:spPr bwMode="auto">
          <a:xfrm>
            <a:off x="2422525" y="3074988"/>
            <a:ext cx="79533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Studium</a:t>
            </a:r>
            <a:endParaRPr lang="de-DE" altLang="de-DE" sz="1200">
              <a:latin typeface="Arial" panose="020B0604020202020204" pitchFamily="34" charset="0"/>
            </a:endParaRPr>
          </a:p>
        </p:txBody>
      </p:sp>
      <p:sp>
        <p:nvSpPr>
          <p:cNvPr id="101394" name="Text Box 18">
            <a:extLst>
              <a:ext uri="{FF2B5EF4-FFF2-40B4-BE49-F238E27FC236}">
                <a16:creationId xmlns:a16="http://schemas.microsoft.com/office/drawing/2014/main" id="{5D822404-97DB-7B40-A09C-16091759D40F}"/>
              </a:ext>
            </a:extLst>
          </p:cNvPr>
          <p:cNvSpPr txBox="1">
            <a:spLocks noChangeArrowheads="1"/>
          </p:cNvSpPr>
          <p:nvPr/>
        </p:nvSpPr>
        <p:spPr bwMode="auto">
          <a:xfrm>
            <a:off x="2819400" y="2511425"/>
            <a:ext cx="12033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Weiterbildung</a:t>
            </a:r>
            <a:endParaRPr lang="de-DE" altLang="de-DE" sz="1200">
              <a:latin typeface="Arial" panose="020B0604020202020204" pitchFamily="34" charset="0"/>
            </a:endParaRPr>
          </a:p>
        </p:txBody>
      </p:sp>
      <p:sp>
        <p:nvSpPr>
          <p:cNvPr id="101395" name="Rectangle 19">
            <a:extLst>
              <a:ext uri="{FF2B5EF4-FFF2-40B4-BE49-F238E27FC236}">
                <a16:creationId xmlns:a16="http://schemas.microsoft.com/office/drawing/2014/main" id="{43F74506-BCED-9A4D-A0C6-A3627379985E}"/>
              </a:ext>
            </a:extLst>
          </p:cNvPr>
          <p:cNvSpPr>
            <a:spLocks noChangeArrowheads="1"/>
          </p:cNvSpPr>
          <p:nvPr/>
        </p:nvSpPr>
        <p:spPr bwMode="auto">
          <a:xfrm>
            <a:off x="4648200" y="3276600"/>
            <a:ext cx="1295400" cy="1371600"/>
          </a:xfrm>
          <a:prstGeom prst="rect">
            <a:avLst/>
          </a:prstGeom>
          <a:solidFill>
            <a:srgbClr val="F66013"/>
          </a:solidFill>
          <a:ln w="9525">
            <a:miter lim="800000"/>
            <a:headEnd/>
            <a:tailEnd/>
          </a:ln>
          <a:effectLst/>
          <a:scene3d>
            <a:camera prst="legacyObliqueTopRight"/>
            <a:lightRig rig="legacyFlat3" dir="b"/>
          </a:scene3d>
          <a:sp3d extrusionH="8493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1396" name="Text Box 20">
            <a:extLst>
              <a:ext uri="{FF2B5EF4-FFF2-40B4-BE49-F238E27FC236}">
                <a16:creationId xmlns:a16="http://schemas.microsoft.com/office/drawing/2014/main" id="{3D489D37-CDF2-C546-9917-B9C26E385ADD}"/>
              </a:ext>
            </a:extLst>
          </p:cNvPr>
          <p:cNvSpPr txBox="1">
            <a:spLocks noChangeArrowheads="1"/>
          </p:cNvSpPr>
          <p:nvPr/>
        </p:nvSpPr>
        <p:spPr bwMode="auto">
          <a:xfrm>
            <a:off x="304800" y="152400"/>
            <a:ext cx="5697538"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b="1">
                <a:latin typeface="Arial" panose="020B0604020202020204" pitchFamily="34" charset="0"/>
              </a:rPr>
              <a:t>„Alma mater virtualis“: </a:t>
            </a:r>
          </a:p>
          <a:p>
            <a:pPr algn="ctr"/>
            <a:r>
              <a:rPr lang="de-DE" altLang="de-DE" b="1">
                <a:latin typeface="Arial" panose="020B0604020202020204" pitchFamily="34" charset="0"/>
              </a:rPr>
              <a:t>“On campus”-Optionen Weiterbildung</a:t>
            </a:r>
          </a:p>
        </p:txBody>
      </p:sp>
    </p:spTree>
  </p:cSld>
  <p:clrMapOvr>
    <a:masterClrMapping/>
  </p:clrMapOvr>
  <p:transition spd="slow">
    <p:zoom dir="in"/>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Datumsplatzhalter 1">
            <a:extLst>
              <a:ext uri="{FF2B5EF4-FFF2-40B4-BE49-F238E27FC236}">
                <a16:creationId xmlns:a16="http://schemas.microsoft.com/office/drawing/2014/main" id="{F4FBFF2B-6EBA-004C-8662-2F8D93B63466}"/>
              </a:ext>
            </a:extLst>
          </p:cNvPr>
          <p:cNvSpPr>
            <a:spLocks noGrp="1"/>
          </p:cNvSpPr>
          <p:nvPr>
            <p:ph type="dt" sz="half" idx="10"/>
          </p:nvPr>
        </p:nvSpPr>
        <p:spPr/>
        <p:txBody>
          <a:bodyPr/>
          <a:lstStyle/>
          <a:p>
            <a:r>
              <a:rPr lang="en-US" altLang="de-DE"/>
              <a:t>31.05.2001</a:t>
            </a:r>
          </a:p>
        </p:txBody>
      </p:sp>
      <p:sp>
        <p:nvSpPr>
          <p:cNvPr id="21" name="Foliennummernplatzhalter 2">
            <a:extLst>
              <a:ext uri="{FF2B5EF4-FFF2-40B4-BE49-F238E27FC236}">
                <a16:creationId xmlns:a16="http://schemas.microsoft.com/office/drawing/2014/main" id="{C0138775-1D0A-844A-AAE3-38CE295AF48C}"/>
              </a:ext>
            </a:extLst>
          </p:cNvPr>
          <p:cNvSpPr>
            <a:spLocks noGrp="1"/>
          </p:cNvSpPr>
          <p:nvPr>
            <p:ph type="sldNum" sz="quarter" idx="11"/>
          </p:nvPr>
        </p:nvSpPr>
        <p:spPr/>
        <p:txBody>
          <a:bodyPr/>
          <a:lstStyle/>
          <a:p>
            <a:fld id="{C6A87419-6FBE-0641-A9DE-8C57AF96EC80}" type="slidenum">
              <a:rPr lang="en-US" altLang="de-DE"/>
              <a:pPr/>
              <a:t>7</a:t>
            </a:fld>
            <a:endParaRPr lang="en-US" altLang="de-DE"/>
          </a:p>
        </p:txBody>
      </p:sp>
      <p:sp>
        <p:nvSpPr>
          <p:cNvPr id="105475" name="Text Box 3">
            <a:extLst>
              <a:ext uri="{FF2B5EF4-FFF2-40B4-BE49-F238E27FC236}">
                <a16:creationId xmlns:a16="http://schemas.microsoft.com/office/drawing/2014/main" id="{45F88F12-6926-E846-AACB-B8FBBA6B995B}"/>
              </a:ext>
            </a:extLst>
          </p:cNvPr>
          <p:cNvSpPr txBox="1">
            <a:spLocks noChangeArrowheads="1"/>
          </p:cNvSpPr>
          <p:nvPr/>
        </p:nvSpPr>
        <p:spPr bwMode="auto">
          <a:xfrm>
            <a:off x="152400" y="152400"/>
            <a:ext cx="4903788"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b="1">
                <a:latin typeface="Arial" panose="020B0604020202020204" pitchFamily="34" charset="0"/>
              </a:rPr>
              <a:t>„Alma mater virtualis“: </a:t>
            </a:r>
          </a:p>
          <a:p>
            <a:pPr algn="ctr"/>
            <a:r>
              <a:rPr lang="de-DE" altLang="de-DE" b="1">
                <a:latin typeface="Arial" panose="020B0604020202020204" pitchFamily="34" charset="0"/>
              </a:rPr>
              <a:t>“Off campus”-Optionen Studium</a:t>
            </a:r>
          </a:p>
        </p:txBody>
      </p:sp>
      <p:sp>
        <p:nvSpPr>
          <p:cNvPr id="105476" name="Rectangle 4">
            <a:extLst>
              <a:ext uri="{FF2B5EF4-FFF2-40B4-BE49-F238E27FC236}">
                <a16:creationId xmlns:a16="http://schemas.microsoft.com/office/drawing/2014/main" id="{474C7AE7-EB77-4746-B914-4E9DCC75DF29}"/>
              </a:ext>
            </a:extLst>
          </p:cNvPr>
          <p:cNvSpPr>
            <a:spLocks noChangeArrowheads="1"/>
          </p:cNvSpPr>
          <p:nvPr/>
        </p:nvSpPr>
        <p:spPr bwMode="auto">
          <a:xfrm>
            <a:off x="3786188" y="4267200"/>
            <a:ext cx="1295400" cy="1371600"/>
          </a:xfrm>
          <a:prstGeom prst="rect">
            <a:avLst/>
          </a:prstGeom>
          <a:solidFill>
            <a:srgbClr val="F66013"/>
          </a:solidFill>
          <a:ln w="9525">
            <a:miter lim="800000"/>
            <a:headEnd/>
            <a:tailEnd/>
          </a:ln>
          <a:effectLst/>
          <a:scene3d>
            <a:camera prst="legacyObliqueTopRight"/>
            <a:lightRig rig="legacyFlat3" dir="b"/>
          </a:scene3d>
          <a:sp3d extrusionH="8874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5477" name="Rectangle 5">
            <a:extLst>
              <a:ext uri="{FF2B5EF4-FFF2-40B4-BE49-F238E27FC236}">
                <a16:creationId xmlns:a16="http://schemas.microsoft.com/office/drawing/2014/main" id="{184F323B-C8F3-1147-A9C6-13BD28B2AA3F}"/>
              </a:ext>
            </a:extLst>
          </p:cNvPr>
          <p:cNvSpPr>
            <a:spLocks noChangeArrowheads="1"/>
          </p:cNvSpPr>
          <p:nvPr/>
        </p:nvSpPr>
        <p:spPr bwMode="auto">
          <a:xfrm>
            <a:off x="5081588" y="4267200"/>
            <a:ext cx="1295400" cy="1371600"/>
          </a:xfrm>
          <a:prstGeom prst="rect">
            <a:avLst/>
          </a:prstGeom>
          <a:solidFill>
            <a:srgbClr val="F66013"/>
          </a:solidFill>
          <a:ln w="9525">
            <a:miter lim="800000"/>
            <a:headEnd/>
            <a:tailEnd/>
          </a:ln>
          <a:effectLst/>
          <a:scene3d>
            <a:camera prst="legacyObliqueTopRight"/>
            <a:lightRig rig="legacyFlat3" dir="b"/>
          </a:scene3d>
          <a:sp3d extrusionH="8874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5478" name="Rectangle 6">
            <a:extLst>
              <a:ext uri="{FF2B5EF4-FFF2-40B4-BE49-F238E27FC236}">
                <a16:creationId xmlns:a16="http://schemas.microsoft.com/office/drawing/2014/main" id="{0EADAD66-1568-8945-A82A-63831D61647D}"/>
              </a:ext>
            </a:extLst>
          </p:cNvPr>
          <p:cNvSpPr>
            <a:spLocks noChangeArrowheads="1"/>
          </p:cNvSpPr>
          <p:nvPr/>
        </p:nvSpPr>
        <p:spPr bwMode="auto">
          <a:xfrm>
            <a:off x="3481388" y="4572000"/>
            <a:ext cx="1295400" cy="1371600"/>
          </a:xfrm>
          <a:prstGeom prst="rect">
            <a:avLst/>
          </a:prstGeom>
          <a:solidFill>
            <a:srgbClr val="FFFF66"/>
          </a:solidFill>
          <a:ln w="9525">
            <a:miter lim="800000"/>
            <a:headEnd/>
            <a:tailEnd/>
          </a:ln>
          <a:effectLst/>
          <a:scene3d>
            <a:camera prst="legacyObliqueTopRight"/>
            <a:lightRig rig="legacyFlat3" dir="b"/>
          </a:scene3d>
          <a:sp3d extrusionH="849300" prstMaterial="legacyMatte">
            <a:bevelT w="13500" h="13500" prst="angle"/>
            <a:bevelB w="13500" h="13500" prst="angle"/>
            <a:extrusionClr>
              <a:srgbClr val="FFFF66"/>
            </a:extrusionClr>
            <a:contourClr>
              <a:srgbClr val="FFFF66"/>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5479" name="Rectangle 7">
            <a:extLst>
              <a:ext uri="{FF2B5EF4-FFF2-40B4-BE49-F238E27FC236}">
                <a16:creationId xmlns:a16="http://schemas.microsoft.com/office/drawing/2014/main" id="{8F513829-9B62-D84B-ACB2-646A0779C598}"/>
              </a:ext>
            </a:extLst>
          </p:cNvPr>
          <p:cNvSpPr>
            <a:spLocks noChangeArrowheads="1"/>
          </p:cNvSpPr>
          <p:nvPr/>
        </p:nvSpPr>
        <p:spPr bwMode="auto">
          <a:xfrm>
            <a:off x="4776788" y="4572000"/>
            <a:ext cx="1295400" cy="1371600"/>
          </a:xfrm>
          <a:prstGeom prst="rect">
            <a:avLst/>
          </a:prstGeom>
          <a:solidFill>
            <a:srgbClr val="FFFF00"/>
          </a:solidFill>
          <a:ln w="9525">
            <a:miter lim="800000"/>
            <a:headEnd/>
            <a:tailEnd/>
          </a:ln>
          <a:effectLst/>
          <a:scene3d>
            <a:camera prst="legacyObliqueTopRight"/>
            <a:lightRig rig="legacyFlat3" dir="b"/>
          </a:scene3d>
          <a:sp3d extrusionH="849300" prstMaterial="legacyMatte">
            <a:bevelT w="13500" h="13500" prst="angle"/>
            <a:bevelB w="13500" h="13500" prst="angle"/>
            <a:extrusionClr>
              <a:srgbClr val="FFFF00"/>
            </a:extrusionClr>
            <a:contourClr>
              <a:srgbClr val="FFFF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5480" name="Rectangle 8">
            <a:extLst>
              <a:ext uri="{FF2B5EF4-FFF2-40B4-BE49-F238E27FC236}">
                <a16:creationId xmlns:a16="http://schemas.microsoft.com/office/drawing/2014/main" id="{9BADC348-C684-D243-883C-B915AD4F0742}"/>
              </a:ext>
            </a:extLst>
          </p:cNvPr>
          <p:cNvSpPr>
            <a:spLocks noChangeArrowheads="1"/>
          </p:cNvSpPr>
          <p:nvPr/>
        </p:nvSpPr>
        <p:spPr bwMode="auto">
          <a:xfrm>
            <a:off x="3786188" y="2895600"/>
            <a:ext cx="1295400" cy="1371600"/>
          </a:xfrm>
          <a:prstGeom prst="rect">
            <a:avLst/>
          </a:prstGeom>
          <a:solidFill>
            <a:srgbClr val="F66013"/>
          </a:solidFill>
          <a:ln w="9525">
            <a:miter lim="800000"/>
            <a:headEnd/>
            <a:tailEnd/>
          </a:ln>
          <a:effectLst/>
          <a:scene3d>
            <a:camera prst="legacyObliqueTopRight"/>
            <a:lightRig rig="legacyFlat3" dir="b"/>
          </a:scene3d>
          <a:sp3d extrusionH="8874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5481" name="Rectangle 9">
            <a:extLst>
              <a:ext uri="{FF2B5EF4-FFF2-40B4-BE49-F238E27FC236}">
                <a16:creationId xmlns:a16="http://schemas.microsoft.com/office/drawing/2014/main" id="{3A4E1469-4C0F-C84F-A1E8-DDDC95DB4C07}"/>
              </a:ext>
            </a:extLst>
          </p:cNvPr>
          <p:cNvSpPr>
            <a:spLocks noChangeArrowheads="1"/>
          </p:cNvSpPr>
          <p:nvPr/>
        </p:nvSpPr>
        <p:spPr bwMode="auto">
          <a:xfrm>
            <a:off x="3481388" y="3200400"/>
            <a:ext cx="1295400" cy="1371600"/>
          </a:xfrm>
          <a:prstGeom prst="rect">
            <a:avLst/>
          </a:prstGeom>
          <a:solidFill>
            <a:srgbClr val="F66013"/>
          </a:solidFill>
          <a:ln w="9525">
            <a:miter lim="800000"/>
            <a:headEnd/>
            <a:tailEnd/>
          </a:ln>
          <a:effectLst/>
          <a:scene3d>
            <a:camera prst="legacyObliqueTopRight"/>
            <a:lightRig rig="legacyFlat3" dir="b"/>
          </a:scene3d>
          <a:sp3d extrusionH="8493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5482" name="Rectangle 10">
            <a:extLst>
              <a:ext uri="{FF2B5EF4-FFF2-40B4-BE49-F238E27FC236}">
                <a16:creationId xmlns:a16="http://schemas.microsoft.com/office/drawing/2014/main" id="{2B0D3F90-CF1F-494B-A91F-3D06F5D0E90B}"/>
              </a:ext>
            </a:extLst>
          </p:cNvPr>
          <p:cNvSpPr>
            <a:spLocks noChangeArrowheads="1"/>
          </p:cNvSpPr>
          <p:nvPr/>
        </p:nvSpPr>
        <p:spPr bwMode="auto">
          <a:xfrm>
            <a:off x="5081588" y="2895600"/>
            <a:ext cx="1295400" cy="1371600"/>
          </a:xfrm>
          <a:prstGeom prst="rect">
            <a:avLst/>
          </a:prstGeom>
          <a:solidFill>
            <a:srgbClr val="F66013"/>
          </a:solidFill>
          <a:ln w="9525">
            <a:miter lim="800000"/>
            <a:headEnd/>
            <a:tailEnd/>
          </a:ln>
          <a:effectLst/>
          <a:scene3d>
            <a:camera prst="legacyObliqueTopRight"/>
            <a:lightRig rig="legacyFlat3" dir="b"/>
          </a:scene3d>
          <a:sp3d extrusionH="8874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5483" name="Text Box 11">
            <a:extLst>
              <a:ext uri="{FF2B5EF4-FFF2-40B4-BE49-F238E27FC236}">
                <a16:creationId xmlns:a16="http://schemas.microsoft.com/office/drawing/2014/main" id="{CF54B88D-47B3-4F4E-96DD-FBB09D7413EE}"/>
              </a:ext>
            </a:extLst>
          </p:cNvPr>
          <p:cNvSpPr txBox="1">
            <a:spLocks noChangeArrowheads="1"/>
          </p:cNvSpPr>
          <p:nvPr/>
        </p:nvSpPr>
        <p:spPr bwMode="auto">
          <a:xfrm>
            <a:off x="763588" y="4279900"/>
            <a:ext cx="2089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de-DE" altLang="de-DE" sz="1800" b="1">
                <a:latin typeface="Arial" panose="020B0604020202020204" pitchFamily="34" charset="0"/>
              </a:rPr>
              <a:t>Fokus/Zielgruppe</a:t>
            </a:r>
            <a:endParaRPr lang="de-DE" altLang="de-DE" sz="1200">
              <a:latin typeface="Arial" panose="020B0604020202020204" pitchFamily="34" charset="0"/>
            </a:endParaRPr>
          </a:p>
        </p:txBody>
      </p:sp>
      <p:sp>
        <p:nvSpPr>
          <p:cNvPr id="105484" name="Text Box 12">
            <a:extLst>
              <a:ext uri="{FF2B5EF4-FFF2-40B4-BE49-F238E27FC236}">
                <a16:creationId xmlns:a16="http://schemas.microsoft.com/office/drawing/2014/main" id="{F7E5DBDF-68EB-D541-8D63-B8A5CB6DDA01}"/>
              </a:ext>
            </a:extLst>
          </p:cNvPr>
          <p:cNvSpPr txBox="1">
            <a:spLocks noChangeArrowheads="1"/>
          </p:cNvSpPr>
          <p:nvPr/>
        </p:nvSpPr>
        <p:spPr bwMode="auto">
          <a:xfrm>
            <a:off x="1366838" y="2513013"/>
            <a:ext cx="1695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Anwendungs-</a:t>
            </a:r>
          </a:p>
          <a:p>
            <a:pPr algn="ctr"/>
            <a:r>
              <a:rPr lang="de-DE" altLang="de-DE" sz="1800" b="1">
                <a:latin typeface="Arial" panose="020B0604020202020204" pitchFamily="34" charset="0"/>
              </a:rPr>
              <a:t>feld</a:t>
            </a:r>
            <a:endParaRPr lang="de-DE" altLang="de-DE" sz="1200">
              <a:latin typeface="Arial" panose="020B0604020202020204" pitchFamily="34" charset="0"/>
            </a:endParaRPr>
          </a:p>
        </p:txBody>
      </p:sp>
      <p:sp>
        <p:nvSpPr>
          <p:cNvPr id="105485" name="Text Box 13">
            <a:extLst>
              <a:ext uri="{FF2B5EF4-FFF2-40B4-BE49-F238E27FC236}">
                <a16:creationId xmlns:a16="http://schemas.microsoft.com/office/drawing/2014/main" id="{2E881177-561C-6F43-8A37-6571FCC55EC8}"/>
              </a:ext>
            </a:extLst>
          </p:cNvPr>
          <p:cNvSpPr txBox="1">
            <a:spLocks noChangeArrowheads="1"/>
          </p:cNvSpPr>
          <p:nvPr/>
        </p:nvSpPr>
        <p:spPr bwMode="auto">
          <a:xfrm>
            <a:off x="4968875" y="1778000"/>
            <a:ext cx="1263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IT-Einsatz</a:t>
            </a:r>
            <a:endParaRPr lang="de-DE" altLang="de-DE" sz="1200">
              <a:latin typeface="Arial" panose="020B0604020202020204" pitchFamily="34" charset="0"/>
            </a:endParaRPr>
          </a:p>
        </p:txBody>
      </p:sp>
      <p:sp>
        <p:nvSpPr>
          <p:cNvPr id="105486" name="Text Box 14">
            <a:extLst>
              <a:ext uri="{FF2B5EF4-FFF2-40B4-BE49-F238E27FC236}">
                <a16:creationId xmlns:a16="http://schemas.microsoft.com/office/drawing/2014/main" id="{F4B15FC5-C028-5540-B9B6-C5D8632AC769}"/>
              </a:ext>
            </a:extLst>
          </p:cNvPr>
          <p:cNvSpPr txBox="1">
            <a:spLocks noChangeArrowheads="1"/>
          </p:cNvSpPr>
          <p:nvPr/>
        </p:nvSpPr>
        <p:spPr bwMode="auto">
          <a:xfrm>
            <a:off x="2490788" y="3913188"/>
            <a:ext cx="10477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On-Campus</a:t>
            </a:r>
            <a:endParaRPr lang="de-DE" altLang="de-DE" sz="1200">
              <a:latin typeface="Arial" panose="020B0604020202020204" pitchFamily="34" charset="0"/>
            </a:endParaRPr>
          </a:p>
        </p:txBody>
      </p:sp>
      <p:sp>
        <p:nvSpPr>
          <p:cNvPr id="105487" name="Text Box 15">
            <a:extLst>
              <a:ext uri="{FF2B5EF4-FFF2-40B4-BE49-F238E27FC236}">
                <a16:creationId xmlns:a16="http://schemas.microsoft.com/office/drawing/2014/main" id="{17B44130-8A6E-7F4D-8C8A-8E61EAD3173D}"/>
              </a:ext>
            </a:extLst>
          </p:cNvPr>
          <p:cNvSpPr txBox="1">
            <a:spLocks noChangeArrowheads="1"/>
          </p:cNvSpPr>
          <p:nvPr/>
        </p:nvSpPr>
        <p:spPr bwMode="auto">
          <a:xfrm>
            <a:off x="2414588" y="4797425"/>
            <a:ext cx="10556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Off-Campus</a:t>
            </a:r>
            <a:endParaRPr lang="de-DE" altLang="de-DE" sz="1200">
              <a:latin typeface="Arial" panose="020B0604020202020204" pitchFamily="34" charset="0"/>
            </a:endParaRPr>
          </a:p>
        </p:txBody>
      </p:sp>
      <p:sp>
        <p:nvSpPr>
          <p:cNvPr id="105488" name="Text Box 16">
            <a:extLst>
              <a:ext uri="{FF2B5EF4-FFF2-40B4-BE49-F238E27FC236}">
                <a16:creationId xmlns:a16="http://schemas.microsoft.com/office/drawing/2014/main" id="{62D13A10-8D79-F941-AA3F-93712FC08DFB}"/>
              </a:ext>
            </a:extLst>
          </p:cNvPr>
          <p:cNvSpPr txBox="1">
            <a:spLocks noChangeArrowheads="1"/>
          </p:cNvSpPr>
          <p:nvPr/>
        </p:nvSpPr>
        <p:spPr bwMode="auto">
          <a:xfrm>
            <a:off x="4427538" y="2160588"/>
            <a:ext cx="6937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niedrig</a:t>
            </a:r>
            <a:endParaRPr lang="de-DE" altLang="de-DE" sz="1200">
              <a:latin typeface="Arial" panose="020B0604020202020204" pitchFamily="34" charset="0"/>
            </a:endParaRPr>
          </a:p>
        </p:txBody>
      </p:sp>
      <p:sp>
        <p:nvSpPr>
          <p:cNvPr id="105489" name="Text Box 17">
            <a:extLst>
              <a:ext uri="{FF2B5EF4-FFF2-40B4-BE49-F238E27FC236}">
                <a16:creationId xmlns:a16="http://schemas.microsoft.com/office/drawing/2014/main" id="{B99D7F2D-B5DE-9448-938E-966C322535BA}"/>
              </a:ext>
            </a:extLst>
          </p:cNvPr>
          <p:cNvSpPr txBox="1">
            <a:spLocks noChangeArrowheads="1"/>
          </p:cNvSpPr>
          <p:nvPr/>
        </p:nvSpPr>
        <p:spPr bwMode="auto">
          <a:xfrm>
            <a:off x="5962650" y="2160588"/>
            <a:ext cx="5492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hoch</a:t>
            </a:r>
            <a:endParaRPr lang="de-DE" altLang="de-DE" sz="1200">
              <a:latin typeface="Arial" panose="020B0604020202020204" pitchFamily="34" charset="0"/>
            </a:endParaRPr>
          </a:p>
        </p:txBody>
      </p:sp>
      <p:sp>
        <p:nvSpPr>
          <p:cNvPr id="105490" name="Text Box 18">
            <a:extLst>
              <a:ext uri="{FF2B5EF4-FFF2-40B4-BE49-F238E27FC236}">
                <a16:creationId xmlns:a16="http://schemas.microsoft.com/office/drawing/2014/main" id="{5E860242-6B3A-E448-94F9-C38D89011DE9}"/>
              </a:ext>
            </a:extLst>
          </p:cNvPr>
          <p:cNvSpPr txBox="1">
            <a:spLocks noChangeArrowheads="1"/>
          </p:cNvSpPr>
          <p:nvPr/>
        </p:nvSpPr>
        <p:spPr bwMode="auto">
          <a:xfrm>
            <a:off x="2551113" y="2998788"/>
            <a:ext cx="7953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Studium</a:t>
            </a:r>
            <a:endParaRPr lang="de-DE" altLang="de-DE" sz="1200">
              <a:latin typeface="Arial" panose="020B0604020202020204" pitchFamily="34" charset="0"/>
            </a:endParaRPr>
          </a:p>
        </p:txBody>
      </p:sp>
      <p:sp>
        <p:nvSpPr>
          <p:cNvPr id="105491" name="Text Box 19">
            <a:extLst>
              <a:ext uri="{FF2B5EF4-FFF2-40B4-BE49-F238E27FC236}">
                <a16:creationId xmlns:a16="http://schemas.microsoft.com/office/drawing/2014/main" id="{090F50C0-FBB9-D545-A983-513B74F62E75}"/>
              </a:ext>
            </a:extLst>
          </p:cNvPr>
          <p:cNvSpPr txBox="1">
            <a:spLocks noChangeArrowheads="1"/>
          </p:cNvSpPr>
          <p:nvPr/>
        </p:nvSpPr>
        <p:spPr bwMode="auto">
          <a:xfrm>
            <a:off x="2947988" y="2435225"/>
            <a:ext cx="12033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Weiterbildung</a:t>
            </a:r>
            <a:endParaRPr lang="de-DE" altLang="de-DE" sz="1200">
              <a:latin typeface="Arial" panose="020B0604020202020204" pitchFamily="34" charset="0"/>
            </a:endParaRPr>
          </a:p>
        </p:txBody>
      </p:sp>
      <p:sp>
        <p:nvSpPr>
          <p:cNvPr id="105492" name="Rectangle 20">
            <a:extLst>
              <a:ext uri="{FF2B5EF4-FFF2-40B4-BE49-F238E27FC236}">
                <a16:creationId xmlns:a16="http://schemas.microsoft.com/office/drawing/2014/main" id="{D517E551-56B1-7441-B5C7-2F2221B3AC15}"/>
              </a:ext>
            </a:extLst>
          </p:cNvPr>
          <p:cNvSpPr>
            <a:spLocks noChangeArrowheads="1"/>
          </p:cNvSpPr>
          <p:nvPr/>
        </p:nvSpPr>
        <p:spPr bwMode="auto">
          <a:xfrm>
            <a:off x="4776788" y="3200400"/>
            <a:ext cx="1295400" cy="1371600"/>
          </a:xfrm>
          <a:prstGeom prst="rect">
            <a:avLst/>
          </a:prstGeom>
          <a:solidFill>
            <a:srgbClr val="F66013"/>
          </a:solidFill>
          <a:ln w="9525">
            <a:miter lim="800000"/>
            <a:headEnd/>
            <a:tailEnd/>
          </a:ln>
          <a:effectLst/>
          <a:scene3d>
            <a:camera prst="legacyObliqueTopRight"/>
            <a:lightRig rig="legacyFlat3" dir="b"/>
          </a:scene3d>
          <a:sp3d extrusionH="8493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Tree>
  </p:cSld>
  <p:clrMapOvr>
    <a:masterClrMapping/>
  </p:clrMapOvr>
  <p:transition spd="slow">
    <p:zoom dir="in"/>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Datumsplatzhalter 1">
            <a:extLst>
              <a:ext uri="{FF2B5EF4-FFF2-40B4-BE49-F238E27FC236}">
                <a16:creationId xmlns:a16="http://schemas.microsoft.com/office/drawing/2014/main" id="{235C86C3-5F46-6D41-8B05-836203A8B211}"/>
              </a:ext>
            </a:extLst>
          </p:cNvPr>
          <p:cNvSpPr>
            <a:spLocks noGrp="1"/>
          </p:cNvSpPr>
          <p:nvPr>
            <p:ph type="dt" sz="half" idx="10"/>
          </p:nvPr>
        </p:nvSpPr>
        <p:spPr/>
        <p:txBody>
          <a:bodyPr/>
          <a:lstStyle/>
          <a:p>
            <a:r>
              <a:rPr lang="en-US" altLang="de-DE"/>
              <a:t>31.05.2001</a:t>
            </a:r>
          </a:p>
        </p:txBody>
      </p:sp>
      <p:sp>
        <p:nvSpPr>
          <p:cNvPr id="49" name="Foliennummernplatzhalter 2">
            <a:extLst>
              <a:ext uri="{FF2B5EF4-FFF2-40B4-BE49-F238E27FC236}">
                <a16:creationId xmlns:a16="http://schemas.microsoft.com/office/drawing/2014/main" id="{52E53744-E17D-1E46-9E90-5199EB463B8C}"/>
              </a:ext>
            </a:extLst>
          </p:cNvPr>
          <p:cNvSpPr>
            <a:spLocks noGrp="1"/>
          </p:cNvSpPr>
          <p:nvPr>
            <p:ph type="sldNum" sz="quarter" idx="11"/>
          </p:nvPr>
        </p:nvSpPr>
        <p:spPr/>
        <p:txBody>
          <a:bodyPr/>
          <a:lstStyle/>
          <a:p>
            <a:fld id="{311EF3F6-1A8D-994C-BB3B-079AFEC1B9D1}" type="slidenum">
              <a:rPr lang="en-US" altLang="de-DE"/>
              <a:pPr/>
              <a:t>8</a:t>
            </a:fld>
            <a:endParaRPr lang="en-US" altLang="de-DE"/>
          </a:p>
        </p:txBody>
      </p:sp>
      <p:sp>
        <p:nvSpPr>
          <p:cNvPr id="107523" name="Text Box 1027">
            <a:extLst>
              <a:ext uri="{FF2B5EF4-FFF2-40B4-BE49-F238E27FC236}">
                <a16:creationId xmlns:a16="http://schemas.microsoft.com/office/drawing/2014/main" id="{C368166F-3962-9549-882B-DA9DAE5AB4D3}"/>
              </a:ext>
            </a:extLst>
          </p:cNvPr>
          <p:cNvSpPr txBox="1">
            <a:spLocks noChangeArrowheads="1"/>
          </p:cNvSpPr>
          <p:nvPr/>
        </p:nvSpPr>
        <p:spPr bwMode="auto">
          <a:xfrm>
            <a:off x="152400" y="228600"/>
            <a:ext cx="7239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4000" b="1">
                <a:latin typeface="Arial" panose="020B0604020202020204" pitchFamily="34" charset="0"/>
              </a:rPr>
              <a:t>Wertschöpfungskette</a:t>
            </a:r>
            <a:endParaRPr lang="de-DE" altLang="de-DE" b="1">
              <a:latin typeface="Arial" panose="020B0604020202020204" pitchFamily="34" charset="0"/>
            </a:endParaRPr>
          </a:p>
        </p:txBody>
      </p:sp>
      <p:grpSp>
        <p:nvGrpSpPr>
          <p:cNvPr id="107524" name="Group 1028">
            <a:extLst>
              <a:ext uri="{FF2B5EF4-FFF2-40B4-BE49-F238E27FC236}">
                <a16:creationId xmlns:a16="http://schemas.microsoft.com/office/drawing/2014/main" id="{ED0C9D7C-2F62-F544-8E20-BD209141A28A}"/>
              </a:ext>
            </a:extLst>
          </p:cNvPr>
          <p:cNvGrpSpPr>
            <a:grpSpLocks/>
          </p:cNvGrpSpPr>
          <p:nvPr/>
        </p:nvGrpSpPr>
        <p:grpSpPr bwMode="auto">
          <a:xfrm>
            <a:off x="0" y="2667000"/>
            <a:ext cx="9144000" cy="2590800"/>
            <a:chOff x="5558" y="10080"/>
            <a:chExt cx="7259" cy="2105"/>
          </a:xfrm>
        </p:grpSpPr>
        <p:sp>
          <p:nvSpPr>
            <p:cNvPr id="107525" name="Rectangle 1029">
              <a:extLst>
                <a:ext uri="{FF2B5EF4-FFF2-40B4-BE49-F238E27FC236}">
                  <a16:creationId xmlns:a16="http://schemas.microsoft.com/office/drawing/2014/main" id="{57B8E7A8-D3F8-1144-A709-10C3B6531D0E}"/>
                </a:ext>
              </a:extLst>
            </p:cNvPr>
            <p:cNvSpPr>
              <a:spLocks noChangeArrowheads="1"/>
            </p:cNvSpPr>
            <p:nvPr/>
          </p:nvSpPr>
          <p:spPr bwMode="auto">
            <a:xfrm>
              <a:off x="5558" y="10080"/>
              <a:ext cx="7259" cy="65"/>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26" name="Rectangle 1030">
              <a:extLst>
                <a:ext uri="{FF2B5EF4-FFF2-40B4-BE49-F238E27FC236}">
                  <a16:creationId xmlns:a16="http://schemas.microsoft.com/office/drawing/2014/main" id="{C48C9EBE-908E-6242-9989-03EB3FFB49BE}"/>
                </a:ext>
              </a:extLst>
            </p:cNvPr>
            <p:cNvSpPr>
              <a:spLocks noChangeArrowheads="1"/>
            </p:cNvSpPr>
            <p:nvPr/>
          </p:nvSpPr>
          <p:spPr bwMode="auto">
            <a:xfrm>
              <a:off x="5558" y="10145"/>
              <a:ext cx="7259" cy="67"/>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27" name="Rectangle 1031">
              <a:extLst>
                <a:ext uri="{FF2B5EF4-FFF2-40B4-BE49-F238E27FC236}">
                  <a16:creationId xmlns:a16="http://schemas.microsoft.com/office/drawing/2014/main" id="{5CC0D1AF-1BB6-2043-BFE7-514A321E7756}"/>
                </a:ext>
              </a:extLst>
            </p:cNvPr>
            <p:cNvSpPr>
              <a:spLocks noChangeArrowheads="1"/>
            </p:cNvSpPr>
            <p:nvPr/>
          </p:nvSpPr>
          <p:spPr bwMode="auto">
            <a:xfrm>
              <a:off x="5558" y="10212"/>
              <a:ext cx="7259" cy="65"/>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28" name="Rectangle 1032">
              <a:extLst>
                <a:ext uri="{FF2B5EF4-FFF2-40B4-BE49-F238E27FC236}">
                  <a16:creationId xmlns:a16="http://schemas.microsoft.com/office/drawing/2014/main" id="{3089BE61-C0AD-1347-8211-5B1756BE0167}"/>
                </a:ext>
              </a:extLst>
            </p:cNvPr>
            <p:cNvSpPr>
              <a:spLocks noChangeArrowheads="1"/>
            </p:cNvSpPr>
            <p:nvPr/>
          </p:nvSpPr>
          <p:spPr bwMode="auto">
            <a:xfrm>
              <a:off x="5558" y="10277"/>
              <a:ext cx="7259" cy="66"/>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29" name="Rectangle 1033">
              <a:extLst>
                <a:ext uri="{FF2B5EF4-FFF2-40B4-BE49-F238E27FC236}">
                  <a16:creationId xmlns:a16="http://schemas.microsoft.com/office/drawing/2014/main" id="{92428DD4-A46A-224C-AC29-83B7CD06559E}"/>
                </a:ext>
              </a:extLst>
            </p:cNvPr>
            <p:cNvSpPr>
              <a:spLocks noChangeArrowheads="1"/>
            </p:cNvSpPr>
            <p:nvPr/>
          </p:nvSpPr>
          <p:spPr bwMode="auto">
            <a:xfrm>
              <a:off x="5558" y="10343"/>
              <a:ext cx="7259" cy="65"/>
            </a:xfrm>
            <a:prstGeom prst="rect">
              <a:avLst/>
            </a:prstGeom>
            <a:solidFill>
              <a:srgbClr val="B1B1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30" name="Rectangle 1034">
              <a:extLst>
                <a:ext uri="{FF2B5EF4-FFF2-40B4-BE49-F238E27FC236}">
                  <a16:creationId xmlns:a16="http://schemas.microsoft.com/office/drawing/2014/main" id="{4B64635E-815D-CF41-8D09-0D464D279099}"/>
                </a:ext>
              </a:extLst>
            </p:cNvPr>
            <p:cNvSpPr>
              <a:spLocks noChangeArrowheads="1"/>
            </p:cNvSpPr>
            <p:nvPr/>
          </p:nvSpPr>
          <p:spPr bwMode="auto">
            <a:xfrm>
              <a:off x="5558" y="10408"/>
              <a:ext cx="7259" cy="67"/>
            </a:xfrm>
            <a:prstGeom prst="rect">
              <a:avLst/>
            </a:prstGeom>
            <a:solidFill>
              <a:srgbClr val="B1B1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31" name="Rectangle 1035">
              <a:extLst>
                <a:ext uri="{FF2B5EF4-FFF2-40B4-BE49-F238E27FC236}">
                  <a16:creationId xmlns:a16="http://schemas.microsoft.com/office/drawing/2014/main" id="{131BF3E6-1359-A941-909E-EB375EA422E4}"/>
                </a:ext>
              </a:extLst>
            </p:cNvPr>
            <p:cNvSpPr>
              <a:spLocks noChangeArrowheads="1"/>
            </p:cNvSpPr>
            <p:nvPr/>
          </p:nvSpPr>
          <p:spPr bwMode="auto">
            <a:xfrm>
              <a:off x="5558" y="10475"/>
              <a:ext cx="7259" cy="65"/>
            </a:xfrm>
            <a:prstGeom prst="rect">
              <a:avLst/>
            </a:prstGeom>
            <a:solidFill>
              <a:srgbClr val="B0B0B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32" name="Rectangle 1036">
              <a:extLst>
                <a:ext uri="{FF2B5EF4-FFF2-40B4-BE49-F238E27FC236}">
                  <a16:creationId xmlns:a16="http://schemas.microsoft.com/office/drawing/2014/main" id="{803E477F-E21E-AB4A-A6D7-B391AB151B9C}"/>
                </a:ext>
              </a:extLst>
            </p:cNvPr>
            <p:cNvSpPr>
              <a:spLocks noChangeArrowheads="1"/>
            </p:cNvSpPr>
            <p:nvPr/>
          </p:nvSpPr>
          <p:spPr bwMode="auto">
            <a:xfrm>
              <a:off x="5558" y="10540"/>
              <a:ext cx="7259" cy="66"/>
            </a:xfrm>
            <a:prstGeom prst="rect">
              <a:avLst/>
            </a:prstGeom>
            <a:solidFill>
              <a:srgbClr val="AFAFA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33" name="Rectangle 1037">
              <a:extLst>
                <a:ext uri="{FF2B5EF4-FFF2-40B4-BE49-F238E27FC236}">
                  <a16:creationId xmlns:a16="http://schemas.microsoft.com/office/drawing/2014/main" id="{9C80A6DE-6048-7640-BABC-08451F0BFA53}"/>
                </a:ext>
              </a:extLst>
            </p:cNvPr>
            <p:cNvSpPr>
              <a:spLocks noChangeArrowheads="1"/>
            </p:cNvSpPr>
            <p:nvPr/>
          </p:nvSpPr>
          <p:spPr bwMode="auto">
            <a:xfrm>
              <a:off x="5558" y="10606"/>
              <a:ext cx="7259" cy="65"/>
            </a:xfrm>
            <a:prstGeom prst="rect">
              <a:avLst/>
            </a:prstGeom>
            <a:solidFill>
              <a:srgbClr val="AEAEA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34" name="Rectangle 1038">
              <a:extLst>
                <a:ext uri="{FF2B5EF4-FFF2-40B4-BE49-F238E27FC236}">
                  <a16:creationId xmlns:a16="http://schemas.microsoft.com/office/drawing/2014/main" id="{1BAB4B2C-9F7A-C540-AD52-44B2358CC2E6}"/>
                </a:ext>
              </a:extLst>
            </p:cNvPr>
            <p:cNvSpPr>
              <a:spLocks noChangeArrowheads="1"/>
            </p:cNvSpPr>
            <p:nvPr/>
          </p:nvSpPr>
          <p:spPr bwMode="auto">
            <a:xfrm>
              <a:off x="5558" y="10671"/>
              <a:ext cx="7259" cy="67"/>
            </a:xfrm>
            <a:prstGeom prst="rect">
              <a:avLst/>
            </a:prstGeom>
            <a:solidFill>
              <a:srgbClr val="ACACA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35" name="Rectangle 1039">
              <a:extLst>
                <a:ext uri="{FF2B5EF4-FFF2-40B4-BE49-F238E27FC236}">
                  <a16:creationId xmlns:a16="http://schemas.microsoft.com/office/drawing/2014/main" id="{D742A957-9B45-1142-8CB9-C2FB516C4AC8}"/>
                </a:ext>
              </a:extLst>
            </p:cNvPr>
            <p:cNvSpPr>
              <a:spLocks noChangeArrowheads="1"/>
            </p:cNvSpPr>
            <p:nvPr/>
          </p:nvSpPr>
          <p:spPr bwMode="auto">
            <a:xfrm>
              <a:off x="5558" y="10738"/>
              <a:ext cx="7259" cy="65"/>
            </a:xfrm>
            <a:prstGeom prst="rect">
              <a:avLst/>
            </a:prstGeom>
            <a:solidFill>
              <a:srgbClr val="ABABA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36" name="Rectangle 1040">
              <a:extLst>
                <a:ext uri="{FF2B5EF4-FFF2-40B4-BE49-F238E27FC236}">
                  <a16:creationId xmlns:a16="http://schemas.microsoft.com/office/drawing/2014/main" id="{C000E8F6-23AF-9440-B251-2EF02235E955}"/>
                </a:ext>
              </a:extLst>
            </p:cNvPr>
            <p:cNvSpPr>
              <a:spLocks noChangeArrowheads="1"/>
            </p:cNvSpPr>
            <p:nvPr/>
          </p:nvSpPr>
          <p:spPr bwMode="auto">
            <a:xfrm>
              <a:off x="5558" y="10803"/>
              <a:ext cx="7259" cy="66"/>
            </a:xfrm>
            <a:prstGeom prst="rect">
              <a:avLst/>
            </a:prstGeom>
            <a:solidFill>
              <a:srgbClr val="A9A9A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37" name="Rectangle 1041">
              <a:extLst>
                <a:ext uri="{FF2B5EF4-FFF2-40B4-BE49-F238E27FC236}">
                  <a16:creationId xmlns:a16="http://schemas.microsoft.com/office/drawing/2014/main" id="{9D242638-B7C7-7842-B239-A68B596843C1}"/>
                </a:ext>
              </a:extLst>
            </p:cNvPr>
            <p:cNvSpPr>
              <a:spLocks noChangeArrowheads="1"/>
            </p:cNvSpPr>
            <p:nvPr/>
          </p:nvSpPr>
          <p:spPr bwMode="auto">
            <a:xfrm>
              <a:off x="5558" y="10869"/>
              <a:ext cx="7259" cy="65"/>
            </a:xfrm>
            <a:prstGeom prst="rect">
              <a:avLst/>
            </a:prstGeom>
            <a:solidFill>
              <a:srgbClr val="A7A7A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38" name="Rectangle 1042">
              <a:extLst>
                <a:ext uri="{FF2B5EF4-FFF2-40B4-BE49-F238E27FC236}">
                  <a16:creationId xmlns:a16="http://schemas.microsoft.com/office/drawing/2014/main" id="{B2094EF3-D15F-DB49-9843-04A295BBECD0}"/>
                </a:ext>
              </a:extLst>
            </p:cNvPr>
            <p:cNvSpPr>
              <a:spLocks noChangeArrowheads="1"/>
            </p:cNvSpPr>
            <p:nvPr/>
          </p:nvSpPr>
          <p:spPr bwMode="auto">
            <a:xfrm>
              <a:off x="5558" y="10934"/>
              <a:ext cx="7259" cy="67"/>
            </a:xfrm>
            <a:prstGeom prst="rect">
              <a:avLst/>
            </a:prstGeom>
            <a:solidFill>
              <a:srgbClr val="A5A5A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39" name="Rectangle 1043">
              <a:extLst>
                <a:ext uri="{FF2B5EF4-FFF2-40B4-BE49-F238E27FC236}">
                  <a16:creationId xmlns:a16="http://schemas.microsoft.com/office/drawing/2014/main" id="{78690CE8-FCCE-E148-94A3-CFF11B12D7A5}"/>
                </a:ext>
              </a:extLst>
            </p:cNvPr>
            <p:cNvSpPr>
              <a:spLocks noChangeArrowheads="1"/>
            </p:cNvSpPr>
            <p:nvPr/>
          </p:nvSpPr>
          <p:spPr bwMode="auto">
            <a:xfrm>
              <a:off x="5558" y="11001"/>
              <a:ext cx="7259" cy="65"/>
            </a:xfrm>
            <a:prstGeom prst="rect">
              <a:avLst/>
            </a:prstGeom>
            <a:solidFill>
              <a:srgbClr val="A3A3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40" name="Rectangle 1044">
              <a:extLst>
                <a:ext uri="{FF2B5EF4-FFF2-40B4-BE49-F238E27FC236}">
                  <a16:creationId xmlns:a16="http://schemas.microsoft.com/office/drawing/2014/main" id="{3FFF35C4-DA38-E24D-870C-0563CEB77D60}"/>
                </a:ext>
              </a:extLst>
            </p:cNvPr>
            <p:cNvSpPr>
              <a:spLocks noChangeArrowheads="1"/>
            </p:cNvSpPr>
            <p:nvPr/>
          </p:nvSpPr>
          <p:spPr bwMode="auto">
            <a:xfrm>
              <a:off x="5558" y="11066"/>
              <a:ext cx="7259" cy="66"/>
            </a:xfrm>
            <a:prstGeom prst="rect">
              <a:avLst/>
            </a:prstGeom>
            <a:solidFill>
              <a:srgbClr val="A1A1A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41" name="Rectangle 1045">
              <a:extLst>
                <a:ext uri="{FF2B5EF4-FFF2-40B4-BE49-F238E27FC236}">
                  <a16:creationId xmlns:a16="http://schemas.microsoft.com/office/drawing/2014/main" id="{87E2B3D8-19A7-714D-B1F5-D61124552D26}"/>
                </a:ext>
              </a:extLst>
            </p:cNvPr>
            <p:cNvSpPr>
              <a:spLocks noChangeArrowheads="1"/>
            </p:cNvSpPr>
            <p:nvPr/>
          </p:nvSpPr>
          <p:spPr bwMode="auto">
            <a:xfrm>
              <a:off x="5558" y="11132"/>
              <a:ext cx="7259" cy="65"/>
            </a:xfrm>
            <a:prstGeom prst="rect">
              <a:avLst/>
            </a:prstGeom>
            <a:solidFill>
              <a:srgbClr val="9E9E9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42" name="Rectangle 1046">
              <a:extLst>
                <a:ext uri="{FF2B5EF4-FFF2-40B4-BE49-F238E27FC236}">
                  <a16:creationId xmlns:a16="http://schemas.microsoft.com/office/drawing/2014/main" id="{3A86774F-2D48-FE4E-8382-6FADAD3E29EB}"/>
                </a:ext>
              </a:extLst>
            </p:cNvPr>
            <p:cNvSpPr>
              <a:spLocks noChangeArrowheads="1"/>
            </p:cNvSpPr>
            <p:nvPr/>
          </p:nvSpPr>
          <p:spPr bwMode="auto">
            <a:xfrm>
              <a:off x="5558" y="11197"/>
              <a:ext cx="7259" cy="67"/>
            </a:xfrm>
            <a:prstGeom prst="rect">
              <a:avLst/>
            </a:prstGeom>
            <a:solidFill>
              <a:srgbClr val="9C9C9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43" name="Rectangle 1047">
              <a:extLst>
                <a:ext uri="{FF2B5EF4-FFF2-40B4-BE49-F238E27FC236}">
                  <a16:creationId xmlns:a16="http://schemas.microsoft.com/office/drawing/2014/main" id="{E64D1342-7A49-AC4B-BC00-CCE69D269ACD}"/>
                </a:ext>
              </a:extLst>
            </p:cNvPr>
            <p:cNvSpPr>
              <a:spLocks noChangeArrowheads="1"/>
            </p:cNvSpPr>
            <p:nvPr/>
          </p:nvSpPr>
          <p:spPr bwMode="auto">
            <a:xfrm>
              <a:off x="5558" y="11264"/>
              <a:ext cx="7259" cy="65"/>
            </a:xfrm>
            <a:prstGeom prst="rect">
              <a:avLst/>
            </a:prstGeom>
            <a:solidFill>
              <a:srgbClr val="9A9A9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44" name="Rectangle 1048">
              <a:extLst>
                <a:ext uri="{FF2B5EF4-FFF2-40B4-BE49-F238E27FC236}">
                  <a16:creationId xmlns:a16="http://schemas.microsoft.com/office/drawing/2014/main" id="{AA63028E-6A18-6441-8FBE-C3C4FF078BBC}"/>
                </a:ext>
              </a:extLst>
            </p:cNvPr>
            <p:cNvSpPr>
              <a:spLocks noChangeArrowheads="1"/>
            </p:cNvSpPr>
            <p:nvPr/>
          </p:nvSpPr>
          <p:spPr bwMode="auto">
            <a:xfrm>
              <a:off x="5558" y="11329"/>
              <a:ext cx="7259" cy="66"/>
            </a:xfrm>
            <a:prstGeom prst="rect">
              <a:avLst/>
            </a:prstGeom>
            <a:solidFill>
              <a:srgbClr val="98989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45" name="Rectangle 1049">
              <a:extLst>
                <a:ext uri="{FF2B5EF4-FFF2-40B4-BE49-F238E27FC236}">
                  <a16:creationId xmlns:a16="http://schemas.microsoft.com/office/drawing/2014/main" id="{267760EF-7C0E-DD41-8BB1-66A4D70EB0BC}"/>
                </a:ext>
              </a:extLst>
            </p:cNvPr>
            <p:cNvSpPr>
              <a:spLocks noChangeArrowheads="1"/>
            </p:cNvSpPr>
            <p:nvPr/>
          </p:nvSpPr>
          <p:spPr bwMode="auto">
            <a:xfrm>
              <a:off x="5558" y="11395"/>
              <a:ext cx="7259" cy="65"/>
            </a:xfrm>
            <a:prstGeom prst="rect">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46" name="Rectangle 1050">
              <a:extLst>
                <a:ext uri="{FF2B5EF4-FFF2-40B4-BE49-F238E27FC236}">
                  <a16:creationId xmlns:a16="http://schemas.microsoft.com/office/drawing/2014/main" id="{4A00CD5D-03DE-594C-AA52-DEB6ECA6631B}"/>
                </a:ext>
              </a:extLst>
            </p:cNvPr>
            <p:cNvSpPr>
              <a:spLocks noChangeArrowheads="1"/>
            </p:cNvSpPr>
            <p:nvPr/>
          </p:nvSpPr>
          <p:spPr bwMode="auto">
            <a:xfrm>
              <a:off x="5558" y="11460"/>
              <a:ext cx="7259" cy="67"/>
            </a:xfrm>
            <a:prstGeom prst="rect">
              <a:avLst/>
            </a:prstGeom>
            <a:solidFill>
              <a:srgbClr val="94949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47" name="Rectangle 1051">
              <a:extLst>
                <a:ext uri="{FF2B5EF4-FFF2-40B4-BE49-F238E27FC236}">
                  <a16:creationId xmlns:a16="http://schemas.microsoft.com/office/drawing/2014/main" id="{F32C36ED-B096-C740-A1A8-2C34C0CD9686}"/>
                </a:ext>
              </a:extLst>
            </p:cNvPr>
            <p:cNvSpPr>
              <a:spLocks noChangeArrowheads="1"/>
            </p:cNvSpPr>
            <p:nvPr/>
          </p:nvSpPr>
          <p:spPr bwMode="auto">
            <a:xfrm>
              <a:off x="5558" y="11527"/>
              <a:ext cx="7259" cy="65"/>
            </a:xfrm>
            <a:prstGeom prst="rect">
              <a:avLst/>
            </a:prstGeom>
            <a:solidFill>
              <a:srgbClr val="92929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48" name="Rectangle 1052">
              <a:extLst>
                <a:ext uri="{FF2B5EF4-FFF2-40B4-BE49-F238E27FC236}">
                  <a16:creationId xmlns:a16="http://schemas.microsoft.com/office/drawing/2014/main" id="{361FB4A3-73F1-C848-9AD5-5145351F35E5}"/>
                </a:ext>
              </a:extLst>
            </p:cNvPr>
            <p:cNvSpPr>
              <a:spLocks noChangeArrowheads="1"/>
            </p:cNvSpPr>
            <p:nvPr/>
          </p:nvSpPr>
          <p:spPr bwMode="auto">
            <a:xfrm>
              <a:off x="5558" y="11592"/>
              <a:ext cx="7259" cy="67"/>
            </a:xfrm>
            <a:prstGeom prst="rect">
              <a:avLst/>
            </a:prstGeom>
            <a:solidFill>
              <a:srgbClr val="90909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49" name="Rectangle 1053">
              <a:extLst>
                <a:ext uri="{FF2B5EF4-FFF2-40B4-BE49-F238E27FC236}">
                  <a16:creationId xmlns:a16="http://schemas.microsoft.com/office/drawing/2014/main" id="{B2192343-AE2B-1F42-9C6A-AF0B1A4158D8}"/>
                </a:ext>
              </a:extLst>
            </p:cNvPr>
            <p:cNvSpPr>
              <a:spLocks noChangeArrowheads="1"/>
            </p:cNvSpPr>
            <p:nvPr/>
          </p:nvSpPr>
          <p:spPr bwMode="auto">
            <a:xfrm>
              <a:off x="5558" y="11659"/>
              <a:ext cx="7259" cy="65"/>
            </a:xfrm>
            <a:prstGeom prst="rect">
              <a:avLst/>
            </a:prstGeom>
            <a:solidFill>
              <a:srgbClr val="8F8F8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50" name="Rectangle 1054">
              <a:extLst>
                <a:ext uri="{FF2B5EF4-FFF2-40B4-BE49-F238E27FC236}">
                  <a16:creationId xmlns:a16="http://schemas.microsoft.com/office/drawing/2014/main" id="{357AF291-D27B-F546-BFEE-B4ECDC09AFD4}"/>
                </a:ext>
              </a:extLst>
            </p:cNvPr>
            <p:cNvSpPr>
              <a:spLocks noChangeArrowheads="1"/>
            </p:cNvSpPr>
            <p:nvPr/>
          </p:nvSpPr>
          <p:spPr bwMode="auto">
            <a:xfrm>
              <a:off x="5558" y="11724"/>
              <a:ext cx="7259" cy="66"/>
            </a:xfrm>
            <a:prstGeom prst="rect">
              <a:avLst/>
            </a:prstGeom>
            <a:solidFill>
              <a:srgbClr val="8D8D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51" name="Rectangle 1055">
              <a:extLst>
                <a:ext uri="{FF2B5EF4-FFF2-40B4-BE49-F238E27FC236}">
                  <a16:creationId xmlns:a16="http://schemas.microsoft.com/office/drawing/2014/main" id="{2FC4B2D2-0916-BA4A-841F-50A682F4E8AE}"/>
                </a:ext>
              </a:extLst>
            </p:cNvPr>
            <p:cNvSpPr>
              <a:spLocks noChangeArrowheads="1"/>
            </p:cNvSpPr>
            <p:nvPr/>
          </p:nvSpPr>
          <p:spPr bwMode="auto">
            <a:xfrm>
              <a:off x="5558" y="11790"/>
              <a:ext cx="7259" cy="65"/>
            </a:xfrm>
            <a:prstGeom prst="rect">
              <a:avLst/>
            </a:prstGeom>
            <a:solidFill>
              <a:srgbClr val="8C8C8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52" name="Rectangle 1056">
              <a:extLst>
                <a:ext uri="{FF2B5EF4-FFF2-40B4-BE49-F238E27FC236}">
                  <a16:creationId xmlns:a16="http://schemas.microsoft.com/office/drawing/2014/main" id="{1B5410E1-BD8A-6E49-8749-3D9BF57FF68F}"/>
                </a:ext>
              </a:extLst>
            </p:cNvPr>
            <p:cNvSpPr>
              <a:spLocks noChangeArrowheads="1"/>
            </p:cNvSpPr>
            <p:nvPr/>
          </p:nvSpPr>
          <p:spPr bwMode="auto">
            <a:xfrm>
              <a:off x="5558" y="11855"/>
              <a:ext cx="7259" cy="67"/>
            </a:xfrm>
            <a:prstGeom prst="rect">
              <a:avLst/>
            </a:prstGeom>
            <a:solidFill>
              <a:srgbClr val="8B8B8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53" name="Rectangle 1057">
              <a:extLst>
                <a:ext uri="{FF2B5EF4-FFF2-40B4-BE49-F238E27FC236}">
                  <a16:creationId xmlns:a16="http://schemas.microsoft.com/office/drawing/2014/main" id="{5B968652-AD13-D647-95F5-B452963EE139}"/>
                </a:ext>
              </a:extLst>
            </p:cNvPr>
            <p:cNvSpPr>
              <a:spLocks noChangeArrowheads="1"/>
            </p:cNvSpPr>
            <p:nvPr/>
          </p:nvSpPr>
          <p:spPr bwMode="auto">
            <a:xfrm>
              <a:off x="5558" y="11922"/>
              <a:ext cx="7259" cy="65"/>
            </a:xfrm>
            <a:prstGeom prst="rect">
              <a:avLst/>
            </a:prstGeom>
            <a:solidFill>
              <a:srgbClr val="8A8A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54" name="Rectangle 1058">
              <a:extLst>
                <a:ext uri="{FF2B5EF4-FFF2-40B4-BE49-F238E27FC236}">
                  <a16:creationId xmlns:a16="http://schemas.microsoft.com/office/drawing/2014/main" id="{DA028BF5-38A1-714E-9A66-EF42F4D41EB0}"/>
                </a:ext>
              </a:extLst>
            </p:cNvPr>
            <p:cNvSpPr>
              <a:spLocks noChangeArrowheads="1"/>
            </p:cNvSpPr>
            <p:nvPr/>
          </p:nvSpPr>
          <p:spPr bwMode="auto">
            <a:xfrm>
              <a:off x="5558" y="11987"/>
              <a:ext cx="7259" cy="66"/>
            </a:xfrm>
            <a:prstGeom prst="rect">
              <a:avLst/>
            </a:prstGeom>
            <a:solidFill>
              <a:srgbClr val="8A8A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55" name="Rectangle 1059">
              <a:extLst>
                <a:ext uri="{FF2B5EF4-FFF2-40B4-BE49-F238E27FC236}">
                  <a16:creationId xmlns:a16="http://schemas.microsoft.com/office/drawing/2014/main" id="{E9603D78-B781-7349-870D-CFFAD3EC6E08}"/>
                </a:ext>
              </a:extLst>
            </p:cNvPr>
            <p:cNvSpPr>
              <a:spLocks noChangeArrowheads="1"/>
            </p:cNvSpPr>
            <p:nvPr/>
          </p:nvSpPr>
          <p:spPr bwMode="auto">
            <a:xfrm>
              <a:off x="5558" y="12053"/>
              <a:ext cx="7259" cy="65"/>
            </a:xfrm>
            <a:prstGeom prst="rect">
              <a:avLst/>
            </a:prstGeom>
            <a:solidFill>
              <a:srgbClr val="898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56" name="Rectangle 1060">
              <a:extLst>
                <a:ext uri="{FF2B5EF4-FFF2-40B4-BE49-F238E27FC236}">
                  <a16:creationId xmlns:a16="http://schemas.microsoft.com/office/drawing/2014/main" id="{F57E1A3D-8980-5245-AD34-62B42DC412BE}"/>
                </a:ext>
              </a:extLst>
            </p:cNvPr>
            <p:cNvSpPr>
              <a:spLocks noChangeArrowheads="1"/>
            </p:cNvSpPr>
            <p:nvPr/>
          </p:nvSpPr>
          <p:spPr bwMode="auto">
            <a:xfrm>
              <a:off x="5558" y="12118"/>
              <a:ext cx="7259" cy="67"/>
            </a:xfrm>
            <a:prstGeom prst="rect">
              <a:avLst/>
            </a:prstGeom>
            <a:solidFill>
              <a:srgbClr val="898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grpSp>
      <p:sp>
        <p:nvSpPr>
          <p:cNvPr id="107557" name="Freeform 1061">
            <a:extLst>
              <a:ext uri="{FF2B5EF4-FFF2-40B4-BE49-F238E27FC236}">
                <a16:creationId xmlns:a16="http://schemas.microsoft.com/office/drawing/2014/main" id="{1E4B0445-3635-D547-BB77-6F0EE27DA102}"/>
              </a:ext>
            </a:extLst>
          </p:cNvPr>
          <p:cNvSpPr>
            <a:spLocks/>
          </p:cNvSpPr>
          <p:nvPr/>
        </p:nvSpPr>
        <p:spPr bwMode="auto">
          <a:xfrm>
            <a:off x="0" y="30480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7558" name="Text Box 1062">
            <a:extLst>
              <a:ext uri="{FF2B5EF4-FFF2-40B4-BE49-F238E27FC236}">
                <a16:creationId xmlns:a16="http://schemas.microsoft.com/office/drawing/2014/main" id="{53B33E51-98B8-9F48-81B8-0C5C53F654EC}"/>
              </a:ext>
            </a:extLst>
          </p:cNvPr>
          <p:cNvSpPr txBox="1">
            <a:spLocks noChangeArrowheads="1"/>
          </p:cNvSpPr>
          <p:nvPr/>
        </p:nvSpPr>
        <p:spPr bwMode="auto">
          <a:xfrm>
            <a:off x="228600" y="3352800"/>
            <a:ext cx="14763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t>   </a:t>
            </a:r>
            <a:r>
              <a:rPr lang="de-DE" altLang="de-DE" sz="2000" b="1">
                <a:latin typeface="Arial Narrow" panose="020B0604020202020204" pitchFamily="34" charset="0"/>
              </a:rPr>
              <a:t>Content</a:t>
            </a:r>
          </a:p>
          <a:p>
            <a:r>
              <a:rPr lang="de-DE" altLang="de-DE" sz="2000" b="1">
                <a:latin typeface="Arial Narrow" panose="020B0604020202020204" pitchFamily="34" charset="0"/>
              </a:rPr>
              <a:t>    generieren</a:t>
            </a:r>
          </a:p>
          <a:p>
            <a:r>
              <a:rPr lang="de-DE" altLang="de-DE" sz="2000" b="1">
                <a:latin typeface="Arial Narrow" panose="020B0604020202020204" pitchFamily="34" charset="0"/>
              </a:rPr>
              <a:t> (Forschung)</a:t>
            </a:r>
            <a:endParaRPr lang="de-DE" altLang="de-DE" sz="1200"/>
          </a:p>
        </p:txBody>
      </p:sp>
      <p:sp>
        <p:nvSpPr>
          <p:cNvPr id="107559" name="Freeform 1063">
            <a:extLst>
              <a:ext uri="{FF2B5EF4-FFF2-40B4-BE49-F238E27FC236}">
                <a16:creationId xmlns:a16="http://schemas.microsoft.com/office/drawing/2014/main" id="{02393C16-74D8-BE44-ADA2-A8BE4D27A855}"/>
              </a:ext>
            </a:extLst>
          </p:cNvPr>
          <p:cNvSpPr>
            <a:spLocks/>
          </p:cNvSpPr>
          <p:nvPr/>
        </p:nvSpPr>
        <p:spPr bwMode="auto">
          <a:xfrm>
            <a:off x="1438275" y="30480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7560" name="Freeform 1064">
            <a:extLst>
              <a:ext uri="{FF2B5EF4-FFF2-40B4-BE49-F238E27FC236}">
                <a16:creationId xmlns:a16="http://schemas.microsoft.com/office/drawing/2014/main" id="{142CCE5F-5904-F843-80B9-3C4198603B6D}"/>
              </a:ext>
            </a:extLst>
          </p:cNvPr>
          <p:cNvSpPr>
            <a:spLocks/>
          </p:cNvSpPr>
          <p:nvPr/>
        </p:nvSpPr>
        <p:spPr bwMode="auto">
          <a:xfrm>
            <a:off x="2878138" y="30480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7561" name="Freeform 1065">
            <a:extLst>
              <a:ext uri="{FF2B5EF4-FFF2-40B4-BE49-F238E27FC236}">
                <a16:creationId xmlns:a16="http://schemas.microsoft.com/office/drawing/2014/main" id="{B1985B6D-6215-3D40-9DD4-A98059B30187}"/>
              </a:ext>
            </a:extLst>
          </p:cNvPr>
          <p:cNvSpPr>
            <a:spLocks/>
          </p:cNvSpPr>
          <p:nvPr/>
        </p:nvSpPr>
        <p:spPr bwMode="auto">
          <a:xfrm>
            <a:off x="4318000" y="30480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7562" name="Freeform 1066">
            <a:extLst>
              <a:ext uri="{FF2B5EF4-FFF2-40B4-BE49-F238E27FC236}">
                <a16:creationId xmlns:a16="http://schemas.microsoft.com/office/drawing/2014/main" id="{5D1E7B6D-817B-7A4D-925D-5B7F78E4E52E}"/>
              </a:ext>
            </a:extLst>
          </p:cNvPr>
          <p:cNvSpPr>
            <a:spLocks/>
          </p:cNvSpPr>
          <p:nvPr/>
        </p:nvSpPr>
        <p:spPr bwMode="auto">
          <a:xfrm>
            <a:off x="5757863" y="30480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7563" name="Freeform 1067">
            <a:extLst>
              <a:ext uri="{FF2B5EF4-FFF2-40B4-BE49-F238E27FC236}">
                <a16:creationId xmlns:a16="http://schemas.microsoft.com/office/drawing/2014/main" id="{CE193626-B4C6-D14C-90B2-8C8CE37E3D0B}"/>
              </a:ext>
            </a:extLst>
          </p:cNvPr>
          <p:cNvSpPr>
            <a:spLocks/>
          </p:cNvSpPr>
          <p:nvPr/>
        </p:nvSpPr>
        <p:spPr bwMode="auto">
          <a:xfrm>
            <a:off x="7197725" y="30480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7564" name="Text Box 1068">
            <a:extLst>
              <a:ext uri="{FF2B5EF4-FFF2-40B4-BE49-F238E27FC236}">
                <a16:creationId xmlns:a16="http://schemas.microsoft.com/office/drawing/2014/main" id="{8AC509F7-92F5-4E40-AE80-81201678C4BF}"/>
              </a:ext>
            </a:extLst>
          </p:cNvPr>
          <p:cNvSpPr txBox="1">
            <a:spLocks noChangeArrowheads="1"/>
          </p:cNvSpPr>
          <p:nvPr/>
        </p:nvSpPr>
        <p:spPr bwMode="auto">
          <a:xfrm>
            <a:off x="1752600" y="3352800"/>
            <a:ext cx="14112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Integration/</a:t>
            </a:r>
          </a:p>
          <a:p>
            <a:r>
              <a:rPr lang="de-DE" altLang="de-DE" sz="2000" b="1">
                <a:latin typeface="Arial Narrow" panose="020B0604020202020204" pitchFamily="34" charset="0"/>
              </a:rPr>
              <a:t>  Programm-</a:t>
            </a:r>
          </a:p>
          <a:p>
            <a:r>
              <a:rPr lang="de-DE" altLang="de-DE" sz="2000" b="1">
                <a:latin typeface="Arial Narrow" panose="020B0604020202020204" pitchFamily="34" charset="0"/>
              </a:rPr>
              <a:t>gestaltung</a:t>
            </a:r>
            <a:endParaRPr lang="de-DE" altLang="de-DE" sz="2000" b="1"/>
          </a:p>
        </p:txBody>
      </p:sp>
      <p:sp>
        <p:nvSpPr>
          <p:cNvPr id="107565" name="Text Box 1069">
            <a:extLst>
              <a:ext uri="{FF2B5EF4-FFF2-40B4-BE49-F238E27FC236}">
                <a16:creationId xmlns:a16="http://schemas.microsoft.com/office/drawing/2014/main" id="{B2F3B2E1-A2C9-B546-9A06-4CFB4097B443}"/>
              </a:ext>
            </a:extLst>
          </p:cNvPr>
          <p:cNvSpPr txBox="1">
            <a:spLocks noChangeArrowheads="1"/>
          </p:cNvSpPr>
          <p:nvPr/>
        </p:nvSpPr>
        <p:spPr bwMode="auto">
          <a:xfrm>
            <a:off x="3124200" y="320040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2000" b="1">
                <a:latin typeface="Arial Narrow" panose="020B0604020202020204" pitchFamily="34" charset="0"/>
              </a:rPr>
              <a:t>Aufberei-</a:t>
            </a:r>
          </a:p>
          <a:p>
            <a:r>
              <a:rPr lang="de-DE" altLang="de-DE" sz="2000" b="1">
                <a:latin typeface="Arial Narrow" panose="020B0604020202020204" pitchFamily="34" charset="0"/>
              </a:rPr>
              <a:t>     tung/</a:t>
            </a:r>
          </a:p>
          <a:p>
            <a:r>
              <a:rPr lang="de-DE" altLang="de-DE" sz="2000" b="1">
                <a:latin typeface="Arial Narrow" panose="020B0604020202020204" pitchFamily="34" charset="0"/>
              </a:rPr>
              <a:t>   course </a:t>
            </a:r>
          </a:p>
          <a:p>
            <a:r>
              <a:rPr lang="de-DE" altLang="de-DE" sz="2000" b="1">
                <a:latin typeface="Arial Narrow" panose="020B0604020202020204" pitchFamily="34" charset="0"/>
              </a:rPr>
              <a:t>  design</a:t>
            </a:r>
            <a:endParaRPr lang="de-DE" altLang="de-DE" sz="2000" b="1"/>
          </a:p>
        </p:txBody>
      </p:sp>
      <p:sp>
        <p:nvSpPr>
          <p:cNvPr id="107566" name="Text Box 1070">
            <a:extLst>
              <a:ext uri="{FF2B5EF4-FFF2-40B4-BE49-F238E27FC236}">
                <a16:creationId xmlns:a16="http://schemas.microsoft.com/office/drawing/2014/main" id="{491D7C14-C08C-614B-B5A9-982F101F769C}"/>
              </a:ext>
            </a:extLst>
          </p:cNvPr>
          <p:cNvSpPr txBox="1">
            <a:spLocks noChangeArrowheads="1"/>
          </p:cNvSpPr>
          <p:nvPr/>
        </p:nvSpPr>
        <p:spPr bwMode="auto">
          <a:xfrm>
            <a:off x="4724400" y="3273425"/>
            <a:ext cx="12334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Admini-</a:t>
            </a:r>
          </a:p>
          <a:p>
            <a:r>
              <a:rPr lang="de-DE" altLang="de-DE" sz="2000" b="1">
                <a:latin typeface="Arial Narrow" panose="020B0604020202020204" pitchFamily="34" charset="0"/>
              </a:rPr>
              <a:t>    stration,</a:t>
            </a:r>
          </a:p>
          <a:p>
            <a:r>
              <a:rPr lang="de-DE" altLang="de-DE" sz="2000" b="1">
                <a:latin typeface="Arial Narrow" panose="020B0604020202020204" pitchFamily="34" charset="0"/>
              </a:rPr>
              <a:t> support</a:t>
            </a:r>
            <a:endParaRPr lang="de-DE" altLang="de-DE" sz="1200"/>
          </a:p>
        </p:txBody>
      </p:sp>
      <p:sp>
        <p:nvSpPr>
          <p:cNvPr id="107567" name="Text Box 1071">
            <a:extLst>
              <a:ext uri="{FF2B5EF4-FFF2-40B4-BE49-F238E27FC236}">
                <a16:creationId xmlns:a16="http://schemas.microsoft.com/office/drawing/2014/main" id="{B80496B5-92ED-A140-B708-10B4127FBBFD}"/>
              </a:ext>
            </a:extLst>
          </p:cNvPr>
          <p:cNvSpPr txBox="1">
            <a:spLocks noChangeArrowheads="1"/>
          </p:cNvSpPr>
          <p:nvPr/>
        </p:nvSpPr>
        <p:spPr bwMode="auto">
          <a:xfrm>
            <a:off x="6248400" y="3276600"/>
            <a:ext cx="11414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Content</a:t>
            </a:r>
          </a:p>
          <a:p>
            <a:r>
              <a:rPr lang="de-DE" altLang="de-DE" sz="2000" b="1">
                <a:latin typeface="Arial Narrow" panose="020B0604020202020204" pitchFamily="34" charset="0"/>
              </a:rPr>
              <a:t>   delivery</a:t>
            </a:r>
          </a:p>
          <a:p>
            <a:r>
              <a:rPr lang="de-DE" altLang="de-DE" sz="2000" b="1">
                <a:latin typeface="Arial Narrow" panose="020B0604020202020204" pitchFamily="34" charset="0"/>
              </a:rPr>
              <a:t>(Lehre)</a:t>
            </a:r>
          </a:p>
        </p:txBody>
      </p:sp>
      <p:sp>
        <p:nvSpPr>
          <p:cNvPr id="107568" name="Text Box 1072">
            <a:extLst>
              <a:ext uri="{FF2B5EF4-FFF2-40B4-BE49-F238E27FC236}">
                <a16:creationId xmlns:a16="http://schemas.microsoft.com/office/drawing/2014/main" id="{B1E38AF0-2928-EE44-9F4D-6B4B1830B0F1}"/>
              </a:ext>
            </a:extLst>
          </p:cNvPr>
          <p:cNvSpPr txBox="1">
            <a:spLocks noChangeArrowheads="1"/>
          </p:cNvSpPr>
          <p:nvPr/>
        </p:nvSpPr>
        <p:spPr bwMode="auto">
          <a:xfrm>
            <a:off x="7543800" y="3352800"/>
            <a:ext cx="126682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Zertifi-</a:t>
            </a:r>
          </a:p>
          <a:p>
            <a:r>
              <a:rPr lang="de-DE" altLang="de-DE" sz="2000" b="1">
                <a:latin typeface="Arial Narrow" panose="020B0604020202020204" pitchFamily="34" charset="0"/>
              </a:rPr>
              <a:t>     zierung,</a:t>
            </a:r>
          </a:p>
          <a:p>
            <a:r>
              <a:rPr lang="de-DE" altLang="de-DE" sz="2000" b="1">
                <a:latin typeface="Arial Narrow" panose="020B0604020202020204" pitchFamily="34" charset="0"/>
              </a:rPr>
              <a:t>Prüfungen</a:t>
            </a:r>
            <a:endParaRPr lang="de-DE" altLang="de-DE" sz="1200"/>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07523"/>
                                        </p:tgtEl>
                                        <p:attrNameLst>
                                          <p:attrName>style.visibility</p:attrName>
                                        </p:attrNameLst>
                                      </p:cBhvr>
                                      <p:to>
                                        <p:strVal val="visible"/>
                                      </p:to>
                                    </p:set>
                                    <p:animEffect transition="in" filter="dissolve">
                                      <p:cBhvr>
                                        <p:cTn id="7" dur="500"/>
                                        <p:tgtEl>
                                          <p:spTgt spid="107523"/>
                                        </p:tgtEl>
                                      </p:cBhvr>
                                    </p:animEffect>
                                  </p:childTnLst>
                                </p:cTn>
                              </p:par>
                            </p:childTnLst>
                          </p:cTn>
                        </p:par>
                        <p:par>
                          <p:cTn id="8" fill="hold" nodeType="afterGroup">
                            <p:stCondLst>
                              <p:cond delay="500"/>
                            </p:stCondLst>
                            <p:childTnLst>
                              <p:par>
                                <p:cTn id="9" presetID="1" presetClass="entr" presetSubtype="0" fill="hold" nodeType="afterEffect">
                                  <p:stCondLst>
                                    <p:cond delay="1000"/>
                                  </p:stCondLst>
                                  <p:childTnLst>
                                    <p:set>
                                      <p:cBhvr>
                                        <p:cTn id="10" dur="1" fill="hold">
                                          <p:stCondLst>
                                            <p:cond delay="499"/>
                                          </p:stCondLst>
                                        </p:cTn>
                                        <p:tgtEl>
                                          <p:spTgt spid="10752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107557"/>
                                        </p:tgtEl>
                                        <p:attrNameLst>
                                          <p:attrName>style.visibility</p:attrName>
                                        </p:attrNameLst>
                                      </p:cBhvr>
                                      <p:to>
                                        <p:strVal val="visible"/>
                                      </p:to>
                                    </p:set>
                                  </p:childTnLst>
                                </p:cTn>
                              </p:par>
                            </p:childTnLst>
                          </p:cTn>
                        </p:par>
                        <p:par>
                          <p:cTn id="15" fill="hold" nodeType="afterGroup">
                            <p:stCondLst>
                              <p:cond delay="500"/>
                            </p:stCondLst>
                            <p:childTnLst>
                              <p:par>
                                <p:cTn id="16" presetID="4" presetClass="entr" presetSubtype="32" fill="hold" grpId="0" nodeType="afterEffect">
                                  <p:stCondLst>
                                    <p:cond delay="0"/>
                                  </p:stCondLst>
                                  <p:childTnLst>
                                    <p:set>
                                      <p:cBhvr>
                                        <p:cTn id="17" dur="1" fill="hold">
                                          <p:stCondLst>
                                            <p:cond delay="0"/>
                                          </p:stCondLst>
                                        </p:cTn>
                                        <p:tgtEl>
                                          <p:spTgt spid="107558"/>
                                        </p:tgtEl>
                                        <p:attrNameLst>
                                          <p:attrName>style.visibility</p:attrName>
                                        </p:attrNameLst>
                                      </p:cBhvr>
                                      <p:to>
                                        <p:strVal val="visible"/>
                                      </p:to>
                                    </p:set>
                                    <p:animEffect transition="in" filter="box(out)">
                                      <p:cBhvr>
                                        <p:cTn id="18" dur="500"/>
                                        <p:tgtEl>
                                          <p:spTgt spid="107558"/>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499"/>
                                          </p:stCondLst>
                                        </p:cTn>
                                        <p:tgtEl>
                                          <p:spTgt spid="107559"/>
                                        </p:tgtEl>
                                        <p:attrNameLst>
                                          <p:attrName>style.visibility</p:attrName>
                                        </p:attrNameLst>
                                      </p:cBhvr>
                                      <p:to>
                                        <p:strVal val="visible"/>
                                      </p:to>
                                    </p:set>
                                  </p:childTnLst>
                                </p:cTn>
                              </p:par>
                            </p:childTnLst>
                          </p:cTn>
                        </p:par>
                        <p:par>
                          <p:cTn id="23" fill="hold" nodeType="afterGroup">
                            <p:stCondLst>
                              <p:cond delay="500"/>
                            </p:stCondLst>
                            <p:childTnLst>
                              <p:par>
                                <p:cTn id="24" presetID="4" presetClass="entr" presetSubtype="32" fill="hold" grpId="0" nodeType="afterEffect">
                                  <p:stCondLst>
                                    <p:cond delay="0"/>
                                  </p:stCondLst>
                                  <p:childTnLst>
                                    <p:set>
                                      <p:cBhvr>
                                        <p:cTn id="25" dur="1" fill="hold">
                                          <p:stCondLst>
                                            <p:cond delay="0"/>
                                          </p:stCondLst>
                                        </p:cTn>
                                        <p:tgtEl>
                                          <p:spTgt spid="107564"/>
                                        </p:tgtEl>
                                        <p:attrNameLst>
                                          <p:attrName>style.visibility</p:attrName>
                                        </p:attrNameLst>
                                      </p:cBhvr>
                                      <p:to>
                                        <p:strVal val="visible"/>
                                      </p:to>
                                    </p:set>
                                    <p:animEffect transition="in" filter="box(out)">
                                      <p:cBhvr>
                                        <p:cTn id="26" dur="500"/>
                                        <p:tgtEl>
                                          <p:spTgt spid="107564"/>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499"/>
                                          </p:stCondLst>
                                        </p:cTn>
                                        <p:tgtEl>
                                          <p:spTgt spid="107560"/>
                                        </p:tgtEl>
                                        <p:attrNameLst>
                                          <p:attrName>style.visibility</p:attrName>
                                        </p:attrNameLst>
                                      </p:cBhvr>
                                      <p:to>
                                        <p:strVal val="visible"/>
                                      </p:to>
                                    </p:set>
                                  </p:childTnLst>
                                </p:cTn>
                              </p:par>
                            </p:childTnLst>
                          </p:cTn>
                        </p:par>
                        <p:par>
                          <p:cTn id="31" fill="hold" nodeType="afterGroup">
                            <p:stCondLst>
                              <p:cond delay="500"/>
                            </p:stCondLst>
                            <p:childTnLst>
                              <p:par>
                                <p:cTn id="32" presetID="4" presetClass="entr" presetSubtype="32" fill="hold" grpId="0" nodeType="afterEffect">
                                  <p:stCondLst>
                                    <p:cond delay="0"/>
                                  </p:stCondLst>
                                  <p:childTnLst>
                                    <p:set>
                                      <p:cBhvr>
                                        <p:cTn id="33" dur="1" fill="hold">
                                          <p:stCondLst>
                                            <p:cond delay="0"/>
                                          </p:stCondLst>
                                        </p:cTn>
                                        <p:tgtEl>
                                          <p:spTgt spid="107565"/>
                                        </p:tgtEl>
                                        <p:attrNameLst>
                                          <p:attrName>style.visibility</p:attrName>
                                        </p:attrNameLst>
                                      </p:cBhvr>
                                      <p:to>
                                        <p:strVal val="visible"/>
                                      </p:to>
                                    </p:set>
                                    <p:animEffect transition="in" filter="box(out)">
                                      <p:cBhvr>
                                        <p:cTn id="34" dur="500"/>
                                        <p:tgtEl>
                                          <p:spTgt spid="107565"/>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499"/>
                                          </p:stCondLst>
                                        </p:cTn>
                                        <p:tgtEl>
                                          <p:spTgt spid="107561"/>
                                        </p:tgtEl>
                                        <p:attrNameLst>
                                          <p:attrName>style.visibility</p:attrName>
                                        </p:attrNameLst>
                                      </p:cBhvr>
                                      <p:to>
                                        <p:strVal val="visible"/>
                                      </p:to>
                                    </p:set>
                                  </p:childTnLst>
                                </p:cTn>
                              </p:par>
                            </p:childTnLst>
                          </p:cTn>
                        </p:par>
                        <p:par>
                          <p:cTn id="39" fill="hold" nodeType="afterGroup">
                            <p:stCondLst>
                              <p:cond delay="500"/>
                            </p:stCondLst>
                            <p:childTnLst>
                              <p:par>
                                <p:cTn id="40" presetID="4" presetClass="entr" presetSubtype="32" fill="hold" grpId="0" nodeType="afterEffect">
                                  <p:stCondLst>
                                    <p:cond delay="0"/>
                                  </p:stCondLst>
                                  <p:childTnLst>
                                    <p:set>
                                      <p:cBhvr>
                                        <p:cTn id="41" dur="1" fill="hold">
                                          <p:stCondLst>
                                            <p:cond delay="0"/>
                                          </p:stCondLst>
                                        </p:cTn>
                                        <p:tgtEl>
                                          <p:spTgt spid="107566"/>
                                        </p:tgtEl>
                                        <p:attrNameLst>
                                          <p:attrName>style.visibility</p:attrName>
                                        </p:attrNameLst>
                                      </p:cBhvr>
                                      <p:to>
                                        <p:strVal val="visible"/>
                                      </p:to>
                                    </p:set>
                                    <p:animEffect transition="in" filter="box(out)">
                                      <p:cBhvr>
                                        <p:cTn id="42" dur="500"/>
                                        <p:tgtEl>
                                          <p:spTgt spid="107566"/>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499"/>
                                          </p:stCondLst>
                                        </p:cTn>
                                        <p:tgtEl>
                                          <p:spTgt spid="107562"/>
                                        </p:tgtEl>
                                        <p:attrNameLst>
                                          <p:attrName>style.visibility</p:attrName>
                                        </p:attrNameLst>
                                      </p:cBhvr>
                                      <p:to>
                                        <p:strVal val="visible"/>
                                      </p:to>
                                    </p:set>
                                  </p:childTnLst>
                                </p:cTn>
                              </p:par>
                            </p:childTnLst>
                          </p:cTn>
                        </p:par>
                        <p:par>
                          <p:cTn id="47" fill="hold" nodeType="afterGroup">
                            <p:stCondLst>
                              <p:cond delay="500"/>
                            </p:stCondLst>
                            <p:childTnLst>
                              <p:par>
                                <p:cTn id="48" presetID="4" presetClass="entr" presetSubtype="32" fill="hold" grpId="0" nodeType="afterEffect">
                                  <p:stCondLst>
                                    <p:cond delay="0"/>
                                  </p:stCondLst>
                                  <p:childTnLst>
                                    <p:set>
                                      <p:cBhvr>
                                        <p:cTn id="49" dur="1" fill="hold">
                                          <p:stCondLst>
                                            <p:cond delay="0"/>
                                          </p:stCondLst>
                                        </p:cTn>
                                        <p:tgtEl>
                                          <p:spTgt spid="107567"/>
                                        </p:tgtEl>
                                        <p:attrNameLst>
                                          <p:attrName>style.visibility</p:attrName>
                                        </p:attrNameLst>
                                      </p:cBhvr>
                                      <p:to>
                                        <p:strVal val="visible"/>
                                      </p:to>
                                    </p:set>
                                    <p:animEffect transition="in" filter="box(out)">
                                      <p:cBhvr>
                                        <p:cTn id="50" dur="500"/>
                                        <p:tgtEl>
                                          <p:spTgt spid="107567"/>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nodeType="clickEffect">
                                  <p:stCondLst>
                                    <p:cond delay="0"/>
                                  </p:stCondLst>
                                  <p:childTnLst>
                                    <p:set>
                                      <p:cBhvr>
                                        <p:cTn id="54" dur="1" fill="hold">
                                          <p:stCondLst>
                                            <p:cond delay="499"/>
                                          </p:stCondLst>
                                        </p:cTn>
                                        <p:tgtEl>
                                          <p:spTgt spid="107563"/>
                                        </p:tgtEl>
                                        <p:attrNameLst>
                                          <p:attrName>style.visibility</p:attrName>
                                        </p:attrNameLst>
                                      </p:cBhvr>
                                      <p:to>
                                        <p:strVal val="visible"/>
                                      </p:to>
                                    </p:set>
                                  </p:childTnLst>
                                </p:cTn>
                              </p:par>
                            </p:childTnLst>
                          </p:cTn>
                        </p:par>
                        <p:par>
                          <p:cTn id="55" fill="hold" nodeType="afterGroup">
                            <p:stCondLst>
                              <p:cond delay="500"/>
                            </p:stCondLst>
                            <p:childTnLst>
                              <p:par>
                                <p:cTn id="56" presetID="4" presetClass="entr" presetSubtype="32" fill="hold" grpId="0" nodeType="afterEffect">
                                  <p:stCondLst>
                                    <p:cond delay="0"/>
                                  </p:stCondLst>
                                  <p:childTnLst>
                                    <p:set>
                                      <p:cBhvr>
                                        <p:cTn id="57" dur="1" fill="hold">
                                          <p:stCondLst>
                                            <p:cond delay="0"/>
                                          </p:stCondLst>
                                        </p:cTn>
                                        <p:tgtEl>
                                          <p:spTgt spid="107568"/>
                                        </p:tgtEl>
                                        <p:attrNameLst>
                                          <p:attrName>style.visibility</p:attrName>
                                        </p:attrNameLst>
                                      </p:cBhvr>
                                      <p:to>
                                        <p:strVal val="visible"/>
                                      </p:to>
                                    </p:set>
                                    <p:animEffect transition="in" filter="box(out)">
                                      <p:cBhvr>
                                        <p:cTn id="58" dur="500"/>
                                        <p:tgtEl>
                                          <p:spTgt spid="1075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3" grpId="0" autoUpdateAnimBg="0"/>
      <p:bldP spid="107558" grpId="0" autoUpdateAnimBg="0"/>
      <p:bldP spid="107564" grpId="0" autoUpdateAnimBg="0"/>
      <p:bldP spid="107565" grpId="0" autoUpdateAnimBg="0"/>
      <p:bldP spid="107566" grpId="0" autoUpdateAnimBg="0"/>
      <p:bldP spid="107567" grpId="0" autoUpdateAnimBg="0"/>
      <p:bldP spid="107568"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Datumsplatzhalter 1">
            <a:extLst>
              <a:ext uri="{FF2B5EF4-FFF2-40B4-BE49-F238E27FC236}">
                <a16:creationId xmlns:a16="http://schemas.microsoft.com/office/drawing/2014/main" id="{37A63E92-E29D-4A4F-9543-E0CC32FEAAF2}"/>
              </a:ext>
            </a:extLst>
          </p:cNvPr>
          <p:cNvSpPr>
            <a:spLocks noGrp="1"/>
          </p:cNvSpPr>
          <p:nvPr>
            <p:ph type="dt" sz="half" idx="10"/>
          </p:nvPr>
        </p:nvSpPr>
        <p:spPr/>
        <p:txBody>
          <a:bodyPr/>
          <a:lstStyle/>
          <a:p>
            <a:r>
              <a:rPr lang="en-US" altLang="de-DE"/>
              <a:t>31.05.2001</a:t>
            </a:r>
          </a:p>
        </p:txBody>
      </p:sp>
      <p:sp>
        <p:nvSpPr>
          <p:cNvPr id="92" name="Foliennummernplatzhalter 2">
            <a:extLst>
              <a:ext uri="{FF2B5EF4-FFF2-40B4-BE49-F238E27FC236}">
                <a16:creationId xmlns:a16="http://schemas.microsoft.com/office/drawing/2014/main" id="{FB541C66-F78A-2141-A775-A95D27640D00}"/>
              </a:ext>
            </a:extLst>
          </p:cNvPr>
          <p:cNvSpPr>
            <a:spLocks noGrp="1"/>
          </p:cNvSpPr>
          <p:nvPr>
            <p:ph type="sldNum" sz="quarter" idx="11"/>
          </p:nvPr>
        </p:nvSpPr>
        <p:spPr/>
        <p:txBody>
          <a:bodyPr/>
          <a:lstStyle/>
          <a:p>
            <a:fld id="{E59CDCF2-8B24-E643-87EC-67CD7FDBC17A}" type="slidenum">
              <a:rPr lang="en-US" altLang="de-DE"/>
              <a:pPr/>
              <a:t>9</a:t>
            </a:fld>
            <a:endParaRPr lang="en-US" altLang="de-DE"/>
          </a:p>
        </p:txBody>
      </p:sp>
      <p:sp>
        <p:nvSpPr>
          <p:cNvPr id="109571" name="Text Box 3">
            <a:extLst>
              <a:ext uri="{FF2B5EF4-FFF2-40B4-BE49-F238E27FC236}">
                <a16:creationId xmlns:a16="http://schemas.microsoft.com/office/drawing/2014/main" id="{83FB065B-8BDA-AE44-882B-51FA87FB86BB}"/>
              </a:ext>
            </a:extLst>
          </p:cNvPr>
          <p:cNvSpPr txBox="1">
            <a:spLocks noChangeArrowheads="1"/>
          </p:cNvSpPr>
          <p:nvPr/>
        </p:nvSpPr>
        <p:spPr bwMode="auto">
          <a:xfrm>
            <a:off x="228600" y="152400"/>
            <a:ext cx="50927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4000" b="1">
                <a:latin typeface="Arial" panose="020B0604020202020204" pitchFamily="34" charset="0"/>
              </a:rPr>
              <a:t>Kooperationsmodell</a:t>
            </a:r>
            <a:endParaRPr lang="de-DE" altLang="de-DE" b="1">
              <a:latin typeface="Arial" panose="020B0604020202020204" pitchFamily="34" charset="0"/>
            </a:endParaRPr>
          </a:p>
        </p:txBody>
      </p:sp>
      <p:grpSp>
        <p:nvGrpSpPr>
          <p:cNvPr id="109572" name="Group 4">
            <a:extLst>
              <a:ext uri="{FF2B5EF4-FFF2-40B4-BE49-F238E27FC236}">
                <a16:creationId xmlns:a16="http://schemas.microsoft.com/office/drawing/2014/main" id="{756A2C58-D207-5C42-91F9-CC46B15E8F99}"/>
              </a:ext>
            </a:extLst>
          </p:cNvPr>
          <p:cNvGrpSpPr>
            <a:grpSpLocks/>
          </p:cNvGrpSpPr>
          <p:nvPr/>
        </p:nvGrpSpPr>
        <p:grpSpPr bwMode="auto">
          <a:xfrm>
            <a:off x="0" y="990600"/>
            <a:ext cx="9144000" cy="2590800"/>
            <a:chOff x="5558" y="10080"/>
            <a:chExt cx="7259" cy="2105"/>
          </a:xfrm>
        </p:grpSpPr>
        <p:sp>
          <p:nvSpPr>
            <p:cNvPr id="109573" name="Rectangle 5">
              <a:extLst>
                <a:ext uri="{FF2B5EF4-FFF2-40B4-BE49-F238E27FC236}">
                  <a16:creationId xmlns:a16="http://schemas.microsoft.com/office/drawing/2014/main" id="{1B5DFF5E-0B65-7F49-9BC1-C47F07715F12}"/>
                </a:ext>
              </a:extLst>
            </p:cNvPr>
            <p:cNvSpPr>
              <a:spLocks noChangeArrowheads="1"/>
            </p:cNvSpPr>
            <p:nvPr/>
          </p:nvSpPr>
          <p:spPr bwMode="auto">
            <a:xfrm>
              <a:off x="5558" y="10080"/>
              <a:ext cx="7259" cy="65"/>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74" name="Rectangle 6">
              <a:extLst>
                <a:ext uri="{FF2B5EF4-FFF2-40B4-BE49-F238E27FC236}">
                  <a16:creationId xmlns:a16="http://schemas.microsoft.com/office/drawing/2014/main" id="{CA2758FF-D47D-6643-8CA8-3510339F65E4}"/>
                </a:ext>
              </a:extLst>
            </p:cNvPr>
            <p:cNvSpPr>
              <a:spLocks noChangeArrowheads="1"/>
            </p:cNvSpPr>
            <p:nvPr/>
          </p:nvSpPr>
          <p:spPr bwMode="auto">
            <a:xfrm>
              <a:off x="5558" y="10145"/>
              <a:ext cx="7259" cy="67"/>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75" name="Rectangle 7">
              <a:extLst>
                <a:ext uri="{FF2B5EF4-FFF2-40B4-BE49-F238E27FC236}">
                  <a16:creationId xmlns:a16="http://schemas.microsoft.com/office/drawing/2014/main" id="{64F640E4-EC83-4645-94F1-2A66E8FC74C3}"/>
                </a:ext>
              </a:extLst>
            </p:cNvPr>
            <p:cNvSpPr>
              <a:spLocks noChangeArrowheads="1"/>
            </p:cNvSpPr>
            <p:nvPr/>
          </p:nvSpPr>
          <p:spPr bwMode="auto">
            <a:xfrm>
              <a:off x="5558" y="10212"/>
              <a:ext cx="7259" cy="65"/>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76" name="Rectangle 8">
              <a:extLst>
                <a:ext uri="{FF2B5EF4-FFF2-40B4-BE49-F238E27FC236}">
                  <a16:creationId xmlns:a16="http://schemas.microsoft.com/office/drawing/2014/main" id="{1E223EA8-D9D9-2D4F-BBF9-21916B2915D1}"/>
                </a:ext>
              </a:extLst>
            </p:cNvPr>
            <p:cNvSpPr>
              <a:spLocks noChangeArrowheads="1"/>
            </p:cNvSpPr>
            <p:nvPr/>
          </p:nvSpPr>
          <p:spPr bwMode="auto">
            <a:xfrm>
              <a:off x="5558" y="10277"/>
              <a:ext cx="7259" cy="66"/>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77" name="Rectangle 9">
              <a:extLst>
                <a:ext uri="{FF2B5EF4-FFF2-40B4-BE49-F238E27FC236}">
                  <a16:creationId xmlns:a16="http://schemas.microsoft.com/office/drawing/2014/main" id="{242A15B5-7037-8F43-95DC-D8165E2E0008}"/>
                </a:ext>
              </a:extLst>
            </p:cNvPr>
            <p:cNvSpPr>
              <a:spLocks noChangeArrowheads="1"/>
            </p:cNvSpPr>
            <p:nvPr/>
          </p:nvSpPr>
          <p:spPr bwMode="auto">
            <a:xfrm>
              <a:off x="5558" y="10343"/>
              <a:ext cx="7259" cy="65"/>
            </a:xfrm>
            <a:prstGeom prst="rect">
              <a:avLst/>
            </a:prstGeom>
            <a:solidFill>
              <a:srgbClr val="B1B1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78" name="Rectangle 10">
              <a:extLst>
                <a:ext uri="{FF2B5EF4-FFF2-40B4-BE49-F238E27FC236}">
                  <a16:creationId xmlns:a16="http://schemas.microsoft.com/office/drawing/2014/main" id="{1BED7426-759E-6C49-8E87-72EC1CF992C5}"/>
                </a:ext>
              </a:extLst>
            </p:cNvPr>
            <p:cNvSpPr>
              <a:spLocks noChangeArrowheads="1"/>
            </p:cNvSpPr>
            <p:nvPr/>
          </p:nvSpPr>
          <p:spPr bwMode="auto">
            <a:xfrm>
              <a:off x="5558" y="10408"/>
              <a:ext cx="7259" cy="67"/>
            </a:xfrm>
            <a:prstGeom prst="rect">
              <a:avLst/>
            </a:prstGeom>
            <a:solidFill>
              <a:srgbClr val="B1B1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79" name="Rectangle 11">
              <a:extLst>
                <a:ext uri="{FF2B5EF4-FFF2-40B4-BE49-F238E27FC236}">
                  <a16:creationId xmlns:a16="http://schemas.microsoft.com/office/drawing/2014/main" id="{0EB2AC0F-60C2-5C44-A48C-1C9D53AC4CB5}"/>
                </a:ext>
              </a:extLst>
            </p:cNvPr>
            <p:cNvSpPr>
              <a:spLocks noChangeArrowheads="1"/>
            </p:cNvSpPr>
            <p:nvPr/>
          </p:nvSpPr>
          <p:spPr bwMode="auto">
            <a:xfrm>
              <a:off x="5558" y="10475"/>
              <a:ext cx="7259" cy="65"/>
            </a:xfrm>
            <a:prstGeom prst="rect">
              <a:avLst/>
            </a:prstGeom>
            <a:solidFill>
              <a:srgbClr val="B0B0B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80" name="Rectangle 12">
              <a:extLst>
                <a:ext uri="{FF2B5EF4-FFF2-40B4-BE49-F238E27FC236}">
                  <a16:creationId xmlns:a16="http://schemas.microsoft.com/office/drawing/2014/main" id="{90A48C70-1CA9-B34B-9920-0611F7D6A863}"/>
                </a:ext>
              </a:extLst>
            </p:cNvPr>
            <p:cNvSpPr>
              <a:spLocks noChangeArrowheads="1"/>
            </p:cNvSpPr>
            <p:nvPr/>
          </p:nvSpPr>
          <p:spPr bwMode="auto">
            <a:xfrm>
              <a:off x="5558" y="10540"/>
              <a:ext cx="7259" cy="66"/>
            </a:xfrm>
            <a:prstGeom prst="rect">
              <a:avLst/>
            </a:prstGeom>
            <a:solidFill>
              <a:srgbClr val="AFAFA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81" name="Rectangle 13">
              <a:extLst>
                <a:ext uri="{FF2B5EF4-FFF2-40B4-BE49-F238E27FC236}">
                  <a16:creationId xmlns:a16="http://schemas.microsoft.com/office/drawing/2014/main" id="{E29EE4A6-AA4E-AA49-84FB-F4CF39D1D7C1}"/>
                </a:ext>
              </a:extLst>
            </p:cNvPr>
            <p:cNvSpPr>
              <a:spLocks noChangeArrowheads="1"/>
            </p:cNvSpPr>
            <p:nvPr/>
          </p:nvSpPr>
          <p:spPr bwMode="auto">
            <a:xfrm>
              <a:off x="5558" y="10606"/>
              <a:ext cx="7259" cy="65"/>
            </a:xfrm>
            <a:prstGeom prst="rect">
              <a:avLst/>
            </a:prstGeom>
            <a:solidFill>
              <a:srgbClr val="AEAEA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82" name="Rectangle 14">
              <a:extLst>
                <a:ext uri="{FF2B5EF4-FFF2-40B4-BE49-F238E27FC236}">
                  <a16:creationId xmlns:a16="http://schemas.microsoft.com/office/drawing/2014/main" id="{ED7F6C20-313E-274A-A4BF-EFBBAD0A1D35}"/>
                </a:ext>
              </a:extLst>
            </p:cNvPr>
            <p:cNvSpPr>
              <a:spLocks noChangeArrowheads="1"/>
            </p:cNvSpPr>
            <p:nvPr/>
          </p:nvSpPr>
          <p:spPr bwMode="auto">
            <a:xfrm>
              <a:off x="5558" y="10671"/>
              <a:ext cx="7259" cy="67"/>
            </a:xfrm>
            <a:prstGeom prst="rect">
              <a:avLst/>
            </a:prstGeom>
            <a:solidFill>
              <a:srgbClr val="ACACA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83" name="Rectangle 15">
              <a:extLst>
                <a:ext uri="{FF2B5EF4-FFF2-40B4-BE49-F238E27FC236}">
                  <a16:creationId xmlns:a16="http://schemas.microsoft.com/office/drawing/2014/main" id="{50A22B16-6F72-1248-9AF1-DAE48CEFC083}"/>
                </a:ext>
              </a:extLst>
            </p:cNvPr>
            <p:cNvSpPr>
              <a:spLocks noChangeArrowheads="1"/>
            </p:cNvSpPr>
            <p:nvPr/>
          </p:nvSpPr>
          <p:spPr bwMode="auto">
            <a:xfrm>
              <a:off x="5558" y="10738"/>
              <a:ext cx="7259" cy="65"/>
            </a:xfrm>
            <a:prstGeom prst="rect">
              <a:avLst/>
            </a:prstGeom>
            <a:solidFill>
              <a:srgbClr val="ABABA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84" name="Rectangle 16">
              <a:extLst>
                <a:ext uri="{FF2B5EF4-FFF2-40B4-BE49-F238E27FC236}">
                  <a16:creationId xmlns:a16="http://schemas.microsoft.com/office/drawing/2014/main" id="{92EF3565-9B95-3F40-82E8-5E2FBB9D24F0}"/>
                </a:ext>
              </a:extLst>
            </p:cNvPr>
            <p:cNvSpPr>
              <a:spLocks noChangeArrowheads="1"/>
            </p:cNvSpPr>
            <p:nvPr/>
          </p:nvSpPr>
          <p:spPr bwMode="auto">
            <a:xfrm>
              <a:off x="5558" y="10803"/>
              <a:ext cx="7259" cy="66"/>
            </a:xfrm>
            <a:prstGeom prst="rect">
              <a:avLst/>
            </a:prstGeom>
            <a:solidFill>
              <a:srgbClr val="A9A9A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85" name="Rectangle 17">
              <a:extLst>
                <a:ext uri="{FF2B5EF4-FFF2-40B4-BE49-F238E27FC236}">
                  <a16:creationId xmlns:a16="http://schemas.microsoft.com/office/drawing/2014/main" id="{ECF4AB47-A110-6E4D-A49C-5C803C3F6421}"/>
                </a:ext>
              </a:extLst>
            </p:cNvPr>
            <p:cNvSpPr>
              <a:spLocks noChangeArrowheads="1"/>
            </p:cNvSpPr>
            <p:nvPr/>
          </p:nvSpPr>
          <p:spPr bwMode="auto">
            <a:xfrm>
              <a:off x="5558" y="10869"/>
              <a:ext cx="7259" cy="65"/>
            </a:xfrm>
            <a:prstGeom prst="rect">
              <a:avLst/>
            </a:prstGeom>
            <a:solidFill>
              <a:srgbClr val="A7A7A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86" name="Rectangle 18">
              <a:extLst>
                <a:ext uri="{FF2B5EF4-FFF2-40B4-BE49-F238E27FC236}">
                  <a16:creationId xmlns:a16="http://schemas.microsoft.com/office/drawing/2014/main" id="{59B2D4A3-CAA8-C14A-AF1B-AE35AD38C23A}"/>
                </a:ext>
              </a:extLst>
            </p:cNvPr>
            <p:cNvSpPr>
              <a:spLocks noChangeArrowheads="1"/>
            </p:cNvSpPr>
            <p:nvPr/>
          </p:nvSpPr>
          <p:spPr bwMode="auto">
            <a:xfrm>
              <a:off x="5558" y="10934"/>
              <a:ext cx="7259" cy="67"/>
            </a:xfrm>
            <a:prstGeom prst="rect">
              <a:avLst/>
            </a:prstGeom>
            <a:solidFill>
              <a:srgbClr val="A5A5A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87" name="Rectangle 19">
              <a:extLst>
                <a:ext uri="{FF2B5EF4-FFF2-40B4-BE49-F238E27FC236}">
                  <a16:creationId xmlns:a16="http://schemas.microsoft.com/office/drawing/2014/main" id="{C6DD982B-FF98-6A48-A39D-C22A868EC21B}"/>
                </a:ext>
              </a:extLst>
            </p:cNvPr>
            <p:cNvSpPr>
              <a:spLocks noChangeArrowheads="1"/>
            </p:cNvSpPr>
            <p:nvPr/>
          </p:nvSpPr>
          <p:spPr bwMode="auto">
            <a:xfrm>
              <a:off x="5558" y="11001"/>
              <a:ext cx="7259" cy="65"/>
            </a:xfrm>
            <a:prstGeom prst="rect">
              <a:avLst/>
            </a:prstGeom>
            <a:solidFill>
              <a:srgbClr val="A3A3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88" name="Rectangle 20">
              <a:extLst>
                <a:ext uri="{FF2B5EF4-FFF2-40B4-BE49-F238E27FC236}">
                  <a16:creationId xmlns:a16="http://schemas.microsoft.com/office/drawing/2014/main" id="{87910338-3B90-4740-9DCD-58499924D9F4}"/>
                </a:ext>
              </a:extLst>
            </p:cNvPr>
            <p:cNvSpPr>
              <a:spLocks noChangeArrowheads="1"/>
            </p:cNvSpPr>
            <p:nvPr/>
          </p:nvSpPr>
          <p:spPr bwMode="auto">
            <a:xfrm>
              <a:off x="5558" y="11066"/>
              <a:ext cx="7259" cy="66"/>
            </a:xfrm>
            <a:prstGeom prst="rect">
              <a:avLst/>
            </a:prstGeom>
            <a:solidFill>
              <a:srgbClr val="A1A1A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89" name="Rectangle 21">
              <a:extLst>
                <a:ext uri="{FF2B5EF4-FFF2-40B4-BE49-F238E27FC236}">
                  <a16:creationId xmlns:a16="http://schemas.microsoft.com/office/drawing/2014/main" id="{B61BE289-3905-EF40-A6FB-50DB8899C6F7}"/>
                </a:ext>
              </a:extLst>
            </p:cNvPr>
            <p:cNvSpPr>
              <a:spLocks noChangeArrowheads="1"/>
            </p:cNvSpPr>
            <p:nvPr/>
          </p:nvSpPr>
          <p:spPr bwMode="auto">
            <a:xfrm>
              <a:off x="5558" y="11132"/>
              <a:ext cx="7259" cy="65"/>
            </a:xfrm>
            <a:prstGeom prst="rect">
              <a:avLst/>
            </a:prstGeom>
            <a:solidFill>
              <a:srgbClr val="9E9E9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90" name="Rectangle 22">
              <a:extLst>
                <a:ext uri="{FF2B5EF4-FFF2-40B4-BE49-F238E27FC236}">
                  <a16:creationId xmlns:a16="http://schemas.microsoft.com/office/drawing/2014/main" id="{28A93C8C-999C-CA45-835F-5E39204A3740}"/>
                </a:ext>
              </a:extLst>
            </p:cNvPr>
            <p:cNvSpPr>
              <a:spLocks noChangeArrowheads="1"/>
            </p:cNvSpPr>
            <p:nvPr/>
          </p:nvSpPr>
          <p:spPr bwMode="auto">
            <a:xfrm>
              <a:off x="5558" y="11197"/>
              <a:ext cx="7259" cy="67"/>
            </a:xfrm>
            <a:prstGeom prst="rect">
              <a:avLst/>
            </a:prstGeom>
            <a:solidFill>
              <a:srgbClr val="9C9C9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91" name="Rectangle 23">
              <a:extLst>
                <a:ext uri="{FF2B5EF4-FFF2-40B4-BE49-F238E27FC236}">
                  <a16:creationId xmlns:a16="http://schemas.microsoft.com/office/drawing/2014/main" id="{F6C4603F-E2AD-454D-8C8C-5339C6EE9DE3}"/>
                </a:ext>
              </a:extLst>
            </p:cNvPr>
            <p:cNvSpPr>
              <a:spLocks noChangeArrowheads="1"/>
            </p:cNvSpPr>
            <p:nvPr/>
          </p:nvSpPr>
          <p:spPr bwMode="auto">
            <a:xfrm>
              <a:off x="5558" y="11264"/>
              <a:ext cx="7259" cy="65"/>
            </a:xfrm>
            <a:prstGeom prst="rect">
              <a:avLst/>
            </a:prstGeom>
            <a:solidFill>
              <a:srgbClr val="9A9A9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92" name="Rectangle 24">
              <a:extLst>
                <a:ext uri="{FF2B5EF4-FFF2-40B4-BE49-F238E27FC236}">
                  <a16:creationId xmlns:a16="http://schemas.microsoft.com/office/drawing/2014/main" id="{E9B00113-0CE6-E84F-ADB0-2C8135BF1154}"/>
                </a:ext>
              </a:extLst>
            </p:cNvPr>
            <p:cNvSpPr>
              <a:spLocks noChangeArrowheads="1"/>
            </p:cNvSpPr>
            <p:nvPr/>
          </p:nvSpPr>
          <p:spPr bwMode="auto">
            <a:xfrm>
              <a:off x="5558" y="11329"/>
              <a:ext cx="7259" cy="66"/>
            </a:xfrm>
            <a:prstGeom prst="rect">
              <a:avLst/>
            </a:prstGeom>
            <a:solidFill>
              <a:srgbClr val="98989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93" name="Rectangle 25">
              <a:extLst>
                <a:ext uri="{FF2B5EF4-FFF2-40B4-BE49-F238E27FC236}">
                  <a16:creationId xmlns:a16="http://schemas.microsoft.com/office/drawing/2014/main" id="{0CB0D1A3-82A8-2742-BBF0-D4378FF62F56}"/>
                </a:ext>
              </a:extLst>
            </p:cNvPr>
            <p:cNvSpPr>
              <a:spLocks noChangeArrowheads="1"/>
            </p:cNvSpPr>
            <p:nvPr/>
          </p:nvSpPr>
          <p:spPr bwMode="auto">
            <a:xfrm>
              <a:off x="5558" y="11395"/>
              <a:ext cx="7259" cy="65"/>
            </a:xfrm>
            <a:prstGeom prst="rect">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94" name="Rectangle 26">
              <a:extLst>
                <a:ext uri="{FF2B5EF4-FFF2-40B4-BE49-F238E27FC236}">
                  <a16:creationId xmlns:a16="http://schemas.microsoft.com/office/drawing/2014/main" id="{5E73C1FF-54F9-884F-A1BA-85A633CA1A90}"/>
                </a:ext>
              </a:extLst>
            </p:cNvPr>
            <p:cNvSpPr>
              <a:spLocks noChangeArrowheads="1"/>
            </p:cNvSpPr>
            <p:nvPr/>
          </p:nvSpPr>
          <p:spPr bwMode="auto">
            <a:xfrm>
              <a:off x="5558" y="11460"/>
              <a:ext cx="7259" cy="67"/>
            </a:xfrm>
            <a:prstGeom prst="rect">
              <a:avLst/>
            </a:prstGeom>
            <a:solidFill>
              <a:srgbClr val="94949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95" name="Rectangle 27">
              <a:extLst>
                <a:ext uri="{FF2B5EF4-FFF2-40B4-BE49-F238E27FC236}">
                  <a16:creationId xmlns:a16="http://schemas.microsoft.com/office/drawing/2014/main" id="{77A85580-84F4-814E-B2A8-6FAA16FE91E1}"/>
                </a:ext>
              </a:extLst>
            </p:cNvPr>
            <p:cNvSpPr>
              <a:spLocks noChangeArrowheads="1"/>
            </p:cNvSpPr>
            <p:nvPr/>
          </p:nvSpPr>
          <p:spPr bwMode="auto">
            <a:xfrm>
              <a:off x="5558" y="11527"/>
              <a:ext cx="7259" cy="65"/>
            </a:xfrm>
            <a:prstGeom prst="rect">
              <a:avLst/>
            </a:prstGeom>
            <a:solidFill>
              <a:srgbClr val="92929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96" name="Rectangle 28">
              <a:extLst>
                <a:ext uri="{FF2B5EF4-FFF2-40B4-BE49-F238E27FC236}">
                  <a16:creationId xmlns:a16="http://schemas.microsoft.com/office/drawing/2014/main" id="{0772A0A5-B1E5-8847-83E4-93246C2FF869}"/>
                </a:ext>
              </a:extLst>
            </p:cNvPr>
            <p:cNvSpPr>
              <a:spLocks noChangeArrowheads="1"/>
            </p:cNvSpPr>
            <p:nvPr/>
          </p:nvSpPr>
          <p:spPr bwMode="auto">
            <a:xfrm>
              <a:off x="5558" y="11592"/>
              <a:ext cx="7259" cy="67"/>
            </a:xfrm>
            <a:prstGeom prst="rect">
              <a:avLst/>
            </a:prstGeom>
            <a:solidFill>
              <a:srgbClr val="90909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97" name="Rectangle 29">
              <a:extLst>
                <a:ext uri="{FF2B5EF4-FFF2-40B4-BE49-F238E27FC236}">
                  <a16:creationId xmlns:a16="http://schemas.microsoft.com/office/drawing/2014/main" id="{7ED4E1E6-1EB4-5849-A767-109680A28AD0}"/>
                </a:ext>
              </a:extLst>
            </p:cNvPr>
            <p:cNvSpPr>
              <a:spLocks noChangeArrowheads="1"/>
            </p:cNvSpPr>
            <p:nvPr/>
          </p:nvSpPr>
          <p:spPr bwMode="auto">
            <a:xfrm>
              <a:off x="5558" y="11659"/>
              <a:ext cx="7259" cy="65"/>
            </a:xfrm>
            <a:prstGeom prst="rect">
              <a:avLst/>
            </a:prstGeom>
            <a:solidFill>
              <a:srgbClr val="8F8F8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98" name="Rectangle 30">
              <a:extLst>
                <a:ext uri="{FF2B5EF4-FFF2-40B4-BE49-F238E27FC236}">
                  <a16:creationId xmlns:a16="http://schemas.microsoft.com/office/drawing/2014/main" id="{A44D3ACE-E862-EA49-9B11-59BC5C3AA4FF}"/>
                </a:ext>
              </a:extLst>
            </p:cNvPr>
            <p:cNvSpPr>
              <a:spLocks noChangeArrowheads="1"/>
            </p:cNvSpPr>
            <p:nvPr/>
          </p:nvSpPr>
          <p:spPr bwMode="auto">
            <a:xfrm>
              <a:off x="5558" y="11724"/>
              <a:ext cx="7259" cy="66"/>
            </a:xfrm>
            <a:prstGeom prst="rect">
              <a:avLst/>
            </a:prstGeom>
            <a:solidFill>
              <a:srgbClr val="8D8D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99" name="Rectangle 31">
              <a:extLst>
                <a:ext uri="{FF2B5EF4-FFF2-40B4-BE49-F238E27FC236}">
                  <a16:creationId xmlns:a16="http://schemas.microsoft.com/office/drawing/2014/main" id="{881A5B4E-BBB3-084D-BFEC-DDE94BEF6868}"/>
                </a:ext>
              </a:extLst>
            </p:cNvPr>
            <p:cNvSpPr>
              <a:spLocks noChangeArrowheads="1"/>
            </p:cNvSpPr>
            <p:nvPr/>
          </p:nvSpPr>
          <p:spPr bwMode="auto">
            <a:xfrm>
              <a:off x="5558" y="11790"/>
              <a:ext cx="7259" cy="65"/>
            </a:xfrm>
            <a:prstGeom prst="rect">
              <a:avLst/>
            </a:prstGeom>
            <a:solidFill>
              <a:srgbClr val="8C8C8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00" name="Rectangle 32">
              <a:extLst>
                <a:ext uri="{FF2B5EF4-FFF2-40B4-BE49-F238E27FC236}">
                  <a16:creationId xmlns:a16="http://schemas.microsoft.com/office/drawing/2014/main" id="{7A5E3306-88DA-7947-A0F1-2F559309BCEA}"/>
                </a:ext>
              </a:extLst>
            </p:cNvPr>
            <p:cNvSpPr>
              <a:spLocks noChangeArrowheads="1"/>
            </p:cNvSpPr>
            <p:nvPr/>
          </p:nvSpPr>
          <p:spPr bwMode="auto">
            <a:xfrm>
              <a:off x="5558" y="11855"/>
              <a:ext cx="7259" cy="67"/>
            </a:xfrm>
            <a:prstGeom prst="rect">
              <a:avLst/>
            </a:prstGeom>
            <a:solidFill>
              <a:srgbClr val="8B8B8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01" name="Rectangle 33">
              <a:extLst>
                <a:ext uri="{FF2B5EF4-FFF2-40B4-BE49-F238E27FC236}">
                  <a16:creationId xmlns:a16="http://schemas.microsoft.com/office/drawing/2014/main" id="{9B6402FB-2558-6644-AF48-37DAFF0754DB}"/>
                </a:ext>
              </a:extLst>
            </p:cNvPr>
            <p:cNvSpPr>
              <a:spLocks noChangeArrowheads="1"/>
            </p:cNvSpPr>
            <p:nvPr/>
          </p:nvSpPr>
          <p:spPr bwMode="auto">
            <a:xfrm>
              <a:off x="5558" y="11922"/>
              <a:ext cx="7259" cy="65"/>
            </a:xfrm>
            <a:prstGeom prst="rect">
              <a:avLst/>
            </a:prstGeom>
            <a:solidFill>
              <a:srgbClr val="8A8A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02" name="Rectangle 34">
              <a:extLst>
                <a:ext uri="{FF2B5EF4-FFF2-40B4-BE49-F238E27FC236}">
                  <a16:creationId xmlns:a16="http://schemas.microsoft.com/office/drawing/2014/main" id="{BBFB02FD-1AD9-CF4D-A26D-AB6C748D4856}"/>
                </a:ext>
              </a:extLst>
            </p:cNvPr>
            <p:cNvSpPr>
              <a:spLocks noChangeArrowheads="1"/>
            </p:cNvSpPr>
            <p:nvPr/>
          </p:nvSpPr>
          <p:spPr bwMode="auto">
            <a:xfrm>
              <a:off x="5558" y="11987"/>
              <a:ext cx="7259" cy="66"/>
            </a:xfrm>
            <a:prstGeom prst="rect">
              <a:avLst/>
            </a:prstGeom>
            <a:solidFill>
              <a:srgbClr val="8A8A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03" name="Rectangle 35">
              <a:extLst>
                <a:ext uri="{FF2B5EF4-FFF2-40B4-BE49-F238E27FC236}">
                  <a16:creationId xmlns:a16="http://schemas.microsoft.com/office/drawing/2014/main" id="{2DD3142E-0E6F-A44E-93E5-14016AE64616}"/>
                </a:ext>
              </a:extLst>
            </p:cNvPr>
            <p:cNvSpPr>
              <a:spLocks noChangeArrowheads="1"/>
            </p:cNvSpPr>
            <p:nvPr/>
          </p:nvSpPr>
          <p:spPr bwMode="auto">
            <a:xfrm>
              <a:off x="5558" y="12053"/>
              <a:ext cx="7259" cy="65"/>
            </a:xfrm>
            <a:prstGeom prst="rect">
              <a:avLst/>
            </a:prstGeom>
            <a:solidFill>
              <a:srgbClr val="898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04" name="Rectangle 36">
              <a:extLst>
                <a:ext uri="{FF2B5EF4-FFF2-40B4-BE49-F238E27FC236}">
                  <a16:creationId xmlns:a16="http://schemas.microsoft.com/office/drawing/2014/main" id="{251364CD-731A-2B44-A7A8-C78347B08AA1}"/>
                </a:ext>
              </a:extLst>
            </p:cNvPr>
            <p:cNvSpPr>
              <a:spLocks noChangeArrowheads="1"/>
            </p:cNvSpPr>
            <p:nvPr/>
          </p:nvSpPr>
          <p:spPr bwMode="auto">
            <a:xfrm>
              <a:off x="5558" y="12118"/>
              <a:ext cx="7259" cy="67"/>
            </a:xfrm>
            <a:prstGeom prst="rect">
              <a:avLst/>
            </a:prstGeom>
            <a:solidFill>
              <a:srgbClr val="898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grpSp>
      <p:sp>
        <p:nvSpPr>
          <p:cNvPr id="109605" name="Freeform 37">
            <a:extLst>
              <a:ext uri="{FF2B5EF4-FFF2-40B4-BE49-F238E27FC236}">
                <a16:creationId xmlns:a16="http://schemas.microsoft.com/office/drawing/2014/main" id="{2742B1B9-5F73-8747-ABED-1C9902E233D6}"/>
              </a:ext>
            </a:extLst>
          </p:cNvPr>
          <p:cNvSpPr>
            <a:spLocks/>
          </p:cNvSpPr>
          <p:nvPr/>
        </p:nvSpPr>
        <p:spPr bwMode="auto">
          <a:xfrm>
            <a:off x="0"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06" name="Freeform 38">
            <a:extLst>
              <a:ext uri="{FF2B5EF4-FFF2-40B4-BE49-F238E27FC236}">
                <a16:creationId xmlns:a16="http://schemas.microsoft.com/office/drawing/2014/main" id="{4F7A3EC6-A6F2-DA47-AE3E-239A5539CF2E}"/>
              </a:ext>
            </a:extLst>
          </p:cNvPr>
          <p:cNvSpPr>
            <a:spLocks/>
          </p:cNvSpPr>
          <p:nvPr/>
        </p:nvSpPr>
        <p:spPr bwMode="auto">
          <a:xfrm>
            <a:off x="1438275"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07" name="Freeform 39">
            <a:extLst>
              <a:ext uri="{FF2B5EF4-FFF2-40B4-BE49-F238E27FC236}">
                <a16:creationId xmlns:a16="http://schemas.microsoft.com/office/drawing/2014/main" id="{C9B96DE3-864E-F549-A96A-01D202BC4327}"/>
              </a:ext>
            </a:extLst>
          </p:cNvPr>
          <p:cNvSpPr>
            <a:spLocks/>
          </p:cNvSpPr>
          <p:nvPr/>
        </p:nvSpPr>
        <p:spPr bwMode="auto">
          <a:xfrm>
            <a:off x="2878138"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08" name="Freeform 40">
            <a:extLst>
              <a:ext uri="{FF2B5EF4-FFF2-40B4-BE49-F238E27FC236}">
                <a16:creationId xmlns:a16="http://schemas.microsoft.com/office/drawing/2014/main" id="{AD36ACE3-932F-7543-A8ED-13D82010E4AC}"/>
              </a:ext>
            </a:extLst>
          </p:cNvPr>
          <p:cNvSpPr>
            <a:spLocks/>
          </p:cNvSpPr>
          <p:nvPr/>
        </p:nvSpPr>
        <p:spPr bwMode="auto">
          <a:xfrm>
            <a:off x="4318000"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09" name="Freeform 41">
            <a:extLst>
              <a:ext uri="{FF2B5EF4-FFF2-40B4-BE49-F238E27FC236}">
                <a16:creationId xmlns:a16="http://schemas.microsoft.com/office/drawing/2014/main" id="{E8BCF487-1AEB-5447-A95F-B93D515E63EA}"/>
              </a:ext>
            </a:extLst>
          </p:cNvPr>
          <p:cNvSpPr>
            <a:spLocks/>
          </p:cNvSpPr>
          <p:nvPr/>
        </p:nvSpPr>
        <p:spPr bwMode="auto">
          <a:xfrm>
            <a:off x="5757863"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10" name="Freeform 42">
            <a:extLst>
              <a:ext uri="{FF2B5EF4-FFF2-40B4-BE49-F238E27FC236}">
                <a16:creationId xmlns:a16="http://schemas.microsoft.com/office/drawing/2014/main" id="{3389A98B-CA96-3241-A1A8-B3D728580395}"/>
              </a:ext>
            </a:extLst>
          </p:cNvPr>
          <p:cNvSpPr>
            <a:spLocks/>
          </p:cNvSpPr>
          <p:nvPr/>
        </p:nvSpPr>
        <p:spPr bwMode="auto">
          <a:xfrm>
            <a:off x="7197725"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11" name="Text Box 43">
            <a:extLst>
              <a:ext uri="{FF2B5EF4-FFF2-40B4-BE49-F238E27FC236}">
                <a16:creationId xmlns:a16="http://schemas.microsoft.com/office/drawing/2014/main" id="{690B5933-684A-8C42-92B1-7DDC2A09332B}"/>
              </a:ext>
            </a:extLst>
          </p:cNvPr>
          <p:cNvSpPr txBox="1">
            <a:spLocks noChangeArrowheads="1"/>
          </p:cNvSpPr>
          <p:nvPr/>
        </p:nvSpPr>
        <p:spPr bwMode="auto">
          <a:xfrm>
            <a:off x="4724400" y="1597025"/>
            <a:ext cx="12334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Admini-</a:t>
            </a:r>
          </a:p>
          <a:p>
            <a:r>
              <a:rPr lang="de-DE" altLang="de-DE" sz="2000" b="1">
                <a:latin typeface="Arial Narrow" panose="020B0604020202020204" pitchFamily="34" charset="0"/>
              </a:rPr>
              <a:t>    stration,</a:t>
            </a:r>
          </a:p>
          <a:p>
            <a:r>
              <a:rPr lang="de-DE" altLang="de-DE" sz="2000" b="1">
                <a:latin typeface="Arial Narrow" panose="020B0604020202020204" pitchFamily="34" charset="0"/>
              </a:rPr>
              <a:t> support</a:t>
            </a:r>
            <a:endParaRPr lang="de-DE" altLang="de-DE" sz="1200"/>
          </a:p>
        </p:txBody>
      </p:sp>
      <p:sp>
        <p:nvSpPr>
          <p:cNvPr id="109612" name="Text Box 44">
            <a:extLst>
              <a:ext uri="{FF2B5EF4-FFF2-40B4-BE49-F238E27FC236}">
                <a16:creationId xmlns:a16="http://schemas.microsoft.com/office/drawing/2014/main" id="{6959A6E0-58C3-8947-82E5-ED75C228C240}"/>
              </a:ext>
            </a:extLst>
          </p:cNvPr>
          <p:cNvSpPr txBox="1">
            <a:spLocks noChangeArrowheads="1"/>
          </p:cNvSpPr>
          <p:nvPr/>
        </p:nvSpPr>
        <p:spPr bwMode="auto">
          <a:xfrm>
            <a:off x="6248400" y="1600200"/>
            <a:ext cx="11414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Content</a:t>
            </a:r>
          </a:p>
          <a:p>
            <a:r>
              <a:rPr lang="de-DE" altLang="de-DE" sz="2000" b="1">
                <a:latin typeface="Arial Narrow" panose="020B0604020202020204" pitchFamily="34" charset="0"/>
              </a:rPr>
              <a:t>   delivery</a:t>
            </a:r>
          </a:p>
          <a:p>
            <a:r>
              <a:rPr lang="de-DE" altLang="de-DE" sz="2000" b="1">
                <a:latin typeface="Arial Narrow" panose="020B0604020202020204" pitchFamily="34" charset="0"/>
              </a:rPr>
              <a:t>(Lehre)</a:t>
            </a:r>
          </a:p>
        </p:txBody>
      </p:sp>
      <p:sp>
        <p:nvSpPr>
          <p:cNvPr id="109613" name="Text Box 45">
            <a:extLst>
              <a:ext uri="{FF2B5EF4-FFF2-40B4-BE49-F238E27FC236}">
                <a16:creationId xmlns:a16="http://schemas.microsoft.com/office/drawing/2014/main" id="{4C5DA0E9-FA58-D44E-89F7-58CF619D8A00}"/>
              </a:ext>
            </a:extLst>
          </p:cNvPr>
          <p:cNvSpPr txBox="1">
            <a:spLocks noChangeArrowheads="1"/>
          </p:cNvSpPr>
          <p:nvPr/>
        </p:nvSpPr>
        <p:spPr bwMode="auto">
          <a:xfrm>
            <a:off x="7543800" y="1676400"/>
            <a:ext cx="1266825" cy="1006475"/>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Zertifi-</a:t>
            </a:r>
          </a:p>
          <a:p>
            <a:r>
              <a:rPr lang="de-DE" altLang="de-DE" sz="2000" b="1">
                <a:latin typeface="Arial Narrow" panose="020B0604020202020204" pitchFamily="34" charset="0"/>
              </a:rPr>
              <a:t>     zierung,</a:t>
            </a:r>
          </a:p>
          <a:p>
            <a:r>
              <a:rPr lang="de-DE" altLang="de-DE" sz="2000" b="1">
                <a:latin typeface="Arial Narrow" panose="020B0604020202020204" pitchFamily="34" charset="0"/>
              </a:rPr>
              <a:t>Prüfungen</a:t>
            </a:r>
            <a:endParaRPr lang="de-DE" altLang="de-DE" sz="1200"/>
          </a:p>
        </p:txBody>
      </p:sp>
      <p:grpSp>
        <p:nvGrpSpPr>
          <p:cNvPr id="109614" name="Group 46">
            <a:extLst>
              <a:ext uri="{FF2B5EF4-FFF2-40B4-BE49-F238E27FC236}">
                <a16:creationId xmlns:a16="http://schemas.microsoft.com/office/drawing/2014/main" id="{62528EAD-8B07-FB4B-BF11-3FE6A6FFB430}"/>
              </a:ext>
            </a:extLst>
          </p:cNvPr>
          <p:cNvGrpSpPr>
            <a:grpSpLocks/>
          </p:cNvGrpSpPr>
          <p:nvPr/>
        </p:nvGrpSpPr>
        <p:grpSpPr bwMode="auto">
          <a:xfrm>
            <a:off x="0" y="3657600"/>
            <a:ext cx="9144000" cy="2590800"/>
            <a:chOff x="5558" y="10080"/>
            <a:chExt cx="7259" cy="2105"/>
          </a:xfrm>
        </p:grpSpPr>
        <p:sp>
          <p:nvSpPr>
            <p:cNvPr id="109615" name="Rectangle 47">
              <a:extLst>
                <a:ext uri="{FF2B5EF4-FFF2-40B4-BE49-F238E27FC236}">
                  <a16:creationId xmlns:a16="http://schemas.microsoft.com/office/drawing/2014/main" id="{B1BEEC16-FEAB-0341-BC31-4B6F7BC58FD0}"/>
                </a:ext>
              </a:extLst>
            </p:cNvPr>
            <p:cNvSpPr>
              <a:spLocks noChangeArrowheads="1"/>
            </p:cNvSpPr>
            <p:nvPr/>
          </p:nvSpPr>
          <p:spPr bwMode="auto">
            <a:xfrm>
              <a:off x="5558" y="10080"/>
              <a:ext cx="7259" cy="65"/>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16" name="Rectangle 48">
              <a:extLst>
                <a:ext uri="{FF2B5EF4-FFF2-40B4-BE49-F238E27FC236}">
                  <a16:creationId xmlns:a16="http://schemas.microsoft.com/office/drawing/2014/main" id="{055EE8D6-CE20-5740-BD4A-723122B5F94A}"/>
                </a:ext>
              </a:extLst>
            </p:cNvPr>
            <p:cNvSpPr>
              <a:spLocks noChangeArrowheads="1"/>
            </p:cNvSpPr>
            <p:nvPr/>
          </p:nvSpPr>
          <p:spPr bwMode="auto">
            <a:xfrm>
              <a:off x="5558" y="10145"/>
              <a:ext cx="7259" cy="67"/>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17" name="Rectangle 49">
              <a:extLst>
                <a:ext uri="{FF2B5EF4-FFF2-40B4-BE49-F238E27FC236}">
                  <a16:creationId xmlns:a16="http://schemas.microsoft.com/office/drawing/2014/main" id="{C99B66DF-163F-DF45-BCCA-C0709551D6EB}"/>
                </a:ext>
              </a:extLst>
            </p:cNvPr>
            <p:cNvSpPr>
              <a:spLocks noChangeArrowheads="1"/>
            </p:cNvSpPr>
            <p:nvPr/>
          </p:nvSpPr>
          <p:spPr bwMode="auto">
            <a:xfrm>
              <a:off x="5558" y="10212"/>
              <a:ext cx="7259" cy="65"/>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18" name="Rectangle 50">
              <a:extLst>
                <a:ext uri="{FF2B5EF4-FFF2-40B4-BE49-F238E27FC236}">
                  <a16:creationId xmlns:a16="http://schemas.microsoft.com/office/drawing/2014/main" id="{C72DC3B0-9A67-1A4C-AD46-56439267C9E3}"/>
                </a:ext>
              </a:extLst>
            </p:cNvPr>
            <p:cNvSpPr>
              <a:spLocks noChangeArrowheads="1"/>
            </p:cNvSpPr>
            <p:nvPr/>
          </p:nvSpPr>
          <p:spPr bwMode="auto">
            <a:xfrm>
              <a:off x="5558" y="10277"/>
              <a:ext cx="7259" cy="66"/>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19" name="Rectangle 51">
              <a:extLst>
                <a:ext uri="{FF2B5EF4-FFF2-40B4-BE49-F238E27FC236}">
                  <a16:creationId xmlns:a16="http://schemas.microsoft.com/office/drawing/2014/main" id="{4142A92C-3A5C-1B4B-8ED6-F10E51D790D7}"/>
                </a:ext>
              </a:extLst>
            </p:cNvPr>
            <p:cNvSpPr>
              <a:spLocks noChangeArrowheads="1"/>
            </p:cNvSpPr>
            <p:nvPr/>
          </p:nvSpPr>
          <p:spPr bwMode="auto">
            <a:xfrm>
              <a:off x="5558" y="10343"/>
              <a:ext cx="7259" cy="65"/>
            </a:xfrm>
            <a:prstGeom prst="rect">
              <a:avLst/>
            </a:prstGeom>
            <a:solidFill>
              <a:srgbClr val="B1B1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20" name="Rectangle 52">
              <a:extLst>
                <a:ext uri="{FF2B5EF4-FFF2-40B4-BE49-F238E27FC236}">
                  <a16:creationId xmlns:a16="http://schemas.microsoft.com/office/drawing/2014/main" id="{3453A6B7-D4AA-2E48-9944-FE47325283EB}"/>
                </a:ext>
              </a:extLst>
            </p:cNvPr>
            <p:cNvSpPr>
              <a:spLocks noChangeArrowheads="1"/>
            </p:cNvSpPr>
            <p:nvPr/>
          </p:nvSpPr>
          <p:spPr bwMode="auto">
            <a:xfrm>
              <a:off x="5558" y="10408"/>
              <a:ext cx="7259" cy="67"/>
            </a:xfrm>
            <a:prstGeom prst="rect">
              <a:avLst/>
            </a:prstGeom>
            <a:solidFill>
              <a:srgbClr val="B1B1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21" name="Rectangle 53">
              <a:extLst>
                <a:ext uri="{FF2B5EF4-FFF2-40B4-BE49-F238E27FC236}">
                  <a16:creationId xmlns:a16="http://schemas.microsoft.com/office/drawing/2014/main" id="{56E64413-98ED-7644-813F-ACEA29B6677B}"/>
                </a:ext>
              </a:extLst>
            </p:cNvPr>
            <p:cNvSpPr>
              <a:spLocks noChangeArrowheads="1"/>
            </p:cNvSpPr>
            <p:nvPr/>
          </p:nvSpPr>
          <p:spPr bwMode="auto">
            <a:xfrm>
              <a:off x="5558" y="10475"/>
              <a:ext cx="7259" cy="65"/>
            </a:xfrm>
            <a:prstGeom prst="rect">
              <a:avLst/>
            </a:prstGeom>
            <a:solidFill>
              <a:srgbClr val="B0B0B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22" name="Rectangle 54">
              <a:extLst>
                <a:ext uri="{FF2B5EF4-FFF2-40B4-BE49-F238E27FC236}">
                  <a16:creationId xmlns:a16="http://schemas.microsoft.com/office/drawing/2014/main" id="{E984C43D-D638-2449-A3C4-F2DDED6A0C13}"/>
                </a:ext>
              </a:extLst>
            </p:cNvPr>
            <p:cNvSpPr>
              <a:spLocks noChangeArrowheads="1"/>
            </p:cNvSpPr>
            <p:nvPr/>
          </p:nvSpPr>
          <p:spPr bwMode="auto">
            <a:xfrm>
              <a:off x="5558" y="10540"/>
              <a:ext cx="7259" cy="66"/>
            </a:xfrm>
            <a:prstGeom prst="rect">
              <a:avLst/>
            </a:prstGeom>
            <a:solidFill>
              <a:srgbClr val="AFAFA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23" name="Rectangle 55">
              <a:extLst>
                <a:ext uri="{FF2B5EF4-FFF2-40B4-BE49-F238E27FC236}">
                  <a16:creationId xmlns:a16="http://schemas.microsoft.com/office/drawing/2014/main" id="{27115706-ABCD-B34E-BAEE-8BED5AE12CAA}"/>
                </a:ext>
              </a:extLst>
            </p:cNvPr>
            <p:cNvSpPr>
              <a:spLocks noChangeArrowheads="1"/>
            </p:cNvSpPr>
            <p:nvPr/>
          </p:nvSpPr>
          <p:spPr bwMode="auto">
            <a:xfrm>
              <a:off x="5558" y="10606"/>
              <a:ext cx="7259" cy="65"/>
            </a:xfrm>
            <a:prstGeom prst="rect">
              <a:avLst/>
            </a:prstGeom>
            <a:solidFill>
              <a:srgbClr val="AEAEA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24" name="Rectangle 56">
              <a:extLst>
                <a:ext uri="{FF2B5EF4-FFF2-40B4-BE49-F238E27FC236}">
                  <a16:creationId xmlns:a16="http://schemas.microsoft.com/office/drawing/2014/main" id="{0585C238-5C62-7C43-8A05-1AACFEDE2616}"/>
                </a:ext>
              </a:extLst>
            </p:cNvPr>
            <p:cNvSpPr>
              <a:spLocks noChangeArrowheads="1"/>
            </p:cNvSpPr>
            <p:nvPr/>
          </p:nvSpPr>
          <p:spPr bwMode="auto">
            <a:xfrm>
              <a:off x="5558" y="10671"/>
              <a:ext cx="7259" cy="67"/>
            </a:xfrm>
            <a:prstGeom prst="rect">
              <a:avLst/>
            </a:prstGeom>
            <a:solidFill>
              <a:srgbClr val="ACACA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25" name="Rectangle 57">
              <a:extLst>
                <a:ext uri="{FF2B5EF4-FFF2-40B4-BE49-F238E27FC236}">
                  <a16:creationId xmlns:a16="http://schemas.microsoft.com/office/drawing/2014/main" id="{8ED6580F-5F79-9242-8681-FEE74023DF27}"/>
                </a:ext>
              </a:extLst>
            </p:cNvPr>
            <p:cNvSpPr>
              <a:spLocks noChangeArrowheads="1"/>
            </p:cNvSpPr>
            <p:nvPr/>
          </p:nvSpPr>
          <p:spPr bwMode="auto">
            <a:xfrm>
              <a:off x="5558" y="10738"/>
              <a:ext cx="7259" cy="65"/>
            </a:xfrm>
            <a:prstGeom prst="rect">
              <a:avLst/>
            </a:prstGeom>
            <a:solidFill>
              <a:srgbClr val="ABABA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26" name="Rectangle 58">
              <a:extLst>
                <a:ext uri="{FF2B5EF4-FFF2-40B4-BE49-F238E27FC236}">
                  <a16:creationId xmlns:a16="http://schemas.microsoft.com/office/drawing/2014/main" id="{626ADA35-BCEC-0A4A-963F-4905C162194A}"/>
                </a:ext>
              </a:extLst>
            </p:cNvPr>
            <p:cNvSpPr>
              <a:spLocks noChangeArrowheads="1"/>
            </p:cNvSpPr>
            <p:nvPr/>
          </p:nvSpPr>
          <p:spPr bwMode="auto">
            <a:xfrm>
              <a:off x="5558" y="10803"/>
              <a:ext cx="7259" cy="66"/>
            </a:xfrm>
            <a:prstGeom prst="rect">
              <a:avLst/>
            </a:prstGeom>
            <a:solidFill>
              <a:srgbClr val="A9A9A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27" name="Rectangle 59">
              <a:extLst>
                <a:ext uri="{FF2B5EF4-FFF2-40B4-BE49-F238E27FC236}">
                  <a16:creationId xmlns:a16="http://schemas.microsoft.com/office/drawing/2014/main" id="{948D9DF0-CECE-264E-88BB-D7BFDA7E5E5E}"/>
                </a:ext>
              </a:extLst>
            </p:cNvPr>
            <p:cNvSpPr>
              <a:spLocks noChangeArrowheads="1"/>
            </p:cNvSpPr>
            <p:nvPr/>
          </p:nvSpPr>
          <p:spPr bwMode="auto">
            <a:xfrm>
              <a:off x="5558" y="10869"/>
              <a:ext cx="7259" cy="65"/>
            </a:xfrm>
            <a:prstGeom prst="rect">
              <a:avLst/>
            </a:prstGeom>
            <a:solidFill>
              <a:srgbClr val="A7A7A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28" name="Rectangle 60">
              <a:extLst>
                <a:ext uri="{FF2B5EF4-FFF2-40B4-BE49-F238E27FC236}">
                  <a16:creationId xmlns:a16="http://schemas.microsoft.com/office/drawing/2014/main" id="{DDA09611-C3EC-BB4E-835B-84EEB819B08E}"/>
                </a:ext>
              </a:extLst>
            </p:cNvPr>
            <p:cNvSpPr>
              <a:spLocks noChangeArrowheads="1"/>
            </p:cNvSpPr>
            <p:nvPr/>
          </p:nvSpPr>
          <p:spPr bwMode="auto">
            <a:xfrm>
              <a:off x="5558" y="10934"/>
              <a:ext cx="7259" cy="67"/>
            </a:xfrm>
            <a:prstGeom prst="rect">
              <a:avLst/>
            </a:prstGeom>
            <a:solidFill>
              <a:srgbClr val="A5A5A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29" name="Rectangle 61">
              <a:extLst>
                <a:ext uri="{FF2B5EF4-FFF2-40B4-BE49-F238E27FC236}">
                  <a16:creationId xmlns:a16="http://schemas.microsoft.com/office/drawing/2014/main" id="{7CFD7BB1-7C82-B044-B135-BF34704FF077}"/>
                </a:ext>
              </a:extLst>
            </p:cNvPr>
            <p:cNvSpPr>
              <a:spLocks noChangeArrowheads="1"/>
            </p:cNvSpPr>
            <p:nvPr/>
          </p:nvSpPr>
          <p:spPr bwMode="auto">
            <a:xfrm>
              <a:off x="5558" y="11001"/>
              <a:ext cx="7259" cy="65"/>
            </a:xfrm>
            <a:prstGeom prst="rect">
              <a:avLst/>
            </a:prstGeom>
            <a:solidFill>
              <a:srgbClr val="A3A3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30" name="Rectangle 62">
              <a:extLst>
                <a:ext uri="{FF2B5EF4-FFF2-40B4-BE49-F238E27FC236}">
                  <a16:creationId xmlns:a16="http://schemas.microsoft.com/office/drawing/2014/main" id="{BD1C24D0-0158-8E47-93B7-F6087B24A9DA}"/>
                </a:ext>
              </a:extLst>
            </p:cNvPr>
            <p:cNvSpPr>
              <a:spLocks noChangeArrowheads="1"/>
            </p:cNvSpPr>
            <p:nvPr/>
          </p:nvSpPr>
          <p:spPr bwMode="auto">
            <a:xfrm>
              <a:off x="5558" y="11066"/>
              <a:ext cx="7259" cy="66"/>
            </a:xfrm>
            <a:prstGeom prst="rect">
              <a:avLst/>
            </a:prstGeom>
            <a:solidFill>
              <a:srgbClr val="A1A1A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31" name="Rectangle 63">
              <a:extLst>
                <a:ext uri="{FF2B5EF4-FFF2-40B4-BE49-F238E27FC236}">
                  <a16:creationId xmlns:a16="http://schemas.microsoft.com/office/drawing/2014/main" id="{A0D83ACC-1ED6-A841-82CF-ACE3F68EEDF2}"/>
                </a:ext>
              </a:extLst>
            </p:cNvPr>
            <p:cNvSpPr>
              <a:spLocks noChangeArrowheads="1"/>
            </p:cNvSpPr>
            <p:nvPr/>
          </p:nvSpPr>
          <p:spPr bwMode="auto">
            <a:xfrm>
              <a:off x="5558" y="11132"/>
              <a:ext cx="7259" cy="65"/>
            </a:xfrm>
            <a:prstGeom prst="rect">
              <a:avLst/>
            </a:prstGeom>
            <a:solidFill>
              <a:srgbClr val="9E9E9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32" name="Rectangle 64">
              <a:extLst>
                <a:ext uri="{FF2B5EF4-FFF2-40B4-BE49-F238E27FC236}">
                  <a16:creationId xmlns:a16="http://schemas.microsoft.com/office/drawing/2014/main" id="{2137BFC7-1A68-3944-8309-B8775D1C400B}"/>
                </a:ext>
              </a:extLst>
            </p:cNvPr>
            <p:cNvSpPr>
              <a:spLocks noChangeArrowheads="1"/>
            </p:cNvSpPr>
            <p:nvPr/>
          </p:nvSpPr>
          <p:spPr bwMode="auto">
            <a:xfrm>
              <a:off x="5558" y="11197"/>
              <a:ext cx="7259" cy="67"/>
            </a:xfrm>
            <a:prstGeom prst="rect">
              <a:avLst/>
            </a:prstGeom>
            <a:solidFill>
              <a:srgbClr val="9C9C9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33" name="Rectangle 65">
              <a:extLst>
                <a:ext uri="{FF2B5EF4-FFF2-40B4-BE49-F238E27FC236}">
                  <a16:creationId xmlns:a16="http://schemas.microsoft.com/office/drawing/2014/main" id="{2D9B4367-AD3D-284B-9ECB-5FD45DC193FF}"/>
                </a:ext>
              </a:extLst>
            </p:cNvPr>
            <p:cNvSpPr>
              <a:spLocks noChangeArrowheads="1"/>
            </p:cNvSpPr>
            <p:nvPr/>
          </p:nvSpPr>
          <p:spPr bwMode="auto">
            <a:xfrm>
              <a:off x="5558" y="11264"/>
              <a:ext cx="7259" cy="65"/>
            </a:xfrm>
            <a:prstGeom prst="rect">
              <a:avLst/>
            </a:prstGeom>
            <a:solidFill>
              <a:srgbClr val="9A9A9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34" name="Rectangle 66">
              <a:extLst>
                <a:ext uri="{FF2B5EF4-FFF2-40B4-BE49-F238E27FC236}">
                  <a16:creationId xmlns:a16="http://schemas.microsoft.com/office/drawing/2014/main" id="{F26C716D-3B3B-304C-84D3-57BCBD1D38A9}"/>
                </a:ext>
              </a:extLst>
            </p:cNvPr>
            <p:cNvSpPr>
              <a:spLocks noChangeArrowheads="1"/>
            </p:cNvSpPr>
            <p:nvPr/>
          </p:nvSpPr>
          <p:spPr bwMode="auto">
            <a:xfrm>
              <a:off x="5558" y="11329"/>
              <a:ext cx="7259" cy="66"/>
            </a:xfrm>
            <a:prstGeom prst="rect">
              <a:avLst/>
            </a:prstGeom>
            <a:solidFill>
              <a:srgbClr val="98989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35" name="Rectangle 67">
              <a:extLst>
                <a:ext uri="{FF2B5EF4-FFF2-40B4-BE49-F238E27FC236}">
                  <a16:creationId xmlns:a16="http://schemas.microsoft.com/office/drawing/2014/main" id="{1F06ECC6-780C-8D49-858E-3880F233C758}"/>
                </a:ext>
              </a:extLst>
            </p:cNvPr>
            <p:cNvSpPr>
              <a:spLocks noChangeArrowheads="1"/>
            </p:cNvSpPr>
            <p:nvPr/>
          </p:nvSpPr>
          <p:spPr bwMode="auto">
            <a:xfrm>
              <a:off x="5558" y="11395"/>
              <a:ext cx="7259" cy="65"/>
            </a:xfrm>
            <a:prstGeom prst="rect">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36" name="Rectangle 68">
              <a:extLst>
                <a:ext uri="{FF2B5EF4-FFF2-40B4-BE49-F238E27FC236}">
                  <a16:creationId xmlns:a16="http://schemas.microsoft.com/office/drawing/2014/main" id="{92FF680E-19BC-5D43-BA43-57B9D1D72E9F}"/>
                </a:ext>
              </a:extLst>
            </p:cNvPr>
            <p:cNvSpPr>
              <a:spLocks noChangeArrowheads="1"/>
            </p:cNvSpPr>
            <p:nvPr/>
          </p:nvSpPr>
          <p:spPr bwMode="auto">
            <a:xfrm>
              <a:off x="5558" y="11460"/>
              <a:ext cx="7259" cy="67"/>
            </a:xfrm>
            <a:prstGeom prst="rect">
              <a:avLst/>
            </a:prstGeom>
            <a:solidFill>
              <a:srgbClr val="94949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37" name="Rectangle 69">
              <a:extLst>
                <a:ext uri="{FF2B5EF4-FFF2-40B4-BE49-F238E27FC236}">
                  <a16:creationId xmlns:a16="http://schemas.microsoft.com/office/drawing/2014/main" id="{58F8892B-F191-5B4A-BB9F-99CE901FD37E}"/>
                </a:ext>
              </a:extLst>
            </p:cNvPr>
            <p:cNvSpPr>
              <a:spLocks noChangeArrowheads="1"/>
            </p:cNvSpPr>
            <p:nvPr/>
          </p:nvSpPr>
          <p:spPr bwMode="auto">
            <a:xfrm>
              <a:off x="5558" y="11527"/>
              <a:ext cx="7259" cy="65"/>
            </a:xfrm>
            <a:prstGeom prst="rect">
              <a:avLst/>
            </a:prstGeom>
            <a:solidFill>
              <a:srgbClr val="92929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38" name="Rectangle 70">
              <a:extLst>
                <a:ext uri="{FF2B5EF4-FFF2-40B4-BE49-F238E27FC236}">
                  <a16:creationId xmlns:a16="http://schemas.microsoft.com/office/drawing/2014/main" id="{FF8FE82E-DFDC-9D42-9114-CCC3BF3D0F7F}"/>
                </a:ext>
              </a:extLst>
            </p:cNvPr>
            <p:cNvSpPr>
              <a:spLocks noChangeArrowheads="1"/>
            </p:cNvSpPr>
            <p:nvPr/>
          </p:nvSpPr>
          <p:spPr bwMode="auto">
            <a:xfrm>
              <a:off x="5558" y="11592"/>
              <a:ext cx="7259" cy="67"/>
            </a:xfrm>
            <a:prstGeom prst="rect">
              <a:avLst/>
            </a:prstGeom>
            <a:solidFill>
              <a:srgbClr val="90909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39" name="Rectangle 71">
              <a:extLst>
                <a:ext uri="{FF2B5EF4-FFF2-40B4-BE49-F238E27FC236}">
                  <a16:creationId xmlns:a16="http://schemas.microsoft.com/office/drawing/2014/main" id="{2551523D-39E3-6F47-966E-9FFB0D906C71}"/>
                </a:ext>
              </a:extLst>
            </p:cNvPr>
            <p:cNvSpPr>
              <a:spLocks noChangeArrowheads="1"/>
            </p:cNvSpPr>
            <p:nvPr/>
          </p:nvSpPr>
          <p:spPr bwMode="auto">
            <a:xfrm>
              <a:off x="5558" y="11659"/>
              <a:ext cx="7259" cy="65"/>
            </a:xfrm>
            <a:prstGeom prst="rect">
              <a:avLst/>
            </a:prstGeom>
            <a:solidFill>
              <a:srgbClr val="8F8F8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40" name="Rectangle 72">
              <a:extLst>
                <a:ext uri="{FF2B5EF4-FFF2-40B4-BE49-F238E27FC236}">
                  <a16:creationId xmlns:a16="http://schemas.microsoft.com/office/drawing/2014/main" id="{179F5CD3-D4A7-8145-9A05-A9608D1A7D19}"/>
                </a:ext>
              </a:extLst>
            </p:cNvPr>
            <p:cNvSpPr>
              <a:spLocks noChangeArrowheads="1"/>
            </p:cNvSpPr>
            <p:nvPr/>
          </p:nvSpPr>
          <p:spPr bwMode="auto">
            <a:xfrm>
              <a:off x="5558" y="11724"/>
              <a:ext cx="7259" cy="66"/>
            </a:xfrm>
            <a:prstGeom prst="rect">
              <a:avLst/>
            </a:prstGeom>
            <a:solidFill>
              <a:srgbClr val="8D8D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41" name="Rectangle 73">
              <a:extLst>
                <a:ext uri="{FF2B5EF4-FFF2-40B4-BE49-F238E27FC236}">
                  <a16:creationId xmlns:a16="http://schemas.microsoft.com/office/drawing/2014/main" id="{69E70D30-E090-8D4C-A063-5CA888021264}"/>
                </a:ext>
              </a:extLst>
            </p:cNvPr>
            <p:cNvSpPr>
              <a:spLocks noChangeArrowheads="1"/>
            </p:cNvSpPr>
            <p:nvPr/>
          </p:nvSpPr>
          <p:spPr bwMode="auto">
            <a:xfrm>
              <a:off x="5558" y="11790"/>
              <a:ext cx="7259" cy="65"/>
            </a:xfrm>
            <a:prstGeom prst="rect">
              <a:avLst/>
            </a:prstGeom>
            <a:solidFill>
              <a:srgbClr val="8C8C8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42" name="Rectangle 74">
              <a:extLst>
                <a:ext uri="{FF2B5EF4-FFF2-40B4-BE49-F238E27FC236}">
                  <a16:creationId xmlns:a16="http://schemas.microsoft.com/office/drawing/2014/main" id="{ACC7028D-527E-F84F-9663-C70C9E272589}"/>
                </a:ext>
              </a:extLst>
            </p:cNvPr>
            <p:cNvSpPr>
              <a:spLocks noChangeArrowheads="1"/>
            </p:cNvSpPr>
            <p:nvPr/>
          </p:nvSpPr>
          <p:spPr bwMode="auto">
            <a:xfrm>
              <a:off x="5558" y="11855"/>
              <a:ext cx="7259" cy="67"/>
            </a:xfrm>
            <a:prstGeom prst="rect">
              <a:avLst/>
            </a:prstGeom>
            <a:solidFill>
              <a:srgbClr val="8B8B8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43" name="Rectangle 75">
              <a:extLst>
                <a:ext uri="{FF2B5EF4-FFF2-40B4-BE49-F238E27FC236}">
                  <a16:creationId xmlns:a16="http://schemas.microsoft.com/office/drawing/2014/main" id="{AE7E5D46-A46F-7C4E-B5AD-021285343EF5}"/>
                </a:ext>
              </a:extLst>
            </p:cNvPr>
            <p:cNvSpPr>
              <a:spLocks noChangeArrowheads="1"/>
            </p:cNvSpPr>
            <p:nvPr/>
          </p:nvSpPr>
          <p:spPr bwMode="auto">
            <a:xfrm>
              <a:off x="5558" y="11922"/>
              <a:ext cx="7259" cy="65"/>
            </a:xfrm>
            <a:prstGeom prst="rect">
              <a:avLst/>
            </a:prstGeom>
            <a:solidFill>
              <a:srgbClr val="8A8A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44" name="Rectangle 76">
              <a:extLst>
                <a:ext uri="{FF2B5EF4-FFF2-40B4-BE49-F238E27FC236}">
                  <a16:creationId xmlns:a16="http://schemas.microsoft.com/office/drawing/2014/main" id="{D277BE4E-29E5-C24B-B04B-044865467DD3}"/>
                </a:ext>
              </a:extLst>
            </p:cNvPr>
            <p:cNvSpPr>
              <a:spLocks noChangeArrowheads="1"/>
            </p:cNvSpPr>
            <p:nvPr/>
          </p:nvSpPr>
          <p:spPr bwMode="auto">
            <a:xfrm>
              <a:off x="5558" y="11987"/>
              <a:ext cx="7259" cy="66"/>
            </a:xfrm>
            <a:prstGeom prst="rect">
              <a:avLst/>
            </a:prstGeom>
            <a:solidFill>
              <a:srgbClr val="8A8A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45" name="Rectangle 77">
              <a:extLst>
                <a:ext uri="{FF2B5EF4-FFF2-40B4-BE49-F238E27FC236}">
                  <a16:creationId xmlns:a16="http://schemas.microsoft.com/office/drawing/2014/main" id="{BDD3CB47-0AF4-C44B-B6EC-9C3966CC202A}"/>
                </a:ext>
              </a:extLst>
            </p:cNvPr>
            <p:cNvSpPr>
              <a:spLocks noChangeArrowheads="1"/>
            </p:cNvSpPr>
            <p:nvPr/>
          </p:nvSpPr>
          <p:spPr bwMode="auto">
            <a:xfrm>
              <a:off x="5558" y="12053"/>
              <a:ext cx="7259" cy="65"/>
            </a:xfrm>
            <a:prstGeom prst="rect">
              <a:avLst/>
            </a:prstGeom>
            <a:solidFill>
              <a:srgbClr val="898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46" name="Rectangle 78">
              <a:extLst>
                <a:ext uri="{FF2B5EF4-FFF2-40B4-BE49-F238E27FC236}">
                  <a16:creationId xmlns:a16="http://schemas.microsoft.com/office/drawing/2014/main" id="{8263A44A-6846-6F45-87FF-A43BF7421CB4}"/>
                </a:ext>
              </a:extLst>
            </p:cNvPr>
            <p:cNvSpPr>
              <a:spLocks noChangeArrowheads="1"/>
            </p:cNvSpPr>
            <p:nvPr/>
          </p:nvSpPr>
          <p:spPr bwMode="auto">
            <a:xfrm>
              <a:off x="5558" y="12118"/>
              <a:ext cx="7259" cy="67"/>
            </a:xfrm>
            <a:prstGeom prst="rect">
              <a:avLst/>
            </a:prstGeom>
            <a:solidFill>
              <a:srgbClr val="898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grpSp>
      <p:sp>
        <p:nvSpPr>
          <p:cNvPr id="109647" name="Freeform 79">
            <a:extLst>
              <a:ext uri="{FF2B5EF4-FFF2-40B4-BE49-F238E27FC236}">
                <a16:creationId xmlns:a16="http://schemas.microsoft.com/office/drawing/2014/main" id="{649B4A20-3BA7-E048-A28A-82EC25C8A9B8}"/>
              </a:ext>
            </a:extLst>
          </p:cNvPr>
          <p:cNvSpPr>
            <a:spLocks/>
          </p:cNvSpPr>
          <p:nvPr/>
        </p:nvSpPr>
        <p:spPr bwMode="auto">
          <a:xfrm>
            <a:off x="0"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48" name="Text Box 80">
            <a:extLst>
              <a:ext uri="{FF2B5EF4-FFF2-40B4-BE49-F238E27FC236}">
                <a16:creationId xmlns:a16="http://schemas.microsoft.com/office/drawing/2014/main" id="{44D5D22F-F2DC-B140-A3DF-B302C64356CA}"/>
              </a:ext>
            </a:extLst>
          </p:cNvPr>
          <p:cNvSpPr txBox="1">
            <a:spLocks noChangeArrowheads="1"/>
          </p:cNvSpPr>
          <p:nvPr/>
        </p:nvSpPr>
        <p:spPr bwMode="auto">
          <a:xfrm>
            <a:off x="228600" y="4343400"/>
            <a:ext cx="14763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t>   </a:t>
            </a:r>
            <a:r>
              <a:rPr lang="de-DE" altLang="de-DE" sz="2000" b="1">
                <a:latin typeface="Arial Narrow" panose="020B0604020202020204" pitchFamily="34" charset="0"/>
              </a:rPr>
              <a:t>Content</a:t>
            </a:r>
          </a:p>
          <a:p>
            <a:r>
              <a:rPr lang="de-DE" altLang="de-DE" sz="2000" b="1">
                <a:latin typeface="Arial Narrow" panose="020B0604020202020204" pitchFamily="34" charset="0"/>
              </a:rPr>
              <a:t>    generieren</a:t>
            </a:r>
          </a:p>
          <a:p>
            <a:r>
              <a:rPr lang="de-DE" altLang="de-DE" sz="2000" b="1">
                <a:latin typeface="Arial Narrow" panose="020B0604020202020204" pitchFamily="34" charset="0"/>
              </a:rPr>
              <a:t> (Forschung)</a:t>
            </a:r>
            <a:endParaRPr lang="de-DE" altLang="de-DE" sz="1200"/>
          </a:p>
        </p:txBody>
      </p:sp>
      <p:sp>
        <p:nvSpPr>
          <p:cNvPr id="109649" name="Freeform 81">
            <a:extLst>
              <a:ext uri="{FF2B5EF4-FFF2-40B4-BE49-F238E27FC236}">
                <a16:creationId xmlns:a16="http://schemas.microsoft.com/office/drawing/2014/main" id="{5F2BE148-07D6-1749-8479-46B2A5BD87EB}"/>
              </a:ext>
            </a:extLst>
          </p:cNvPr>
          <p:cNvSpPr>
            <a:spLocks/>
          </p:cNvSpPr>
          <p:nvPr/>
        </p:nvSpPr>
        <p:spPr bwMode="auto">
          <a:xfrm>
            <a:off x="1438275"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50" name="Freeform 82">
            <a:extLst>
              <a:ext uri="{FF2B5EF4-FFF2-40B4-BE49-F238E27FC236}">
                <a16:creationId xmlns:a16="http://schemas.microsoft.com/office/drawing/2014/main" id="{775F4E1B-9A8B-6D44-8604-7DA4E34E7FBD}"/>
              </a:ext>
            </a:extLst>
          </p:cNvPr>
          <p:cNvSpPr>
            <a:spLocks/>
          </p:cNvSpPr>
          <p:nvPr/>
        </p:nvSpPr>
        <p:spPr bwMode="auto">
          <a:xfrm>
            <a:off x="2878138"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51" name="Freeform 83">
            <a:extLst>
              <a:ext uri="{FF2B5EF4-FFF2-40B4-BE49-F238E27FC236}">
                <a16:creationId xmlns:a16="http://schemas.microsoft.com/office/drawing/2014/main" id="{EF813CBD-0BAB-7743-BAF7-E6CAB57D1576}"/>
              </a:ext>
            </a:extLst>
          </p:cNvPr>
          <p:cNvSpPr>
            <a:spLocks/>
          </p:cNvSpPr>
          <p:nvPr/>
        </p:nvSpPr>
        <p:spPr bwMode="auto">
          <a:xfrm>
            <a:off x="4318000"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52" name="Freeform 84">
            <a:extLst>
              <a:ext uri="{FF2B5EF4-FFF2-40B4-BE49-F238E27FC236}">
                <a16:creationId xmlns:a16="http://schemas.microsoft.com/office/drawing/2014/main" id="{B37B65CB-273A-4D45-919F-942B8CC8FE3F}"/>
              </a:ext>
            </a:extLst>
          </p:cNvPr>
          <p:cNvSpPr>
            <a:spLocks/>
          </p:cNvSpPr>
          <p:nvPr/>
        </p:nvSpPr>
        <p:spPr bwMode="auto">
          <a:xfrm>
            <a:off x="5757863"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53" name="Freeform 85">
            <a:extLst>
              <a:ext uri="{FF2B5EF4-FFF2-40B4-BE49-F238E27FC236}">
                <a16:creationId xmlns:a16="http://schemas.microsoft.com/office/drawing/2014/main" id="{D561914E-56E5-4746-9A8D-046FF0AF98E4}"/>
              </a:ext>
            </a:extLst>
          </p:cNvPr>
          <p:cNvSpPr>
            <a:spLocks/>
          </p:cNvSpPr>
          <p:nvPr/>
        </p:nvSpPr>
        <p:spPr bwMode="auto">
          <a:xfrm>
            <a:off x="7197725"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54" name="Text Box 86">
            <a:extLst>
              <a:ext uri="{FF2B5EF4-FFF2-40B4-BE49-F238E27FC236}">
                <a16:creationId xmlns:a16="http://schemas.microsoft.com/office/drawing/2014/main" id="{7FA03713-12ED-0E4E-B359-F8804D44B67F}"/>
              </a:ext>
            </a:extLst>
          </p:cNvPr>
          <p:cNvSpPr txBox="1">
            <a:spLocks noChangeArrowheads="1"/>
          </p:cNvSpPr>
          <p:nvPr/>
        </p:nvSpPr>
        <p:spPr bwMode="auto">
          <a:xfrm>
            <a:off x="1752600" y="4343400"/>
            <a:ext cx="14112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Integration/</a:t>
            </a:r>
          </a:p>
          <a:p>
            <a:r>
              <a:rPr lang="de-DE" altLang="de-DE" sz="2000" b="1">
                <a:latin typeface="Arial Narrow" panose="020B0604020202020204" pitchFamily="34" charset="0"/>
              </a:rPr>
              <a:t>  Programm-</a:t>
            </a:r>
          </a:p>
          <a:p>
            <a:r>
              <a:rPr lang="de-DE" altLang="de-DE" sz="2000" b="1">
                <a:latin typeface="Arial Narrow" panose="020B0604020202020204" pitchFamily="34" charset="0"/>
              </a:rPr>
              <a:t>gestaltung</a:t>
            </a:r>
            <a:endParaRPr lang="de-DE" altLang="de-DE" sz="2000" b="1"/>
          </a:p>
        </p:txBody>
      </p:sp>
      <p:sp>
        <p:nvSpPr>
          <p:cNvPr id="109655" name="Text Box 87">
            <a:extLst>
              <a:ext uri="{FF2B5EF4-FFF2-40B4-BE49-F238E27FC236}">
                <a16:creationId xmlns:a16="http://schemas.microsoft.com/office/drawing/2014/main" id="{100EA9E3-AD04-BA44-B186-F98BA62EA592}"/>
              </a:ext>
            </a:extLst>
          </p:cNvPr>
          <p:cNvSpPr txBox="1">
            <a:spLocks noChangeArrowheads="1"/>
          </p:cNvSpPr>
          <p:nvPr/>
        </p:nvSpPr>
        <p:spPr bwMode="auto">
          <a:xfrm>
            <a:off x="3124200" y="419100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2000" b="1">
                <a:latin typeface="Arial Narrow" panose="020B0604020202020204" pitchFamily="34" charset="0"/>
              </a:rPr>
              <a:t>Aufberei-</a:t>
            </a:r>
          </a:p>
          <a:p>
            <a:r>
              <a:rPr lang="de-DE" altLang="de-DE" sz="2000" b="1">
                <a:latin typeface="Arial Narrow" panose="020B0604020202020204" pitchFamily="34" charset="0"/>
              </a:rPr>
              <a:t>     tung/</a:t>
            </a:r>
          </a:p>
          <a:p>
            <a:r>
              <a:rPr lang="de-DE" altLang="de-DE" sz="2000" b="1">
                <a:latin typeface="Arial Narrow" panose="020B0604020202020204" pitchFamily="34" charset="0"/>
              </a:rPr>
              <a:t>   course </a:t>
            </a:r>
          </a:p>
          <a:p>
            <a:r>
              <a:rPr lang="de-DE" altLang="de-DE" sz="2000" b="1">
                <a:latin typeface="Arial Narrow" panose="020B0604020202020204" pitchFamily="34" charset="0"/>
              </a:rPr>
              <a:t>  design</a:t>
            </a:r>
            <a:endParaRPr lang="de-DE" altLang="de-DE" sz="2000" b="1"/>
          </a:p>
        </p:txBody>
      </p:sp>
      <p:sp>
        <p:nvSpPr>
          <p:cNvPr id="109656" name="Text Box 88">
            <a:extLst>
              <a:ext uri="{FF2B5EF4-FFF2-40B4-BE49-F238E27FC236}">
                <a16:creationId xmlns:a16="http://schemas.microsoft.com/office/drawing/2014/main" id="{3E2594F2-9B35-0743-A0E7-FFD53702177C}"/>
              </a:ext>
            </a:extLst>
          </p:cNvPr>
          <p:cNvSpPr txBox="1">
            <a:spLocks noChangeArrowheads="1"/>
          </p:cNvSpPr>
          <p:nvPr/>
        </p:nvSpPr>
        <p:spPr bwMode="auto">
          <a:xfrm>
            <a:off x="3717925" y="30130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de-DE" altLang="de-DE"/>
          </a:p>
        </p:txBody>
      </p:sp>
      <p:sp>
        <p:nvSpPr>
          <p:cNvPr id="109657" name="Freeform 89">
            <a:extLst>
              <a:ext uri="{FF2B5EF4-FFF2-40B4-BE49-F238E27FC236}">
                <a16:creationId xmlns:a16="http://schemas.microsoft.com/office/drawing/2014/main" id="{BF47A439-589A-1349-A795-62A6C5A9D6EB}"/>
              </a:ext>
            </a:extLst>
          </p:cNvPr>
          <p:cNvSpPr>
            <a:spLocks/>
          </p:cNvSpPr>
          <p:nvPr/>
        </p:nvSpPr>
        <p:spPr bwMode="auto">
          <a:xfrm>
            <a:off x="4267200" y="3276600"/>
            <a:ext cx="446088" cy="593725"/>
          </a:xfrm>
          <a:custGeom>
            <a:avLst/>
            <a:gdLst>
              <a:gd name="T0" fmla="*/ 351 w 703"/>
              <a:gd name="T1" fmla="*/ 0 h 936"/>
              <a:gd name="T2" fmla="*/ 703 w 703"/>
              <a:gd name="T3" fmla="*/ 187 h 936"/>
              <a:gd name="T4" fmla="*/ 490 w 703"/>
              <a:gd name="T5" fmla="*/ 187 h 936"/>
              <a:gd name="T6" fmla="*/ 490 w 703"/>
              <a:gd name="T7" fmla="*/ 749 h 936"/>
              <a:gd name="T8" fmla="*/ 703 w 703"/>
              <a:gd name="T9" fmla="*/ 749 h 936"/>
              <a:gd name="T10" fmla="*/ 351 w 703"/>
              <a:gd name="T11" fmla="*/ 936 h 936"/>
              <a:gd name="T12" fmla="*/ 0 w 703"/>
              <a:gd name="T13" fmla="*/ 749 h 936"/>
              <a:gd name="T14" fmla="*/ 213 w 703"/>
              <a:gd name="T15" fmla="*/ 749 h 936"/>
              <a:gd name="T16" fmla="*/ 213 w 703"/>
              <a:gd name="T17" fmla="*/ 187 h 936"/>
              <a:gd name="T18" fmla="*/ 0 w 703"/>
              <a:gd name="T19" fmla="*/ 187 h 936"/>
              <a:gd name="T20" fmla="*/ 351 w 703"/>
              <a:gd name="T21"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3" h="936">
                <a:moveTo>
                  <a:pt x="351" y="0"/>
                </a:moveTo>
                <a:lnTo>
                  <a:pt x="703" y="187"/>
                </a:lnTo>
                <a:lnTo>
                  <a:pt x="490" y="187"/>
                </a:lnTo>
                <a:lnTo>
                  <a:pt x="490" y="749"/>
                </a:lnTo>
                <a:lnTo>
                  <a:pt x="703" y="749"/>
                </a:lnTo>
                <a:lnTo>
                  <a:pt x="351" y="936"/>
                </a:lnTo>
                <a:lnTo>
                  <a:pt x="0" y="749"/>
                </a:lnTo>
                <a:lnTo>
                  <a:pt x="213" y="749"/>
                </a:lnTo>
                <a:lnTo>
                  <a:pt x="213" y="187"/>
                </a:lnTo>
                <a:lnTo>
                  <a:pt x="0" y="187"/>
                </a:lnTo>
                <a:lnTo>
                  <a:pt x="351" y="0"/>
                </a:lnTo>
                <a:close/>
              </a:path>
            </a:pathLst>
          </a:custGeom>
          <a:solidFill>
            <a:srgbClr val="FF0000"/>
          </a:solidFill>
          <a:ln w="6350">
            <a:solidFill>
              <a:srgbClr val="000000"/>
            </a:solidFill>
            <a:prstDash val="solid"/>
            <a:round/>
            <a:headEnd/>
            <a:tailEnd/>
          </a:ln>
        </p:spPr>
        <p:txBody>
          <a:bodyPr/>
          <a:lstStyle/>
          <a:p>
            <a:endParaRPr lang="de-DE"/>
          </a:p>
        </p:txBody>
      </p:sp>
      <p:sp>
        <p:nvSpPr>
          <p:cNvPr id="109658" name="Text Box 90">
            <a:extLst>
              <a:ext uri="{FF2B5EF4-FFF2-40B4-BE49-F238E27FC236}">
                <a16:creationId xmlns:a16="http://schemas.microsoft.com/office/drawing/2014/main" id="{2A2C5901-3A46-EA49-893E-43182F326368}"/>
              </a:ext>
            </a:extLst>
          </p:cNvPr>
          <p:cNvSpPr txBox="1">
            <a:spLocks noChangeArrowheads="1"/>
          </p:cNvSpPr>
          <p:nvPr/>
        </p:nvSpPr>
        <p:spPr bwMode="auto">
          <a:xfrm>
            <a:off x="0" y="5791200"/>
            <a:ext cx="76342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a:t>Hochschule, Forschungseinrichtung, kommerzieller Anbieter</a:t>
            </a:r>
          </a:p>
        </p:txBody>
      </p:sp>
      <p:sp>
        <p:nvSpPr>
          <p:cNvPr id="109659" name="Text Box 91">
            <a:extLst>
              <a:ext uri="{FF2B5EF4-FFF2-40B4-BE49-F238E27FC236}">
                <a16:creationId xmlns:a16="http://schemas.microsoft.com/office/drawing/2014/main" id="{59A02583-920A-4A48-8311-EDB17B84BE65}"/>
              </a:ext>
            </a:extLst>
          </p:cNvPr>
          <p:cNvSpPr txBox="1">
            <a:spLocks noChangeArrowheads="1"/>
          </p:cNvSpPr>
          <p:nvPr/>
        </p:nvSpPr>
        <p:spPr bwMode="auto">
          <a:xfrm>
            <a:off x="7521575" y="3048000"/>
            <a:ext cx="16224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a:t>Hochschule</a:t>
            </a:r>
          </a:p>
        </p:txBody>
      </p:sp>
    </p:spTree>
  </p:cSld>
  <p:clrMapOvr>
    <a:masterClrMapping/>
  </p:clrMapOvr>
  <p:transition spd="slow">
    <p:zoom dir="in"/>
  </p:transition>
</p:sld>
</file>

<file path=ppt/theme/theme1.xml><?xml version="1.0" encoding="utf-8"?>
<a:theme xmlns:a="http://schemas.openxmlformats.org/drawingml/2006/main" name="Leere Präsentation">
  <a:themeElements>
    <a:clrScheme name="Leere Präsentation 9">
      <a:dk1>
        <a:srgbClr val="777777"/>
      </a:dk1>
      <a:lt1>
        <a:srgbClr val="FFFFFF"/>
      </a:lt1>
      <a:dk2>
        <a:srgbClr val="969696"/>
      </a:dk2>
      <a:lt2>
        <a:srgbClr val="FFFFFF"/>
      </a:lt2>
      <a:accent1>
        <a:srgbClr val="F00E34"/>
      </a:accent1>
      <a:accent2>
        <a:srgbClr val="293BA5"/>
      </a:accent2>
      <a:accent3>
        <a:srgbClr val="C9C9C9"/>
      </a:accent3>
      <a:accent4>
        <a:srgbClr val="DADADA"/>
      </a:accent4>
      <a:accent5>
        <a:srgbClr val="F6AAAE"/>
      </a:accent5>
      <a:accent6>
        <a:srgbClr val="243595"/>
      </a:accent6>
      <a:hlink>
        <a:srgbClr val="2AAA64"/>
      </a:hlink>
      <a:folHlink>
        <a:srgbClr val="000000"/>
      </a:folHlink>
    </a:clrScheme>
    <a:fontScheme name="Leere Prä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Leere Prä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eere Prä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Leere Prä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eere Prä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eere Prä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eere Prä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Leere Prä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Leere Präsentation 8">
        <a:dk1>
          <a:srgbClr val="777777"/>
        </a:dk1>
        <a:lt1>
          <a:srgbClr val="FFFFFF"/>
        </a:lt1>
        <a:dk2>
          <a:srgbClr val="969696"/>
        </a:dk2>
        <a:lt2>
          <a:srgbClr val="FFFFFF"/>
        </a:lt2>
        <a:accent1>
          <a:srgbClr val="F00E34"/>
        </a:accent1>
        <a:accent2>
          <a:srgbClr val="293BA5"/>
        </a:accent2>
        <a:accent3>
          <a:srgbClr val="C9C9C9"/>
        </a:accent3>
        <a:accent4>
          <a:srgbClr val="DADADA"/>
        </a:accent4>
        <a:accent5>
          <a:srgbClr val="F6AAAE"/>
        </a:accent5>
        <a:accent6>
          <a:srgbClr val="243595"/>
        </a:accent6>
        <a:hlink>
          <a:srgbClr val="2AAA64"/>
        </a:hlink>
        <a:folHlink>
          <a:srgbClr val="FFFFFF"/>
        </a:folHlink>
      </a:clrScheme>
      <a:clrMap bg1="dk2" tx1="lt1" bg2="dk1" tx2="lt2" accent1="accent1" accent2="accent2" accent3="accent3" accent4="accent4" accent5="accent5" accent6="accent6" hlink="hlink" folHlink="folHlink"/>
    </a:extraClrScheme>
    <a:extraClrScheme>
      <a:clrScheme name="Leere Präsentation 9">
        <a:dk1>
          <a:srgbClr val="777777"/>
        </a:dk1>
        <a:lt1>
          <a:srgbClr val="FFFFFF"/>
        </a:lt1>
        <a:dk2>
          <a:srgbClr val="969696"/>
        </a:dk2>
        <a:lt2>
          <a:srgbClr val="FFFFFF"/>
        </a:lt2>
        <a:accent1>
          <a:srgbClr val="F00E34"/>
        </a:accent1>
        <a:accent2>
          <a:srgbClr val="293BA5"/>
        </a:accent2>
        <a:accent3>
          <a:srgbClr val="C9C9C9"/>
        </a:accent3>
        <a:accent4>
          <a:srgbClr val="DADADA"/>
        </a:accent4>
        <a:accent5>
          <a:srgbClr val="F6AAAE"/>
        </a:accent5>
        <a:accent6>
          <a:srgbClr val="243595"/>
        </a:accent6>
        <a:hlink>
          <a:srgbClr val="2AAA64"/>
        </a:hlink>
        <a:folHlink>
          <a:srgbClr val="0000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C:\Programme\Microsoft Office\Vorlagen\Leere Präsentation.pot</Template>
  <TotalTime>0</TotalTime>
  <Words>1506</Words>
  <Application>Microsoft Macintosh PowerPoint</Application>
  <PresentationFormat>Bildschirmpräsentation (4:3)</PresentationFormat>
  <Paragraphs>286</Paragraphs>
  <Slides>11</Slides>
  <Notes>11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11</vt:i4>
      </vt:variant>
    </vt:vector>
  </HeadingPairs>
  <TitlesOfParts>
    <vt:vector size="16" baseType="lpstr">
      <vt:lpstr>Times New Roman</vt:lpstr>
      <vt:lpstr>Arial</vt:lpstr>
      <vt:lpstr>Webdings</vt:lpstr>
      <vt:lpstr>Arial Narrow</vt:lpstr>
      <vt:lpstr>Leere 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Bertelsmann Stiftung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Kein Folientitel</dc:title>
  <dc:creator>Bertelsmann Stiftung</dc:creator>
  <cp:lastModifiedBy>Detlef Müller-Böling</cp:lastModifiedBy>
  <cp:revision>25</cp:revision>
  <dcterms:created xsi:type="dcterms:W3CDTF">2001-03-08T15:06:45Z</dcterms:created>
  <dcterms:modified xsi:type="dcterms:W3CDTF">2022-02-24T14:55:11Z</dcterms:modified>
</cp:coreProperties>
</file>