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19"/>
  </p:notesMasterIdLst>
  <p:sldIdLst>
    <p:sldId id="302" r:id="rId2"/>
    <p:sldId id="282" r:id="rId3"/>
    <p:sldId id="283" r:id="rId4"/>
    <p:sldId id="284" r:id="rId5"/>
    <p:sldId id="285" r:id="rId6"/>
    <p:sldId id="286" r:id="rId7"/>
    <p:sldId id="295" r:id="rId8"/>
    <p:sldId id="296" r:id="rId9"/>
    <p:sldId id="297" r:id="rId10"/>
    <p:sldId id="299" r:id="rId11"/>
    <p:sldId id="290" r:id="rId12"/>
    <p:sldId id="291" r:id="rId13"/>
    <p:sldId id="293" r:id="rId14"/>
    <p:sldId id="292" r:id="rId15"/>
    <p:sldId id="294" r:id="rId16"/>
    <p:sldId id="298" r:id="rId17"/>
    <p:sldId id="288"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1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DBBA2F6-1FCE-0047-B075-8B3B6B53BF3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099" name="Rectangle 3">
            <a:extLst>
              <a:ext uri="{FF2B5EF4-FFF2-40B4-BE49-F238E27FC236}">
                <a16:creationId xmlns:a16="http://schemas.microsoft.com/office/drawing/2014/main" id="{CAF704D4-68B3-3C45-A5A7-AF757970777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0" name="Rectangle 4">
            <a:extLst>
              <a:ext uri="{FF2B5EF4-FFF2-40B4-BE49-F238E27FC236}">
                <a16:creationId xmlns:a16="http://schemas.microsoft.com/office/drawing/2014/main" id="{23442E59-8492-CF4D-942C-98C84AC5A057}"/>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978A645D-DF50-1C45-BEBB-33FCD60DA587}"/>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1C3B8CC0-DC44-3243-89C3-0A959BDFBDAC}"/>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3" name="Rectangle 7">
            <a:extLst>
              <a:ext uri="{FF2B5EF4-FFF2-40B4-BE49-F238E27FC236}">
                <a16:creationId xmlns:a16="http://schemas.microsoft.com/office/drawing/2014/main" id="{5A5B2976-12A7-D34D-88BF-5AD79A069A0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B82CF57-472B-4442-B0F9-0BDF9A9465A6}"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9C0FAA6-6023-4E4B-93B3-C8DA4783A543}"/>
              </a:ext>
            </a:extLst>
          </p:cNvPr>
          <p:cNvSpPr>
            <a:spLocks noGrp="1" noChangeArrowheads="1"/>
          </p:cNvSpPr>
          <p:nvPr>
            <p:ph type="sldNum" sz="quarter" idx="5"/>
          </p:nvPr>
        </p:nvSpPr>
        <p:spPr>
          <a:ln/>
        </p:spPr>
        <p:txBody>
          <a:bodyPr/>
          <a:lstStyle/>
          <a:p>
            <a:fld id="{2CF85B7A-2ED5-4044-BFDF-3E0C863F0F1B}" type="slidenum">
              <a:rPr lang="de-DE" altLang="de-DE"/>
              <a:pPr/>
              <a:t>1</a:t>
            </a:fld>
            <a:endParaRPr lang="de-DE" altLang="de-DE"/>
          </a:p>
        </p:txBody>
      </p:sp>
      <p:sp>
        <p:nvSpPr>
          <p:cNvPr id="129026" name="Rectangle 1026">
            <a:extLst>
              <a:ext uri="{FF2B5EF4-FFF2-40B4-BE49-F238E27FC236}">
                <a16:creationId xmlns:a16="http://schemas.microsoft.com/office/drawing/2014/main" id="{567BB75F-C00D-B94F-9747-218191432172}"/>
              </a:ext>
            </a:extLst>
          </p:cNvPr>
          <p:cNvSpPr>
            <a:spLocks noChangeArrowheads="1" noTextEdit="1"/>
          </p:cNvSpPr>
          <p:nvPr>
            <p:ph type="sldImg"/>
          </p:nvPr>
        </p:nvSpPr>
        <p:spPr>
          <a:ln/>
        </p:spPr>
      </p:sp>
      <p:sp>
        <p:nvSpPr>
          <p:cNvPr id="129027" name="Rectangle 1027">
            <a:extLst>
              <a:ext uri="{FF2B5EF4-FFF2-40B4-BE49-F238E27FC236}">
                <a16:creationId xmlns:a16="http://schemas.microsoft.com/office/drawing/2014/main" id="{C28B5CB0-7F9F-614A-916B-2EB17954A8C3}"/>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1923690-1B3C-124B-B95B-7AFF0ADE8022}"/>
              </a:ext>
            </a:extLst>
          </p:cNvPr>
          <p:cNvSpPr>
            <a:spLocks noGrp="1" noChangeArrowheads="1"/>
          </p:cNvSpPr>
          <p:nvPr>
            <p:ph type="sldNum" sz="quarter" idx="5"/>
          </p:nvPr>
        </p:nvSpPr>
        <p:spPr>
          <a:ln/>
        </p:spPr>
        <p:txBody>
          <a:bodyPr/>
          <a:lstStyle/>
          <a:p>
            <a:fld id="{478A2AA0-0603-C142-B7F2-E2704AC48561}" type="slidenum">
              <a:rPr lang="de-DE" altLang="de-DE"/>
              <a:pPr/>
              <a:t>10</a:t>
            </a:fld>
            <a:endParaRPr lang="de-DE" altLang="de-DE"/>
          </a:p>
        </p:txBody>
      </p:sp>
      <p:sp>
        <p:nvSpPr>
          <p:cNvPr id="116738" name="Rectangle 1026">
            <a:extLst>
              <a:ext uri="{FF2B5EF4-FFF2-40B4-BE49-F238E27FC236}">
                <a16:creationId xmlns:a16="http://schemas.microsoft.com/office/drawing/2014/main" id="{E64CE04A-5BAC-F545-B80D-46991D7FFF21}"/>
              </a:ext>
            </a:extLst>
          </p:cNvPr>
          <p:cNvSpPr>
            <a:spLocks noChangeArrowheads="1" noTextEdit="1"/>
          </p:cNvSpPr>
          <p:nvPr>
            <p:ph type="sldImg"/>
          </p:nvPr>
        </p:nvSpPr>
        <p:spPr>
          <a:ln/>
        </p:spPr>
      </p:sp>
      <p:sp>
        <p:nvSpPr>
          <p:cNvPr id="116739" name="Rectangle 1027">
            <a:extLst>
              <a:ext uri="{FF2B5EF4-FFF2-40B4-BE49-F238E27FC236}">
                <a16:creationId xmlns:a16="http://schemas.microsoft.com/office/drawing/2014/main" id="{E3592A91-4A18-0143-A070-C63F7A557EF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F2E6F3B-A1A1-B947-9BAF-A84C5C11FC89}"/>
              </a:ext>
            </a:extLst>
          </p:cNvPr>
          <p:cNvSpPr>
            <a:spLocks noGrp="1" noChangeArrowheads="1"/>
          </p:cNvSpPr>
          <p:nvPr>
            <p:ph type="sldNum" sz="quarter" idx="5"/>
          </p:nvPr>
        </p:nvSpPr>
        <p:spPr>
          <a:ln/>
        </p:spPr>
        <p:txBody>
          <a:bodyPr/>
          <a:lstStyle/>
          <a:p>
            <a:fld id="{F106A4A2-F927-4F41-933F-22DCADEAD5FD}" type="slidenum">
              <a:rPr lang="de-DE" altLang="de-DE"/>
              <a:pPr/>
              <a:t>11</a:t>
            </a:fld>
            <a:endParaRPr lang="de-DE" altLang="de-DE"/>
          </a:p>
        </p:txBody>
      </p:sp>
      <p:sp>
        <p:nvSpPr>
          <p:cNvPr id="98306" name="Rectangle 2">
            <a:extLst>
              <a:ext uri="{FF2B5EF4-FFF2-40B4-BE49-F238E27FC236}">
                <a16:creationId xmlns:a16="http://schemas.microsoft.com/office/drawing/2014/main" id="{6A3C6207-4BC7-E24B-A838-EE75AB2BE352}"/>
              </a:ext>
            </a:extLst>
          </p:cNvPr>
          <p:cNvSpPr>
            <a:spLocks noChangeArrowheads="1" noTextEdit="1"/>
          </p:cNvSpPr>
          <p:nvPr>
            <p:ph type="sldImg"/>
          </p:nvPr>
        </p:nvSpPr>
        <p:spPr>
          <a:ln/>
        </p:spPr>
      </p:sp>
      <p:sp>
        <p:nvSpPr>
          <p:cNvPr id="98307" name="Rectangle 3">
            <a:extLst>
              <a:ext uri="{FF2B5EF4-FFF2-40B4-BE49-F238E27FC236}">
                <a16:creationId xmlns:a16="http://schemas.microsoft.com/office/drawing/2014/main" id="{4B1BE0A1-554B-6540-BB07-C834F3C7F79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91BE8C7-A1C4-174D-8DEC-259043F2D493}"/>
              </a:ext>
            </a:extLst>
          </p:cNvPr>
          <p:cNvSpPr>
            <a:spLocks noGrp="1" noChangeArrowheads="1"/>
          </p:cNvSpPr>
          <p:nvPr>
            <p:ph type="sldNum" sz="quarter" idx="5"/>
          </p:nvPr>
        </p:nvSpPr>
        <p:spPr>
          <a:ln/>
        </p:spPr>
        <p:txBody>
          <a:bodyPr/>
          <a:lstStyle/>
          <a:p>
            <a:fld id="{9F2DEAE2-099B-D748-8A3A-C56D200104BB}" type="slidenum">
              <a:rPr lang="de-DE" altLang="de-DE"/>
              <a:pPr/>
              <a:t>12</a:t>
            </a:fld>
            <a:endParaRPr lang="de-DE" altLang="de-DE"/>
          </a:p>
        </p:txBody>
      </p:sp>
      <p:sp>
        <p:nvSpPr>
          <p:cNvPr id="100354" name="Rectangle 2">
            <a:extLst>
              <a:ext uri="{FF2B5EF4-FFF2-40B4-BE49-F238E27FC236}">
                <a16:creationId xmlns:a16="http://schemas.microsoft.com/office/drawing/2014/main" id="{409A630A-DA31-1E40-91DB-A27F915A660A}"/>
              </a:ext>
            </a:extLst>
          </p:cNvPr>
          <p:cNvSpPr>
            <a:spLocks noChangeArrowheads="1" noTextEdit="1"/>
          </p:cNvSpPr>
          <p:nvPr>
            <p:ph type="sldImg"/>
          </p:nvPr>
        </p:nvSpPr>
        <p:spPr>
          <a:ln/>
        </p:spPr>
      </p:sp>
      <p:sp>
        <p:nvSpPr>
          <p:cNvPr id="100355" name="Rectangle 3">
            <a:extLst>
              <a:ext uri="{FF2B5EF4-FFF2-40B4-BE49-F238E27FC236}">
                <a16:creationId xmlns:a16="http://schemas.microsoft.com/office/drawing/2014/main" id="{F0DE4191-BDA6-B440-986A-FCE524C45E5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3BFEC4F-728D-D943-8593-F25236CF0C80}"/>
              </a:ext>
            </a:extLst>
          </p:cNvPr>
          <p:cNvSpPr>
            <a:spLocks noGrp="1" noChangeArrowheads="1"/>
          </p:cNvSpPr>
          <p:nvPr>
            <p:ph type="sldNum" sz="quarter" idx="5"/>
          </p:nvPr>
        </p:nvSpPr>
        <p:spPr>
          <a:ln/>
        </p:spPr>
        <p:txBody>
          <a:bodyPr/>
          <a:lstStyle/>
          <a:p>
            <a:fld id="{A986B729-0FDB-F741-803E-08B59FDCBA1C}" type="slidenum">
              <a:rPr lang="de-DE" altLang="de-DE"/>
              <a:pPr/>
              <a:t>13</a:t>
            </a:fld>
            <a:endParaRPr lang="de-DE" altLang="de-DE"/>
          </a:p>
        </p:txBody>
      </p:sp>
      <p:sp>
        <p:nvSpPr>
          <p:cNvPr id="104450" name="Rectangle 1026">
            <a:extLst>
              <a:ext uri="{FF2B5EF4-FFF2-40B4-BE49-F238E27FC236}">
                <a16:creationId xmlns:a16="http://schemas.microsoft.com/office/drawing/2014/main" id="{8E1321CE-7D48-0940-801D-429694B5FF26}"/>
              </a:ext>
            </a:extLst>
          </p:cNvPr>
          <p:cNvSpPr>
            <a:spLocks noChangeArrowheads="1" noTextEdit="1"/>
          </p:cNvSpPr>
          <p:nvPr>
            <p:ph type="sldImg"/>
          </p:nvPr>
        </p:nvSpPr>
        <p:spPr>
          <a:ln/>
        </p:spPr>
      </p:sp>
      <p:sp>
        <p:nvSpPr>
          <p:cNvPr id="104451" name="Rectangle 1027">
            <a:extLst>
              <a:ext uri="{FF2B5EF4-FFF2-40B4-BE49-F238E27FC236}">
                <a16:creationId xmlns:a16="http://schemas.microsoft.com/office/drawing/2014/main" id="{22E30EB8-0F09-6240-8C0F-E4B7CC1BAEC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69F0803-5BED-5843-8C9F-45F9863E5CF5}"/>
              </a:ext>
            </a:extLst>
          </p:cNvPr>
          <p:cNvSpPr>
            <a:spLocks noGrp="1" noChangeArrowheads="1"/>
          </p:cNvSpPr>
          <p:nvPr>
            <p:ph type="sldNum" sz="quarter" idx="5"/>
          </p:nvPr>
        </p:nvSpPr>
        <p:spPr>
          <a:ln/>
        </p:spPr>
        <p:txBody>
          <a:bodyPr/>
          <a:lstStyle/>
          <a:p>
            <a:fld id="{96552D5B-5735-8F4A-BD84-23A50EA7098F}" type="slidenum">
              <a:rPr lang="de-DE" altLang="de-DE"/>
              <a:pPr/>
              <a:t>14</a:t>
            </a:fld>
            <a:endParaRPr lang="de-DE" altLang="de-DE"/>
          </a:p>
        </p:txBody>
      </p:sp>
      <p:sp>
        <p:nvSpPr>
          <p:cNvPr id="102402" name="Rectangle 1026">
            <a:extLst>
              <a:ext uri="{FF2B5EF4-FFF2-40B4-BE49-F238E27FC236}">
                <a16:creationId xmlns:a16="http://schemas.microsoft.com/office/drawing/2014/main" id="{9C18575B-149A-2C43-A4AB-47AB28C960BB}"/>
              </a:ext>
            </a:extLst>
          </p:cNvPr>
          <p:cNvSpPr>
            <a:spLocks noChangeArrowheads="1" noTextEdit="1"/>
          </p:cNvSpPr>
          <p:nvPr>
            <p:ph type="sldImg"/>
          </p:nvPr>
        </p:nvSpPr>
        <p:spPr>
          <a:ln/>
        </p:spPr>
      </p:sp>
      <p:sp>
        <p:nvSpPr>
          <p:cNvPr id="102403" name="Rectangle 1027">
            <a:extLst>
              <a:ext uri="{FF2B5EF4-FFF2-40B4-BE49-F238E27FC236}">
                <a16:creationId xmlns:a16="http://schemas.microsoft.com/office/drawing/2014/main" id="{A7629059-F095-234A-9A5B-62EFABBFD8A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E7FEB0-7F66-E949-A187-04AB3E98C507}"/>
              </a:ext>
            </a:extLst>
          </p:cNvPr>
          <p:cNvSpPr>
            <a:spLocks noGrp="1" noChangeArrowheads="1"/>
          </p:cNvSpPr>
          <p:nvPr>
            <p:ph type="sldNum" sz="quarter" idx="5"/>
          </p:nvPr>
        </p:nvSpPr>
        <p:spPr>
          <a:ln/>
        </p:spPr>
        <p:txBody>
          <a:bodyPr/>
          <a:lstStyle/>
          <a:p>
            <a:fld id="{5CFD41F7-CABA-BF44-8609-CF300AED5A15}" type="slidenum">
              <a:rPr lang="de-DE" altLang="de-DE"/>
              <a:pPr/>
              <a:t>15</a:t>
            </a:fld>
            <a:endParaRPr lang="de-DE" altLang="de-DE"/>
          </a:p>
        </p:txBody>
      </p:sp>
      <p:sp>
        <p:nvSpPr>
          <p:cNvPr id="106498" name="Rectangle 2">
            <a:extLst>
              <a:ext uri="{FF2B5EF4-FFF2-40B4-BE49-F238E27FC236}">
                <a16:creationId xmlns:a16="http://schemas.microsoft.com/office/drawing/2014/main" id="{629CA33C-1296-3041-912C-7E317CE507D5}"/>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6FCD8C58-59D2-AD41-9C1E-82EAD1CD0DC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AEB0CB-D654-D441-BBC1-379A646AC40F}"/>
              </a:ext>
            </a:extLst>
          </p:cNvPr>
          <p:cNvSpPr>
            <a:spLocks noGrp="1" noChangeArrowheads="1"/>
          </p:cNvSpPr>
          <p:nvPr>
            <p:ph type="sldNum" sz="quarter" idx="5"/>
          </p:nvPr>
        </p:nvSpPr>
        <p:spPr>
          <a:ln/>
        </p:spPr>
        <p:txBody>
          <a:bodyPr/>
          <a:lstStyle/>
          <a:p>
            <a:fld id="{79D0B7AA-666D-5C4D-9C71-0DF114D6E1C7}" type="slidenum">
              <a:rPr lang="de-DE" altLang="de-DE"/>
              <a:pPr/>
              <a:t>16</a:t>
            </a:fld>
            <a:endParaRPr lang="de-DE" altLang="de-DE"/>
          </a:p>
        </p:txBody>
      </p:sp>
      <p:sp>
        <p:nvSpPr>
          <p:cNvPr id="114690" name="Rectangle 1026">
            <a:extLst>
              <a:ext uri="{FF2B5EF4-FFF2-40B4-BE49-F238E27FC236}">
                <a16:creationId xmlns:a16="http://schemas.microsoft.com/office/drawing/2014/main" id="{FAC86A2D-A2A3-2F45-961C-E21F5E8C5648}"/>
              </a:ext>
            </a:extLst>
          </p:cNvPr>
          <p:cNvSpPr>
            <a:spLocks noChangeArrowheads="1" noTextEdit="1"/>
          </p:cNvSpPr>
          <p:nvPr>
            <p:ph type="sldImg"/>
          </p:nvPr>
        </p:nvSpPr>
        <p:spPr>
          <a:ln/>
        </p:spPr>
      </p:sp>
      <p:sp>
        <p:nvSpPr>
          <p:cNvPr id="114691" name="Rectangle 1027">
            <a:extLst>
              <a:ext uri="{FF2B5EF4-FFF2-40B4-BE49-F238E27FC236}">
                <a16:creationId xmlns:a16="http://schemas.microsoft.com/office/drawing/2014/main" id="{FEAED119-16FB-9D4E-84B5-C4F63A36616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4A99FB2-B19C-A04F-96EA-5ECCE4EF1570}"/>
              </a:ext>
            </a:extLst>
          </p:cNvPr>
          <p:cNvSpPr>
            <a:spLocks noGrp="1" noChangeArrowheads="1"/>
          </p:cNvSpPr>
          <p:nvPr>
            <p:ph type="sldNum" sz="quarter" idx="5"/>
          </p:nvPr>
        </p:nvSpPr>
        <p:spPr>
          <a:ln/>
        </p:spPr>
        <p:txBody>
          <a:bodyPr/>
          <a:lstStyle/>
          <a:p>
            <a:fld id="{5CBE19BB-CFD3-0E4A-97A7-224FF16F836A}" type="slidenum">
              <a:rPr lang="de-DE" altLang="de-DE"/>
              <a:pPr/>
              <a:t>17</a:t>
            </a:fld>
            <a:endParaRPr lang="de-DE" altLang="de-DE"/>
          </a:p>
        </p:txBody>
      </p:sp>
      <p:sp>
        <p:nvSpPr>
          <p:cNvPr id="94210" name="Rectangle 2">
            <a:extLst>
              <a:ext uri="{FF2B5EF4-FFF2-40B4-BE49-F238E27FC236}">
                <a16:creationId xmlns:a16="http://schemas.microsoft.com/office/drawing/2014/main" id="{83B60110-AB01-484B-BB35-CACADE97E702}"/>
              </a:ext>
            </a:extLst>
          </p:cNvPr>
          <p:cNvSpPr>
            <a:spLocks noChangeArrowheads="1" noTextEdit="1"/>
          </p:cNvSpPr>
          <p:nvPr>
            <p:ph type="sldImg"/>
          </p:nvPr>
        </p:nvSpPr>
        <p:spPr>
          <a:ln/>
        </p:spPr>
      </p:sp>
      <p:sp>
        <p:nvSpPr>
          <p:cNvPr id="94211" name="Rectangle 3">
            <a:extLst>
              <a:ext uri="{FF2B5EF4-FFF2-40B4-BE49-F238E27FC236}">
                <a16:creationId xmlns:a16="http://schemas.microsoft.com/office/drawing/2014/main" id="{3450183B-FF56-834F-9223-52CBE756B1F7}"/>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1545113-F67F-C74C-A8D7-6F44EEDD5F4A}"/>
              </a:ext>
            </a:extLst>
          </p:cNvPr>
          <p:cNvSpPr>
            <a:spLocks noGrp="1" noChangeArrowheads="1"/>
          </p:cNvSpPr>
          <p:nvPr>
            <p:ph type="sldNum" sz="quarter" idx="5"/>
          </p:nvPr>
        </p:nvSpPr>
        <p:spPr>
          <a:ln/>
        </p:spPr>
        <p:txBody>
          <a:bodyPr/>
          <a:lstStyle/>
          <a:p>
            <a:fld id="{23B13102-F07A-9C41-9821-828B1B36FE13}" type="slidenum">
              <a:rPr lang="de-DE" altLang="de-DE"/>
              <a:pPr/>
              <a:t>2</a:t>
            </a:fld>
            <a:endParaRPr lang="de-DE" altLang="de-DE"/>
          </a:p>
        </p:txBody>
      </p:sp>
      <p:sp>
        <p:nvSpPr>
          <p:cNvPr id="81922" name="Rectangle 1026">
            <a:extLst>
              <a:ext uri="{FF2B5EF4-FFF2-40B4-BE49-F238E27FC236}">
                <a16:creationId xmlns:a16="http://schemas.microsoft.com/office/drawing/2014/main" id="{E0D107F2-7723-B640-860D-348FB09F6672}"/>
              </a:ext>
            </a:extLst>
          </p:cNvPr>
          <p:cNvSpPr>
            <a:spLocks noChangeArrowheads="1" noTextEdit="1"/>
          </p:cNvSpPr>
          <p:nvPr>
            <p:ph type="sldImg"/>
          </p:nvPr>
        </p:nvSpPr>
        <p:spPr>
          <a:ln/>
        </p:spPr>
      </p:sp>
      <p:sp>
        <p:nvSpPr>
          <p:cNvPr id="81923" name="Rectangle 1027">
            <a:extLst>
              <a:ext uri="{FF2B5EF4-FFF2-40B4-BE49-F238E27FC236}">
                <a16:creationId xmlns:a16="http://schemas.microsoft.com/office/drawing/2014/main" id="{53AF5FEF-ACC9-6940-8D8D-D7168948186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C3AFF4D-5907-D149-88CD-BB622DBE42D1}"/>
              </a:ext>
            </a:extLst>
          </p:cNvPr>
          <p:cNvSpPr>
            <a:spLocks noGrp="1" noChangeArrowheads="1"/>
          </p:cNvSpPr>
          <p:nvPr>
            <p:ph type="sldNum" sz="quarter" idx="5"/>
          </p:nvPr>
        </p:nvSpPr>
        <p:spPr>
          <a:ln/>
        </p:spPr>
        <p:txBody>
          <a:bodyPr/>
          <a:lstStyle/>
          <a:p>
            <a:fld id="{FF266D3B-B243-A643-A620-21E45CA4729E}" type="slidenum">
              <a:rPr lang="de-DE" altLang="de-DE"/>
              <a:pPr/>
              <a:t>3</a:t>
            </a:fld>
            <a:endParaRPr lang="de-DE" altLang="de-DE"/>
          </a:p>
        </p:txBody>
      </p:sp>
      <p:sp>
        <p:nvSpPr>
          <p:cNvPr id="83970" name="Rectangle 1026">
            <a:extLst>
              <a:ext uri="{FF2B5EF4-FFF2-40B4-BE49-F238E27FC236}">
                <a16:creationId xmlns:a16="http://schemas.microsoft.com/office/drawing/2014/main" id="{1C931E6B-ABAD-DE43-A785-E92F7AE0E0DD}"/>
              </a:ext>
            </a:extLst>
          </p:cNvPr>
          <p:cNvSpPr>
            <a:spLocks noChangeArrowheads="1" noTextEdit="1"/>
          </p:cNvSpPr>
          <p:nvPr>
            <p:ph type="sldImg"/>
          </p:nvPr>
        </p:nvSpPr>
        <p:spPr>
          <a:ln/>
        </p:spPr>
      </p:sp>
      <p:sp>
        <p:nvSpPr>
          <p:cNvPr id="83971" name="Rectangle 1027">
            <a:extLst>
              <a:ext uri="{FF2B5EF4-FFF2-40B4-BE49-F238E27FC236}">
                <a16:creationId xmlns:a16="http://schemas.microsoft.com/office/drawing/2014/main" id="{2427CF13-C860-0F49-BDBD-C11B760DE55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332390-7D30-3A48-8E56-895EBAFD327E}"/>
              </a:ext>
            </a:extLst>
          </p:cNvPr>
          <p:cNvSpPr>
            <a:spLocks noGrp="1" noChangeArrowheads="1"/>
          </p:cNvSpPr>
          <p:nvPr>
            <p:ph type="sldNum" sz="quarter" idx="5"/>
          </p:nvPr>
        </p:nvSpPr>
        <p:spPr>
          <a:ln/>
        </p:spPr>
        <p:txBody>
          <a:bodyPr/>
          <a:lstStyle/>
          <a:p>
            <a:fld id="{863C6259-3C0B-9E45-BD81-1C5803A4EFBB}" type="slidenum">
              <a:rPr lang="de-DE" altLang="de-DE"/>
              <a:pPr/>
              <a:t>4</a:t>
            </a:fld>
            <a:endParaRPr lang="de-DE" altLang="de-DE"/>
          </a:p>
        </p:txBody>
      </p:sp>
      <p:sp>
        <p:nvSpPr>
          <p:cNvPr id="86018" name="Rectangle 2">
            <a:extLst>
              <a:ext uri="{FF2B5EF4-FFF2-40B4-BE49-F238E27FC236}">
                <a16:creationId xmlns:a16="http://schemas.microsoft.com/office/drawing/2014/main" id="{394D8A70-9F52-264B-9274-55D8A034532E}"/>
              </a:ext>
            </a:extLst>
          </p:cNvPr>
          <p:cNvSpPr>
            <a:spLocks noChangeArrowheads="1" noTextEdit="1"/>
          </p:cNvSpPr>
          <p:nvPr>
            <p:ph type="sldImg"/>
          </p:nvPr>
        </p:nvSpPr>
        <p:spPr>
          <a:ln/>
        </p:spPr>
      </p:sp>
      <p:sp>
        <p:nvSpPr>
          <p:cNvPr id="86019" name="Rectangle 3">
            <a:extLst>
              <a:ext uri="{FF2B5EF4-FFF2-40B4-BE49-F238E27FC236}">
                <a16:creationId xmlns:a16="http://schemas.microsoft.com/office/drawing/2014/main" id="{F49C1B03-B7C2-1F40-9D65-BAA25DDE452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092F643-6071-3646-9768-D77DA26714F4}"/>
              </a:ext>
            </a:extLst>
          </p:cNvPr>
          <p:cNvSpPr>
            <a:spLocks noGrp="1" noChangeArrowheads="1"/>
          </p:cNvSpPr>
          <p:nvPr>
            <p:ph type="sldNum" sz="quarter" idx="5"/>
          </p:nvPr>
        </p:nvSpPr>
        <p:spPr>
          <a:ln/>
        </p:spPr>
        <p:txBody>
          <a:bodyPr/>
          <a:lstStyle/>
          <a:p>
            <a:fld id="{3BF4420A-E427-A743-B3ED-5F9DE40F7840}" type="slidenum">
              <a:rPr lang="de-DE" altLang="de-DE"/>
              <a:pPr/>
              <a:t>5</a:t>
            </a:fld>
            <a:endParaRPr lang="de-DE" altLang="de-DE"/>
          </a:p>
        </p:txBody>
      </p:sp>
      <p:sp>
        <p:nvSpPr>
          <p:cNvPr id="88066" name="Rectangle 2">
            <a:extLst>
              <a:ext uri="{FF2B5EF4-FFF2-40B4-BE49-F238E27FC236}">
                <a16:creationId xmlns:a16="http://schemas.microsoft.com/office/drawing/2014/main" id="{0B13F05E-039E-1945-B16E-88EE9E01561D}"/>
              </a:ext>
            </a:extLst>
          </p:cNvPr>
          <p:cNvSpPr>
            <a:spLocks noChangeArrowheads="1" noTextEdit="1"/>
          </p:cNvSpPr>
          <p:nvPr>
            <p:ph type="sldImg"/>
          </p:nvPr>
        </p:nvSpPr>
        <p:spPr>
          <a:ln/>
        </p:spPr>
      </p:sp>
      <p:sp>
        <p:nvSpPr>
          <p:cNvPr id="88067" name="Rectangle 3">
            <a:extLst>
              <a:ext uri="{FF2B5EF4-FFF2-40B4-BE49-F238E27FC236}">
                <a16:creationId xmlns:a16="http://schemas.microsoft.com/office/drawing/2014/main" id="{4163614F-53D0-254E-9AE2-D8D76ACB67E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1A488E1-D304-5C4E-9C10-B6A5F2F88C32}"/>
              </a:ext>
            </a:extLst>
          </p:cNvPr>
          <p:cNvSpPr>
            <a:spLocks noGrp="1" noChangeArrowheads="1"/>
          </p:cNvSpPr>
          <p:nvPr>
            <p:ph type="sldNum" sz="quarter" idx="5"/>
          </p:nvPr>
        </p:nvSpPr>
        <p:spPr>
          <a:ln/>
        </p:spPr>
        <p:txBody>
          <a:bodyPr/>
          <a:lstStyle/>
          <a:p>
            <a:fld id="{BFAEF442-40DF-B74B-86C9-248E317CFCD6}" type="slidenum">
              <a:rPr lang="de-DE" altLang="de-DE"/>
              <a:pPr/>
              <a:t>6</a:t>
            </a:fld>
            <a:endParaRPr lang="de-DE" altLang="de-DE"/>
          </a:p>
        </p:txBody>
      </p:sp>
      <p:sp>
        <p:nvSpPr>
          <p:cNvPr id="90114" name="Rectangle 2">
            <a:extLst>
              <a:ext uri="{FF2B5EF4-FFF2-40B4-BE49-F238E27FC236}">
                <a16:creationId xmlns:a16="http://schemas.microsoft.com/office/drawing/2014/main" id="{8ECDBF1B-5AA6-E14A-9F8D-33DBBF55C95E}"/>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BE853A31-6CD3-6F4D-B0A7-FCD3DD83146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F2F9B5E-8FF8-3740-9884-AEF5ADB1C15F}"/>
              </a:ext>
            </a:extLst>
          </p:cNvPr>
          <p:cNvSpPr>
            <a:spLocks noGrp="1" noChangeArrowheads="1"/>
          </p:cNvSpPr>
          <p:nvPr>
            <p:ph type="sldNum" sz="quarter" idx="5"/>
          </p:nvPr>
        </p:nvSpPr>
        <p:spPr>
          <a:ln/>
        </p:spPr>
        <p:txBody>
          <a:bodyPr/>
          <a:lstStyle/>
          <a:p>
            <a:fld id="{2A1B3AAD-6EF6-624A-8D55-CC2D7884CF84}" type="slidenum">
              <a:rPr lang="de-DE" altLang="de-DE"/>
              <a:pPr/>
              <a:t>7</a:t>
            </a:fld>
            <a:endParaRPr lang="de-DE" altLang="de-DE"/>
          </a:p>
        </p:txBody>
      </p:sp>
      <p:sp>
        <p:nvSpPr>
          <p:cNvPr id="108546" name="Rectangle 1026">
            <a:extLst>
              <a:ext uri="{FF2B5EF4-FFF2-40B4-BE49-F238E27FC236}">
                <a16:creationId xmlns:a16="http://schemas.microsoft.com/office/drawing/2014/main" id="{FFB662C0-3068-734F-9E1B-1DA129EA0F04}"/>
              </a:ext>
            </a:extLst>
          </p:cNvPr>
          <p:cNvSpPr>
            <a:spLocks noChangeArrowheads="1" noTextEdit="1"/>
          </p:cNvSpPr>
          <p:nvPr>
            <p:ph type="sldImg"/>
          </p:nvPr>
        </p:nvSpPr>
        <p:spPr>
          <a:ln/>
        </p:spPr>
      </p:sp>
      <p:sp>
        <p:nvSpPr>
          <p:cNvPr id="108547" name="Rectangle 1027">
            <a:extLst>
              <a:ext uri="{FF2B5EF4-FFF2-40B4-BE49-F238E27FC236}">
                <a16:creationId xmlns:a16="http://schemas.microsoft.com/office/drawing/2014/main" id="{0FE8614E-4AD5-E545-89A6-E2D3191DF50F}"/>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3DE4F43-65C7-F94C-8DD5-53FE7ACB8CD5}"/>
              </a:ext>
            </a:extLst>
          </p:cNvPr>
          <p:cNvSpPr>
            <a:spLocks noGrp="1" noChangeArrowheads="1"/>
          </p:cNvSpPr>
          <p:nvPr>
            <p:ph type="sldNum" sz="quarter" idx="5"/>
          </p:nvPr>
        </p:nvSpPr>
        <p:spPr>
          <a:ln/>
        </p:spPr>
        <p:txBody>
          <a:bodyPr/>
          <a:lstStyle/>
          <a:p>
            <a:fld id="{676AFA9F-D510-C14D-AA22-94181ECF8F49}" type="slidenum">
              <a:rPr lang="de-DE" altLang="de-DE"/>
              <a:pPr/>
              <a:t>8</a:t>
            </a:fld>
            <a:endParaRPr lang="de-DE" altLang="de-DE"/>
          </a:p>
        </p:txBody>
      </p:sp>
      <p:sp>
        <p:nvSpPr>
          <p:cNvPr id="110594" name="Rectangle 1026">
            <a:extLst>
              <a:ext uri="{FF2B5EF4-FFF2-40B4-BE49-F238E27FC236}">
                <a16:creationId xmlns:a16="http://schemas.microsoft.com/office/drawing/2014/main" id="{02FC8F37-6E66-9B41-9812-B2C33E27422B}"/>
              </a:ext>
            </a:extLst>
          </p:cNvPr>
          <p:cNvSpPr>
            <a:spLocks noChangeArrowheads="1" noTextEdit="1"/>
          </p:cNvSpPr>
          <p:nvPr>
            <p:ph type="sldImg"/>
          </p:nvPr>
        </p:nvSpPr>
        <p:spPr>
          <a:ln/>
        </p:spPr>
      </p:sp>
      <p:sp>
        <p:nvSpPr>
          <p:cNvPr id="110595" name="Rectangle 1027">
            <a:extLst>
              <a:ext uri="{FF2B5EF4-FFF2-40B4-BE49-F238E27FC236}">
                <a16:creationId xmlns:a16="http://schemas.microsoft.com/office/drawing/2014/main" id="{6EE3EB3E-EC89-AC42-8366-2412E530EE6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2F10ACE-2998-7349-A4CB-78C747074FE7}"/>
              </a:ext>
            </a:extLst>
          </p:cNvPr>
          <p:cNvSpPr>
            <a:spLocks noGrp="1" noChangeArrowheads="1"/>
          </p:cNvSpPr>
          <p:nvPr>
            <p:ph type="sldNum" sz="quarter" idx="5"/>
          </p:nvPr>
        </p:nvSpPr>
        <p:spPr>
          <a:ln/>
        </p:spPr>
        <p:txBody>
          <a:bodyPr/>
          <a:lstStyle/>
          <a:p>
            <a:fld id="{BD6DF53A-3B21-6D46-AB50-BF2899875C9C}" type="slidenum">
              <a:rPr lang="de-DE" altLang="de-DE"/>
              <a:pPr/>
              <a:t>9</a:t>
            </a:fld>
            <a:endParaRPr lang="de-DE" altLang="de-DE"/>
          </a:p>
        </p:txBody>
      </p:sp>
      <p:sp>
        <p:nvSpPr>
          <p:cNvPr id="112642" name="Rectangle 2">
            <a:extLst>
              <a:ext uri="{FF2B5EF4-FFF2-40B4-BE49-F238E27FC236}">
                <a16:creationId xmlns:a16="http://schemas.microsoft.com/office/drawing/2014/main" id="{77574BAF-4DC4-A14A-9871-0D7105F0324F}"/>
              </a:ext>
            </a:extLst>
          </p:cNvPr>
          <p:cNvSpPr>
            <a:spLocks noChangeArrowheads="1" noTextEdit="1"/>
          </p:cNvSpPr>
          <p:nvPr>
            <p:ph type="sldImg"/>
          </p:nvPr>
        </p:nvSpPr>
        <p:spPr>
          <a:ln/>
        </p:spPr>
      </p:sp>
      <p:sp>
        <p:nvSpPr>
          <p:cNvPr id="112643" name="Rectangle 3">
            <a:extLst>
              <a:ext uri="{FF2B5EF4-FFF2-40B4-BE49-F238E27FC236}">
                <a16:creationId xmlns:a16="http://schemas.microsoft.com/office/drawing/2014/main" id="{8F140B8E-99F3-484F-BECE-BB8EC10173F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05A636-2AAE-7843-A79B-11C751FCB6FC}"/>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DE76F28-9EAA-D444-853D-68661BA96C2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00A42FD-485F-A348-AFCC-2645F2F0D87D}"/>
              </a:ext>
            </a:extLst>
          </p:cNvPr>
          <p:cNvSpPr>
            <a:spLocks noGrp="1"/>
          </p:cNvSpPr>
          <p:nvPr>
            <p:ph type="dt" sz="half" idx="10"/>
          </p:nvPr>
        </p:nvSpPr>
        <p:spPr/>
        <p:txBody>
          <a:bodyPr/>
          <a:lstStyle>
            <a:lvl1pPr>
              <a:defRPr/>
            </a:lvl1pPr>
          </a:lstStyle>
          <a:p>
            <a:r>
              <a:rPr lang="en-US" altLang="de-DE"/>
              <a:t>25.07.2001</a:t>
            </a:r>
          </a:p>
        </p:txBody>
      </p:sp>
      <p:sp>
        <p:nvSpPr>
          <p:cNvPr id="5" name="Foliennummernplatzhalter 4">
            <a:extLst>
              <a:ext uri="{FF2B5EF4-FFF2-40B4-BE49-F238E27FC236}">
                <a16:creationId xmlns:a16="http://schemas.microsoft.com/office/drawing/2014/main" id="{CACDE32E-CC13-0845-9017-320F246B3384}"/>
              </a:ext>
            </a:extLst>
          </p:cNvPr>
          <p:cNvSpPr>
            <a:spLocks noGrp="1"/>
          </p:cNvSpPr>
          <p:nvPr>
            <p:ph type="sldNum" sz="quarter" idx="11"/>
          </p:nvPr>
        </p:nvSpPr>
        <p:spPr/>
        <p:txBody>
          <a:bodyPr/>
          <a:lstStyle>
            <a:lvl1pPr>
              <a:defRPr/>
            </a:lvl1pPr>
          </a:lstStyle>
          <a:p>
            <a:fld id="{F212AFA7-5DAB-7841-906C-684EE7FD6A2B}" type="slidenum">
              <a:rPr lang="en-US" altLang="de-DE"/>
              <a:pPr/>
              <a:t>‹Nr.›</a:t>
            </a:fld>
            <a:endParaRPr lang="en-US" altLang="de-DE"/>
          </a:p>
        </p:txBody>
      </p:sp>
    </p:spTree>
    <p:extLst>
      <p:ext uri="{BB962C8B-B14F-4D97-AF65-F5344CB8AC3E}">
        <p14:creationId xmlns:p14="http://schemas.microsoft.com/office/powerpoint/2010/main" val="4275681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7740B7-50BA-6E4C-8029-9DBB2E14F73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66844EB-D9EF-544B-AE33-4897BFDDAE2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AEAE4C9-6519-6743-ADA8-BCA12B2487EF}"/>
              </a:ext>
            </a:extLst>
          </p:cNvPr>
          <p:cNvSpPr>
            <a:spLocks noGrp="1"/>
          </p:cNvSpPr>
          <p:nvPr>
            <p:ph type="dt" sz="half" idx="10"/>
          </p:nvPr>
        </p:nvSpPr>
        <p:spPr/>
        <p:txBody>
          <a:bodyPr/>
          <a:lstStyle>
            <a:lvl1pPr>
              <a:defRPr/>
            </a:lvl1pPr>
          </a:lstStyle>
          <a:p>
            <a:r>
              <a:rPr lang="en-US" altLang="de-DE"/>
              <a:t>25.07.2001</a:t>
            </a:r>
          </a:p>
        </p:txBody>
      </p:sp>
      <p:sp>
        <p:nvSpPr>
          <p:cNvPr id="5" name="Foliennummernplatzhalter 4">
            <a:extLst>
              <a:ext uri="{FF2B5EF4-FFF2-40B4-BE49-F238E27FC236}">
                <a16:creationId xmlns:a16="http://schemas.microsoft.com/office/drawing/2014/main" id="{1C383288-31C4-9E4D-B719-5D2A22ABA659}"/>
              </a:ext>
            </a:extLst>
          </p:cNvPr>
          <p:cNvSpPr>
            <a:spLocks noGrp="1"/>
          </p:cNvSpPr>
          <p:nvPr>
            <p:ph type="sldNum" sz="quarter" idx="11"/>
          </p:nvPr>
        </p:nvSpPr>
        <p:spPr/>
        <p:txBody>
          <a:bodyPr/>
          <a:lstStyle>
            <a:lvl1pPr>
              <a:defRPr/>
            </a:lvl1pPr>
          </a:lstStyle>
          <a:p>
            <a:fld id="{27A93750-115C-A14E-828E-3D0E0722AB99}" type="slidenum">
              <a:rPr lang="en-US" altLang="de-DE"/>
              <a:pPr/>
              <a:t>‹Nr.›</a:t>
            </a:fld>
            <a:endParaRPr lang="en-US" altLang="de-DE"/>
          </a:p>
        </p:txBody>
      </p:sp>
    </p:spTree>
    <p:extLst>
      <p:ext uri="{BB962C8B-B14F-4D97-AF65-F5344CB8AC3E}">
        <p14:creationId xmlns:p14="http://schemas.microsoft.com/office/powerpoint/2010/main" val="2564788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BC08EDB-B18E-A441-92B4-1A023A286BB0}"/>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9F7DB8B-7FCB-674D-B1A2-5968773CAC0E}"/>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37E596A-6F6D-534F-AA85-2378D164DBE4}"/>
              </a:ext>
            </a:extLst>
          </p:cNvPr>
          <p:cNvSpPr>
            <a:spLocks noGrp="1"/>
          </p:cNvSpPr>
          <p:nvPr>
            <p:ph type="dt" sz="half" idx="10"/>
          </p:nvPr>
        </p:nvSpPr>
        <p:spPr/>
        <p:txBody>
          <a:bodyPr/>
          <a:lstStyle>
            <a:lvl1pPr>
              <a:defRPr/>
            </a:lvl1pPr>
          </a:lstStyle>
          <a:p>
            <a:r>
              <a:rPr lang="en-US" altLang="de-DE"/>
              <a:t>25.07.2001</a:t>
            </a:r>
          </a:p>
        </p:txBody>
      </p:sp>
      <p:sp>
        <p:nvSpPr>
          <p:cNvPr id="5" name="Foliennummernplatzhalter 4">
            <a:extLst>
              <a:ext uri="{FF2B5EF4-FFF2-40B4-BE49-F238E27FC236}">
                <a16:creationId xmlns:a16="http://schemas.microsoft.com/office/drawing/2014/main" id="{29399251-A0A1-4942-9275-77A2B5390188}"/>
              </a:ext>
            </a:extLst>
          </p:cNvPr>
          <p:cNvSpPr>
            <a:spLocks noGrp="1"/>
          </p:cNvSpPr>
          <p:nvPr>
            <p:ph type="sldNum" sz="quarter" idx="11"/>
          </p:nvPr>
        </p:nvSpPr>
        <p:spPr/>
        <p:txBody>
          <a:bodyPr/>
          <a:lstStyle>
            <a:lvl1pPr>
              <a:defRPr/>
            </a:lvl1pPr>
          </a:lstStyle>
          <a:p>
            <a:fld id="{1FB738B6-9BC7-D243-A6CB-83288ED98D82}" type="slidenum">
              <a:rPr lang="en-US" altLang="de-DE"/>
              <a:pPr/>
              <a:t>‹Nr.›</a:t>
            </a:fld>
            <a:endParaRPr lang="en-US" altLang="de-DE"/>
          </a:p>
        </p:txBody>
      </p:sp>
    </p:spTree>
    <p:extLst>
      <p:ext uri="{BB962C8B-B14F-4D97-AF65-F5344CB8AC3E}">
        <p14:creationId xmlns:p14="http://schemas.microsoft.com/office/powerpoint/2010/main" val="174422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42696-02A2-9446-8EF1-3458CF6AE47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6EA2497-7A99-1548-AE97-A2155C77686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FBE4F29-8DE7-5F4A-8961-CB071F768DB9}"/>
              </a:ext>
            </a:extLst>
          </p:cNvPr>
          <p:cNvSpPr>
            <a:spLocks noGrp="1"/>
          </p:cNvSpPr>
          <p:nvPr>
            <p:ph type="dt" sz="half" idx="10"/>
          </p:nvPr>
        </p:nvSpPr>
        <p:spPr/>
        <p:txBody>
          <a:bodyPr/>
          <a:lstStyle>
            <a:lvl1pPr>
              <a:defRPr/>
            </a:lvl1pPr>
          </a:lstStyle>
          <a:p>
            <a:r>
              <a:rPr lang="en-US" altLang="de-DE"/>
              <a:t>25.07.2001</a:t>
            </a:r>
          </a:p>
        </p:txBody>
      </p:sp>
      <p:sp>
        <p:nvSpPr>
          <p:cNvPr id="5" name="Foliennummernplatzhalter 4">
            <a:extLst>
              <a:ext uri="{FF2B5EF4-FFF2-40B4-BE49-F238E27FC236}">
                <a16:creationId xmlns:a16="http://schemas.microsoft.com/office/drawing/2014/main" id="{6DF0BB48-EF6A-7A4F-940E-CADC1BC2A230}"/>
              </a:ext>
            </a:extLst>
          </p:cNvPr>
          <p:cNvSpPr>
            <a:spLocks noGrp="1"/>
          </p:cNvSpPr>
          <p:nvPr>
            <p:ph type="sldNum" sz="quarter" idx="11"/>
          </p:nvPr>
        </p:nvSpPr>
        <p:spPr/>
        <p:txBody>
          <a:bodyPr/>
          <a:lstStyle>
            <a:lvl1pPr>
              <a:defRPr/>
            </a:lvl1pPr>
          </a:lstStyle>
          <a:p>
            <a:fld id="{5D1B9E30-4727-3148-B7BE-67D25EC46942}" type="slidenum">
              <a:rPr lang="en-US" altLang="de-DE"/>
              <a:pPr/>
              <a:t>‹Nr.›</a:t>
            </a:fld>
            <a:endParaRPr lang="en-US" altLang="de-DE"/>
          </a:p>
        </p:txBody>
      </p:sp>
    </p:spTree>
    <p:extLst>
      <p:ext uri="{BB962C8B-B14F-4D97-AF65-F5344CB8AC3E}">
        <p14:creationId xmlns:p14="http://schemas.microsoft.com/office/powerpoint/2010/main" val="1357535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127BEB-6571-4647-9C84-DB94C1A607DA}"/>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20A1489-55D4-F941-9B33-616004EA880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B6694897-E785-9C47-9DF5-5C5F472E72E2}"/>
              </a:ext>
            </a:extLst>
          </p:cNvPr>
          <p:cNvSpPr>
            <a:spLocks noGrp="1"/>
          </p:cNvSpPr>
          <p:nvPr>
            <p:ph type="dt" sz="half" idx="10"/>
          </p:nvPr>
        </p:nvSpPr>
        <p:spPr/>
        <p:txBody>
          <a:bodyPr/>
          <a:lstStyle>
            <a:lvl1pPr>
              <a:defRPr/>
            </a:lvl1pPr>
          </a:lstStyle>
          <a:p>
            <a:r>
              <a:rPr lang="en-US" altLang="de-DE"/>
              <a:t>25.07.2001</a:t>
            </a:r>
          </a:p>
        </p:txBody>
      </p:sp>
      <p:sp>
        <p:nvSpPr>
          <p:cNvPr id="5" name="Foliennummernplatzhalter 4">
            <a:extLst>
              <a:ext uri="{FF2B5EF4-FFF2-40B4-BE49-F238E27FC236}">
                <a16:creationId xmlns:a16="http://schemas.microsoft.com/office/drawing/2014/main" id="{0C1CA8AA-E71F-0443-8CDE-028DA1C8E5A6}"/>
              </a:ext>
            </a:extLst>
          </p:cNvPr>
          <p:cNvSpPr>
            <a:spLocks noGrp="1"/>
          </p:cNvSpPr>
          <p:nvPr>
            <p:ph type="sldNum" sz="quarter" idx="11"/>
          </p:nvPr>
        </p:nvSpPr>
        <p:spPr/>
        <p:txBody>
          <a:bodyPr/>
          <a:lstStyle>
            <a:lvl1pPr>
              <a:defRPr/>
            </a:lvl1pPr>
          </a:lstStyle>
          <a:p>
            <a:fld id="{FDBD995F-4149-1045-AE71-5C34E12BA7C1}" type="slidenum">
              <a:rPr lang="en-US" altLang="de-DE"/>
              <a:pPr/>
              <a:t>‹Nr.›</a:t>
            </a:fld>
            <a:endParaRPr lang="en-US" altLang="de-DE"/>
          </a:p>
        </p:txBody>
      </p:sp>
    </p:spTree>
    <p:extLst>
      <p:ext uri="{BB962C8B-B14F-4D97-AF65-F5344CB8AC3E}">
        <p14:creationId xmlns:p14="http://schemas.microsoft.com/office/powerpoint/2010/main" val="288411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3BF70C-D419-B744-B33F-29A90B5D84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7350F13-7FE7-C845-9C12-E3D94F0F2F16}"/>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E66BF73-9FE9-9948-A99C-9C00C4033740}"/>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B86B19D-1D90-894F-8D33-9AAEB6562E76}"/>
              </a:ext>
            </a:extLst>
          </p:cNvPr>
          <p:cNvSpPr>
            <a:spLocks noGrp="1"/>
          </p:cNvSpPr>
          <p:nvPr>
            <p:ph type="dt" sz="half" idx="10"/>
          </p:nvPr>
        </p:nvSpPr>
        <p:spPr/>
        <p:txBody>
          <a:bodyPr/>
          <a:lstStyle>
            <a:lvl1pPr>
              <a:defRPr/>
            </a:lvl1pPr>
          </a:lstStyle>
          <a:p>
            <a:r>
              <a:rPr lang="en-US" altLang="de-DE"/>
              <a:t>25.07.2001</a:t>
            </a:r>
          </a:p>
        </p:txBody>
      </p:sp>
      <p:sp>
        <p:nvSpPr>
          <p:cNvPr id="6" name="Foliennummernplatzhalter 5">
            <a:extLst>
              <a:ext uri="{FF2B5EF4-FFF2-40B4-BE49-F238E27FC236}">
                <a16:creationId xmlns:a16="http://schemas.microsoft.com/office/drawing/2014/main" id="{A128B58C-2DCB-8344-A8C2-E43483FEEFFD}"/>
              </a:ext>
            </a:extLst>
          </p:cNvPr>
          <p:cNvSpPr>
            <a:spLocks noGrp="1"/>
          </p:cNvSpPr>
          <p:nvPr>
            <p:ph type="sldNum" sz="quarter" idx="11"/>
          </p:nvPr>
        </p:nvSpPr>
        <p:spPr/>
        <p:txBody>
          <a:bodyPr/>
          <a:lstStyle>
            <a:lvl1pPr>
              <a:defRPr/>
            </a:lvl1pPr>
          </a:lstStyle>
          <a:p>
            <a:fld id="{EBCB5F41-A01C-A24C-935F-36E0BBD52B69}" type="slidenum">
              <a:rPr lang="en-US" altLang="de-DE"/>
              <a:pPr/>
              <a:t>‹Nr.›</a:t>
            </a:fld>
            <a:endParaRPr lang="en-US" altLang="de-DE"/>
          </a:p>
        </p:txBody>
      </p:sp>
    </p:spTree>
    <p:extLst>
      <p:ext uri="{BB962C8B-B14F-4D97-AF65-F5344CB8AC3E}">
        <p14:creationId xmlns:p14="http://schemas.microsoft.com/office/powerpoint/2010/main" val="935395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9275CA-E735-F348-9C7A-76885251CF26}"/>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F3F7012-886A-9E41-B37E-78AC43FB958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F9FFEF7-6108-AE46-8542-CA4C6846DD3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1BB7A49-037E-F046-9BEC-EA36289367C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1921DBD-01AC-A446-8B86-48CB25982ECA}"/>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31652E-A441-AF41-BB68-BA23BC039A03}"/>
              </a:ext>
            </a:extLst>
          </p:cNvPr>
          <p:cNvSpPr>
            <a:spLocks noGrp="1"/>
          </p:cNvSpPr>
          <p:nvPr>
            <p:ph type="dt" sz="half" idx="10"/>
          </p:nvPr>
        </p:nvSpPr>
        <p:spPr/>
        <p:txBody>
          <a:bodyPr/>
          <a:lstStyle>
            <a:lvl1pPr>
              <a:defRPr/>
            </a:lvl1pPr>
          </a:lstStyle>
          <a:p>
            <a:r>
              <a:rPr lang="en-US" altLang="de-DE"/>
              <a:t>25.07.2001</a:t>
            </a:r>
          </a:p>
        </p:txBody>
      </p:sp>
      <p:sp>
        <p:nvSpPr>
          <p:cNvPr id="8" name="Foliennummernplatzhalter 7">
            <a:extLst>
              <a:ext uri="{FF2B5EF4-FFF2-40B4-BE49-F238E27FC236}">
                <a16:creationId xmlns:a16="http://schemas.microsoft.com/office/drawing/2014/main" id="{9600C034-21BF-C14C-9424-3B93ADB2E8F0}"/>
              </a:ext>
            </a:extLst>
          </p:cNvPr>
          <p:cNvSpPr>
            <a:spLocks noGrp="1"/>
          </p:cNvSpPr>
          <p:nvPr>
            <p:ph type="sldNum" sz="quarter" idx="11"/>
          </p:nvPr>
        </p:nvSpPr>
        <p:spPr/>
        <p:txBody>
          <a:bodyPr/>
          <a:lstStyle>
            <a:lvl1pPr>
              <a:defRPr/>
            </a:lvl1pPr>
          </a:lstStyle>
          <a:p>
            <a:fld id="{67551D53-061E-9D47-8CC6-E411F5CE6EAF}" type="slidenum">
              <a:rPr lang="en-US" altLang="de-DE"/>
              <a:pPr/>
              <a:t>‹Nr.›</a:t>
            </a:fld>
            <a:endParaRPr lang="en-US" altLang="de-DE"/>
          </a:p>
        </p:txBody>
      </p:sp>
    </p:spTree>
    <p:extLst>
      <p:ext uri="{BB962C8B-B14F-4D97-AF65-F5344CB8AC3E}">
        <p14:creationId xmlns:p14="http://schemas.microsoft.com/office/powerpoint/2010/main" val="244549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64D09-AC73-6741-8375-8A8C0927108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1CE12BA-A482-8244-B06B-CBB55A9D3047}"/>
              </a:ext>
            </a:extLst>
          </p:cNvPr>
          <p:cNvSpPr>
            <a:spLocks noGrp="1"/>
          </p:cNvSpPr>
          <p:nvPr>
            <p:ph type="dt" sz="half" idx="10"/>
          </p:nvPr>
        </p:nvSpPr>
        <p:spPr/>
        <p:txBody>
          <a:bodyPr/>
          <a:lstStyle>
            <a:lvl1pPr>
              <a:defRPr/>
            </a:lvl1pPr>
          </a:lstStyle>
          <a:p>
            <a:r>
              <a:rPr lang="en-US" altLang="de-DE"/>
              <a:t>25.07.2001</a:t>
            </a:r>
          </a:p>
        </p:txBody>
      </p:sp>
      <p:sp>
        <p:nvSpPr>
          <p:cNvPr id="4" name="Foliennummernplatzhalter 3">
            <a:extLst>
              <a:ext uri="{FF2B5EF4-FFF2-40B4-BE49-F238E27FC236}">
                <a16:creationId xmlns:a16="http://schemas.microsoft.com/office/drawing/2014/main" id="{DABEF18B-95D5-F64B-B103-26FB1C3C21A0}"/>
              </a:ext>
            </a:extLst>
          </p:cNvPr>
          <p:cNvSpPr>
            <a:spLocks noGrp="1"/>
          </p:cNvSpPr>
          <p:nvPr>
            <p:ph type="sldNum" sz="quarter" idx="11"/>
          </p:nvPr>
        </p:nvSpPr>
        <p:spPr/>
        <p:txBody>
          <a:bodyPr/>
          <a:lstStyle>
            <a:lvl1pPr>
              <a:defRPr/>
            </a:lvl1pPr>
          </a:lstStyle>
          <a:p>
            <a:fld id="{BB9E611D-3710-E647-9F8D-0D40B9793A06}" type="slidenum">
              <a:rPr lang="en-US" altLang="de-DE"/>
              <a:pPr/>
              <a:t>‹Nr.›</a:t>
            </a:fld>
            <a:endParaRPr lang="en-US" altLang="de-DE"/>
          </a:p>
        </p:txBody>
      </p:sp>
    </p:spTree>
    <p:extLst>
      <p:ext uri="{BB962C8B-B14F-4D97-AF65-F5344CB8AC3E}">
        <p14:creationId xmlns:p14="http://schemas.microsoft.com/office/powerpoint/2010/main" val="3112396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A0DB288-7796-714E-834D-C2D895384D3D}"/>
              </a:ext>
            </a:extLst>
          </p:cNvPr>
          <p:cNvSpPr>
            <a:spLocks noGrp="1"/>
          </p:cNvSpPr>
          <p:nvPr>
            <p:ph type="dt" sz="half" idx="10"/>
          </p:nvPr>
        </p:nvSpPr>
        <p:spPr/>
        <p:txBody>
          <a:bodyPr/>
          <a:lstStyle>
            <a:lvl1pPr>
              <a:defRPr/>
            </a:lvl1pPr>
          </a:lstStyle>
          <a:p>
            <a:r>
              <a:rPr lang="en-US" altLang="de-DE"/>
              <a:t>25.07.2001</a:t>
            </a:r>
          </a:p>
        </p:txBody>
      </p:sp>
      <p:sp>
        <p:nvSpPr>
          <p:cNvPr id="3" name="Foliennummernplatzhalter 2">
            <a:extLst>
              <a:ext uri="{FF2B5EF4-FFF2-40B4-BE49-F238E27FC236}">
                <a16:creationId xmlns:a16="http://schemas.microsoft.com/office/drawing/2014/main" id="{66371663-BC85-6C46-A5B7-68BA37D3BE4D}"/>
              </a:ext>
            </a:extLst>
          </p:cNvPr>
          <p:cNvSpPr>
            <a:spLocks noGrp="1"/>
          </p:cNvSpPr>
          <p:nvPr>
            <p:ph type="sldNum" sz="quarter" idx="11"/>
          </p:nvPr>
        </p:nvSpPr>
        <p:spPr/>
        <p:txBody>
          <a:bodyPr/>
          <a:lstStyle>
            <a:lvl1pPr>
              <a:defRPr/>
            </a:lvl1pPr>
          </a:lstStyle>
          <a:p>
            <a:fld id="{6B7BF231-74C9-E542-B605-8108037D26B1}" type="slidenum">
              <a:rPr lang="en-US" altLang="de-DE"/>
              <a:pPr/>
              <a:t>‹Nr.›</a:t>
            </a:fld>
            <a:endParaRPr lang="en-US" altLang="de-DE"/>
          </a:p>
        </p:txBody>
      </p:sp>
    </p:spTree>
    <p:extLst>
      <p:ext uri="{BB962C8B-B14F-4D97-AF65-F5344CB8AC3E}">
        <p14:creationId xmlns:p14="http://schemas.microsoft.com/office/powerpoint/2010/main" val="4560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B8505-66DE-554C-919D-9DC55133C296}"/>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E19EBDF-E411-0545-B9A4-58821A34A6F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00249A1-68FD-F34C-A2C8-A19B90E874A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C381ABC-9871-BA49-875C-2EE08C9C5211}"/>
              </a:ext>
            </a:extLst>
          </p:cNvPr>
          <p:cNvSpPr>
            <a:spLocks noGrp="1"/>
          </p:cNvSpPr>
          <p:nvPr>
            <p:ph type="dt" sz="half" idx="10"/>
          </p:nvPr>
        </p:nvSpPr>
        <p:spPr/>
        <p:txBody>
          <a:bodyPr/>
          <a:lstStyle>
            <a:lvl1pPr>
              <a:defRPr/>
            </a:lvl1pPr>
          </a:lstStyle>
          <a:p>
            <a:r>
              <a:rPr lang="en-US" altLang="de-DE"/>
              <a:t>25.07.2001</a:t>
            </a:r>
          </a:p>
        </p:txBody>
      </p:sp>
      <p:sp>
        <p:nvSpPr>
          <p:cNvPr id="6" name="Foliennummernplatzhalter 5">
            <a:extLst>
              <a:ext uri="{FF2B5EF4-FFF2-40B4-BE49-F238E27FC236}">
                <a16:creationId xmlns:a16="http://schemas.microsoft.com/office/drawing/2014/main" id="{9EC4F768-BDAA-7040-9E7C-F6A0235FB26C}"/>
              </a:ext>
            </a:extLst>
          </p:cNvPr>
          <p:cNvSpPr>
            <a:spLocks noGrp="1"/>
          </p:cNvSpPr>
          <p:nvPr>
            <p:ph type="sldNum" sz="quarter" idx="11"/>
          </p:nvPr>
        </p:nvSpPr>
        <p:spPr/>
        <p:txBody>
          <a:bodyPr/>
          <a:lstStyle>
            <a:lvl1pPr>
              <a:defRPr/>
            </a:lvl1pPr>
          </a:lstStyle>
          <a:p>
            <a:fld id="{946DE893-C021-0043-BC2B-431BBE87BA7D}" type="slidenum">
              <a:rPr lang="en-US" altLang="de-DE"/>
              <a:pPr/>
              <a:t>‹Nr.›</a:t>
            </a:fld>
            <a:endParaRPr lang="en-US" altLang="de-DE"/>
          </a:p>
        </p:txBody>
      </p:sp>
    </p:spTree>
    <p:extLst>
      <p:ext uri="{BB962C8B-B14F-4D97-AF65-F5344CB8AC3E}">
        <p14:creationId xmlns:p14="http://schemas.microsoft.com/office/powerpoint/2010/main" val="3219227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D13637-1C51-9442-810F-940905D3441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47C8DA3-C641-0649-B7A7-B2BD7919408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75AFAE2-3A9F-3D43-9D63-A8A6B00222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2BEE817-B0E4-2C4C-85B3-BBFA3282C7A9}"/>
              </a:ext>
            </a:extLst>
          </p:cNvPr>
          <p:cNvSpPr>
            <a:spLocks noGrp="1"/>
          </p:cNvSpPr>
          <p:nvPr>
            <p:ph type="dt" sz="half" idx="10"/>
          </p:nvPr>
        </p:nvSpPr>
        <p:spPr/>
        <p:txBody>
          <a:bodyPr/>
          <a:lstStyle>
            <a:lvl1pPr>
              <a:defRPr/>
            </a:lvl1pPr>
          </a:lstStyle>
          <a:p>
            <a:r>
              <a:rPr lang="en-US" altLang="de-DE"/>
              <a:t>25.07.2001</a:t>
            </a:r>
          </a:p>
        </p:txBody>
      </p:sp>
      <p:sp>
        <p:nvSpPr>
          <p:cNvPr id="6" name="Foliennummernplatzhalter 5">
            <a:extLst>
              <a:ext uri="{FF2B5EF4-FFF2-40B4-BE49-F238E27FC236}">
                <a16:creationId xmlns:a16="http://schemas.microsoft.com/office/drawing/2014/main" id="{6D81EEF7-58C2-594E-9AB8-03211379DFEA}"/>
              </a:ext>
            </a:extLst>
          </p:cNvPr>
          <p:cNvSpPr>
            <a:spLocks noGrp="1"/>
          </p:cNvSpPr>
          <p:nvPr>
            <p:ph type="sldNum" sz="quarter" idx="11"/>
          </p:nvPr>
        </p:nvSpPr>
        <p:spPr/>
        <p:txBody>
          <a:bodyPr/>
          <a:lstStyle>
            <a:lvl1pPr>
              <a:defRPr/>
            </a:lvl1pPr>
          </a:lstStyle>
          <a:p>
            <a:fld id="{B0E4A79C-6F5A-5646-96EA-A25D623CE090}" type="slidenum">
              <a:rPr lang="en-US" altLang="de-DE"/>
              <a:pPr/>
              <a:t>‹Nr.›</a:t>
            </a:fld>
            <a:endParaRPr lang="en-US" altLang="de-DE"/>
          </a:p>
        </p:txBody>
      </p:sp>
    </p:spTree>
    <p:extLst>
      <p:ext uri="{BB962C8B-B14F-4D97-AF65-F5344CB8AC3E}">
        <p14:creationId xmlns:p14="http://schemas.microsoft.com/office/powerpoint/2010/main" val="249564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98B61329-EAEA-4245-9CC3-CD91C6CEC369}"/>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B6D7AA59-A6B4-E146-A280-E32858B56BF6}"/>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5443B9C1-577B-F949-900C-7F856F56C267}"/>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28" name="Rectangle 4">
            <a:extLst>
              <a:ext uri="{FF2B5EF4-FFF2-40B4-BE49-F238E27FC236}">
                <a16:creationId xmlns:a16="http://schemas.microsoft.com/office/drawing/2014/main" id="{C2F8B55C-9366-C84B-89A4-9CC54BF9D178}"/>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r>
              <a:rPr lang="en-US" altLang="de-DE"/>
              <a:t>25.07.2001</a:t>
            </a:r>
          </a:p>
        </p:txBody>
      </p:sp>
      <p:sp>
        <p:nvSpPr>
          <p:cNvPr id="1032" name="Rectangle 8">
            <a:extLst>
              <a:ext uri="{FF2B5EF4-FFF2-40B4-BE49-F238E27FC236}">
                <a16:creationId xmlns:a16="http://schemas.microsoft.com/office/drawing/2014/main" id="{21F4466A-21E7-B74E-9D7E-EAEADB67D45A}"/>
              </a:ext>
            </a:extLst>
          </p:cNvPr>
          <p:cNvSpPr>
            <a:spLocks noChangeArrowheads="1"/>
          </p:cNvSpPr>
          <p:nvPr/>
        </p:nvSpPr>
        <p:spPr bwMode="auto">
          <a:xfrm>
            <a:off x="0"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F93F5D70-2225-354B-9EDA-17298CB66410}"/>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8E6E3EBA-483F-E443-B009-9AD6D6719335}" type="slidenum">
              <a:rPr lang="en-US" altLang="de-DE"/>
              <a:pPr/>
              <a:t>‹Nr.›</a:t>
            </a:fld>
            <a:endParaRPr lang="en-US" altLang="de-DE"/>
          </a:p>
        </p:txBody>
      </p:sp>
      <p:sp>
        <p:nvSpPr>
          <p:cNvPr id="1039" name="Text Box 15">
            <a:extLst>
              <a:ext uri="{FF2B5EF4-FFF2-40B4-BE49-F238E27FC236}">
                <a16:creationId xmlns:a16="http://schemas.microsoft.com/office/drawing/2014/main" id="{591A1D71-FE4A-E041-95F1-4748639561C8}"/>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1040" name="Picture 16">
            <a:extLst>
              <a:ext uri="{FF2B5EF4-FFF2-40B4-BE49-F238E27FC236}">
                <a16:creationId xmlns:a16="http://schemas.microsoft.com/office/drawing/2014/main" id="{EB601B2F-6129-9B4E-B095-8FF05A6EA861}"/>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eaLnBrk="0" fontAlgn="base" hangingPunct="0">
        <a:spcBef>
          <a:spcPct val="0"/>
        </a:spcBef>
        <a:spcAft>
          <a:spcPct val="0"/>
        </a:spcAft>
        <a:defRPr sz="3600">
          <a:solidFill>
            <a:schemeClr val="tx2"/>
          </a:solidFill>
          <a:latin typeface="Arial" panose="020B0604020202020204" pitchFamily="34" charset="0"/>
        </a:defRPr>
      </a:lvl6pPr>
      <a:lvl7pPr marL="914400" algn="l" rtl="0" eaLnBrk="0" fontAlgn="base" hangingPunct="0">
        <a:spcBef>
          <a:spcPct val="0"/>
        </a:spcBef>
        <a:spcAft>
          <a:spcPct val="0"/>
        </a:spcAft>
        <a:defRPr sz="3600">
          <a:solidFill>
            <a:schemeClr val="tx2"/>
          </a:solidFill>
          <a:latin typeface="Arial" panose="020B0604020202020204" pitchFamily="34" charset="0"/>
        </a:defRPr>
      </a:lvl7pPr>
      <a:lvl8pPr marL="1371600" algn="l" rtl="0" eaLnBrk="0" fontAlgn="base" hangingPunct="0">
        <a:spcBef>
          <a:spcPct val="0"/>
        </a:spcBef>
        <a:spcAft>
          <a:spcPct val="0"/>
        </a:spcAft>
        <a:defRPr sz="3600">
          <a:solidFill>
            <a:schemeClr val="tx2"/>
          </a:solidFill>
          <a:latin typeface="Arial" panose="020B0604020202020204" pitchFamily="34" charset="0"/>
        </a:defRPr>
      </a:lvl8pPr>
      <a:lvl9pPr marL="1828800" algn="l" rtl="0" eaLnBrk="0" fontAlgn="base" hangingPunct="0">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5.bin"/><Relationship Id="rId18" Type="http://schemas.openxmlformats.org/officeDocument/2006/relationships/image" Target="../media/image8.emf"/><Relationship Id="rId3" Type="http://schemas.openxmlformats.org/officeDocument/2006/relationships/notesSlide" Target="../notesSlides/notesSlide17.xml"/><Relationship Id="rId7" Type="http://schemas.openxmlformats.org/officeDocument/2006/relationships/oleObject" Target="../embeddings/oleObject2.bin"/><Relationship Id="rId12" Type="http://schemas.openxmlformats.org/officeDocument/2006/relationships/image" Target="../media/image5.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7.emf"/><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4.emf"/><Relationship Id="rId4" Type="http://schemas.openxmlformats.org/officeDocument/2006/relationships/image" Target="../media/image9.jpeg"/><Relationship Id="rId9" Type="http://schemas.openxmlformats.org/officeDocument/2006/relationships/oleObject" Target="../embeddings/oleObject3.bin"/><Relationship Id="rId1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9" name="Datumsplatzhalter 2">
            <a:extLst>
              <a:ext uri="{FF2B5EF4-FFF2-40B4-BE49-F238E27FC236}">
                <a16:creationId xmlns:a16="http://schemas.microsoft.com/office/drawing/2014/main" id="{EB6240B4-2342-7A4F-93D7-E0507C89EF46}"/>
              </a:ext>
            </a:extLst>
          </p:cNvPr>
          <p:cNvSpPr>
            <a:spLocks noGrp="1"/>
          </p:cNvSpPr>
          <p:nvPr>
            <p:ph type="dt" sz="half" idx="10"/>
          </p:nvPr>
        </p:nvSpPr>
        <p:spPr>
          <a:xfrm>
            <a:off x="0" y="6354763"/>
            <a:ext cx="4427984" cy="457200"/>
          </a:xfrm>
        </p:spPr>
        <p:txBody>
          <a:bodyPr/>
          <a:lstStyle/>
          <a:p>
            <a:r>
              <a:rPr lang="en-US" altLang="de-DE" dirty="0"/>
              <a:t>25.07.2001 Friedrich-Ebert-Stiftung, Potsdam</a:t>
            </a:r>
          </a:p>
        </p:txBody>
      </p:sp>
      <p:sp>
        <p:nvSpPr>
          <p:cNvPr id="10" name="Foliennummernplatzhalter 3">
            <a:extLst>
              <a:ext uri="{FF2B5EF4-FFF2-40B4-BE49-F238E27FC236}">
                <a16:creationId xmlns:a16="http://schemas.microsoft.com/office/drawing/2014/main" id="{67E5629B-77F7-E84E-B7A0-8BF12BF43289}"/>
              </a:ext>
            </a:extLst>
          </p:cNvPr>
          <p:cNvSpPr>
            <a:spLocks noGrp="1"/>
          </p:cNvSpPr>
          <p:nvPr>
            <p:ph type="sldNum" sz="quarter" idx="11"/>
          </p:nvPr>
        </p:nvSpPr>
        <p:spPr/>
        <p:txBody>
          <a:bodyPr/>
          <a:lstStyle/>
          <a:p>
            <a:fld id="{8FABB468-DAC7-B64B-B95F-CEC74AD8A4C5}" type="slidenum">
              <a:rPr lang="en-US" altLang="de-DE"/>
              <a:pPr/>
              <a:t>1</a:t>
            </a:fld>
            <a:endParaRPr lang="en-US" altLang="de-DE"/>
          </a:p>
        </p:txBody>
      </p:sp>
      <p:sp>
        <p:nvSpPr>
          <p:cNvPr id="128002" name="Text Box 1026">
            <a:extLst>
              <a:ext uri="{FF2B5EF4-FFF2-40B4-BE49-F238E27FC236}">
                <a16:creationId xmlns:a16="http://schemas.microsoft.com/office/drawing/2014/main" id="{DE0ECC8F-18BA-3142-AAA6-78FFB3B80A3A}"/>
              </a:ext>
            </a:extLst>
          </p:cNvPr>
          <p:cNvSpPr txBox="1">
            <a:spLocks noChangeArrowheads="1"/>
          </p:cNvSpPr>
          <p:nvPr/>
        </p:nvSpPr>
        <p:spPr bwMode="auto">
          <a:xfrm>
            <a:off x="7696200" y="152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ltLang="de-DE"/>
          </a:p>
        </p:txBody>
      </p:sp>
      <p:sp>
        <p:nvSpPr>
          <p:cNvPr id="128003" name="Rectangle 1027">
            <a:extLst>
              <a:ext uri="{FF2B5EF4-FFF2-40B4-BE49-F238E27FC236}">
                <a16:creationId xmlns:a16="http://schemas.microsoft.com/office/drawing/2014/main" id="{ECE54A40-351A-7844-9BB7-2D134FDBDFEF}"/>
              </a:ext>
            </a:extLst>
          </p:cNvPr>
          <p:cNvSpPr>
            <a:spLocks noGrp="1" noChangeArrowheads="1"/>
          </p:cNvSpPr>
          <p:nvPr>
            <p:ph type="title"/>
          </p:nvPr>
        </p:nvSpPr>
        <p:spPr>
          <a:xfrm>
            <a:off x="228600" y="228600"/>
            <a:ext cx="7400925" cy="685800"/>
          </a:xfrm>
        </p:spPr>
        <p:txBody>
          <a:bodyPr/>
          <a:lstStyle/>
          <a:p>
            <a:endParaRPr lang="de-DE" altLang="de-DE"/>
          </a:p>
        </p:txBody>
      </p:sp>
      <p:sp>
        <p:nvSpPr>
          <p:cNvPr id="128004" name="Rectangle 1028">
            <a:extLst>
              <a:ext uri="{FF2B5EF4-FFF2-40B4-BE49-F238E27FC236}">
                <a16:creationId xmlns:a16="http://schemas.microsoft.com/office/drawing/2014/main" id="{F7DD8241-DB72-C042-BE82-B1B3F243DBCE}"/>
              </a:ext>
            </a:extLst>
          </p:cNvPr>
          <p:cNvSpPr>
            <a:spLocks noChangeArrowheads="1"/>
          </p:cNvSpPr>
          <p:nvPr/>
        </p:nvSpPr>
        <p:spPr bwMode="auto">
          <a:xfrm>
            <a:off x="1447800" y="16764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Hochschulmanagement</a:t>
            </a:r>
            <a:endParaRPr lang="de-DE" altLang="de-DE" sz="3000"/>
          </a:p>
        </p:txBody>
      </p:sp>
      <p:sp>
        <p:nvSpPr>
          <p:cNvPr id="128005" name="Rectangle 1029">
            <a:extLst>
              <a:ext uri="{FF2B5EF4-FFF2-40B4-BE49-F238E27FC236}">
                <a16:creationId xmlns:a16="http://schemas.microsoft.com/office/drawing/2014/main" id="{CA27B5D7-A4B3-F145-BDAA-48F92654C68F}"/>
              </a:ext>
            </a:extLst>
          </p:cNvPr>
          <p:cNvSpPr>
            <a:spLocks noChangeArrowheads="1"/>
          </p:cNvSpPr>
          <p:nvPr/>
        </p:nvSpPr>
        <p:spPr bwMode="auto">
          <a:xfrm>
            <a:off x="1447800" y="260985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und</a:t>
            </a:r>
          </a:p>
        </p:txBody>
      </p:sp>
      <p:sp>
        <p:nvSpPr>
          <p:cNvPr id="128006" name="Rectangle 1030">
            <a:extLst>
              <a:ext uri="{FF2B5EF4-FFF2-40B4-BE49-F238E27FC236}">
                <a16:creationId xmlns:a16="http://schemas.microsoft.com/office/drawing/2014/main" id="{EE362F2E-5E22-6441-862A-D26F1A90BCC2}"/>
              </a:ext>
            </a:extLst>
          </p:cNvPr>
          <p:cNvSpPr>
            <a:spLocks noChangeArrowheads="1"/>
          </p:cNvSpPr>
          <p:nvPr/>
        </p:nvSpPr>
        <p:spPr bwMode="auto">
          <a:xfrm>
            <a:off x="1447800" y="3505200"/>
            <a:ext cx="6781800" cy="792163"/>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4400" b="1">
                <a:latin typeface="Arial" panose="020B0604020202020204" pitchFamily="34" charset="0"/>
              </a:rPr>
              <a:t>Neue Medien</a:t>
            </a:r>
            <a:endParaRPr lang="de-DE" altLang="de-DE" sz="3000" b="1">
              <a:latin typeface="Arial" panose="020B0604020202020204" pitchFamily="34" charset="0"/>
            </a:endParaRPr>
          </a:p>
        </p:txBody>
      </p:sp>
      <p:sp>
        <p:nvSpPr>
          <p:cNvPr id="128007" name="Rectangle 1031">
            <a:extLst>
              <a:ext uri="{FF2B5EF4-FFF2-40B4-BE49-F238E27FC236}">
                <a16:creationId xmlns:a16="http://schemas.microsoft.com/office/drawing/2014/main" id="{2E53A49B-D48E-1A4A-83AB-066E826147D4}"/>
              </a:ext>
            </a:extLst>
          </p:cNvPr>
          <p:cNvSpPr>
            <a:spLocks noChangeArrowheads="1"/>
          </p:cNvSpPr>
          <p:nvPr/>
        </p:nvSpPr>
        <p:spPr bwMode="auto">
          <a:xfrm>
            <a:off x="1447800" y="5402263"/>
            <a:ext cx="6781800" cy="792162"/>
          </a:xfrm>
          <a:prstGeom prst="rect">
            <a:avLst/>
          </a:prstGeom>
          <a:solidFill>
            <a:schemeClr val="bg2"/>
          </a:solidFill>
          <a:ln>
            <a:noFill/>
          </a:ln>
          <a:effectLst>
            <a:prstShdw prst="shdw17" dist="17961" dir="2700000">
              <a:schemeClr val="bg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sz="3000" b="1">
                <a:latin typeface="Arial" panose="020B0604020202020204" pitchFamily="34" charset="0"/>
              </a:rPr>
              <a:t>Detlef</a:t>
            </a:r>
            <a:r>
              <a:rPr lang="de-DE" altLang="de-DE" sz="3000" b="1">
                <a:solidFill>
                  <a:schemeClr val="bg1"/>
                </a:solidFill>
                <a:latin typeface="Arial" panose="020B0604020202020204" pitchFamily="34" charset="0"/>
              </a:rPr>
              <a:t> </a:t>
            </a:r>
            <a:r>
              <a:rPr lang="de-DE" altLang="de-DE" sz="3000" b="1">
                <a:latin typeface="Arial" panose="020B0604020202020204" pitchFamily="34" charset="0"/>
              </a:rPr>
              <a:t>Müller-Böling</a:t>
            </a:r>
            <a:endParaRPr lang="de-DE" altLang="de-DE" sz="3000" b="1">
              <a:solidFill>
                <a:schemeClr val="bg1"/>
              </a:solidFill>
              <a:latin typeface="Arial" panose="020B0604020202020204" pitchFamily="34" charset="0"/>
            </a:endParaRPr>
          </a:p>
        </p:txBody>
      </p:sp>
      <p:sp>
        <p:nvSpPr>
          <p:cNvPr id="128008" name="Rectangle 1032">
            <a:extLst>
              <a:ext uri="{FF2B5EF4-FFF2-40B4-BE49-F238E27FC236}">
                <a16:creationId xmlns:a16="http://schemas.microsoft.com/office/drawing/2014/main" id="{4A8B8A2E-023A-4144-A357-81A1D99ED070}"/>
              </a:ext>
            </a:extLst>
          </p:cNvPr>
          <p:cNvSpPr>
            <a:spLocks noChangeArrowheads="1"/>
          </p:cNvSpPr>
          <p:nvPr/>
        </p:nvSpPr>
        <p:spPr bwMode="auto">
          <a:xfrm>
            <a:off x="3041650" y="4660900"/>
            <a:ext cx="3594100" cy="581025"/>
          </a:xfrm>
          <a:prstGeom prst="rect">
            <a:avLst/>
          </a:prstGeom>
          <a:solidFill>
            <a:srgbClr val="000000"/>
          </a:solidFill>
          <a:ln>
            <a:noFill/>
          </a:ln>
          <a:effectLst>
            <a:prstShdw prst="shdw17" dist="17961" dir="2700000">
              <a:srgbClr val="000000">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de-DE" altLang="de-DE" b="1" dirty="0">
                <a:latin typeface="Arial" panose="020B0604020202020204" pitchFamily="34" charset="0"/>
              </a:rPr>
              <a:t>25. Juli 2001</a:t>
            </a:r>
            <a:endParaRPr lang="de-DE" altLang="de-DE" sz="3000" b="1" dirty="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0F324CE7-790F-DB4F-8355-6DB793B86D3D}"/>
              </a:ext>
            </a:extLst>
          </p:cNvPr>
          <p:cNvSpPr>
            <a:spLocks noGrp="1"/>
          </p:cNvSpPr>
          <p:nvPr>
            <p:ph type="dt" sz="half" idx="10"/>
          </p:nvPr>
        </p:nvSpPr>
        <p:spPr/>
        <p:txBody>
          <a:bodyPr/>
          <a:lstStyle/>
          <a:p>
            <a:r>
              <a:rPr lang="en-US" altLang="de-DE"/>
              <a:t>25.07.2001</a:t>
            </a:r>
          </a:p>
        </p:txBody>
      </p:sp>
      <p:sp>
        <p:nvSpPr>
          <p:cNvPr id="7" name="Foliennummernplatzhalter 2">
            <a:extLst>
              <a:ext uri="{FF2B5EF4-FFF2-40B4-BE49-F238E27FC236}">
                <a16:creationId xmlns:a16="http://schemas.microsoft.com/office/drawing/2014/main" id="{88439A82-E532-0C4C-BE49-8C840FFD171F}"/>
              </a:ext>
            </a:extLst>
          </p:cNvPr>
          <p:cNvSpPr>
            <a:spLocks noGrp="1"/>
          </p:cNvSpPr>
          <p:nvPr>
            <p:ph type="sldNum" sz="quarter" idx="11"/>
          </p:nvPr>
        </p:nvSpPr>
        <p:spPr/>
        <p:txBody>
          <a:bodyPr/>
          <a:lstStyle/>
          <a:p>
            <a:fld id="{8104F6A1-2455-E240-8290-4511D1A1F35E}" type="slidenum">
              <a:rPr lang="en-US" altLang="de-DE"/>
              <a:pPr/>
              <a:t>10</a:t>
            </a:fld>
            <a:endParaRPr lang="en-US" altLang="de-DE"/>
          </a:p>
        </p:txBody>
      </p:sp>
      <p:sp>
        <p:nvSpPr>
          <p:cNvPr id="115715" name="Text Box 1027">
            <a:extLst>
              <a:ext uri="{FF2B5EF4-FFF2-40B4-BE49-F238E27FC236}">
                <a16:creationId xmlns:a16="http://schemas.microsoft.com/office/drawing/2014/main" id="{3BA7F159-EECB-1A43-B70B-58EC5C6A1983}"/>
              </a:ext>
            </a:extLst>
          </p:cNvPr>
          <p:cNvSpPr txBox="1">
            <a:spLocks noChangeArrowheads="1"/>
          </p:cNvSpPr>
          <p:nvPr/>
        </p:nvSpPr>
        <p:spPr bwMode="auto">
          <a:xfrm>
            <a:off x="228600" y="228600"/>
            <a:ext cx="472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Was bleibt?</a:t>
            </a:r>
            <a:endParaRPr lang="de-DE" altLang="de-DE" b="1">
              <a:latin typeface="Arial" panose="020B0604020202020204" pitchFamily="34" charset="0"/>
            </a:endParaRPr>
          </a:p>
        </p:txBody>
      </p:sp>
      <p:sp>
        <p:nvSpPr>
          <p:cNvPr id="115716" name="Text Box 1028">
            <a:extLst>
              <a:ext uri="{FF2B5EF4-FFF2-40B4-BE49-F238E27FC236}">
                <a16:creationId xmlns:a16="http://schemas.microsoft.com/office/drawing/2014/main" id="{B23BCD29-7013-F646-A6FC-FDA61D7D334A}"/>
              </a:ext>
            </a:extLst>
          </p:cNvPr>
          <p:cNvSpPr txBox="1">
            <a:spLocks noChangeArrowheads="1"/>
          </p:cNvSpPr>
          <p:nvPr/>
        </p:nvSpPr>
        <p:spPr bwMode="auto">
          <a:xfrm>
            <a:off x="2552700" y="1905000"/>
            <a:ext cx="3867150"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latin typeface="Arial" panose="020B0604020202020204" pitchFamily="34" charset="0"/>
              </a:rPr>
              <a:t>Theater und Film</a:t>
            </a:r>
            <a:endParaRPr lang="de-DE" altLang="de-DE" b="1"/>
          </a:p>
        </p:txBody>
      </p:sp>
      <p:sp>
        <p:nvSpPr>
          <p:cNvPr id="115717" name="Text Box 1029">
            <a:extLst>
              <a:ext uri="{FF2B5EF4-FFF2-40B4-BE49-F238E27FC236}">
                <a16:creationId xmlns:a16="http://schemas.microsoft.com/office/drawing/2014/main" id="{6245C3A8-D018-DA4F-A6C8-6D1A40A75E12}"/>
              </a:ext>
            </a:extLst>
          </p:cNvPr>
          <p:cNvSpPr txBox="1">
            <a:spLocks noChangeArrowheads="1"/>
          </p:cNvSpPr>
          <p:nvPr/>
        </p:nvSpPr>
        <p:spPr bwMode="auto">
          <a:xfrm>
            <a:off x="1752600" y="2667000"/>
            <a:ext cx="5467350"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3600" b="1">
                <a:latin typeface="Arial" panose="020B0604020202020204" pitchFamily="34" charset="0"/>
              </a:rPr>
              <a:t>Pferdekutsche und Auto</a:t>
            </a:r>
            <a:endParaRPr lang="de-DE" altLang="de-DE" b="1"/>
          </a:p>
        </p:txBody>
      </p:sp>
      <p:sp>
        <p:nvSpPr>
          <p:cNvPr id="115718" name="Text Box 1030">
            <a:extLst>
              <a:ext uri="{FF2B5EF4-FFF2-40B4-BE49-F238E27FC236}">
                <a16:creationId xmlns:a16="http://schemas.microsoft.com/office/drawing/2014/main" id="{DDB3EF98-21F2-E44C-9ED4-7AB83AD9D7CE}"/>
              </a:ext>
            </a:extLst>
          </p:cNvPr>
          <p:cNvSpPr txBox="1">
            <a:spLocks noChangeArrowheads="1"/>
          </p:cNvSpPr>
          <p:nvPr/>
        </p:nvSpPr>
        <p:spPr bwMode="auto">
          <a:xfrm>
            <a:off x="1323975" y="3810000"/>
            <a:ext cx="6324600" cy="11906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de-DE" altLang="de-DE" sz="3600" b="1">
                <a:latin typeface="Arial" panose="020B0604020202020204" pitchFamily="34" charset="0"/>
              </a:rPr>
              <a:t>persönlicher Kontakt </a:t>
            </a:r>
            <a:br>
              <a:rPr lang="de-DE" altLang="de-DE" sz="3600" b="1">
                <a:latin typeface="Arial" panose="020B0604020202020204" pitchFamily="34" charset="0"/>
              </a:rPr>
            </a:br>
            <a:r>
              <a:rPr lang="de-DE" altLang="de-DE" sz="3600" b="1">
                <a:latin typeface="Arial" panose="020B0604020202020204" pitchFamily="34" charset="0"/>
              </a:rPr>
              <a:t> </a:t>
            </a:r>
            <a:r>
              <a:rPr lang="de-DE" altLang="de-DE" sz="3600" b="1" i="1" u="sng">
                <a:latin typeface="Arial" panose="020B0604020202020204" pitchFamily="34" charset="0"/>
              </a:rPr>
              <a:t>und</a:t>
            </a:r>
            <a:r>
              <a:rPr lang="de-DE" altLang="de-DE" sz="3600" b="1">
                <a:latin typeface="Arial" panose="020B0604020202020204" pitchFamily="34" charset="0"/>
              </a:rPr>
              <a:t> Virtualität</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115716"/>
                                        </p:tgtEl>
                                        <p:attrNameLst>
                                          <p:attrName>style.visibility</p:attrName>
                                        </p:attrNameLst>
                                      </p:cBhvr>
                                      <p:to>
                                        <p:strVal val="visible"/>
                                      </p:to>
                                    </p:set>
                                    <p:animEffect transition="in" filter="dissolve">
                                      <p:cBhvr>
                                        <p:cTn id="11" dur="500"/>
                                        <p:tgtEl>
                                          <p:spTgt spid="1157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5717"/>
                                        </p:tgtEl>
                                        <p:attrNameLst>
                                          <p:attrName>style.visibility</p:attrName>
                                        </p:attrNameLst>
                                      </p:cBhvr>
                                      <p:to>
                                        <p:strVal val="visible"/>
                                      </p:to>
                                    </p:set>
                                    <p:animEffect transition="in" filter="dissolve">
                                      <p:cBhvr>
                                        <p:cTn id="16" dur="500"/>
                                        <p:tgtEl>
                                          <p:spTgt spid="11571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5718"/>
                                        </p:tgtEl>
                                        <p:attrNameLst>
                                          <p:attrName>style.visibility</p:attrName>
                                        </p:attrNameLst>
                                      </p:cBhvr>
                                      <p:to>
                                        <p:strVal val="visible"/>
                                      </p:to>
                                    </p:set>
                                    <p:animEffect transition="in" filter="dissolve">
                                      <p:cBhvr>
                                        <p:cTn id="21" dur="500"/>
                                        <p:tgtEl>
                                          <p:spTgt spid="115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utoUpdateAnimBg="0"/>
      <p:bldP spid="115716" grpId="0" animBg="1" autoUpdateAnimBg="0"/>
      <p:bldP spid="115717" grpId="0" animBg="1" autoUpdateAnimBg="0"/>
      <p:bldP spid="11571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AAD28690-ECED-464B-8633-7680E4BA6058}"/>
              </a:ext>
            </a:extLst>
          </p:cNvPr>
          <p:cNvSpPr>
            <a:spLocks noGrp="1"/>
          </p:cNvSpPr>
          <p:nvPr>
            <p:ph type="dt" sz="half" idx="10"/>
          </p:nvPr>
        </p:nvSpPr>
        <p:spPr/>
        <p:txBody>
          <a:bodyPr/>
          <a:lstStyle/>
          <a:p>
            <a:r>
              <a:rPr lang="en-US" altLang="de-DE"/>
              <a:t>25.07.2001</a:t>
            </a:r>
          </a:p>
        </p:txBody>
      </p:sp>
      <p:sp>
        <p:nvSpPr>
          <p:cNvPr id="21" name="Foliennummernplatzhalter 2">
            <a:extLst>
              <a:ext uri="{FF2B5EF4-FFF2-40B4-BE49-F238E27FC236}">
                <a16:creationId xmlns:a16="http://schemas.microsoft.com/office/drawing/2014/main" id="{0A6BADAC-6918-D24B-8022-8E2FDC34A388}"/>
              </a:ext>
            </a:extLst>
          </p:cNvPr>
          <p:cNvSpPr>
            <a:spLocks noGrp="1"/>
          </p:cNvSpPr>
          <p:nvPr>
            <p:ph type="sldNum" sz="quarter" idx="11"/>
          </p:nvPr>
        </p:nvSpPr>
        <p:spPr/>
        <p:txBody>
          <a:bodyPr/>
          <a:lstStyle/>
          <a:p>
            <a:fld id="{88B40137-89A2-7142-A71B-AE78160F240B}" type="slidenum">
              <a:rPr lang="en-US" altLang="de-DE"/>
              <a:pPr/>
              <a:t>11</a:t>
            </a:fld>
            <a:endParaRPr lang="en-US" altLang="de-DE"/>
          </a:p>
        </p:txBody>
      </p:sp>
      <p:sp>
        <p:nvSpPr>
          <p:cNvPr id="97283" name="Text Box 3">
            <a:extLst>
              <a:ext uri="{FF2B5EF4-FFF2-40B4-BE49-F238E27FC236}">
                <a16:creationId xmlns:a16="http://schemas.microsoft.com/office/drawing/2014/main" id="{EBA77189-F046-E74C-BE39-506914D6328C}"/>
              </a:ext>
            </a:extLst>
          </p:cNvPr>
          <p:cNvSpPr txBox="1">
            <a:spLocks noChangeArrowheads="1"/>
          </p:cNvSpPr>
          <p:nvPr/>
        </p:nvSpPr>
        <p:spPr bwMode="auto">
          <a:xfrm>
            <a:off x="0" y="0"/>
            <a:ext cx="6934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“Alma mater virtualis”: </a:t>
            </a:r>
          </a:p>
          <a:p>
            <a:r>
              <a:rPr lang="de-DE" altLang="de-DE" sz="4000" b="1">
                <a:latin typeface="Arial" panose="020B0604020202020204" pitchFamily="34" charset="0"/>
              </a:rPr>
              <a:t>Strategische Optionen</a:t>
            </a:r>
            <a:r>
              <a:rPr lang="de-DE" altLang="de-DE" b="1">
                <a:latin typeface="Arial" panose="020B0604020202020204" pitchFamily="34" charset="0"/>
              </a:rPr>
              <a:t> </a:t>
            </a:r>
          </a:p>
        </p:txBody>
      </p:sp>
      <p:sp>
        <p:nvSpPr>
          <p:cNvPr id="97284" name="Rectangle 4">
            <a:extLst>
              <a:ext uri="{FF2B5EF4-FFF2-40B4-BE49-F238E27FC236}">
                <a16:creationId xmlns:a16="http://schemas.microsoft.com/office/drawing/2014/main" id="{406FDCE9-A817-FE46-B104-9B712722989E}"/>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5" name="Rectangle 5">
            <a:extLst>
              <a:ext uri="{FF2B5EF4-FFF2-40B4-BE49-F238E27FC236}">
                <a16:creationId xmlns:a16="http://schemas.microsoft.com/office/drawing/2014/main" id="{9C925BAC-C4B3-2944-AB28-D32A7CF0E8B5}"/>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6" name="Rectangle 6">
            <a:extLst>
              <a:ext uri="{FF2B5EF4-FFF2-40B4-BE49-F238E27FC236}">
                <a16:creationId xmlns:a16="http://schemas.microsoft.com/office/drawing/2014/main" id="{DDDD466C-9DE6-6341-BB82-72A42945D733}"/>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7" name="Rectangle 7">
            <a:extLst>
              <a:ext uri="{FF2B5EF4-FFF2-40B4-BE49-F238E27FC236}">
                <a16:creationId xmlns:a16="http://schemas.microsoft.com/office/drawing/2014/main" id="{273758B0-D1A9-2B4B-AFCE-A8CD988EC876}"/>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8" name="Rectangle 8">
            <a:extLst>
              <a:ext uri="{FF2B5EF4-FFF2-40B4-BE49-F238E27FC236}">
                <a16:creationId xmlns:a16="http://schemas.microsoft.com/office/drawing/2014/main" id="{34B36C32-41F1-DF4C-BB94-3C9D8C41EE33}"/>
              </a:ext>
            </a:extLst>
          </p:cNvPr>
          <p:cNvSpPr>
            <a:spLocks noChangeArrowheads="1"/>
          </p:cNvSpPr>
          <p:nvPr/>
        </p:nvSpPr>
        <p:spPr bwMode="auto">
          <a:xfrm>
            <a:off x="4319588" y="2743200"/>
            <a:ext cx="1295400" cy="1371600"/>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89" name="Rectangle 9">
            <a:extLst>
              <a:ext uri="{FF2B5EF4-FFF2-40B4-BE49-F238E27FC236}">
                <a16:creationId xmlns:a16="http://schemas.microsoft.com/office/drawing/2014/main" id="{251F6BD6-A115-5C47-9975-E769AF4D4B85}"/>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0" name="Rectangle 10">
            <a:extLst>
              <a:ext uri="{FF2B5EF4-FFF2-40B4-BE49-F238E27FC236}">
                <a16:creationId xmlns:a16="http://schemas.microsoft.com/office/drawing/2014/main" id="{6148779F-AEE2-6847-92C5-3E5159A69657}"/>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1" name="Rectangle 11">
            <a:extLst>
              <a:ext uri="{FF2B5EF4-FFF2-40B4-BE49-F238E27FC236}">
                <a16:creationId xmlns:a16="http://schemas.microsoft.com/office/drawing/2014/main" id="{324B3EBE-286F-BC4D-9A3E-CB103C556955}"/>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7292" name="Text Box 12">
            <a:extLst>
              <a:ext uri="{FF2B5EF4-FFF2-40B4-BE49-F238E27FC236}">
                <a16:creationId xmlns:a16="http://schemas.microsoft.com/office/drawing/2014/main" id="{0D8011DB-18C1-A345-A53D-1A45FE2CC586}"/>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97293" name="Text Box 13">
            <a:extLst>
              <a:ext uri="{FF2B5EF4-FFF2-40B4-BE49-F238E27FC236}">
                <a16:creationId xmlns:a16="http://schemas.microsoft.com/office/drawing/2014/main" id="{D23786E1-A8B7-304C-B6AB-4DF4B3EC10AA}"/>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97294" name="Text Box 14">
            <a:extLst>
              <a:ext uri="{FF2B5EF4-FFF2-40B4-BE49-F238E27FC236}">
                <a16:creationId xmlns:a16="http://schemas.microsoft.com/office/drawing/2014/main" id="{6EDA7144-34FF-7248-B87A-7A3F7CEF65F8}"/>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97295" name="Text Box 15">
            <a:extLst>
              <a:ext uri="{FF2B5EF4-FFF2-40B4-BE49-F238E27FC236}">
                <a16:creationId xmlns:a16="http://schemas.microsoft.com/office/drawing/2014/main" id="{2D3C9861-A178-D34D-BDCD-AD89F488DE68}"/>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7296" name="Text Box 16">
            <a:extLst>
              <a:ext uri="{FF2B5EF4-FFF2-40B4-BE49-F238E27FC236}">
                <a16:creationId xmlns:a16="http://schemas.microsoft.com/office/drawing/2014/main" id="{09BF6D88-329D-A749-89CB-8B3485EAFC87}"/>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97297" name="Text Box 17">
            <a:extLst>
              <a:ext uri="{FF2B5EF4-FFF2-40B4-BE49-F238E27FC236}">
                <a16:creationId xmlns:a16="http://schemas.microsoft.com/office/drawing/2014/main" id="{6A235F30-C286-2B47-AF65-BF174C74D43D}"/>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7298" name="Text Box 18">
            <a:extLst>
              <a:ext uri="{FF2B5EF4-FFF2-40B4-BE49-F238E27FC236}">
                <a16:creationId xmlns:a16="http://schemas.microsoft.com/office/drawing/2014/main" id="{F2648C05-1063-794D-820C-3E873A92F5A7}"/>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7299" name="Text Box 19">
            <a:extLst>
              <a:ext uri="{FF2B5EF4-FFF2-40B4-BE49-F238E27FC236}">
                <a16:creationId xmlns:a16="http://schemas.microsoft.com/office/drawing/2014/main" id="{8C605DD7-23AA-B44A-86EB-1B81D764076E}"/>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7300" name="Text Box 20">
            <a:extLst>
              <a:ext uri="{FF2B5EF4-FFF2-40B4-BE49-F238E27FC236}">
                <a16:creationId xmlns:a16="http://schemas.microsoft.com/office/drawing/2014/main" id="{35364899-01E0-7144-9BAD-8B6EAD104B4F}"/>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dissolve">
                                      <p:cBhvr>
                                        <p:cTn id="7" dur="500"/>
                                        <p:tgtEl>
                                          <p:spTgt spid="9728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97285"/>
                                        </p:tgtEl>
                                        <p:attrNameLst>
                                          <p:attrName>style.visibility</p:attrName>
                                        </p:attrNameLst>
                                      </p:cBhvr>
                                      <p:to>
                                        <p:strVal val="visible"/>
                                      </p:to>
                                    </p:set>
                                    <p:animEffect transition="in" filter="dissolve">
                                      <p:cBhvr>
                                        <p:cTn id="11" dur="500"/>
                                        <p:tgtEl>
                                          <p:spTgt spid="97285"/>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97286"/>
                                        </p:tgtEl>
                                        <p:attrNameLst>
                                          <p:attrName>style.visibility</p:attrName>
                                        </p:attrNameLst>
                                      </p:cBhvr>
                                      <p:to>
                                        <p:strVal val="visible"/>
                                      </p:to>
                                    </p:set>
                                    <p:animEffect transition="in" filter="dissolve">
                                      <p:cBhvr>
                                        <p:cTn id="15" dur="500"/>
                                        <p:tgtEl>
                                          <p:spTgt spid="97286"/>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97287"/>
                                        </p:tgtEl>
                                        <p:attrNameLst>
                                          <p:attrName>style.visibility</p:attrName>
                                        </p:attrNameLst>
                                      </p:cBhvr>
                                      <p:to>
                                        <p:strVal val="visible"/>
                                      </p:to>
                                    </p:set>
                                    <p:animEffect transition="in" filter="dissolve">
                                      <p:cBhvr>
                                        <p:cTn id="19" dur="500"/>
                                        <p:tgtEl>
                                          <p:spTgt spid="97287"/>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97288"/>
                                        </p:tgtEl>
                                        <p:attrNameLst>
                                          <p:attrName>style.visibility</p:attrName>
                                        </p:attrNameLst>
                                      </p:cBhvr>
                                      <p:to>
                                        <p:strVal val="visible"/>
                                      </p:to>
                                    </p:set>
                                    <p:animEffect transition="in" filter="dissolve">
                                      <p:cBhvr>
                                        <p:cTn id="23" dur="500"/>
                                        <p:tgtEl>
                                          <p:spTgt spid="97288"/>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97289"/>
                                        </p:tgtEl>
                                        <p:attrNameLst>
                                          <p:attrName>style.visibility</p:attrName>
                                        </p:attrNameLst>
                                      </p:cBhvr>
                                      <p:to>
                                        <p:strVal val="visible"/>
                                      </p:to>
                                    </p:set>
                                    <p:animEffect transition="in" filter="dissolve">
                                      <p:cBhvr>
                                        <p:cTn id="27" dur="500"/>
                                        <p:tgtEl>
                                          <p:spTgt spid="97289"/>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97290"/>
                                        </p:tgtEl>
                                        <p:attrNameLst>
                                          <p:attrName>style.visibility</p:attrName>
                                        </p:attrNameLst>
                                      </p:cBhvr>
                                      <p:to>
                                        <p:strVal val="visible"/>
                                      </p:to>
                                    </p:set>
                                    <p:animEffect transition="in" filter="dissolve">
                                      <p:cBhvr>
                                        <p:cTn id="31" dur="500"/>
                                        <p:tgtEl>
                                          <p:spTgt spid="97290"/>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97291"/>
                                        </p:tgtEl>
                                        <p:attrNameLst>
                                          <p:attrName>style.visibility</p:attrName>
                                        </p:attrNameLst>
                                      </p:cBhvr>
                                      <p:to>
                                        <p:strVal val="visible"/>
                                      </p:to>
                                    </p:set>
                                    <p:animEffect transition="in" filter="dissolve">
                                      <p:cBhvr>
                                        <p:cTn id="35" dur="500"/>
                                        <p:tgtEl>
                                          <p:spTgt spid="9729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32" fill="hold" grpId="0" nodeType="clickEffect">
                                  <p:stCondLst>
                                    <p:cond delay="0"/>
                                  </p:stCondLst>
                                  <p:childTnLst>
                                    <p:set>
                                      <p:cBhvr>
                                        <p:cTn id="39" dur="1" fill="hold">
                                          <p:stCondLst>
                                            <p:cond delay="0"/>
                                          </p:stCondLst>
                                        </p:cTn>
                                        <p:tgtEl>
                                          <p:spTgt spid="97293"/>
                                        </p:tgtEl>
                                        <p:attrNameLst>
                                          <p:attrName>style.visibility</p:attrName>
                                        </p:attrNameLst>
                                      </p:cBhvr>
                                      <p:to>
                                        <p:strVal val="visible"/>
                                      </p:to>
                                    </p:set>
                                    <p:animEffect transition="in" filter="box(out)">
                                      <p:cBhvr>
                                        <p:cTn id="40" dur="500"/>
                                        <p:tgtEl>
                                          <p:spTgt spid="9729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32" fill="hold" grpId="0" nodeType="clickEffect">
                                  <p:stCondLst>
                                    <p:cond delay="0"/>
                                  </p:stCondLst>
                                  <p:childTnLst>
                                    <p:set>
                                      <p:cBhvr>
                                        <p:cTn id="44" dur="1" fill="hold">
                                          <p:stCondLst>
                                            <p:cond delay="0"/>
                                          </p:stCondLst>
                                        </p:cTn>
                                        <p:tgtEl>
                                          <p:spTgt spid="97299"/>
                                        </p:tgtEl>
                                        <p:attrNameLst>
                                          <p:attrName>style.visibility</p:attrName>
                                        </p:attrNameLst>
                                      </p:cBhvr>
                                      <p:to>
                                        <p:strVal val="visible"/>
                                      </p:to>
                                    </p:set>
                                    <p:animEffect transition="in" filter="box(out)">
                                      <p:cBhvr>
                                        <p:cTn id="45" dur="500"/>
                                        <p:tgtEl>
                                          <p:spTgt spid="9729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32" fill="hold" grpId="0" nodeType="clickEffect">
                                  <p:stCondLst>
                                    <p:cond delay="0"/>
                                  </p:stCondLst>
                                  <p:childTnLst>
                                    <p:set>
                                      <p:cBhvr>
                                        <p:cTn id="49" dur="1" fill="hold">
                                          <p:stCondLst>
                                            <p:cond delay="0"/>
                                          </p:stCondLst>
                                        </p:cTn>
                                        <p:tgtEl>
                                          <p:spTgt spid="97300"/>
                                        </p:tgtEl>
                                        <p:attrNameLst>
                                          <p:attrName>style.visibility</p:attrName>
                                        </p:attrNameLst>
                                      </p:cBhvr>
                                      <p:to>
                                        <p:strVal val="visible"/>
                                      </p:to>
                                    </p:set>
                                    <p:animEffect transition="in" filter="box(out)">
                                      <p:cBhvr>
                                        <p:cTn id="50" dur="500"/>
                                        <p:tgtEl>
                                          <p:spTgt spid="9730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32" fill="hold" grpId="0" nodeType="clickEffect">
                                  <p:stCondLst>
                                    <p:cond delay="0"/>
                                  </p:stCondLst>
                                  <p:childTnLst>
                                    <p:set>
                                      <p:cBhvr>
                                        <p:cTn id="54" dur="1" fill="hold">
                                          <p:stCondLst>
                                            <p:cond delay="0"/>
                                          </p:stCondLst>
                                        </p:cTn>
                                        <p:tgtEl>
                                          <p:spTgt spid="97292"/>
                                        </p:tgtEl>
                                        <p:attrNameLst>
                                          <p:attrName>style.visibility</p:attrName>
                                        </p:attrNameLst>
                                      </p:cBhvr>
                                      <p:to>
                                        <p:strVal val="visible"/>
                                      </p:to>
                                    </p:set>
                                    <p:animEffect transition="in" filter="box(out)">
                                      <p:cBhvr>
                                        <p:cTn id="55" dur="500"/>
                                        <p:tgtEl>
                                          <p:spTgt spid="9729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grpId="0" nodeType="clickEffect">
                                  <p:stCondLst>
                                    <p:cond delay="0"/>
                                  </p:stCondLst>
                                  <p:childTnLst>
                                    <p:set>
                                      <p:cBhvr>
                                        <p:cTn id="59" dur="1" fill="hold">
                                          <p:stCondLst>
                                            <p:cond delay="0"/>
                                          </p:stCondLst>
                                        </p:cTn>
                                        <p:tgtEl>
                                          <p:spTgt spid="97295"/>
                                        </p:tgtEl>
                                        <p:attrNameLst>
                                          <p:attrName>style.visibility</p:attrName>
                                        </p:attrNameLst>
                                      </p:cBhvr>
                                      <p:to>
                                        <p:strVal val="visible"/>
                                      </p:to>
                                    </p:set>
                                    <p:animEffect transition="in" filter="box(out)">
                                      <p:cBhvr>
                                        <p:cTn id="60" dur="500"/>
                                        <p:tgtEl>
                                          <p:spTgt spid="9729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32" fill="hold" grpId="0" nodeType="clickEffect">
                                  <p:stCondLst>
                                    <p:cond delay="0"/>
                                  </p:stCondLst>
                                  <p:childTnLst>
                                    <p:set>
                                      <p:cBhvr>
                                        <p:cTn id="64" dur="1" fill="hold">
                                          <p:stCondLst>
                                            <p:cond delay="0"/>
                                          </p:stCondLst>
                                        </p:cTn>
                                        <p:tgtEl>
                                          <p:spTgt spid="97296"/>
                                        </p:tgtEl>
                                        <p:attrNameLst>
                                          <p:attrName>style.visibility</p:attrName>
                                        </p:attrNameLst>
                                      </p:cBhvr>
                                      <p:to>
                                        <p:strVal val="visible"/>
                                      </p:to>
                                    </p:set>
                                    <p:animEffect transition="in" filter="box(out)">
                                      <p:cBhvr>
                                        <p:cTn id="65" dur="500"/>
                                        <p:tgtEl>
                                          <p:spTgt spid="9729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ntr" presetSubtype="32" fill="hold" grpId="0" nodeType="clickEffect">
                                  <p:stCondLst>
                                    <p:cond delay="0"/>
                                  </p:stCondLst>
                                  <p:childTnLst>
                                    <p:set>
                                      <p:cBhvr>
                                        <p:cTn id="69" dur="1" fill="hold">
                                          <p:stCondLst>
                                            <p:cond delay="0"/>
                                          </p:stCondLst>
                                        </p:cTn>
                                        <p:tgtEl>
                                          <p:spTgt spid="97294"/>
                                        </p:tgtEl>
                                        <p:attrNameLst>
                                          <p:attrName>style.visibility</p:attrName>
                                        </p:attrNameLst>
                                      </p:cBhvr>
                                      <p:to>
                                        <p:strVal val="visible"/>
                                      </p:to>
                                    </p:set>
                                    <p:animEffect transition="in" filter="box(out)">
                                      <p:cBhvr>
                                        <p:cTn id="70" dur="500"/>
                                        <p:tgtEl>
                                          <p:spTgt spid="9729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32" fill="hold" grpId="0" nodeType="clickEffect">
                                  <p:stCondLst>
                                    <p:cond delay="0"/>
                                  </p:stCondLst>
                                  <p:childTnLst>
                                    <p:set>
                                      <p:cBhvr>
                                        <p:cTn id="74" dur="1" fill="hold">
                                          <p:stCondLst>
                                            <p:cond delay="0"/>
                                          </p:stCondLst>
                                        </p:cTn>
                                        <p:tgtEl>
                                          <p:spTgt spid="97297"/>
                                        </p:tgtEl>
                                        <p:attrNameLst>
                                          <p:attrName>style.visibility</p:attrName>
                                        </p:attrNameLst>
                                      </p:cBhvr>
                                      <p:to>
                                        <p:strVal val="visible"/>
                                      </p:to>
                                    </p:set>
                                    <p:animEffect transition="in" filter="box(out)">
                                      <p:cBhvr>
                                        <p:cTn id="75" dur="500"/>
                                        <p:tgtEl>
                                          <p:spTgt spid="9729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ntr" presetSubtype="32" fill="hold" grpId="0" nodeType="clickEffect">
                                  <p:stCondLst>
                                    <p:cond delay="0"/>
                                  </p:stCondLst>
                                  <p:childTnLst>
                                    <p:set>
                                      <p:cBhvr>
                                        <p:cTn id="79" dur="1" fill="hold">
                                          <p:stCondLst>
                                            <p:cond delay="0"/>
                                          </p:stCondLst>
                                        </p:cTn>
                                        <p:tgtEl>
                                          <p:spTgt spid="97298"/>
                                        </p:tgtEl>
                                        <p:attrNameLst>
                                          <p:attrName>style.visibility</p:attrName>
                                        </p:attrNameLst>
                                      </p:cBhvr>
                                      <p:to>
                                        <p:strVal val="visible"/>
                                      </p:to>
                                    </p:set>
                                    <p:animEffect transition="in" filter="box(out)">
                                      <p:cBhvr>
                                        <p:cTn id="80" dur="500"/>
                                        <p:tgtEl>
                                          <p:spTgt spid="97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2" grpId="0" autoUpdateAnimBg="0"/>
      <p:bldP spid="97293" grpId="0" autoUpdateAnimBg="0"/>
      <p:bldP spid="97294" grpId="0" autoUpdateAnimBg="0"/>
      <p:bldP spid="97295" grpId="0" autoUpdateAnimBg="0"/>
      <p:bldP spid="97296" grpId="0" autoUpdateAnimBg="0"/>
      <p:bldP spid="97297" grpId="0" autoUpdateAnimBg="0"/>
      <p:bldP spid="97298" grpId="0" autoUpdateAnimBg="0"/>
      <p:bldP spid="97299" grpId="0" autoUpdateAnimBg="0"/>
      <p:bldP spid="9730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B47D8711-03A1-DD4A-83EE-6919A11B598D}"/>
              </a:ext>
            </a:extLst>
          </p:cNvPr>
          <p:cNvSpPr>
            <a:spLocks noGrp="1"/>
          </p:cNvSpPr>
          <p:nvPr>
            <p:ph type="dt" sz="half" idx="10"/>
          </p:nvPr>
        </p:nvSpPr>
        <p:spPr/>
        <p:txBody>
          <a:bodyPr/>
          <a:lstStyle/>
          <a:p>
            <a:r>
              <a:rPr lang="en-US" altLang="de-DE"/>
              <a:t>25.07.2001</a:t>
            </a:r>
          </a:p>
        </p:txBody>
      </p:sp>
      <p:sp>
        <p:nvSpPr>
          <p:cNvPr id="21" name="Foliennummernplatzhalter 2">
            <a:extLst>
              <a:ext uri="{FF2B5EF4-FFF2-40B4-BE49-F238E27FC236}">
                <a16:creationId xmlns:a16="http://schemas.microsoft.com/office/drawing/2014/main" id="{35FBE83F-FFBC-F24A-B9EA-4CDB4F5DBC69}"/>
              </a:ext>
            </a:extLst>
          </p:cNvPr>
          <p:cNvSpPr>
            <a:spLocks noGrp="1"/>
          </p:cNvSpPr>
          <p:nvPr>
            <p:ph type="sldNum" sz="quarter" idx="11"/>
          </p:nvPr>
        </p:nvSpPr>
        <p:spPr/>
        <p:txBody>
          <a:bodyPr/>
          <a:lstStyle/>
          <a:p>
            <a:fld id="{0DB5CC5C-9847-8846-AEDD-BA2A6D87F93E}" type="slidenum">
              <a:rPr lang="en-US" altLang="de-DE"/>
              <a:pPr/>
              <a:t>12</a:t>
            </a:fld>
            <a:endParaRPr lang="en-US" altLang="de-DE"/>
          </a:p>
        </p:txBody>
      </p:sp>
      <p:sp>
        <p:nvSpPr>
          <p:cNvPr id="99331" name="Rectangle 3">
            <a:extLst>
              <a:ext uri="{FF2B5EF4-FFF2-40B4-BE49-F238E27FC236}">
                <a16:creationId xmlns:a16="http://schemas.microsoft.com/office/drawing/2014/main" id="{F77D2C8F-E794-3A44-9BDD-2EBA1FA13D7C}"/>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2" name="Rectangle 4">
            <a:extLst>
              <a:ext uri="{FF2B5EF4-FFF2-40B4-BE49-F238E27FC236}">
                <a16:creationId xmlns:a16="http://schemas.microsoft.com/office/drawing/2014/main" id="{37DE2A5A-BC4B-6243-A243-0BB212D915D8}"/>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3" name="Rectangle 5">
            <a:extLst>
              <a:ext uri="{FF2B5EF4-FFF2-40B4-BE49-F238E27FC236}">
                <a16:creationId xmlns:a16="http://schemas.microsoft.com/office/drawing/2014/main" id="{386CF57A-A46F-454E-BD9B-E5084DE9475E}"/>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4" name="Rectangle 6">
            <a:extLst>
              <a:ext uri="{FF2B5EF4-FFF2-40B4-BE49-F238E27FC236}">
                <a16:creationId xmlns:a16="http://schemas.microsoft.com/office/drawing/2014/main" id="{743AE52E-FFE5-9F4F-AB15-56449ED82C3F}"/>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5" name="Rectangle 7">
            <a:extLst>
              <a:ext uri="{FF2B5EF4-FFF2-40B4-BE49-F238E27FC236}">
                <a16:creationId xmlns:a16="http://schemas.microsoft.com/office/drawing/2014/main" id="{F0555195-7B34-D947-9E2C-9CBE7C8E9E34}"/>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6" name="Rectangle 8">
            <a:extLst>
              <a:ext uri="{FF2B5EF4-FFF2-40B4-BE49-F238E27FC236}">
                <a16:creationId xmlns:a16="http://schemas.microsoft.com/office/drawing/2014/main" id="{3A97C889-F48B-2F44-8B42-31F060014DEE}"/>
              </a:ext>
            </a:extLst>
          </p:cNvPr>
          <p:cNvSpPr>
            <a:spLocks noChangeArrowheads="1"/>
          </p:cNvSpPr>
          <p:nvPr/>
        </p:nvSpPr>
        <p:spPr bwMode="auto">
          <a:xfrm>
            <a:off x="3352800" y="3124200"/>
            <a:ext cx="1295400" cy="1371600"/>
          </a:xfrm>
          <a:prstGeom prst="rect">
            <a:avLst/>
          </a:prstGeom>
          <a:solidFill>
            <a:srgbClr val="FF00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7" name="Rectangle 9">
            <a:extLst>
              <a:ext uri="{FF2B5EF4-FFF2-40B4-BE49-F238E27FC236}">
                <a16:creationId xmlns:a16="http://schemas.microsoft.com/office/drawing/2014/main" id="{CB80607A-EBC3-4C4D-9176-93E60DE87C85}"/>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38" name="Text Box 10">
            <a:extLst>
              <a:ext uri="{FF2B5EF4-FFF2-40B4-BE49-F238E27FC236}">
                <a16:creationId xmlns:a16="http://schemas.microsoft.com/office/drawing/2014/main" id="{E204AB4F-74AF-A244-847C-95E4961BA9AA}"/>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99339" name="Text Box 11">
            <a:extLst>
              <a:ext uri="{FF2B5EF4-FFF2-40B4-BE49-F238E27FC236}">
                <a16:creationId xmlns:a16="http://schemas.microsoft.com/office/drawing/2014/main" id="{5CB132C0-A4BF-1445-8DFA-42301737DDA1}"/>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99340" name="Text Box 12">
            <a:extLst>
              <a:ext uri="{FF2B5EF4-FFF2-40B4-BE49-F238E27FC236}">
                <a16:creationId xmlns:a16="http://schemas.microsoft.com/office/drawing/2014/main" id="{2670C6C5-8041-2847-BA5C-22F888BA1EA1}"/>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99341" name="Text Box 13">
            <a:extLst>
              <a:ext uri="{FF2B5EF4-FFF2-40B4-BE49-F238E27FC236}">
                <a16:creationId xmlns:a16="http://schemas.microsoft.com/office/drawing/2014/main" id="{B9E7FFFF-D023-C942-B7CD-8DCA092E4F68}"/>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99342" name="Text Box 14">
            <a:extLst>
              <a:ext uri="{FF2B5EF4-FFF2-40B4-BE49-F238E27FC236}">
                <a16:creationId xmlns:a16="http://schemas.microsoft.com/office/drawing/2014/main" id="{D30F3028-0809-6742-B9C4-5E8E21D923EC}"/>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99343" name="Text Box 15">
            <a:extLst>
              <a:ext uri="{FF2B5EF4-FFF2-40B4-BE49-F238E27FC236}">
                <a16:creationId xmlns:a16="http://schemas.microsoft.com/office/drawing/2014/main" id="{073BC659-9901-FF41-BB74-5EE97AC86D59}"/>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99344" name="Text Box 16">
            <a:extLst>
              <a:ext uri="{FF2B5EF4-FFF2-40B4-BE49-F238E27FC236}">
                <a16:creationId xmlns:a16="http://schemas.microsoft.com/office/drawing/2014/main" id="{66FD06DF-84CD-994C-81E1-B4188C7C7CF8}"/>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99345" name="Text Box 17">
            <a:extLst>
              <a:ext uri="{FF2B5EF4-FFF2-40B4-BE49-F238E27FC236}">
                <a16:creationId xmlns:a16="http://schemas.microsoft.com/office/drawing/2014/main" id="{521D8E21-D297-CA49-92D4-6458CE9F91EA}"/>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99346" name="Text Box 18">
            <a:extLst>
              <a:ext uri="{FF2B5EF4-FFF2-40B4-BE49-F238E27FC236}">
                <a16:creationId xmlns:a16="http://schemas.microsoft.com/office/drawing/2014/main" id="{2579FBF4-3D5E-2B46-9DD3-9452ADDC0F70}"/>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99347" name="Rectangle 19">
            <a:extLst>
              <a:ext uri="{FF2B5EF4-FFF2-40B4-BE49-F238E27FC236}">
                <a16:creationId xmlns:a16="http://schemas.microsoft.com/office/drawing/2014/main" id="{5C1124C3-0F45-2845-A278-4E9B5FD4993E}"/>
              </a:ext>
            </a:extLst>
          </p:cNvPr>
          <p:cNvSpPr>
            <a:spLocks noChangeArrowheads="1"/>
          </p:cNvSpPr>
          <p:nvPr/>
        </p:nvSpPr>
        <p:spPr bwMode="auto">
          <a:xfrm>
            <a:off x="4648200" y="3122613"/>
            <a:ext cx="1295400" cy="1371600"/>
          </a:xfrm>
          <a:prstGeom prst="rect">
            <a:avLst/>
          </a:prstGeom>
          <a:noFill/>
          <a:ln w="9525">
            <a:solidFill>
              <a:schemeClr val="tx1"/>
            </a:solidFill>
            <a:miter lim="800000"/>
            <a:headEnd/>
            <a:tailEnd/>
          </a:ln>
          <a:effectLst/>
          <a:scene3d>
            <a:camera prst="legacyObliqueTopRight"/>
            <a:lightRig rig="legacyFlat3" dir="b"/>
          </a:scene3d>
          <a:sp3d extrusionH="8747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99348" name="Text Box 20">
            <a:extLst>
              <a:ext uri="{FF2B5EF4-FFF2-40B4-BE49-F238E27FC236}">
                <a16:creationId xmlns:a16="http://schemas.microsoft.com/office/drawing/2014/main" id="{DA267EA6-C846-9E4F-88BB-330C744DFB6D}"/>
              </a:ext>
            </a:extLst>
          </p:cNvPr>
          <p:cNvSpPr txBox="1">
            <a:spLocks noChangeArrowheads="1"/>
          </p:cNvSpPr>
          <p:nvPr/>
        </p:nvSpPr>
        <p:spPr bwMode="auto">
          <a:xfrm>
            <a:off x="481013" y="152400"/>
            <a:ext cx="45307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 Studium</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99336"/>
                                        </p:tgtEl>
                                        <p:attrNameLst>
                                          <p:attrName>style.visibility</p:attrName>
                                        </p:attrNameLst>
                                      </p:cBhvr>
                                      <p:to>
                                        <p:strVal val="visible"/>
                                      </p:to>
                                    </p:set>
                                    <p:animEffect transition="in" filter="dissolve">
                                      <p:cBhvr>
                                        <p:cTn id="7" dur="500"/>
                                        <p:tgtEl>
                                          <p:spTgt spid="9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umsplatzhalter 1">
            <a:extLst>
              <a:ext uri="{FF2B5EF4-FFF2-40B4-BE49-F238E27FC236}">
                <a16:creationId xmlns:a16="http://schemas.microsoft.com/office/drawing/2014/main" id="{AA345829-9FAD-E549-BFDB-AC3C994FAD23}"/>
              </a:ext>
            </a:extLst>
          </p:cNvPr>
          <p:cNvSpPr>
            <a:spLocks noGrp="1"/>
          </p:cNvSpPr>
          <p:nvPr>
            <p:ph type="dt" sz="half" idx="10"/>
          </p:nvPr>
        </p:nvSpPr>
        <p:spPr/>
        <p:txBody>
          <a:bodyPr/>
          <a:lstStyle/>
          <a:p>
            <a:r>
              <a:rPr lang="en-US" altLang="de-DE"/>
              <a:t>25.07.2001</a:t>
            </a:r>
          </a:p>
        </p:txBody>
      </p:sp>
      <p:sp>
        <p:nvSpPr>
          <p:cNvPr id="20" name="Foliennummernplatzhalter 2">
            <a:extLst>
              <a:ext uri="{FF2B5EF4-FFF2-40B4-BE49-F238E27FC236}">
                <a16:creationId xmlns:a16="http://schemas.microsoft.com/office/drawing/2014/main" id="{32BE44A9-90CD-E540-8ADA-4C156988ADDA}"/>
              </a:ext>
            </a:extLst>
          </p:cNvPr>
          <p:cNvSpPr>
            <a:spLocks noGrp="1"/>
          </p:cNvSpPr>
          <p:nvPr>
            <p:ph type="sldNum" sz="quarter" idx="11"/>
          </p:nvPr>
        </p:nvSpPr>
        <p:spPr/>
        <p:txBody>
          <a:bodyPr/>
          <a:lstStyle/>
          <a:p>
            <a:fld id="{0A9C845B-E0C5-D34C-BD2D-385455D7CC85}" type="slidenum">
              <a:rPr lang="en-US" altLang="de-DE"/>
              <a:pPr/>
              <a:t>13</a:t>
            </a:fld>
            <a:endParaRPr lang="en-US" altLang="de-DE"/>
          </a:p>
        </p:txBody>
      </p:sp>
      <p:sp>
        <p:nvSpPr>
          <p:cNvPr id="103428" name="Rectangle 1028">
            <a:extLst>
              <a:ext uri="{FF2B5EF4-FFF2-40B4-BE49-F238E27FC236}">
                <a16:creationId xmlns:a16="http://schemas.microsoft.com/office/drawing/2014/main" id="{5A2A9583-ED45-DF47-97D9-F72A480BDE1D}"/>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29" name="Rectangle 1029">
            <a:extLst>
              <a:ext uri="{FF2B5EF4-FFF2-40B4-BE49-F238E27FC236}">
                <a16:creationId xmlns:a16="http://schemas.microsoft.com/office/drawing/2014/main" id="{E17AA0B2-C5F2-8F47-8403-29FFDC02309C}"/>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0" name="Rectangle 1030">
            <a:extLst>
              <a:ext uri="{FF2B5EF4-FFF2-40B4-BE49-F238E27FC236}">
                <a16:creationId xmlns:a16="http://schemas.microsoft.com/office/drawing/2014/main" id="{85655F26-D09D-224C-A8C1-80989B3A2D96}"/>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1" name="Rectangle 1031">
            <a:extLst>
              <a:ext uri="{FF2B5EF4-FFF2-40B4-BE49-F238E27FC236}">
                <a16:creationId xmlns:a16="http://schemas.microsoft.com/office/drawing/2014/main" id="{FD0D0502-00D6-0B4A-9CD6-63FB0F8936AE}"/>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2" name="Rectangle 1032">
            <a:extLst>
              <a:ext uri="{FF2B5EF4-FFF2-40B4-BE49-F238E27FC236}">
                <a16:creationId xmlns:a16="http://schemas.microsoft.com/office/drawing/2014/main" id="{A0C92CE2-9204-4344-B049-D6280A800A59}"/>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3" name="Rectangle 1033">
            <a:extLst>
              <a:ext uri="{FF2B5EF4-FFF2-40B4-BE49-F238E27FC236}">
                <a16:creationId xmlns:a16="http://schemas.microsoft.com/office/drawing/2014/main" id="{B4D62BF7-C246-3B4A-80A2-5413098F2307}"/>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34" name="Text Box 1034">
            <a:extLst>
              <a:ext uri="{FF2B5EF4-FFF2-40B4-BE49-F238E27FC236}">
                <a16:creationId xmlns:a16="http://schemas.microsoft.com/office/drawing/2014/main" id="{100F9780-02A1-CC49-A3F6-20A1B4D41836}"/>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3435" name="Text Box 1035">
            <a:extLst>
              <a:ext uri="{FF2B5EF4-FFF2-40B4-BE49-F238E27FC236}">
                <a16:creationId xmlns:a16="http://schemas.microsoft.com/office/drawing/2014/main" id="{F2993E98-87C4-F149-9E37-DE600F8510E5}"/>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3436" name="Text Box 1036">
            <a:extLst>
              <a:ext uri="{FF2B5EF4-FFF2-40B4-BE49-F238E27FC236}">
                <a16:creationId xmlns:a16="http://schemas.microsoft.com/office/drawing/2014/main" id="{3F3C7256-4A4C-4B4F-BCB0-3A7F63C44F95}"/>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3437" name="Text Box 1037">
            <a:extLst>
              <a:ext uri="{FF2B5EF4-FFF2-40B4-BE49-F238E27FC236}">
                <a16:creationId xmlns:a16="http://schemas.microsoft.com/office/drawing/2014/main" id="{659D2E89-76E0-0748-8343-6C21A8C68AEC}"/>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3438" name="Text Box 1038">
            <a:extLst>
              <a:ext uri="{FF2B5EF4-FFF2-40B4-BE49-F238E27FC236}">
                <a16:creationId xmlns:a16="http://schemas.microsoft.com/office/drawing/2014/main" id="{6F916BCD-1237-7940-BD9C-6612FB2E275A}"/>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3439" name="Text Box 1039">
            <a:extLst>
              <a:ext uri="{FF2B5EF4-FFF2-40B4-BE49-F238E27FC236}">
                <a16:creationId xmlns:a16="http://schemas.microsoft.com/office/drawing/2014/main" id="{33C2A91B-6727-0344-AC8A-6E0ECA7CBB36}"/>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3440" name="Text Box 1040">
            <a:extLst>
              <a:ext uri="{FF2B5EF4-FFF2-40B4-BE49-F238E27FC236}">
                <a16:creationId xmlns:a16="http://schemas.microsoft.com/office/drawing/2014/main" id="{33E2B186-8431-D647-BE9D-2642AEC3B7A9}"/>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3441" name="Text Box 1041">
            <a:extLst>
              <a:ext uri="{FF2B5EF4-FFF2-40B4-BE49-F238E27FC236}">
                <a16:creationId xmlns:a16="http://schemas.microsoft.com/office/drawing/2014/main" id="{6F510F92-5A54-EC42-871E-A4A463C5731C}"/>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3442" name="Text Box 1042">
            <a:extLst>
              <a:ext uri="{FF2B5EF4-FFF2-40B4-BE49-F238E27FC236}">
                <a16:creationId xmlns:a16="http://schemas.microsoft.com/office/drawing/2014/main" id="{258BB1D1-7790-0946-9AEA-14276723B5AA}"/>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3443" name="Rectangle 1043">
            <a:extLst>
              <a:ext uri="{FF2B5EF4-FFF2-40B4-BE49-F238E27FC236}">
                <a16:creationId xmlns:a16="http://schemas.microsoft.com/office/drawing/2014/main" id="{3ECA8A93-BCF3-B44A-8675-08B1E7E5273A}"/>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3444" name="Text Box 1044">
            <a:extLst>
              <a:ext uri="{FF2B5EF4-FFF2-40B4-BE49-F238E27FC236}">
                <a16:creationId xmlns:a16="http://schemas.microsoft.com/office/drawing/2014/main" id="{EC058EAD-CAF5-1840-90EA-D8B30FFF46D4}"/>
              </a:ext>
            </a:extLst>
          </p:cNvPr>
          <p:cNvSpPr txBox="1">
            <a:spLocks noChangeArrowheads="1"/>
          </p:cNvSpPr>
          <p:nvPr/>
        </p:nvSpPr>
        <p:spPr bwMode="auto">
          <a:xfrm>
            <a:off x="328613" y="152400"/>
            <a:ext cx="5359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 Weiterbildung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1000"/>
                                  </p:stCondLst>
                                  <p:childTnLst>
                                    <p:set>
                                      <p:cBhvr>
                                        <p:cTn id="6" dur="1" fill="hold">
                                          <p:stCondLst>
                                            <p:cond delay="0"/>
                                          </p:stCondLst>
                                        </p:cTn>
                                        <p:tgtEl>
                                          <p:spTgt spid="103428"/>
                                        </p:tgtEl>
                                        <p:attrNameLst>
                                          <p:attrName>style.visibility</p:attrName>
                                        </p:attrNameLst>
                                      </p:cBhvr>
                                      <p:to>
                                        <p:strVal val="visible"/>
                                      </p:to>
                                    </p:set>
                                    <p:animEffect transition="in" filter="dissolve">
                                      <p:cBhvr>
                                        <p:cTn id="7"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77E08D6D-8B07-4B42-B72E-D7ACFC584C44}"/>
              </a:ext>
            </a:extLst>
          </p:cNvPr>
          <p:cNvSpPr>
            <a:spLocks noGrp="1"/>
          </p:cNvSpPr>
          <p:nvPr>
            <p:ph type="dt" sz="half" idx="10"/>
          </p:nvPr>
        </p:nvSpPr>
        <p:spPr/>
        <p:txBody>
          <a:bodyPr/>
          <a:lstStyle/>
          <a:p>
            <a:r>
              <a:rPr lang="en-US" altLang="de-DE"/>
              <a:t>25.07.2001</a:t>
            </a:r>
          </a:p>
        </p:txBody>
      </p:sp>
      <p:sp>
        <p:nvSpPr>
          <p:cNvPr id="21" name="Foliennummernplatzhalter 2">
            <a:extLst>
              <a:ext uri="{FF2B5EF4-FFF2-40B4-BE49-F238E27FC236}">
                <a16:creationId xmlns:a16="http://schemas.microsoft.com/office/drawing/2014/main" id="{6F814390-591C-E84A-B3E7-BF3CC98D5B44}"/>
              </a:ext>
            </a:extLst>
          </p:cNvPr>
          <p:cNvSpPr>
            <a:spLocks noGrp="1"/>
          </p:cNvSpPr>
          <p:nvPr>
            <p:ph type="sldNum" sz="quarter" idx="11"/>
          </p:nvPr>
        </p:nvSpPr>
        <p:spPr/>
        <p:txBody>
          <a:bodyPr/>
          <a:lstStyle/>
          <a:p>
            <a:fld id="{D82A74DF-CD63-8444-B771-9ADC945AEDCA}" type="slidenum">
              <a:rPr lang="en-US" altLang="de-DE"/>
              <a:pPr/>
              <a:t>14</a:t>
            </a:fld>
            <a:endParaRPr lang="en-US" altLang="de-DE"/>
          </a:p>
        </p:txBody>
      </p:sp>
      <p:sp>
        <p:nvSpPr>
          <p:cNvPr id="101379" name="Rectangle 1027">
            <a:extLst>
              <a:ext uri="{FF2B5EF4-FFF2-40B4-BE49-F238E27FC236}">
                <a16:creationId xmlns:a16="http://schemas.microsoft.com/office/drawing/2014/main" id="{BB7F7675-CCFB-8444-9EEF-117C3D182939}"/>
              </a:ext>
            </a:extLst>
          </p:cNvPr>
          <p:cNvSpPr>
            <a:spLocks noChangeArrowheads="1"/>
          </p:cNvSpPr>
          <p:nvPr/>
        </p:nvSpPr>
        <p:spPr bwMode="auto">
          <a:xfrm>
            <a:off x="33528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0" name="Rectangle 1028">
            <a:extLst>
              <a:ext uri="{FF2B5EF4-FFF2-40B4-BE49-F238E27FC236}">
                <a16:creationId xmlns:a16="http://schemas.microsoft.com/office/drawing/2014/main" id="{32508096-4ABC-984E-91C8-0ACD036E648C}"/>
              </a:ext>
            </a:extLst>
          </p:cNvPr>
          <p:cNvSpPr>
            <a:spLocks noChangeArrowheads="1"/>
          </p:cNvSpPr>
          <p:nvPr/>
        </p:nvSpPr>
        <p:spPr bwMode="auto">
          <a:xfrm>
            <a:off x="46482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1" name="Rectangle 1029">
            <a:extLst>
              <a:ext uri="{FF2B5EF4-FFF2-40B4-BE49-F238E27FC236}">
                <a16:creationId xmlns:a16="http://schemas.microsoft.com/office/drawing/2014/main" id="{1AFAF940-3B87-C549-BE20-72EA6DC88637}"/>
              </a:ext>
            </a:extLst>
          </p:cNvPr>
          <p:cNvSpPr>
            <a:spLocks noChangeArrowheads="1"/>
          </p:cNvSpPr>
          <p:nvPr/>
        </p:nvSpPr>
        <p:spPr bwMode="auto">
          <a:xfrm>
            <a:off x="36576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2" name="Rectangle 1030">
            <a:extLst>
              <a:ext uri="{FF2B5EF4-FFF2-40B4-BE49-F238E27FC236}">
                <a16:creationId xmlns:a16="http://schemas.microsoft.com/office/drawing/2014/main" id="{C187E772-6963-5646-AFD4-6E9559B12D31}"/>
              </a:ext>
            </a:extLst>
          </p:cNvPr>
          <p:cNvSpPr>
            <a:spLocks noChangeArrowheads="1"/>
          </p:cNvSpPr>
          <p:nvPr/>
        </p:nvSpPr>
        <p:spPr bwMode="auto">
          <a:xfrm>
            <a:off x="49530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3" name="Rectangle 1031">
            <a:extLst>
              <a:ext uri="{FF2B5EF4-FFF2-40B4-BE49-F238E27FC236}">
                <a16:creationId xmlns:a16="http://schemas.microsoft.com/office/drawing/2014/main" id="{B7AA51EC-83BF-A541-A58D-5C39F95FF0AE}"/>
              </a:ext>
            </a:extLst>
          </p:cNvPr>
          <p:cNvSpPr>
            <a:spLocks noChangeArrowheads="1"/>
          </p:cNvSpPr>
          <p:nvPr/>
        </p:nvSpPr>
        <p:spPr bwMode="auto">
          <a:xfrm>
            <a:off x="3657600" y="2971800"/>
            <a:ext cx="1295400" cy="1371600"/>
          </a:xfrm>
          <a:prstGeom prst="rect">
            <a:avLst/>
          </a:prstGeom>
          <a:solidFill>
            <a:srgbClr val="99CC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99CCFF"/>
            </a:extrusionClr>
            <a:contourClr>
              <a:srgbClr val="99CC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4" name="Rectangle 1032">
            <a:extLst>
              <a:ext uri="{FF2B5EF4-FFF2-40B4-BE49-F238E27FC236}">
                <a16:creationId xmlns:a16="http://schemas.microsoft.com/office/drawing/2014/main" id="{7CB5DC3C-67DB-FC4D-A829-3EF655CBEBED}"/>
              </a:ext>
            </a:extLst>
          </p:cNvPr>
          <p:cNvSpPr>
            <a:spLocks noChangeArrowheads="1"/>
          </p:cNvSpPr>
          <p:nvPr/>
        </p:nvSpPr>
        <p:spPr bwMode="auto">
          <a:xfrm>
            <a:off x="33528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5" name="Rectangle 1033">
            <a:extLst>
              <a:ext uri="{FF2B5EF4-FFF2-40B4-BE49-F238E27FC236}">
                <a16:creationId xmlns:a16="http://schemas.microsoft.com/office/drawing/2014/main" id="{1E257847-83C8-864E-90AC-3A63C144C8F0}"/>
              </a:ext>
            </a:extLst>
          </p:cNvPr>
          <p:cNvSpPr>
            <a:spLocks noChangeArrowheads="1"/>
          </p:cNvSpPr>
          <p:nvPr/>
        </p:nvSpPr>
        <p:spPr bwMode="auto">
          <a:xfrm>
            <a:off x="4953000" y="2971800"/>
            <a:ext cx="1295400" cy="1371600"/>
          </a:xfrm>
          <a:prstGeom prst="rect">
            <a:avLst/>
          </a:prstGeom>
          <a:solidFill>
            <a:srgbClr val="0000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00FF"/>
            </a:extrusionClr>
            <a:contourClr>
              <a:srgbClr val="0000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86" name="Text Box 1034">
            <a:extLst>
              <a:ext uri="{FF2B5EF4-FFF2-40B4-BE49-F238E27FC236}">
                <a16:creationId xmlns:a16="http://schemas.microsoft.com/office/drawing/2014/main" id="{F50B4CFB-7AAB-684B-8F0D-1DAAE4BBAB96}"/>
              </a:ext>
            </a:extLst>
          </p:cNvPr>
          <p:cNvSpPr txBox="1">
            <a:spLocks noChangeArrowheads="1"/>
          </p:cNvSpPr>
          <p:nvPr/>
        </p:nvSpPr>
        <p:spPr bwMode="auto">
          <a:xfrm>
            <a:off x="635000" y="43561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1387" name="Text Box 1035">
            <a:extLst>
              <a:ext uri="{FF2B5EF4-FFF2-40B4-BE49-F238E27FC236}">
                <a16:creationId xmlns:a16="http://schemas.microsoft.com/office/drawing/2014/main" id="{E2A66C6D-4F1A-3446-89BF-94464756138A}"/>
              </a:ext>
            </a:extLst>
          </p:cNvPr>
          <p:cNvSpPr txBox="1">
            <a:spLocks noChangeArrowheads="1"/>
          </p:cNvSpPr>
          <p:nvPr/>
        </p:nvSpPr>
        <p:spPr bwMode="auto">
          <a:xfrm>
            <a:off x="1238250" y="25892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p>
        </p:txBody>
      </p:sp>
      <p:sp>
        <p:nvSpPr>
          <p:cNvPr id="101388" name="Text Box 1036">
            <a:extLst>
              <a:ext uri="{FF2B5EF4-FFF2-40B4-BE49-F238E27FC236}">
                <a16:creationId xmlns:a16="http://schemas.microsoft.com/office/drawing/2014/main" id="{D69C401E-95DC-6343-98C5-4FB54546DE38}"/>
              </a:ext>
            </a:extLst>
          </p:cNvPr>
          <p:cNvSpPr txBox="1">
            <a:spLocks noChangeArrowheads="1"/>
          </p:cNvSpPr>
          <p:nvPr/>
        </p:nvSpPr>
        <p:spPr bwMode="auto">
          <a:xfrm>
            <a:off x="4840288" y="18542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1389" name="Text Box 1037">
            <a:extLst>
              <a:ext uri="{FF2B5EF4-FFF2-40B4-BE49-F238E27FC236}">
                <a16:creationId xmlns:a16="http://schemas.microsoft.com/office/drawing/2014/main" id="{B6B6BC8B-ADF9-6843-83C2-CC61EDDE2725}"/>
              </a:ext>
            </a:extLst>
          </p:cNvPr>
          <p:cNvSpPr txBox="1">
            <a:spLocks noChangeArrowheads="1"/>
          </p:cNvSpPr>
          <p:nvPr/>
        </p:nvSpPr>
        <p:spPr bwMode="auto">
          <a:xfrm>
            <a:off x="2362200" y="39893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1390" name="Text Box 1038">
            <a:extLst>
              <a:ext uri="{FF2B5EF4-FFF2-40B4-BE49-F238E27FC236}">
                <a16:creationId xmlns:a16="http://schemas.microsoft.com/office/drawing/2014/main" id="{AA1FFE01-37AF-B747-B989-0BA0658DD77C}"/>
              </a:ext>
            </a:extLst>
          </p:cNvPr>
          <p:cNvSpPr txBox="1">
            <a:spLocks noChangeArrowheads="1"/>
          </p:cNvSpPr>
          <p:nvPr/>
        </p:nvSpPr>
        <p:spPr bwMode="auto">
          <a:xfrm>
            <a:off x="2286000" y="48736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1391" name="Text Box 1039">
            <a:extLst>
              <a:ext uri="{FF2B5EF4-FFF2-40B4-BE49-F238E27FC236}">
                <a16:creationId xmlns:a16="http://schemas.microsoft.com/office/drawing/2014/main" id="{94500AA1-D33D-9842-8DA3-17AD44904233}"/>
              </a:ext>
            </a:extLst>
          </p:cNvPr>
          <p:cNvSpPr txBox="1">
            <a:spLocks noChangeArrowheads="1"/>
          </p:cNvSpPr>
          <p:nvPr/>
        </p:nvSpPr>
        <p:spPr bwMode="auto">
          <a:xfrm>
            <a:off x="4298950" y="22367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1392" name="Text Box 1040">
            <a:extLst>
              <a:ext uri="{FF2B5EF4-FFF2-40B4-BE49-F238E27FC236}">
                <a16:creationId xmlns:a16="http://schemas.microsoft.com/office/drawing/2014/main" id="{2652C282-1C39-ED42-828F-65557EA31204}"/>
              </a:ext>
            </a:extLst>
          </p:cNvPr>
          <p:cNvSpPr txBox="1">
            <a:spLocks noChangeArrowheads="1"/>
          </p:cNvSpPr>
          <p:nvPr/>
        </p:nvSpPr>
        <p:spPr bwMode="auto">
          <a:xfrm>
            <a:off x="5834063" y="22367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1393" name="Text Box 1041">
            <a:extLst>
              <a:ext uri="{FF2B5EF4-FFF2-40B4-BE49-F238E27FC236}">
                <a16:creationId xmlns:a16="http://schemas.microsoft.com/office/drawing/2014/main" id="{7098B623-1751-AC41-B815-D972E5B2B75C}"/>
              </a:ext>
            </a:extLst>
          </p:cNvPr>
          <p:cNvSpPr txBox="1">
            <a:spLocks noChangeArrowheads="1"/>
          </p:cNvSpPr>
          <p:nvPr/>
        </p:nvSpPr>
        <p:spPr bwMode="auto">
          <a:xfrm>
            <a:off x="2422525" y="30749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1394" name="Text Box 1042">
            <a:extLst>
              <a:ext uri="{FF2B5EF4-FFF2-40B4-BE49-F238E27FC236}">
                <a16:creationId xmlns:a16="http://schemas.microsoft.com/office/drawing/2014/main" id="{86A8D764-7442-A544-B5FB-B967F7AA57FF}"/>
              </a:ext>
            </a:extLst>
          </p:cNvPr>
          <p:cNvSpPr txBox="1">
            <a:spLocks noChangeArrowheads="1"/>
          </p:cNvSpPr>
          <p:nvPr/>
        </p:nvSpPr>
        <p:spPr bwMode="auto">
          <a:xfrm>
            <a:off x="2819400" y="25114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1395" name="Rectangle 1043">
            <a:extLst>
              <a:ext uri="{FF2B5EF4-FFF2-40B4-BE49-F238E27FC236}">
                <a16:creationId xmlns:a16="http://schemas.microsoft.com/office/drawing/2014/main" id="{FD148C74-B378-6847-91A3-C0DCCBBC3976}"/>
              </a:ext>
            </a:extLst>
          </p:cNvPr>
          <p:cNvSpPr>
            <a:spLocks noChangeArrowheads="1"/>
          </p:cNvSpPr>
          <p:nvPr/>
        </p:nvSpPr>
        <p:spPr bwMode="auto">
          <a:xfrm>
            <a:off x="46482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1396" name="Text Box 1044">
            <a:extLst>
              <a:ext uri="{FF2B5EF4-FFF2-40B4-BE49-F238E27FC236}">
                <a16:creationId xmlns:a16="http://schemas.microsoft.com/office/drawing/2014/main" id="{2CCA861A-DF6B-1E47-B545-CB1EA77E1430}"/>
              </a:ext>
            </a:extLst>
          </p:cNvPr>
          <p:cNvSpPr txBox="1">
            <a:spLocks noChangeArrowheads="1"/>
          </p:cNvSpPr>
          <p:nvPr/>
        </p:nvSpPr>
        <p:spPr bwMode="auto">
          <a:xfrm>
            <a:off x="304800" y="152400"/>
            <a:ext cx="56975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Weiterbildung</a:t>
            </a:r>
          </a:p>
        </p:txBody>
      </p:sp>
    </p:spTree>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1">
            <a:extLst>
              <a:ext uri="{FF2B5EF4-FFF2-40B4-BE49-F238E27FC236}">
                <a16:creationId xmlns:a16="http://schemas.microsoft.com/office/drawing/2014/main" id="{AE005C58-6E82-9241-B6BB-20B06D3FBF1C}"/>
              </a:ext>
            </a:extLst>
          </p:cNvPr>
          <p:cNvSpPr>
            <a:spLocks noGrp="1"/>
          </p:cNvSpPr>
          <p:nvPr>
            <p:ph type="dt" sz="half" idx="10"/>
          </p:nvPr>
        </p:nvSpPr>
        <p:spPr/>
        <p:txBody>
          <a:bodyPr/>
          <a:lstStyle/>
          <a:p>
            <a:r>
              <a:rPr lang="en-US" altLang="de-DE"/>
              <a:t>25.07.2001</a:t>
            </a:r>
          </a:p>
        </p:txBody>
      </p:sp>
      <p:sp>
        <p:nvSpPr>
          <p:cNvPr id="21" name="Foliennummernplatzhalter 2">
            <a:extLst>
              <a:ext uri="{FF2B5EF4-FFF2-40B4-BE49-F238E27FC236}">
                <a16:creationId xmlns:a16="http://schemas.microsoft.com/office/drawing/2014/main" id="{EB2BDF38-C1FC-0E4A-9F33-947E6968658C}"/>
              </a:ext>
            </a:extLst>
          </p:cNvPr>
          <p:cNvSpPr>
            <a:spLocks noGrp="1"/>
          </p:cNvSpPr>
          <p:nvPr>
            <p:ph type="sldNum" sz="quarter" idx="11"/>
          </p:nvPr>
        </p:nvSpPr>
        <p:spPr/>
        <p:txBody>
          <a:bodyPr/>
          <a:lstStyle/>
          <a:p>
            <a:fld id="{D778FEF6-3319-874E-867B-DF1D42A01AE0}" type="slidenum">
              <a:rPr lang="en-US" altLang="de-DE"/>
              <a:pPr/>
              <a:t>15</a:t>
            </a:fld>
            <a:endParaRPr lang="en-US" altLang="de-DE"/>
          </a:p>
        </p:txBody>
      </p:sp>
      <p:sp>
        <p:nvSpPr>
          <p:cNvPr id="105475" name="Text Box 1027">
            <a:extLst>
              <a:ext uri="{FF2B5EF4-FFF2-40B4-BE49-F238E27FC236}">
                <a16:creationId xmlns:a16="http://schemas.microsoft.com/office/drawing/2014/main" id="{8C482590-0DA8-3E44-A096-E5D2D0AD6849}"/>
              </a:ext>
            </a:extLst>
          </p:cNvPr>
          <p:cNvSpPr txBox="1">
            <a:spLocks noChangeArrowheads="1"/>
          </p:cNvSpPr>
          <p:nvPr/>
        </p:nvSpPr>
        <p:spPr bwMode="auto">
          <a:xfrm>
            <a:off x="152400" y="152400"/>
            <a:ext cx="490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Studium</a:t>
            </a:r>
          </a:p>
        </p:txBody>
      </p:sp>
      <p:sp>
        <p:nvSpPr>
          <p:cNvPr id="105476" name="Rectangle 1028">
            <a:extLst>
              <a:ext uri="{FF2B5EF4-FFF2-40B4-BE49-F238E27FC236}">
                <a16:creationId xmlns:a16="http://schemas.microsoft.com/office/drawing/2014/main" id="{B0F7AD64-5985-A54C-892A-48698F26BAA1}"/>
              </a:ext>
            </a:extLst>
          </p:cNvPr>
          <p:cNvSpPr>
            <a:spLocks noChangeArrowheads="1"/>
          </p:cNvSpPr>
          <p:nvPr/>
        </p:nvSpPr>
        <p:spPr bwMode="auto">
          <a:xfrm>
            <a:off x="37861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7" name="Rectangle 1029">
            <a:extLst>
              <a:ext uri="{FF2B5EF4-FFF2-40B4-BE49-F238E27FC236}">
                <a16:creationId xmlns:a16="http://schemas.microsoft.com/office/drawing/2014/main" id="{AAA32E4F-1524-AA4C-920B-7FD19FCD10BF}"/>
              </a:ext>
            </a:extLst>
          </p:cNvPr>
          <p:cNvSpPr>
            <a:spLocks noChangeArrowheads="1"/>
          </p:cNvSpPr>
          <p:nvPr/>
        </p:nvSpPr>
        <p:spPr bwMode="auto">
          <a:xfrm>
            <a:off x="50815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8" name="Rectangle 1030">
            <a:extLst>
              <a:ext uri="{FF2B5EF4-FFF2-40B4-BE49-F238E27FC236}">
                <a16:creationId xmlns:a16="http://schemas.microsoft.com/office/drawing/2014/main" id="{2DCEFE36-F007-CB4F-BA9A-B147FA209024}"/>
              </a:ext>
            </a:extLst>
          </p:cNvPr>
          <p:cNvSpPr>
            <a:spLocks noChangeArrowheads="1"/>
          </p:cNvSpPr>
          <p:nvPr/>
        </p:nvSpPr>
        <p:spPr bwMode="auto">
          <a:xfrm>
            <a:off x="3481388" y="4572000"/>
            <a:ext cx="1295400" cy="1371600"/>
          </a:xfrm>
          <a:prstGeom prst="rect">
            <a:avLst/>
          </a:prstGeom>
          <a:solidFill>
            <a:srgbClr val="FFFF66"/>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66"/>
            </a:extrusionClr>
            <a:contourClr>
              <a:srgbClr val="FFFF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79" name="Rectangle 1031">
            <a:extLst>
              <a:ext uri="{FF2B5EF4-FFF2-40B4-BE49-F238E27FC236}">
                <a16:creationId xmlns:a16="http://schemas.microsoft.com/office/drawing/2014/main" id="{5A66F8C8-FEB1-174C-84BB-034D03FBC951}"/>
              </a:ext>
            </a:extLst>
          </p:cNvPr>
          <p:cNvSpPr>
            <a:spLocks noChangeArrowheads="1"/>
          </p:cNvSpPr>
          <p:nvPr/>
        </p:nvSpPr>
        <p:spPr bwMode="auto">
          <a:xfrm>
            <a:off x="4776788" y="4572000"/>
            <a:ext cx="1295400" cy="1371600"/>
          </a:xfrm>
          <a:prstGeom prst="rect">
            <a:avLst/>
          </a:prstGeom>
          <a:solidFill>
            <a:srgbClr val="FFFF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00"/>
            </a:extrusionClr>
            <a:contourClr>
              <a:srgbClr val="FFFF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0" name="Rectangle 1032">
            <a:extLst>
              <a:ext uri="{FF2B5EF4-FFF2-40B4-BE49-F238E27FC236}">
                <a16:creationId xmlns:a16="http://schemas.microsoft.com/office/drawing/2014/main" id="{7CA414F4-8B6D-5E48-8736-3F7D32A60D71}"/>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1" name="Rectangle 1033">
            <a:extLst>
              <a:ext uri="{FF2B5EF4-FFF2-40B4-BE49-F238E27FC236}">
                <a16:creationId xmlns:a16="http://schemas.microsoft.com/office/drawing/2014/main" id="{8826C347-4F50-CB4B-A374-D5F8972E1566}"/>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2" name="Rectangle 1034">
            <a:extLst>
              <a:ext uri="{FF2B5EF4-FFF2-40B4-BE49-F238E27FC236}">
                <a16:creationId xmlns:a16="http://schemas.microsoft.com/office/drawing/2014/main" id="{3BB1E90B-C032-7B40-B827-C3FC8859E51F}"/>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05483" name="Text Box 1035">
            <a:extLst>
              <a:ext uri="{FF2B5EF4-FFF2-40B4-BE49-F238E27FC236}">
                <a16:creationId xmlns:a16="http://schemas.microsoft.com/office/drawing/2014/main" id="{C55C221F-AF8D-0A4A-A693-B90787D14134}"/>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05484" name="Text Box 1036">
            <a:extLst>
              <a:ext uri="{FF2B5EF4-FFF2-40B4-BE49-F238E27FC236}">
                <a16:creationId xmlns:a16="http://schemas.microsoft.com/office/drawing/2014/main" id="{AE97B21E-D15F-9043-98CF-14FB4FFAA2D2}"/>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05485" name="Text Box 1037">
            <a:extLst>
              <a:ext uri="{FF2B5EF4-FFF2-40B4-BE49-F238E27FC236}">
                <a16:creationId xmlns:a16="http://schemas.microsoft.com/office/drawing/2014/main" id="{F00E6C28-BEA6-F341-8924-4794B60AA30F}"/>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05486" name="Text Box 1038">
            <a:extLst>
              <a:ext uri="{FF2B5EF4-FFF2-40B4-BE49-F238E27FC236}">
                <a16:creationId xmlns:a16="http://schemas.microsoft.com/office/drawing/2014/main" id="{8CC068CC-7B40-9F44-A4D0-2D6DA3A053AF}"/>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05487" name="Text Box 1039">
            <a:extLst>
              <a:ext uri="{FF2B5EF4-FFF2-40B4-BE49-F238E27FC236}">
                <a16:creationId xmlns:a16="http://schemas.microsoft.com/office/drawing/2014/main" id="{CFA84D0D-F930-4F4D-8821-9E54EA4E9955}"/>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05488" name="Text Box 1040">
            <a:extLst>
              <a:ext uri="{FF2B5EF4-FFF2-40B4-BE49-F238E27FC236}">
                <a16:creationId xmlns:a16="http://schemas.microsoft.com/office/drawing/2014/main" id="{C7EED98B-29CA-394F-B279-8734BE9D49F2}"/>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05489" name="Text Box 1041">
            <a:extLst>
              <a:ext uri="{FF2B5EF4-FFF2-40B4-BE49-F238E27FC236}">
                <a16:creationId xmlns:a16="http://schemas.microsoft.com/office/drawing/2014/main" id="{9549E21F-842E-1542-BA82-378DDCA54962}"/>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05490" name="Text Box 1042">
            <a:extLst>
              <a:ext uri="{FF2B5EF4-FFF2-40B4-BE49-F238E27FC236}">
                <a16:creationId xmlns:a16="http://schemas.microsoft.com/office/drawing/2014/main" id="{8F337CD8-3A44-074F-9167-F33716B12131}"/>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05491" name="Text Box 1043">
            <a:extLst>
              <a:ext uri="{FF2B5EF4-FFF2-40B4-BE49-F238E27FC236}">
                <a16:creationId xmlns:a16="http://schemas.microsoft.com/office/drawing/2014/main" id="{E54BB564-EA5B-224C-9B53-BBCA7606B129}"/>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05492" name="Rectangle 1044">
            <a:extLst>
              <a:ext uri="{FF2B5EF4-FFF2-40B4-BE49-F238E27FC236}">
                <a16:creationId xmlns:a16="http://schemas.microsoft.com/office/drawing/2014/main" id="{F2AA84D3-9F54-2B46-A8BB-983C450CE27B}"/>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Tree>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F58940BA-25AD-BD4D-814F-6142DA0AB072}"/>
              </a:ext>
            </a:extLst>
          </p:cNvPr>
          <p:cNvSpPr>
            <a:spLocks noGrp="1"/>
          </p:cNvSpPr>
          <p:nvPr>
            <p:ph type="dt" sz="half" idx="10"/>
          </p:nvPr>
        </p:nvSpPr>
        <p:spPr/>
        <p:txBody>
          <a:bodyPr/>
          <a:lstStyle/>
          <a:p>
            <a:r>
              <a:rPr lang="en-US" altLang="de-DE"/>
              <a:t>25.07.2001</a:t>
            </a:r>
          </a:p>
        </p:txBody>
      </p:sp>
      <p:sp>
        <p:nvSpPr>
          <p:cNvPr id="7" name="Foliennummernplatzhalter 2">
            <a:extLst>
              <a:ext uri="{FF2B5EF4-FFF2-40B4-BE49-F238E27FC236}">
                <a16:creationId xmlns:a16="http://schemas.microsoft.com/office/drawing/2014/main" id="{A5CC8157-ADAB-5542-8F8D-4B6AA5CE0D13}"/>
              </a:ext>
            </a:extLst>
          </p:cNvPr>
          <p:cNvSpPr>
            <a:spLocks noGrp="1"/>
          </p:cNvSpPr>
          <p:nvPr>
            <p:ph type="sldNum" sz="quarter" idx="11"/>
          </p:nvPr>
        </p:nvSpPr>
        <p:spPr/>
        <p:txBody>
          <a:bodyPr/>
          <a:lstStyle/>
          <a:p>
            <a:fld id="{DA4A7F6B-EB81-0946-B04B-8E2EF868DE1D}" type="slidenum">
              <a:rPr lang="en-US" altLang="de-DE"/>
              <a:pPr/>
              <a:t>16</a:t>
            </a:fld>
            <a:endParaRPr lang="en-US" altLang="de-DE"/>
          </a:p>
        </p:txBody>
      </p:sp>
      <p:sp>
        <p:nvSpPr>
          <p:cNvPr id="113667" name="WordArt 1027">
            <a:extLst>
              <a:ext uri="{FF2B5EF4-FFF2-40B4-BE49-F238E27FC236}">
                <a16:creationId xmlns:a16="http://schemas.microsoft.com/office/drawing/2014/main" id="{6A132F96-BE50-FC4B-8EF9-31B02157FF5E}"/>
              </a:ext>
            </a:extLst>
          </p:cNvPr>
          <p:cNvSpPr>
            <a:spLocks noChangeArrowheads="1" noChangeShapeType="1" noTextEdit="1"/>
          </p:cNvSpPr>
          <p:nvPr/>
        </p:nvSpPr>
        <p:spPr bwMode="auto">
          <a:xfrm>
            <a:off x="685800" y="1143000"/>
            <a:ext cx="8077200" cy="2362200"/>
          </a:xfrm>
          <a:prstGeom prst="rect">
            <a:avLst/>
          </a:prstGeom>
        </p:spPr>
        <p:txBody>
          <a:bodyPr wrap="none" fromWordArt="1">
            <a:prstTxWarp prst="textPlain">
              <a:avLst>
                <a:gd name="adj" fmla="val 50000"/>
              </a:avLst>
            </a:prstTxWarp>
          </a:bodyPr>
          <a:lstStyle/>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To 'e' or not to be</a:t>
            </a:r>
          </a:p>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 that is the question.</a:t>
            </a:r>
          </a:p>
        </p:txBody>
      </p:sp>
      <p:sp>
        <p:nvSpPr>
          <p:cNvPr id="113668" name="Text Box 1028">
            <a:extLst>
              <a:ext uri="{FF2B5EF4-FFF2-40B4-BE49-F238E27FC236}">
                <a16:creationId xmlns:a16="http://schemas.microsoft.com/office/drawing/2014/main" id="{6FE8AFE6-C094-8C42-8350-ACB40E8BFA61}"/>
              </a:ext>
            </a:extLst>
          </p:cNvPr>
          <p:cNvSpPr txBox="1">
            <a:spLocks noChangeArrowheads="1"/>
          </p:cNvSpPr>
          <p:nvPr/>
        </p:nvSpPr>
        <p:spPr bwMode="auto">
          <a:xfrm>
            <a:off x="762000" y="35052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nicht </a:t>
            </a:r>
            <a:r>
              <a:rPr lang="de-DE" altLang="de-DE" sz="3600" b="1" i="1" u="sng">
                <a:latin typeface="Arial" panose="020B0604020202020204" pitchFamily="34" charset="0"/>
              </a:rPr>
              <a:t>die</a:t>
            </a:r>
            <a:r>
              <a:rPr lang="de-DE" altLang="de-DE" sz="3600" b="1">
                <a:latin typeface="Arial" panose="020B0604020202020204" pitchFamily="34" charset="0"/>
              </a:rPr>
              <a:t> virtuelle Hochschule</a:t>
            </a:r>
            <a:endParaRPr lang="de-DE" altLang="de-DE"/>
          </a:p>
        </p:txBody>
      </p:sp>
      <p:sp>
        <p:nvSpPr>
          <p:cNvPr id="113669" name="Text Box 1029">
            <a:extLst>
              <a:ext uri="{FF2B5EF4-FFF2-40B4-BE49-F238E27FC236}">
                <a16:creationId xmlns:a16="http://schemas.microsoft.com/office/drawing/2014/main" id="{28DEF646-C225-BE4B-A75A-40C5C502B763}"/>
              </a:ext>
            </a:extLst>
          </p:cNvPr>
          <p:cNvSpPr txBox="1">
            <a:spLocks noChangeArrowheads="1"/>
          </p:cNvSpPr>
          <p:nvPr/>
        </p:nvSpPr>
        <p:spPr bwMode="auto">
          <a:xfrm>
            <a:off x="762000" y="44958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wissenschaftliche Entwicklung</a:t>
            </a:r>
            <a:endParaRPr lang="de-DE" altLang="de-DE"/>
          </a:p>
        </p:txBody>
      </p:sp>
      <p:sp>
        <p:nvSpPr>
          <p:cNvPr id="113670" name="Text Box 1030">
            <a:extLst>
              <a:ext uri="{FF2B5EF4-FFF2-40B4-BE49-F238E27FC236}">
                <a16:creationId xmlns:a16="http://schemas.microsoft.com/office/drawing/2014/main" id="{C7518A3A-109E-4A4C-90F9-782D0FA597AE}"/>
              </a:ext>
            </a:extLst>
          </p:cNvPr>
          <p:cNvSpPr txBox="1">
            <a:spLocks noChangeArrowheads="1"/>
          </p:cNvSpPr>
          <p:nvPr/>
        </p:nvSpPr>
        <p:spPr bwMode="auto">
          <a:xfrm>
            <a:off x="762000" y="5562600"/>
            <a:ext cx="7916863"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strategische Managementaufgabe</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13667"/>
                                        </p:tgtEl>
                                        <p:attrNameLst>
                                          <p:attrName>style.visibility</p:attrName>
                                        </p:attrNameLst>
                                      </p:cBhvr>
                                      <p:to>
                                        <p:strVal val="visible"/>
                                      </p:to>
                                    </p:set>
                                    <p:animEffect transition="in" filter="dissolve">
                                      <p:cBhvr>
                                        <p:cTn id="7" dur="500"/>
                                        <p:tgtEl>
                                          <p:spTgt spid="1136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668"/>
                                        </p:tgtEl>
                                        <p:attrNameLst>
                                          <p:attrName>style.visibility</p:attrName>
                                        </p:attrNameLst>
                                      </p:cBhvr>
                                      <p:to>
                                        <p:strVal val="visible"/>
                                      </p:to>
                                    </p:set>
                                    <p:animEffect transition="in" filter="dissolve">
                                      <p:cBhvr>
                                        <p:cTn id="12" dur="500"/>
                                        <p:tgtEl>
                                          <p:spTgt spid="1136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3669"/>
                                        </p:tgtEl>
                                        <p:attrNameLst>
                                          <p:attrName>style.visibility</p:attrName>
                                        </p:attrNameLst>
                                      </p:cBhvr>
                                      <p:to>
                                        <p:strVal val="visible"/>
                                      </p:to>
                                    </p:set>
                                    <p:animEffect transition="in" filter="dissolve">
                                      <p:cBhvr>
                                        <p:cTn id="17" dur="500"/>
                                        <p:tgtEl>
                                          <p:spTgt spid="1136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3670"/>
                                        </p:tgtEl>
                                        <p:attrNameLst>
                                          <p:attrName>style.visibility</p:attrName>
                                        </p:attrNameLst>
                                      </p:cBhvr>
                                      <p:to>
                                        <p:strVal val="visible"/>
                                      </p:to>
                                    </p:set>
                                    <p:animEffect transition="in" filter="dissolve">
                                      <p:cBhvr>
                                        <p:cTn id="22" dur="500"/>
                                        <p:tgtEl>
                                          <p:spTgt spid="113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animBg="1" autoUpdateAnimBg="0"/>
      <p:bldP spid="113669" grpId="0" animBg="1" autoUpdateAnimBg="0"/>
      <p:bldP spid="113670"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umsplatzhalter 1">
            <a:extLst>
              <a:ext uri="{FF2B5EF4-FFF2-40B4-BE49-F238E27FC236}">
                <a16:creationId xmlns:a16="http://schemas.microsoft.com/office/drawing/2014/main" id="{F79387E4-1034-4A48-A48E-413C1DD8474B}"/>
              </a:ext>
            </a:extLst>
          </p:cNvPr>
          <p:cNvSpPr>
            <a:spLocks noGrp="1"/>
          </p:cNvSpPr>
          <p:nvPr>
            <p:ph type="dt" sz="half" idx="10"/>
          </p:nvPr>
        </p:nvSpPr>
        <p:spPr/>
        <p:txBody>
          <a:bodyPr/>
          <a:lstStyle/>
          <a:p>
            <a:r>
              <a:rPr lang="en-US" altLang="de-DE"/>
              <a:t>25.07.2001</a:t>
            </a:r>
          </a:p>
        </p:txBody>
      </p:sp>
      <p:sp>
        <p:nvSpPr>
          <p:cNvPr id="11" name="Foliennummernplatzhalter 2">
            <a:extLst>
              <a:ext uri="{FF2B5EF4-FFF2-40B4-BE49-F238E27FC236}">
                <a16:creationId xmlns:a16="http://schemas.microsoft.com/office/drawing/2014/main" id="{A26DA7A2-915E-F644-94DD-2FA21BADE1B0}"/>
              </a:ext>
            </a:extLst>
          </p:cNvPr>
          <p:cNvSpPr>
            <a:spLocks noGrp="1"/>
          </p:cNvSpPr>
          <p:nvPr>
            <p:ph type="sldNum" sz="quarter" idx="11"/>
          </p:nvPr>
        </p:nvSpPr>
        <p:spPr/>
        <p:txBody>
          <a:bodyPr/>
          <a:lstStyle/>
          <a:p>
            <a:fld id="{0F7AA21B-7DFF-824D-A724-593782A3CBA5}" type="slidenum">
              <a:rPr lang="en-US" altLang="de-DE"/>
              <a:pPr/>
              <a:t>17</a:t>
            </a:fld>
            <a:endParaRPr lang="en-US" altLang="de-DE"/>
          </a:p>
        </p:txBody>
      </p:sp>
      <p:pic>
        <p:nvPicPr>
          <p:cNvPr id="93195" name="Picture 11">
            <a:extLst>
              <a:ext uri="{FF2B5EF4-FFF2-40B4-BE49-F238E27FC236}">
                <a16:creationId xmlns:a16="http://schemas.microsoft.com/office/drawing/2014/main" id="{E9D73386-C009-6F4E-BDE7-79F28425CF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143000"/>
            <a:ext cx="3881438" cy="5715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3187" name="Object 3">
            <a:extLst>
              <a:ext uri="{FF2B5EF4-FFF2-40B4-BE49-F238E27FC236}">
                <a16:creationId xmlns:a16="http://schemas.microsoft.com/office/drawing/2014/main" id="{21266F6F-5B0D-AA4D-8349-26A9A9BC9D10}"/>
              </a:ext>
            </a:extLst>
          </p:cNvPr>
          <p:cNvGraphicFramePr>
            <a:graphicFrameLocks noChangeAspect="1"/>
          </p:cNvGraphicFramePr>
          <p:nvPr/>
        </p:nvGraphicFramePr>
        <p:xfrm>
          <a:off x="977900" y="1638300"/>
          <a:ext cx="1511300" cy="1485900"/>
        </p:xfrm>
        <a:graphic>
          <a:graphicData uri="http://schemas.openxmlformats.org/presentationml/2006/ole">
            <mc:AlternateContent xmlns:mc="http://schemas.openxmlformats.org/markup-compatibility/2006">
              <mc:Choice xmlns:v="urn:schemas-microsoft-com:vml" Requires="v">
                <p:oleObj spid="_x0000_s93203" name="Clip" r:id="rId5" imgW="1092200" imgH="1066800" progId="MS_ClipArt_Gallery.2">
                  <p:embed/>
                </p:oleObj>
              </mc:Choice>
              <mc:Fallback>
                <p:oleObj name="Clip" r:id="rId5" imgW="1092200" imgH="1066800" progId="MS_ClipArt_Gallery.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7900" y="1638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8" name="Object 4">
            <a:extLst>
              <a:ext uri="{FF2B5EF4-FFF2-40B4-BE49-F238E27FC236}">
                <a16:creationId xmlns:a16="http://schemas.microsoft.com/office/drawing/2014/main" id="{D42A1579-050E-DF4C-BC11-FE542CBB9F18}"/>
              </a:ext>
            </a:extLst>
          </p:cNvPr>
          <p:cNvGraphicFramePr>
            <a:graphicFrameLocks noChangeAspect="1"/>
          </p:cNvGraphicFramePr>
          <p:nvPr/>
        </p:nvGraphicFramePr>
        <p:xfrm>
          <a:off x="914400" y="4191000"/>
          <a:ext cx="1511300" cy="1485900"/>
        </p:xfrm>
        <a:graphic>
          <a:graphicData uri="http://schemas.openxmlformats.org/presentationml/2006/ole">
            <mc:AlternateContent xmlns:mc="http://schemas.openxmlformats.org/markup-compatibility/2006">
              <mc:Choice xmlns:v="urn:schemas-microsoft-com:vml" Requires="v">
                <p:oleObj spid="_x0000_s93204" name="Clip" r:id="rId7" imgW="1092200" imgH="1066800" progId="MS_ClipArt_Gallery.2">
                  <p:embed/>
                </p:oleObj>
              </mc:Choice>
              <mc:Fallback>
                <p:oleObj name="Clip" r:id="rId7" imgW="1092200" imgH="1066800" progId="MS_ClipArt_Gallery.2">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1910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89" name="Object 5">
            <a:extLst>
              <a:ext uri="{FF2B5EF4-FFF2-40B4-BE49-F238E27FC236}">
                <a16:creationId xmlns:a16="http://schemas.microsoft.com/office/drawing/2014/main" id="{0AD7A4C8-544A-434C-9BBE-D2B7F041E795}"/>
              </a:ext>
            </a:extLst>
          </p:cNvPr>
          <p:cNvGraphicFramePr>
            <a:graphicFrameLocks noChangeAspect="1"/>
          </p:cNvGraphicFramePr>
          <p:nvPr/>
        </p:nvGraphicFramePr>
        <p:xfrm>
          <a:off x="6629400" y="1752600"/>
          <a:ext cx="1511300" cy="1485900"/>
        </p:xfrm>
        <a:graphic>
          <a:graphicData uri="http://schemas.openxmlformats.org/presentationml/2006/ole">
            <mc:AlternateContent xmlns:mc="http://schemas.openxmlformats.org/markup-compatibility/2006">
              <mc:Choice xmlns:v="urn:schemas-microsoft-com:vml" Requires="v">
                <p:oleObj spid="_x0000_s93205" name="Clip" r:id="rId9" imgW="1092200" imgH="1066800" progId="MS_ClipArt_Gallery.2">
                  <p:embed/>
                </p:oleObj>
              </mc:Choice>
              <mc:Fallback>
                <p:oleObj name="Clip" r:id="rId9" imgW="1092200" imgH="1066800" progId="MS_ClipArt_Gallery.2">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29400" y="17526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1" name="Object 7">
            <a:extLst>
              <a:ext uri="{FF2B5EF4-FFF2-40B4-BE49-F238E27FC236}">
                <a16:creationId xmlns:a16="http://schemas.microsoft.com/office/drawing/2014/main" id="{4040D8EB-796A-DD42-BF7F-15F5EF779758}"/>
              </a:ext>
            </a:extLst>
          </p:cNvPr>
          <p:cNvGraphicFramePr>
            <a:graphicFrameLocks noChangeAspect="1"/>
          </p:cNvGraphicFramePr>
          <p:nvPr/>
        </p:nvGraphicFramePr>
        <p:xfrm>
          <a:off x="3962400" y="1257300"/>
          <a:ext cx="1511300" cy="1485900"/>
        </p:xfrm>
        <a:graphic>
          <a:graphicData uri="http://schemas.openxmlformats.org/presentationml/2006/ole">
            <mc:AlternateContent xmlns:mc="http://schemas.openxmlformats.org/markup-compatibility/2006">
              <mc:Choice xmlns:v="urn:schemas-microsoft-com:vml" Requires="v">
                <p:oleObj spid="_x0000_s93206" name="Clip" r:id="rId11" imgW="1092200" imgH="1066800" progId="MS_ClipArt_Gallery.2">
                  <p:embed/>
                </p:oleObj>
              </mc:Choice>
              <mc:Fallback>
                <p:oleObj name="Clip" r:id="rId11" imgW="1092200" imgH="1066800" progId="MS_ClipArt_Gallery.2">
                  <p:embed/>
                  <p:pic>
                    <p:nvPicPr>
                      <p:cNvPr id="0"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62400" y="1257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2" name="Object 8">
            <a:extLst>
              <a:ext uri="{FF2B5EF4-FFF2-40B4-BE49-F238E27FC236}">
                <a16:creationId xmlns:a16="http://schemas.microsoft.com/office/drawing/2014/main" id="{57B44C59-DE63-C44D-8570-852090889488}"/>
              </a:ext>
            </a:extLst>
          </p:cNvPr>
          <p:cNvGraphicFramePr>
            <a:graphicFrameLocks noChangeAspect="1"/>
          </p:cNvGraphicFramePr>
          <p:nvPr/>
        </p:nvGraphicFramePr>
        <p:xfrm>
          <a:off x="3962400" y="5372100"/>
          <a:ext cx="1511300" cy="1485900"/>
        </p:xfrm>
        <a:graphic>
          <a:graphicData uri="http://schemas.openxmlformats.org/presentationml/2006/ole">
            <mc:AlternateContent xmlns:mc="http://schemas.openxmlformats.org/markup-compatibility/2006">
              <mc:Choice xmlns:v="urn:schemas-microsoft-com:vml" Requires="v">
                <p:oleObj spid="_x0000_s93207" name="Clip" r:id="rId13" imgW="1092200" imgH="1066800" progId="MS_ClipArt_Gallery.2">
                  <p:embed/>
                </p:oleObj>
              </mc:Choice>
              <mc:Fallback>
                <p:oleObj name="Clip" r:id="rId13" imgW="1092200" imgH="1066800" progId="MS_ClipArt_Gallery.2">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62400" y="53721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3" name="Object 9">
            <a:extLst>
              <a:ext uri="{FF2B5EF4-FFF2-40B4-BE49-F238E27FC236}">
                <a16:creationId xmlns:a16="http://schemas.microsoft.com/office/drawing/2014/main" id="{963AD612-1982-4848-B938-1ED49E5DE7FD}"/>
              </a:ext>
            </a:extLst>
          </p:cNvPr>
          <p:cNvGraphicFramePr>
            <a:graphicFrameLocks noChangeAspect="1"/>
          </p:cNvGraphicFramePr>
          <p:nvPr/>
        </p:nvGraphicFramePr>
        <p:xfrm>
          <a:off x="6629400" y="4267200"/>
          <a:ext cx="1511300" cy="1485900"/>
        </p:xfrm>
        <a:graphic>
          <a:graphicData uri="http://schemas.openxmlformats.org/presentationml/2006/ole">
            <mc:AlternateContent xmlns:mc="http://schemas.openxmlformats.org/markup-compatibility/2006">
              <mc:Choice xmlns:v="urn:schemas-microsoft-com:vml" Requires="v">
                <p:oleObj spid="_x0000_s93208" name="Clip" r:id="rId15" imgW="1092200" imgH="1066800" progId="MS_ClipArt_Gallery.2">
                  <p:embed/>
                </p:oleObj>
              </mc:Choice>
              <mc:Fallback>
                <p:oleObj name="Clip" r:id="rId15" imgW="1092200" imgH="1066800" progId="MS_ClipArt_Gallery.2">
                  <p:embed/>
                  <p:pic>
                    <p:nvPicPr>
                      <p:cNvPr id="0"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4267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3194" name="Object 10">
            <a:extLst>
              <a:ext uri="{FF2B5EF4-FFF2-40B4-BE49-F238E27FC236}">
                <a16:creationId xmlns:a16="http://schemas.microsoft.com/office/drawing/2014/main" id="{564C1D07-E479-2E40-BECA-A19AD87990E6}"/>
              </a:ext>
            </a:extLst>
          </p:cNvPr>
          <p:cNvGraphicFramePr>
            <a:graphicFrameLocks noChangeAspect="1"/>
          </p:cNvGraphicFramePr>
          <p:nvPr/>
        </p:nvGraphicFramePr>
        <p:xfrm>
          <a:off x="3657600" y="2971800"/>
          <a:ext cx="2133600" cy="2098675"/>
        </p:xfrm>
        <a:graphic>
          <a:graphicData uri="http://schemas.openxmlformats.org/presentationml/2006/ole">
            <mc:AlternateContent xmlns:mc="http://schemas.openxmlformats.org/markup-compatibility/2006">
              <mc:Choice xmlns:v="urn:schemas-microsoft-com:vml" Requires="v">
                <p:oleObj spid="_x0000_s93209" name="Clip" r:id="rId17" imgW="1092200" imgH="1066800" progId="MS_ClipArt_Gallery.2">
                  <p:embed/>
                </p:oleObj>
              </mc:Choice>
              <mc:Fallback>
                <p:oleObj name="Clip" r:id="rId17" imgW="1092200" imgH="1066800" progId="MS_ClipArt_Gallery.2">
                  <p:embed/>
                  <p:pic>
                    <p:nvPicPr>
                      <p:cNvPr id="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657600" y="2971800"/>
                        <a:ext cx="2133600" cy="209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93195"/>
                                        </p:tgtEl>
                                        <p:attrNameLst>
                                          <p:attrName>style.visibility</p:attrName>
                                        </p:attrNameLst>
                                      </p:cBhvr>
                                      <p:to>
                                        <p:strVal val="visible"/>
                                      </p:to>
                                    </p:set>
                                    <p:animEffect transition="in" filter="box(out)">
                                      <p:cBhvr>
                                        <p:cTn id="7" dur="500"/>
                                        <p:tgtEl>
                                          <p:spTgt spid="93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3187"/>
                                        </p:tgtEl>
                                        <p:attrNameLst>
                                          <p:attrName>style.visibility</p:attrName>
                                        </p:attrNameLst>
                                      </p:cBhvr>
                                      <p:to>
                                        <p:strVal val="visible"/>
                                      </p:to>
                                    </p:set>
                                    <p:animEffect transition="in" filter="dissolve">
                                      <p:cBhvr>
                                        <p:cTn id="12" dur="500"/>
                                        <p:tgtEl>
                                          <p:spTgt spid="931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3188"/>
                                        </p:tgtEl>
                                        <p:attrNameLst>
                                          <p:attrName>style.visibility</p:attrName>
                                        </p:attrNameLst>
                                      </p:cBhvr>
                                      <p:to>
                                        <p:strVal val="visible"/>
                                      </p:to>
                                    </p:set>
                                    <p:animEffect transition="in" filter="dissolve">
                                      <p:cBhvr>
                                        <p:cTn id="17" dur="500"/>
                                        <p:tgtEl>
                                          <p:spTgt spid="931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93193"/>
                                        </p:tgtEl>
                                        <p:attrNameLst>
                                          <p:attrName>style.visibility</p:attrName>
                                        </p:attrNameLst>
                                      </p:cBhvr>
                                      <p:to>
                                        <p:strVal val="visible"/>
                                      </p:to>
                                    </p:set>
                                    <p:animEffect transition="in" filter="dissolve">
                                      <p:cBhvr>
                                        <p:cTn id="22" dur="500"/>
                                        <p:tgtEl>
                                          <p:spTgt spid="931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93192"/>
                                        </p:tgtEl>
                                        <p:attrNameLst>
                                          <p:attrName>style.visibility</p:attrName>
                                        </p:attrNameLst>
                                      </p:cBhvr>
                                      <p:to>
                                        <p:strVal val="visible"/>
                                      </p:to>
                                    </p:set>
                                    <p:animEffect transition="in" filter="dissolve">
                                      <p:cBhvr>
                                        <p:cTn id="27" dur="500"/>
                                        <p:tgtEl>
                                          <p:spTgt spid="931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93189"/>
                                        </p:tgtEl>
                                        <p:attrNameLst>
                                          <p:attrName>style.visibility</p:attrName>
                                        </p:attrNameLst>
                                      </p:cBhvr>
                                      <p:to>
                                        <p:strVal val="visible"/>
                                      </p:to>
                                    </p:set>
                                    <p:animEffect transition="in" filter="dissolve">
                                      <p:cBhvr>
                                        <p:cTn id="32" dur="500"/>
                                        <p:tgtEl>
                                          <p:spTgt spid="931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93191"/>
                                        </p:tgtEl>
                                        <p:attrNameLst>
                                          <p:attrName>style.visibility</p:attrName>
                                        </p:attrNameLst>
                                      </p:cBhvr>
                                      <p:to>
                                        <p:strVal val="visible"/>
                                      </p:to>
                                    </p:set>
                                    <p:animEffect transition="in" filter="dissolve">
                                      <p:cBhvr>
                                        <p:cTn id="37" dur="500"/>
                                        <p:tgtEl>
                                          <p:spTgt spid="931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93194"/>
                                        </p:tgtEl>
                                        <p:attrNameLst>
                                          <p:attrName>style.visibility</p:attrName>
                                        </p:attrNameLst>
                                      </p:cBhvr>
                                      <p:to>
                                        <p:strVal val="visible"/>
                                      </p:to>
                                    </p:set>
                                    <p:animEffect transition="in" filter="dissolve">
                                      <p:cBhvr>
                                        <p:cTn id="42" dur="500"/>
                                        <p:tgtEl>
                                          <p:spTgt spid="93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48E0BCB9-F366-B34B-97AC-4659E07E840C}"/>
              </a:ext>
            </a:extLst>
          </p:cNvPr>
          <p:cNvSpPr>
            <a:spLocks noGrp="1"/>
          </p:cNvSpPr>
          <p:nvPr>
            <p:ph type="dt" sz="half" idx="10"/>
          </p:nvPr>
        </p:nvSpPr>
        <p:spPr/>
        <p:txBody>
          <a:bodyPr/>
          <a:lstStyle/>
          <a:p>
            <a:r>
              <a:rPr lang="en-US" altLang="de-DE"/>
              <a:t>25.07.2001</a:t>
            </a:r>
          </a:p>
        </p:txBody>
      </p:sp>
      <p:sp>
        <p:nvSpPr>
          <p:cNvPr id="7" name="Foliennummernplatzhalter 2">
            <a:extLst>
              <a:ext uri="{FF2B5EF4-FFF2-40B4-BE49-F238E27FC236}">
                <a16:creationId xmlns:a16="http://schemas.microsoft.com/office/drawing/2014/main" id="{8DFC13C6-B87C-5748-B7D1-B7A9D6D7C14E}"/>
              </a:ext>
            </a:extLst>
          </p:cNvPr>
          <p:cNvSpPr>
            <a:spLocks noGrp="1"/>
          </p:cNvSpPr>
          <p:nvPr>
            <p:ph type="sldNum" sz="quarter" idx="11"/>
          </p:nvPr>
        </p:nvSpPr>
        <p:spPr/>
        <p:txBody>
          <a:bodyPr/>
          <a:lstStyle/>
          <a:p>
            <a:fld id="{04EC1AA6-6A81-704F-83F5-912F4A261790}" type="slidenum">
              <a:rPr lang="en-US" altLang="de-DE"/>
              <a:pPr/>
              <a:t>2</a:t>
            </a:fld>
            <a:endParaRPr lang="en-US" altLang="de-DE"/>
          </a:p>
        </p:txBody>
      </p:sp>
      <p:sp>
        <p:nvSpPr>
          <p:cNvPr id="80900" name="Text Box 4">
            <a:extLst>
              <a:ext uri="{FF2B5EF4-FFF2-40B4-BE49-F238E27FC236}">
                <a16:creationId xmlns:a16="http://schemas.microsoft.com/office/drawing/2014/main" id="{1E0A3E02-91EC-7644-9199-BD19F8843DEF}"/>
              </a:ext>
            </a:extLst>
          </p:cNvPr>
          <p:cNvSpPr txBox="1">
            <a:spLocks noChangeArrowheads="1"/>
          </p:cNvSpPr>
          <p:nvPr/>
        </p:nvSpPr>
        <p:spPr bwMode="auto">
          <a:xfrm>
            <a:off x="990600" y="32385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weltweiter Bildungsmarkt</a:t>
            </a:r>
            <a:endParaRPr lang="de-DE" altLang="de-DE" b="1"/>
          </a:p>
        </p:txBody>
      </p:sp>
      <p:sp>
        <p:nvSpPr>
          <p:cNvPr id="80901" name="Text Box 5">
            <a:extLst>
              <a:ext uri="{FF2B5EF4-FFF2-40B4-BE49-F238E27FC236}">
                <a16:creationId xmlns:a16="http://schemas.microsoft.com/office/drawing/2014/main" id="{A40C9885-1EDC-F241-B612-5B4650C65AA5}"/>
              </a:ext>
            </a:extLst>
          </p:cNvPr>
          <p:cNvSpPr txBox="1">
            <a:spLocks noChangeArrowheads="1"/>
          </p:cNvSpPr>
          <p:nvPr/>
        </p:nvSpPr>
        <p:spPr bwMode="auto">
          <a:xfrm>
            <a:off x="990600" y="1828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Ansprüche der Studierenden</a:t>
            </a:r>
            <a:endParaRPr lang="de-DE" altLang="de-DE" b="1"/>
          </a:p>
        </p:txBody>
      </p:sp>
      <p:sp>
        <p:nvSpPr>
          <p:cNvPr id="80903" name="Text Box 7">
            <a:extLst>
              <a:ext uri="{FF2B5EF4-FFF2-40B4-BE49-F238E27FC236}">
                <a16:creationId xmlns:a16="http://schemas.microsoft.com/office/drawing/2014/main" id="{2E2F91ED-46EF-DE40-AD70-4AB3BF20D4A8}"/>
              </a:ext>
            </a:extLst>
          </p:cNvPr>
          <p:cNvSpPr txBox="1">
            <a:spLocks noChangeArrowheads="1"/>
          </p:cNvSpPr>
          <p:nvPr/>
        </p:nvSpPr>
        <p:spPr bwMode="auto">
          <a:xfrm>
            <a:off x="990600" y="4648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lebenslanges Lernen</a:t>
            </a:r>
            <a:endParaRPr lang="de-DE" altLang="de-DE"/>
          </a:p>
        </p:txBody>
      </p:sp>
      <p:sp>
        <p:nvSpPr>
          <p:cNvPr id="80904" name="Rectangle 8">
            <a:extLst>
              <a:ext uri="{FF2B5EF4-FFF2-40B4-BE49-F238E27FC236}">
                <a16:creationId xmlns:a16="http://schemas.microsoft.com/office/drawing/2014/main" id="{7E7FEEF1-96D6-D345-A4AC-54593631C928}"/>
              </a:ext>
            </a:extLst>
          </p:cNvPr>
          <p:cNvSpPr>
            <a:spLocks noChangeArrowheads="1"/>
          </p:cNvSpPr>
          <p:nvPr/>
        </p:nvSpPr>
        <p:spPr bwMode="auto">
          <a:xfrm>
            <a:off x="533400" y="228600"/>
            <a:ext cx="61071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Anforderungen an Hslen</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dissolve">
                                      <p:cBhvr>
                                        <p:cTn id="7" dur="500"/>
                                        <p:tgtEl>
                                          <p:spTgt spid="809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0900"/>
                                        </p:tgtEl>
                                        <p:attrNameLst>
                                          <p:attrName>style.visibility</p:attrName>
                                        </p:attrNameLst>
                                      </p:cBhvr>
                                      <p:to>
                                        <p:strVal val="visible"/>
                                      </p:to>
                                    </p:set>
                                    <p:animEffect transition="in" filter="dissolve">
                                      <p:cBhvr>
                                        <p:cTn id="12" dur="500"/>
                                        <p:tgtEl>
                                          <p:spTgt spid="809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0903"/>
                                        </p:tgtEl>
                                        <p:attrNameLst>
                                          <p:attrName>style.visibility</p:attrName>
                                        </p:attrNameLst>
                                      </p:cBhvr>
                                      <p:to>
                                        <p:strVal val="visible"/>
                                      </p:to>
                                    </p:set>
                                    <p:animEffect transition="in" filter="dissolve">
                                      <p:cBhvr>
                                        <p:cTn id="17" dur="500"/>
                                        <p:tgtEl>
                                          <p:spTgt spid="80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animBg="1" autoUpdateAnimBg="0"/>
      <p:bldP spid="80901" grpId="0" animBg="1" autoUpdateAnimBg="0"/>
      <p:bldP spid="80903"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BB1D45BB-3800-DA41-BB27-156BF6DB4C66}"/>
              </a:ext>
            </a:extLst>
          </p:cNvPr>
          <p:cNvSpPr>
            <a:spLocks noGrp="1"/>
          </p:cNvSpPr>
          <p:nvPr>
            <p:ph type="dt" sz="half" idx="10"/>
          </p:nvPr>
        </p:nvSpPr>
        <p:spPr/>
        <p:txBody>
          <a:bodyPr/>
          <a:lstStyle/>
          <a:p>
            <a:r>
              <a:rPr lang="en-US" altLang="de-DE"/>
              <a:t>25.07.2001</a:t>
            </a:r>
          </a:p>
        </p:txBody>
      </p:sp>
      <p:sp>
        <p:nvSpPr>
          <p:cNvPr id="8" name="Foliennummernplatzhalter 2">
            <a:extLst>
              <a:ext uri="{FF2B5EF4-FFF2-40B4-BE49-F238E27FC236}">
                <a16:creationId xmlns:a16="http://schemas.microsoft.com/office/drawing/2014/main" id="{8B01DE85-161F-6248-B8D3-5D0B4824067F}"/>
              </a:ext>
            </a:extLst>
          </p:cNvPr>
          <p:cNvSpPr>
            <a:spLocks noGrp="1"/>
          </p:cNvSpPr>
          <p:nvPr>
            <p:ph type="sldNum" sz="quarter" idx="11"/>
          </p:nvPr>
        </p:nvSpPr>
        <p:spPr/>
        <p:txBody>
          <a:bodyPr/>
          <a:lstStyle/>
          <a:p>
            <a:fld id="{1250789C-D141-B540-B7A6-4C984D36633F}" type="slidenum">
              <a:rPr lang="en-US" altLang="de-DE"/>
              <a:pPr/>
              <a:t>3</a:t>
            </a:fld>
            <a:endParaRPr lang="en-US" altLang="de-DE"/>
          </a:p>
        </p:txBody>
      </p:sp>
      <p:sp>
        <p:nvSpPr>
          <p:cNvPr id="82947" name="Text Box 3075">
            <a:extLst>
              <a:ext uri="{FF2B5EF4-FFF2-40B4-BE49-F238E27FC236}">
                <a16:creationId xmlns:a16="http://schemas.microsoft.com/office/drawing/2014/main" id="{2B27016E-8401-B240-9EE4-E7A88C3BF6DE}"/>
              </a:ext>
            </a:extLst>
          </p:cNvPr>
          <p:cNvSpPr txBox="1">
            <a:spLocks noChangeArrowheads="1"/>
          </p:cNvSpPr>
          <p:nvPr/>
        </p:nvSpPr>
        <p:spPr bwMode="auto">
          <a:xfrm>
            <a:off x="1066800" y="1600200"/>
            <a:ext cx="5943600"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Alma mater ...</a:t>
            </a:r>
            <a:endParaRPr lang="de-DE" altLang="de-DE" b="1">
              <a:latin typeface="Arial" panose="020B0604020202020204" pitchFamily="34" charset="0"/>
            </a:endParaRPr>
          </a:p>
        </p:txBody>
      </p:sp>
      <p:sp>
        <p:nvSpPr>
          <p:cNvPr id="82948" name="Text Box 3076">
            <a:extLst>
              <a:ext uri="{FF2B5EF4-FFF2-40B4-BE49-F238E27FC236}">
                <a16:creationId xmlns:a16="http://schemas.microsoft.com/office/drawing/2014/main" id="{419F32FA-60FA-C54E-A4E0-538C299A43C1}"/>
              </a:ext>
            </a:extLst>
          </p:cNvPr>
          <p:cNvSpPr txBox="1">
            <a:spLocks noChangeArrowheads="1"/>
          </p:cNvSpPr>
          <p:nvPr/>
        </p:nvSpPr>
        <p:spPr bwMode="auto">
          <a:xfrm>
            <a:off x="2895600" y="3352800"/>
            <a:ext cx="2947988" cy="7016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Quo vadis?</a:t>
            </a:r>
            <a:endParaRPr lang="de-DE" altLang="de-DE" sz="4000" b="1"/>
          </a:p>
        </p:txBody>
      </p:sp>
      <p:sp>
        <p:nvSpPr>
          <p:cNvPr id="82949" name="Oval 3077">
            <a:extLst>
              <a:ext uri="{FF2B5EF4-FFF2-40B4-BE49-F238E27FC236}">
                <a16:creationId xmlns:a16="http://schemas.microsoft.com/office/drawing/2014/main" id="{8B7B6E65-C427-B746-A3FC-6DDAABE825F0}"/>
              </a:ext>
            </a:extLst>
          </p:cNvPr>
          <p:cNvSpPr>
            <a:spLocks noChangeArrowheads="1"/>
          </p:cNvSpPr>
          <p:nvPr/>
        </p:nvSpPr>
        <p:spPr bwMode="auto">
          <a:xfrm>
            <a:off x="0" y="1143000"/>
            <a:ext cx="5105400" cy="25146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 </a:t>
            </a:r>
          </a:p>
          <a:p>
            <a:pPr algn="ctr"/>
            <a:r>
              <a:rPr lang="de-DE" altLang="de-DE" sz="4000" b="1"/>
              <a:t>Wissensvermittlung</a:t>
            </a:r>
            <a:endParaRPr lang="de-DE" altLang="de-DE"/>
          </a:p>
        </p:txBody>
      </p:sp>
      <p:sp>
        <p:nvSpPr>
          <p:cNvPr id="82950" name="Oval 3078">
            <a:extLst>
              <a:ext uri="{FF2B5EF4-FFF2-40B4-BE49-F238E27FC236}">
                <a16:creationId xmlns:a16="http://schemas.microsoft.com/office/drawing/2014/main" id="{7C46F24F-AA36-B240-9E92-D3D19B84A396}"/>
              </a:ext>
            </a:extLst>
          </p:cNvPr>
          <p:cNvSpPr>
            <a:spLocks noChangeArrowheads="1"/>
          </p:cNvSpPr>
          <p:nvPr/>
        </p:nvSpPr>
        <p:spPr bwMode="auto">
          <a:xfrm>
            <a:off x="4419600" y="2438400"/>
            <a:ext cx="4724400" cy="2743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Bildungslandschaft</a:t>
            </a:r>
            <a:endParaRPr lang="de-DE" altLang="de-DE"/>
          </a:p>
        </p:txBody>
      </p:sp>
      <p:sp>
        <p:nvSpPr>
          <p:cNvPr id="82951" name="Oval 3079">
            <a:extLst>
              <a:ext uri="{FF2B5EF4-FFF2-40B4-BE49-F238E27FC236}">
                <a16:creationId xmlns:a16="http://schemas.microsoft.com/office/drawing/2014/main" id="{609561BA-4471-CE4E-A99F-E4BD3ED1A0D6}"/>
              </a:ext>
            </a:extLst>
          </p:cNvPr>
          <p:cNvSpPr>
            <a:spLocks noChangeArrowheads="1"/>
          </p:cNvSpPr>
          <p:nvPr/>
        </p:nvSpPr>
        <p:spPr bwMode="auto">
          <a:xfrm>
            <a:off x="457200" y="4419600"/>
            <a:ext cx="5105400" cy="24384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ltLang="de-DE" sz="4000" b="1"/>
              <a:t>veränderte</a:t>
            </a:r>
          </a:p>
          <a:p>
            <a:pPr algn="ctr"/>
            <a:r>
              <a:rPr lang="de-DE" altLang="de-DE" sz="4000" b="1"/>
              <a:t>Kultur/Organisation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2947"/>
                                        </p:tgtEl>
                                        <p:attrNameLst>
                                          <p:attrName>style.visibility</p:attrName>
                                        </p:attrNameLst>
                                      </p:cBhvr>
                                      <p:to>
                                        <p:strVal val="visible"/>
                                      </p:to>
                                    </p:set>
                                    <p:animEffect transition="in" filter="dissolve">
                                      <p:cBhvr>
                                        <p:cTn id="7" dur="500"/>
                                        <p:tgtEl>
                                          <p:spTgt spid="82947"/>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82948"/>
                                        </p:tgtEl>
                                        <p:attrNameLst>
                                          <p:attrName>style.visibility</p:attrName>
                                        </p:attrNameLst>
                                      </p:cBhvr>
                                      <p:to>
                                        <p:strVal val="visible"/>
                                      </p:to>
                                    </p:set>
                                    <p:animEffect transition="in" filter="dissolve">
                                      <p:cBhvr>
                                        <p:cTn id="11" dur="500"/>
                                        <p:tgtEl>
                                          <p:spTgt spid="829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7" presetClass="entr" presetSubtype="10" fill="hold" grpId="0" nodeType="clickEffect">
                                  <p:stCondLst>
                                    <p:cond delay="0"/>
                                  </p:stCondLst>
                                  <p:childTnLst>
                                    <p:set>
                                      <p:cBhvr>
                                        <p:cTn id="15" dur="1" fill="hold">
                                          <p:stCondLst>
                                            <p:cond delay="0"/>
                                          </p:stCondLst>
                                        </p:cTn>
                                        <p:tgtEl>
                                          <p:spTgt spid="82949"/>
                                        </p:tgtEl>
                                        <p:attrNameLst>
                                          <p:attrName>style.visibility</p:attrName>
                                        </p:attrNameLst>
                                      </p:cBhvr>
                                      <p:to>
                                        <p:strVal val="visible"/>
                                      </p:to>
                                    </p:set>
                                    <p:anim calcmode="lin" valueType="num">
                                      <p:cBhvr>
                                        <p:cTn id="16" dur="500" fill="hold"/>
                                        <p:tgtEl>
                                          <p:spTgt spid="82949"/>
                                        </p:tgtEl>
                                        <p:attrNameLst>
                                          <p:attrName>ppt_w</p:attrName>
                                        </p:attrNameLst>
                                      </p:cBhvr>
                                      <p:tavLst>
                                        <p:tav tm="0">
                                          <p:val>
                                            <p:fltVal val="0"/>
                                          </p:val>
                                        </p:tav>
                                        <p:tav tm="100000">
                                          <p:val>
                                            <p:strVal val="#ppt_w"/>
                                          </p:val>
                                        </p:tav>
                                      </p:tavLst>
                                    </p:anim>
                                    <p:anim calcmode="lin" valueType="num">
                                      <p:cBhvr>
                                        <p:cTn id="17" dur="500" fill="hold"/>
                                        <p:tgtEl>
                                          <p:spTgt spid="82949"/>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grpId="0" nodeType="clickEffect">
                                  <p:stCondLst>
                                    <p:cond delay="0"/>
                                  </p:stCondLst>
                                  <p:childTnLst>
                                    <p:set>
                                      <p:cBhvr>
                                        <p:cTn id="21" dur="1" fill="hold">
                                          <p:stCondLst>
                                            <p:cond delay="0"/>
                                          </p:stCondLst>
                                        </p:cTn>
                                        <p:tgtEl>
                                          <p:spTgt spid="82950"/>
                                        </p:tgtEl>
                                        <p:attrNameLst>
                                          <p:attrName>style.visibility</p:attrName>
                                        </p:attrNameLst>
                                      </p:cBhvr>
                                      <p:to>
                                        <p:strVal val="visible"/>
                                      </p:to>
                                    </p:set>
                                    <p:anim calcmode="lin" valueType="num">
                                      <p:cBhvr>
                                        <p:cTn id="22" dur="500" fill="hold"/>
                                        <p:tgtEl>
                                          <p:spTgt spid="82950"/>
                                        </p:tgtEl>
                                        <p:attrNameLst>
                                          <p:attrName>ppt_w</p:attrName>
                                        </p:attrNameLst>
                                      </p:cBhvr>
                                      <p:tavLst>
                                        <p:tav tm="0">
                                          <p:val>
                                            <p:fltVal val="0"/>
                                          </p:val>
                                        </p:tav>
                                        <p:tav tm="100000">
                                          <p:val>
                                            <p:strVal val="#ppt_w"/>
                                          </p:val>
                                        </p:tav>
                                      </p:tavLst>
                                    </p:anim>
                                    <p:anim calcmode="lin" valueType="num">
                                      <p:cBhvr>
                                        <p:cTn id="23" dur="500" fill="hold"/>
                                        <p:tgtEl>
                                          <p:spTgt spid="82950"/>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82951"/>
                                        </p:tgtEl>
                                        <p:attrNameLst>
                                          <p:attrName>style.visibility</p:attrName>
                                        </p:attrNameLst>
                                      </p:cBhvr>
                                      <p:to>
                                        <p:strVal val="visible"/>
                                      </p:to>
                                    </p:set>
                                    <p:anim calcmode="lin" valueType="num">
                                      <p:cBhvr>
                                        <p:cTn id="28" dur="500" fill="hold"/>
                                        <p:tgtEl>
                                          <p:spTgt spid="82951"/>
                                        </p:tgtEl>
                                        <p:attrNameLst>
                                          <p:attrName>ppt_w</p:attrName>
                                        </p:attrNameLst>
                                      </p:cBhvr>
                                      <p:tavLst>
                                        <p:tav tm="0">
                                          <p:val>
                                            <p:fltVal val="0"/>
                                          </p:val>
                                        </p:tav>
                                        <p:tav tm="100000">
                                          <p:val>
                                            <p:strVal val="#ppt_w"/>
                                          </p:val>
                                        </p:tav>
                                      </p:tavLst>
                                    </p:anim>
                                    <p:anim calcmode="lin" valueType="num">
                                      <p:cBhvr>
                                        <p:cTn id="29" dur="500" fill="hold"/>
                                        <p:tgtEl>
                                          <p:spTgt spid="829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animBg="1" autoUpdateAnimBg="0"/>
      <p:bldP spid="82948" grpId="0" animBg="1" autoUpdateAnimBg="0"/>
      <p:bldP spid="82949" grpId="0" animBg="1" autoUpdateAnimBg="0"/>
      <p:bldP spid="82950" grpId="0" animBg="1" autoUpdateAnimBg="0"/>
      <p:bldP spid="8295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1">
            <a:extLst>
              <a:ext uri="{FF2B5EF4-FFF2-40B4-BE49-F238E27FC236}">
                <a16:creationId xmlns:a16="http://schemas.microsoft.com/office/drawing/2014/main" id="{C986FB84-8699-6341-B3DC-7CB444AD5D06}"/>
              </a:ext>
            </a:extLst>
          </p:cNvPr>
          <p:cNvSpPr>
            <a:spLocks noGrp="1"/>
          </p:cNvSpPr>
          <p:nvPr>
            <p:ph type="dt" sz="half" idx="10"/>
          </p:nvPr>
        </p:nvSpPr>
        <p:spPr/>
        <p:txBody>
          <a:bodyPr/>
          <a:lstStyle/>
          <a:p>
            <a:r>
              <a:rPr lang="en-US" altLang="de-DE"/>
              <a:t>25.07.2001</a:t>
            </a:r>
          </a:p>
        </p:txBody>
      </p:sp>
      <p:sp>
        <p:nvSpPr>
          <p:cNvPr id="9" name="Foliennummernplatzhalter 2">
            <a:extLst>
              <a:ext uri="{FF2B5EF4-FFF2-40B4-BE49-F238E27FC236}">
                <a16:creationId xmlns:a16="http://schemas.microsoft.com/office/drawing/2014/main" id="{9F60F384-FA7B-EA4D-A193-106FD868E10E}"/>
              </a:ext>
            </a:extLst>
          </p:cNvPr>
          <p:cNvSpPr>
            <a:spLocks noGrp="1"/>
          </p:cNvSpPr>
          <p:nvPr>
            <p:ph type="sldNum" sz="quarter" idx="11"/>
          </p:nvPr>
        </p:nvSpPr>
        <p:spPr/>
        <p:txBody>
          <a:bodyPr/>
          <a:lstStyle/>
          <a:p>
            <a:fld id="{926C125A-68FA-5340-A237-E2D75015561B}" type="slidenum">
              <a:rPr lang="en-US" altLang="de-DE"/>
              <a:pPr/>
              <a:t>4</a:t>
            </a:fld>
            <a:endParaRPr lang="en-US" altLang="de-DE"/>
          </a:p>
        </p:txBody>
      </p:sp>
      <p:sp>
        <p:nvSpPr>
          <p:cNvPr id="84995" name="Text Box 3">
            <a:extLst>
              <a:ext uri="{FF2B5EF4-FFF2-40B4-BE49-F238E27FC236}">
                <a16:creationId xmlns:a16="http://schemas.microsoft.com/office/drawing/2014/main" id="{5E6C5D6E-CA54-7845-991C-6E858E580545}"/>
              </a:ext>
            </a:extLst>
          </p:cNvPr>
          <p:cNvSpPr txBox="1">
            <a:spLocks noChangeArrowheads="1"/>
          </p:cNvSpPr>
          <p:nvPr/>
        </p:nvSpPr>
        <p:spPr bwMode="auto">
          <a:xfrm>
            <a:off x="0" y="2286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Wissensvermittlung</a:t>
            </a:r>
            <a:endParaRPr lang="de-DE" altLang="de-DE" b="1">
              <a:latin typeface="Arial" panose="020B0604020202020204" pitchFamily="34" charset="0"/>
            </a:endParaRPr>
          </a:p>
        </p:txBody>
      </p:sp>
      <p:sp>
        <p:nvSpPr>
          <p:cNvPr id="84996" name="Text Box 4">
            <a:extLst>
              <a:ext uri="{FF2B5EF4-FFF2-40B4-BE49-F238E27FC236}">
                <a16:creationId xmlns:a16="http://schemas.microsoft.com/office/drawing/2014/main" id="{17790488-BC6C-9A47-B9C4-99F9CFE66E24}"/>
              </a:ext>
            </a:extLst>
          </p:cNvPr>
          <p:cNvSpPr txBox="1">
            <a:spLocks noChangeArrowheads="1"/>
          </p:cNvSpPr>
          <p:nvPr/>
        </p:nvSpPr>
        <p:spPr bwMode="auto">
          <a:xfrm>
            <a:off x="533400" y="16002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Integration</a:t>
            </a:r>
            <a:endParaRPr lang="de-DE" altLang="de-DE" b="1"/>
          </a:p>
        </p:txBody>
      </p:sp>
      <p:sp>
        <p:nvSpPr>
          <p:cNvPr id="84997" name="Text Box 5">
            <a:extLst>
              <a:ext uri="{FF2B5EF4-FFF2-40B4-BE49-F238E27FC236}">
                <a16:creationId xmlns:a16="http://schemas.microsoft.com/office/drawing/2014/main" id="{FCC06CDC-F88F-C24A-B585-3A9AB172A9DD}"/>
              </a:ext>
            </a:extLst>
          </p:cNvPr>
          <p:cNvSpPr txBox="1">
            <a:spLocks noChangeArrowheads="1"/>
          </p:cNvSpPr>
          <p:nvPr/>
        </p:nvSpPr>
        <p:spPr bwMode="auto">
          <a:xfrm>
            <a:off x="533400" y="24384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Entinstitutionalisierung</a:t>
            </a:r>
            <a:endParaRPr lang="de-DE" altLang="de-DE" b="1"/>
          </a:p>
        </p:txBody>
      </p:sp>
      <p:sp>
        <p:nvSpPr>
          <p:cNvPr id="84998" name="Text Box 6">
            <a:extLst>
              <a:ext uri="{FF2B5EF4-FFF2-40B4-BE49-F238E27FC236}">
                <a16:creationId xmlns:a16="http://schemas.microsoft.com/office/drawing/2014/main" id="{F45D7BAD-B7E2-5C4F-8159-C6A00481526F}"/>
              </a:ext>
            </a:extLst>
          </p:cNvPr>
          <p:cNvSpPr txBox="1">
            <a:spLocks noChangeArrowheads="1"/>
          </p:cNvSpPr>
          <p:nvPr/>
        </p:nvSpPr>
        <p:spPr bwMode="auto">
          <a:xfrm>
            <a:off x="533400" y="32766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3600" b="1">
                <a:latin typeface="Arial" panose="020B0604020202020204" pitchFamily="34" charset="0"/>
              </a:rPr>
              <a:t>Disaggregation und Differenzierung</a:t>
            </a:r>
          </a:p>
        </p:txBody>
      </p:sp>
      <p:sp>
        <p:nvSpPr>
          <p:cNvPr id="84999" name="Text Box 7">
            <a:extLst>
              <a:ext uri="{FF2B5EF4-FFF2-40B4-BE49-F238E27FC236}">
                <a16:creationId xmlns:a16="http://schemas.microsoft.com/office/drawing/2014/main" id="{7FCA37C3-5FE8-EA46-BAB9-3771BBA956A9}"/>
              </a:ext>
            </a:extLst>
          </p:cNvPr>
          <p:cNvSpPr txBox="1">
            <a:spLocks noChangeArrowheads="1"/>
          </p:cNvSpPr>
          <p:nvPr/>
        </p:nvSpPr>
        <p:spPr bwMode="auto">
          <a:xfrm>
            <a:off x="533400" y="41148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Lernerzentrierung</a:t>
            </a:r>
          </a:p>
        </p:txBody>
      </p:sp>
      <p:sp>
        <p:nvSpPr>
          <p:cNvPr id="85000" name="Text Box 8">
            <a:extLst>
              <a:ext uri="{FF2B5EF4-FFF2-40B4-BE49-F238E27FC236}">
                <a16:creationId xmlns:a16="http://schemas.microsoft.com/office/drawing/2014/main" id="{6F76B00D-BBF4-E749-9359-4B54ED6773FC}"/>
              </a:ext>
            </a:extLst>
          </p:cNvPr>
          <p:cNvSpPr txBox="1">
            <a:spLocks noChangeArrowheads="1"/>
          </p:cNvSpPr>
          <p:nvPr/>
        </p:nvSpPr>
        <p:spPr bwMode="auto">
          <a:xfrm>
            <a:off x="533400" y="4953000"/>
            <a:ext cx="82772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Outcomes-Orientierung</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dissolve">
                                      <p:cBhvr>
                                        <p:cTn id="7" dur="500"/>
                                        <p:tgtEl>
                                          <p:spTgt spid="84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dissolve">
                                      <p:cBhvr>
                                        <p:cTn id="12" dur="500"/>
                                        <p:tgtEl>
                                          <p:spTgt spid="84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997"/>
                                        </p:tgtEl>
                                        <p:attrNameLst>
                                          <p:attrName>style.visibility</p:attrName>
                                        </p:attrNameLst>
                                      </p:cBhvr>
                                      <p:to>
                                        <p:strVal val="visible"/>
                                      </p:to>
                                    </p:set>
                                    <p:animEffect transition="in" filter="dissolve">
                                      <p:cBhvr>
                                        <p:cTn id="17" dur="500"/>
                                        <p:tgtEl>
                                          <p:spTgt spid="849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4998"/>
                                        </p:tgtEl>
                                        <p:attrNameLst>
                                          <p:attrName>style.visibility</p:attrName>
                                        </p:attrNameLst>
                                      </p:cBhvr>
                                      <p:to>
                                        <p:strVal val="visible"/>
                                      </p:to>
                                    </p:set>
                                    <p:animEffect transition="in" filter="dissolve">
                                      <p:cBhvr>
                                        <p:cTn id="22" dur="500"/>
                                        <p:tgtEl>
                                          <p:spTgt spid="849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4999"/>
                                        </p:tgtEl>
                                        <p:attrNameLst>
                                          <p:attrName>style.visibility</p:attrName>
                                        </p:attrNameLst>
                                      </p:cBhvr>
                                      <p:to>
                                        <p:strVal val="visible"/>
                                      </p:to>
                                    </p:set>
                                    <p:animEffect transition="in" filter="dissolve">
                                      <p:cBhvr>
                                        <p:cTn id="27" dur="500"/>
                                        <p:tgtEl>
                                          <p:spTgt spid="849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5000"/>
                                        </p:tgtEl>
                                        <p:attrNameLst>
                                          <p:attrName>style.visibility</p:attrName>
                                        </p:attrNameLst>
                                      </p:cBhvr>
                                      <p:to>
                                        <p:strVal val="visible"/>
                                      </p:to>
                                    </p:set>
                                    <p:animEffect transition="in" filter="dissolve">
                                      <p:cBhvr>
                                        <p:cTn id="32" dur="500"/>
                                        <p:tgtEl>
                                          <p:spTgt spid="85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utoUpdateAnimBg="0"/>
      <p:bldP spid="84996" grpId="0" animBg="1" autoUpdateAnimBg="0"/>
      <p:bldP spid="84997" grpId="0" animBg="1" autoUpdateAnimBg="0"/>
      <p:bldP spid="84998" grpId="0" animBg="1" autoUpdateAnimBg="0"/>
      <p:bldP spid="84999" grpId="0" animBg="1" autoUpdateAnimBg="0"/>
      <p:bldP spid="85000"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a:extLst>
              <a:ext uri="{FF2B5EF4-FFF2-40B4-BE49-F238E27FC236}">
                <a16:creationId xmlns:a16="http://schemas.microsoft.com/office/drawing/2014/main" id="{8A3930F7-E865-AC40-894E-D2B88C8525F2}"/>
              </a:ext>
            </a:extLst>
          </p:cNvPr>
          <p:cNvSpPr>
            <a:spLocks noGrp="1"/>
          </p:cNvSpPr>
          <p:nvPr>
            <p:ph type="dt" sz="half" idx="10"/>
          </p:nvPr>
        </p:nvSpPr>
        <p:spPr/>
        <p:txBody>
          <a:bodyPr/>
          <a:lstStyle/>
          <a:p>
            <a:r>
              <a:rPr lang="en-US" altLang="de-DE"/>
              <a:t>25.07.2001</a:t>
            </a:r>
          </a:p>
        </p:txBody>
      </p:sp>
      <p:sp>
        <p:nvSpPr>
          <p:cNvPr id="7" name="Foliennummernplatzhalter 2">
            <a:extLst>
              <a:ext uri="{FF2B5EF4-FFF2-40B4-BE49-F238E27FC236}">
                <a16:creationId xmlns:a16="http://schemas.microsoft.com/office/drawing/2014/main" id="{82ACF6F3-50F5-9E48-8506-0E9CBC4DF595}"/>
              </a:ext>
            </a:extLst>
          </p:cNvPr>
          <p:cNvSpPr>
            <a:spLocks noGrp="1"/>
          </p:cNvSpPr>
          <p:nvPr>
            <p:ph type="sldNum" sz="quarter" idx="11"/>
          </p:nvPr>
        </p:nvSpPr>
        <p:spPr/>
        <p:txBody>
          <a:bodyPr/>
          <a:lstStyle/>
          <a:p>
            <a:fld id="{4E1B279D-E4B1-BB42-8CC1-3A9B64C32B8F}" type="slidenum">
              <a:rPr lang="en-US" altLang="de-DE"/>
              <a:pPr/>
              <a:t>5</a:t>
            </a:fld>
            <a:endParaRPr lang="en-US" altLang="de-DE"/>
          </a:p>
        </p:txBody>
      </p:sp>
      <p:sp>
        <p:nvSpPr>
          <p:cNvPr id="87043" name="Text Box 3">
            <a:extLst>
              <a:ext uri="{FF2B5EF4-FFF2-40B4-BE49-F238E27FC236}">
                <a16:creationId xmlns:a16="http://schemas.microsoft.com/office/drawing/2014/main" id="{45232967-9DDD-854F-90CD-DFBB729F960C}"/>
              </a:ext>
            </a:extLst>
          </p:cNvPr>
          <p:cNvSpPr txBox="1">
            <a:spLocks noChangeArrowheads="1"/>
          </p:cNvSpPr>
          <p:nvPr/>
        </p:nvSpPr>
        <p:spPr bwMode="auto">
          <a:xfrm>
            <a:off x="0" y="2286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Bildungslandschaft</a:t>
            </a:r>
            <a:endParaRPr lang="de-DE" altLang="de-DE" b="1">
              <a:latin typeface="Arial" panose="020B0604020202020204" pitchFamily="34" charset="0"/>
            </a:endParaRPr>
          </a:p>
        </p:txBody>
      </p:sp>
      <p:sp>
        <p:nvSpPr>
          <p:cNvPr id="87044" name="Text Box 4">
            <a:extLst>
              <a:ext uri="{FF2B5EF4-FFF2-40B4-BE49-F238E27FC236}">
                <a16:creationId xmlns:a16="http://schemas.microsoft.com/office/drawing/2014/main" id="{C3165B37-1A41-0F4E-94D4-FD05761749C1}"/>
              </a:ext>
            </a:extLst>
          </p:cNvPr>
          <p:cNvSpPr txBox="1">
            <a:spLocks noChangeArrowheads="1"/>
          </p:cNvSpPr>
          <p:nvPr/>
        </p:nvSpPr>
        <p:spPr bwMode="auto">
          <a:xfrm>
            <a:off x="1143000" y="1981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de-DE" altLang="de-DE" sz="3600" b="1">
                <a:latin typeface="Arial" panose="020B0604020202020204" pitchFamily="34" charset="0"/>
              </a:rPr>
              <a:t>neue Zielgruppen</a:t>
            </a:r>
            <a:endParaRPr lang="de-DE" altLang="de-DE" b="1"/>
          </a:p>
        </p:txBody>
      </p:sp>
      <p:sp>
        <p:nvSpPr>
          <p:cNvPr id="87045" name="Text Box 5">
            <a:extLst>
              <a:ext uri="{FF2B5EF4-FFF2-40B4-BE49-F238E27FC236}">
                <a16:creationId xmlns:a16="http://schemas.microsoft.com/office/drawing/2014/main" id="{B67067F4-8212-E74B-B017-82249897CC66}"/>
              </a:ext>
            </a:extLst>
          </p:cNvPr>
          <p:cNvSpPr txBox="1">
            <a:spLocks noChangeArrowheads="1"/>
          </p:cNvSpPr>
          <p:nvPr/>
        </p:nvSpPr>
        <p:spPr bwMode="auto">
          <a:xfrm>
            <a:off x="1143000" y="2971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de-DE" altLang="de-DE" sz="3600" b="1">
                <a:latin typeface="Arial" panose="020B0604020202020204" pitchFamily="34" charset="0"/>
              </a:rPr>
              <a:t>neue Anbieter</a:t>
            </a:r>
            <a:endParaRPr lang="de-DE" altLang="de-DE" b="1"/>
          </a:p>
        </p:txBody>
      </p:sp>
      <p:sp>
        <p:nvSpPr>
          <p:cNvPr id="87046" name="Text Box 6">
            <a:extLst>
              <a:ext uri="{FF2B5EF4-FFF2-40B4-BE49-F238E27FC236}">
                <a16:creationId xmlns:a16="http://schemas.microsoft.com/office/drawing/2014/main" id="{AC1B7A92-C1A7-ED41-AFB7-2F15BC93EEDC}"/>
              </a:ext>
            </a:extLst>
          </p:cNvPr>
          <p:cNvSpPr txBox="1">
            <a:spLocks noChangeArrowheads="1"/>
          </p:cNvSpPr>
          <p:nvPr/>
        </p:nvSpPr>
        <p:spPr bwMode="auto">
          <a:xfrm>
            <a:off x="1143000" y="3962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de-DE" altLang="de-DE" sz="3600" b="1">
                <a:latin typeface="Arial" panose="020B0604020202020204" pitchFamily="34" charset="0"/>
              </a:rPr>
              <a:t>neue Steuerung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7043"/>
                                        </p:tgtEl>
                                        <p:attrNameLst>
                                          <p:attrName>style.visibility</p:attrName>
                                        </p:attrNameLst>
                                      </p:cBhvr>
                                      <p:to>
                                        <p:strVal val="visible"/>
                                      </p:to>
                                    </p:set>
                                    <p:animEffect transition="in" filter="dissolve">
                                      <p:cBhvr>
                                        <p:cTn id="7" dur="500"/>
                                        <p:tgtEl>
                                          <p:spTgt spid="870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044"/>
                                        </p:tgtEl>
                                        <p:attrNameLst>
                                          <p:attrName>style.visibility</p:attrName>
                                        </p:attrNameLst>
                                      </p:cBhvr>
                                      <p:to>
                                        <p:strVal val="visible"/>
                                      </p:to>
                                    </p:set>
                                    <p:animEffect transition="in" filter="dissolve">
                                      <p:cBhvr>
                                        <p:cTn id="12" dur="500"/>
                                        <p:tgtEl>
                                          <p:spTgt spid="87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045"/>
                                        </p:tgtEl>
                                        <p:attrNameLst>
                                          <p:attrName>style.visibility</p:attrName>
                                        </p:attrNameLst>
                                      </p:cBhvr>
                                      <p:to>
                                        <p:strVal val="visible"/>
                                      </p:to>
                                    </p:set>
                                    <p:animEffect transition="in" filter="dissolve">
                                      <p:cBhvr>
                                        <p:cTn id="17" dur="500"/>
                                        <p:tgtEl>
                                          <p:spTgt spid="870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046"/>
                                        </p:tgtEl>
                                        <p:attrNameLst>
                                          <p:attrName>style.visibility</p:attrName>
                                        </p:attrNameLst>
                                      </p:cBhvr>
                                      <p:to>
                                        <p:strVal val="visible"/>
                                      </p:to>
                                    </p:set>
                                    <p:animEffect transition="in" filter="dissolve">
                                      <p:cBhvr>
                                        <p:cTn id="22"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utoUpdateAnimBg="0"/>
      <p:bldP spid="87044" grpId="0" animBg="1" autoUpdateAnimBg="0"/>
      <p:bldP spid="87045" grpId="0" animBg="1" autoUpdateAnimBg="0"/>
      <p:bldP spid="8704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umsplatzhalter 1">
            <a:extLst>
              <a:ext uri="{FF2B5EF4-FFF2-40B4-BE49-F238E27FC236}">
                <a16:creationId xmlns:a16="http://schemas.microsoft.com/office/drawing/2014/main" id="{CADC2E94-93BA-654C-B5B7-F895BF3BE80B}"/>
              </a:ext>
            </a:extLst>
          </p:cNvPr>
          <p:cNvSpPr>
            <a:spLocks noGrp="1"/>
          </p:cNvSpPr>
          <p:nvPr>
            <p:ph type="dt" sz="half" idx="10"/>
          </p:nvPr>
        </p:nvSpPr>
        <p:spPr/>
        <p:txBody>
          <a:bodyPr/>
          <a:lstStyle/>
          <a:p>
            <a:r>
              <a:rPr lang="en-US" altLang="de-DE"/>
              <a:t>25.07.2001</a:t>
            </a:r>
          </a:p>
        </p:txBody>
      </p:sp>
      <p:sp>
        <p:nvSpPr>
          <p:cNvPr id="8" name="Foliennummernplatzhalter 2">
            <a:extLst>
              <a:ext uri="{FF2B5EF4-FFF2-40B4-BE49-F238E27FC236}">
                <a16:creationId xmlns:a16="http://schemas.microsoft.com/office/drawing/2014/main" id="{BB3BE96A-1CD1-F44B-83E1-173B2D073E9D}"/>
              </a:ext>
            </a:extLst>
          </p:cNvPr>
          <p:cNvSpPr>
            <a:spLocks noGrp="1"/>
          </p:cNvSpPr>
          <p:nvPr>
            <p:ph type="sldNum" sz="quarter" idx="11"/>
          </p:nvPr>
        </p:nvSpPr>
        <p:spPr/>
        <p:txBody>
          <a:bodyPr/>
          <a:lstStyle/>
          <a:p>
            <a:fld id="{87B4DC89-D158-2B40-886B-FC69045D8290}" type="slidenum">
              <a:rPr lang="en-US" altLang="de-DE"/>
              <a:pPr/>
              <a:t>6</a:t>
            </a:fld>
            <a:endParaRPr lang="en-US" altLang="de-DE"/>
          </a:p>
        </p:txBody>
      </p:sp>
      <p:sp>
        <p:nvSpPr>
          <p:cNvPr id="89091" name="Text Box 3">
            <a:extLst>
              <a:ext uri="{FF2B5EF4-FFF2-40B4-BE49-F238E27FC236}">
                <a16:creationId xmlns:a16="http://schemas.microsoft.com/office/drawing/2014/main" id="{D5497516-FA95-BA40-903E-EED409A2AE3F}"/>
              </a:ext>
            </a:extLst>
          </p:cNvPr>
          <p:cNvSpPr txBox="1">
            <a:spLocks noChangeArrowheads="1"/>
          </p:cNvSpPr>
          <p:nvPr/>
        </p:nvSpPr>
        <p:spPr bwMode="auto">
          <a:xfrm>
            <a:off x="0" y="2286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Kultur/Organisation</a:t>
            </a:r>
            <a:endParaRPr lang="de-DE" altLang="de-DE" b="1">
              <a:latin typeface="Arial" panose="020B0604020202020204" pitchFamily="34" charset="0"/>
            </a:endParaRPr>
          </a:p>
        </p:txBody>
      </p:sp>
      <p:sp>
        <p:nvSpPr>
          <p:cNvPr id="89092" name="Text Box 4">
            <a:extLst>
              <a:ext uri="{FF2B5EF4-FFF2-40B4-BE49-F238E27FC236}">
                <a16:creationId xmlns:a16="http://schemas.microsoft.com/office/drawing/2014/main" id="{27737E99-DD88-3F45-932A-E44403B00699}"/>
              </a:ext>
            </a:extLst>
          </p:cNvPr>
          <p:cNvSpPr txBox="1">
            <a:spLocks noChangeArrowheads="1"/>
          </p:cNvSpPr>
          <p:nvPr/>
        </p:nvSpPr>
        <p:spPr bwMode="auto">
          <a:xfrm>
            <a:off x="1104900" y="17526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Kollegiale Zusammenarbeit</a:t>
            </a:r>
            <a:endParaRPr lang="de-DE" altLang="de-DE" b="1"/>
          </a:p>
        </p:txBody>
      </p:sp>
      <p:sp>
        <p:nvSpPr>
          <p:cNvPr id="89093" name="Text Box 5">
            <a:extLst>
              <a:ext uri="{FF2B5EF4-FFF2-40B4-BE49-F238E27FC236}">
                <a16:creationId xmlns:a16="http://schemas.microsoft.com/office/drawing/2014/main" id="{0A281060-8AE7-5D44-B14A-72D2D39301D8}"/>
              </a:ext>
            </a:extLst>
          </p:cNvPr>
          <p:cNvSpPr txBox="1">
            <a:spLocks noChangeArrowheads="1"/>
          </p:cNvSpPr>
          <p:nvPr/>
        </p:nvSpPr>
        <p:spPr bwMode="auto">
          <a:xfrm>
            <a:off x="1104900" y="28702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Lehrinhalte und Betreuung</a:t>
            </a:r>
            <a:endParaRPr lang="de-DE" altLang="de-DE" b="1"/>
          </a:p>
        </p:txBody>
      </p:sp>
      <p:sp>
        <p:nvSpPr>
          <p:cNvPr id="89094" name="Text Box 6">
            <a:extLst>
              <a:ext uri="{FF2B5EF4-FFF2-40B4-BE49-F238E27FC236}">
                <a16:creationId xmlns:a16="http://schemas.microsoft.com/office/drawing/2014/main" id="{3FF65FF1-813D-0B49-A9F2-4F7201214FED}"/>
              </a:ext>
            </a:extLst>
          </p:cNvPr>
          <p:cNvSpPr txBox="1">
            <a:spLocks noChangeArrowheads="1"/>
          </p:cNvSpPr>
          <p:nvPr/>
        </p:nvSpPr>
        <p:spPr bwMode="auto">
          <a:xfrm>
            <a:off x="1104900" y="39878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Prüfungsformen und -inhalte</a:t>
            </a:r>
          </a:p>
        </p:txBody>
      </p:sp>
      <p:sp>
        <p:nvSpPr>
          <p:cNvPr id="89095" name="Text Box 7">
            <a:extLst>
              <a:ext uri="{FF2B5EF4-FFF2-40B4-BE49-F238E27FC236}">
                <a16:creationId xmlns:a16="http://schemas.microsoft.com/office/drawing/2014/main" id="{C010CA69-7E76-9B4C-833D-378A98ED02E1}"/>
              </a:ext>
            </a:extLst>
          </p:cNvPr>
          <p:cNvSpPr txBox="1">
            <a:spLocks noChangeArrowheads="1"/>
          </p:cNvSpPr>
          <p:nvPr/>
        </p:nvSpPr>
        <p:spPr bwMode="auto">
          <a:xfrm>
            <a:off x="1104900" y="5105400"/>
            <a:ext cx="7197725" cy="6413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de-DE" altLang="de-DE" sz="3600" b="1">
                <a:latin typeface="Arial" panose="020B0604020202020204" pitchFamily="34" charset="0"/>
              </a:rPr>
              <a:t>Berufsbild Hochschullehrer</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dissolve">
                                      <p:cBhvr>
                                        <p:cTn id="7" dur="500"/>
                                        <p:tgtEl>
                                          <p:spTgt spid="89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Effect transition="in" filter="dissolve">
                                      <p:cBhvr>
                                        <p:cTn id="12" dur="500"/>
                                        <p:tgtEl>
                                          <p:spTgt spid="890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093"/>
                                        </p:tgtEl>
                                        <p:attrNameLst>
                                          <p:attrName>style.visibility</p:attrName>
                                        </p:attrNameLst>
                                      </p:cBhvr>
                                      <p:to>
                                        <p:strVal val="visible"/>
                                      </p:to>
                                    </p:set>
                                    <p:animEffect transition="in" filter="dissolve">
                                      <p:cBhvr>
                                        <p:cTn id="17" dur="500"/>
                                        <p:tgtEl>
                                          <p:spTgt spid="890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094"/>
                                        </p:tgtEl>
                                        <p:attrNameLst>
                                          <p:attrName>style.visibility</p:attrName>
                                        </p:attrNameLst>
                                      </p:cBhvr>
                                      <p:to>
                                        <p:strVal val="visible"/>
                                      </p:to>
                                    </p:set>
                                    <p:animEffect transition="in" filter="dissolve">
                                      <p:cBhvr>
                                        <p:cTn id="22" dur="500"/>
                                        <p:tgtEl>
                                          <p:spTgt spid="890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095"/>
                                        </p:tgtEl>
                                        <p:attrNameLst>
                                          <p:attrName>style.visibility</p:attrName>
                                        </p:attrNameLst>
                                      </p:cBhvr>
                                      <p:to>
                                        <p:strVal val="visible"/>
                                      </p:to>
                                    </p:set>
                                    <p:animEffect transition="in" filter="dissolve">
                                      <p:cBhvr>
                                        <p:cTn id="27" dur="500"/>
                                        <p:tgtEl>
                                          <p:spTgt spid="89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utoUpdateAnimBg="0"/>
      <p:bldP spid="89092" grpId="0" animBg="1" autoUpdateAnimBg="0"/>
      <p:bldP spid="89093" grpId="0" animBg="1" autoUpdateAnimBg="0"/>
      <p:bldP spid="89094" grpId="0" animBg="1" autoUpdateAnimBg="0"/>
      <p:bldP spid="8909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Datumsplatzhalter 1">
            <a:extLst>
              <a:ext uri="{FF2B5EF4-FFF2-40B4-BE49-F238E27FC236}">
                <a16:creationId xmlns:a16="http://schemas.microsoft.com/office/drawing/2014/main" id="{95B497C1-BBF2-0748-99A6-7F080269807F}"/>
              </a:ext>
            </a:extLst>
          </p:cNvPr>
          <p:cNvSpPr>
            <a:spLocks noGrp="1"/>
          </p:cNvSpPr>
          <p:nvPr>
            <p:ph type="dt" sz="half" idx="10"/>
          </p:nvPr>
        </p:nvSpPr>
        <p:spPr/>
        <p:txBody>
          <a:bodyPr/>
          <a:lstStyle/>
          <a:p>
            <a:r>
              <a:rPr lang="en-US" altLang="de-DE"/>
              <a:t>25.07.2001</a:t>
            </a:r>
          </a:p>
        </p:txBody>
      </p:sp>
      <p:sp>
        <p:nvSpPr>
          <p:cNvPr id="49" name="Foliennummernplatzhalter 2">
            <a:extLst>
              <a:ext uri="{FF2B5EF4-FFF2-40B4-BE49-F238E27FC236}">
                <a16:creationId xmlns:a16="http://schemas.microsoft.com/office/drawing/2014/main" id="{7474DFE5-DC4B-C74B-BBF3-0B4FD5E2D1AA}"/>
              </a:ext>
            </a:extLst>
          </p:cNvPr>
          <p:cNvSpPr>
            <a:spLocks noGrp="1"/>
          </p:cNvSpPr>
          <p:nvPr>
            <p:ph type="sldNum" sz="quarter" idx="11"/>
          </p:nvPr>
        </p:nvSpPr>
        <p:spPr/>
        <p:txBody>
          <a:bodyPr/>
          <a:lstStyle/>
          <a:p>
            <a:fld id="{2B9EBFB0-459A-254D-AA84-AB673F5F879E}" type="slidenum">
              <a:rPr lang="en-US" altLang="de-DE"/>
              <a:pPr/>
              <a:t>7</a:t>
            </a:fld>
            <a:endParaRPr lang="en-US" altLang="de-DE"/>
          </a:p>
        </p:txBody>
      </p:sp>
      <p:sp>
        <p:nvSpPr>
          <p:cNvPr id="107523" name="Text Box 1027">
            <a:extLst>
              <a:ext uri="{FF2B5EF4-FFF2-40B4-BE49-F238E27FC236}">
                <a16:creationId xmlns:a16="http://schemas.microsoft.com/office/drawing/2014/main" id="{FFE297CA-704B-2C48-9CD9-1B85D1F07F96}"/>
              </a:ext>
            </a:extLst>
          </p:cNvPr>
          <p:cNvSpPr txBox="1">
            <a:spLocks noChangeArrowheads="1"/>
          </p:cNvSpPr>
          <p:nvPr/>
        </p:nvSpPr>
        <p:spPr bwMode="auto">
          <a:xfrm>
            <a:off x="152400" y="228600"/>
            <a:ext cx="723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Wertschöpfungskette</a:t>
            </a:r>
            <a:endParaRPr lang="de-DE" altLang="de-DE" b="1">
              <a:latin typeface="Arial" panose="020B0604020202020204" pitchFamily="34" charset="0"/>
            </a:endParaRPr>
          </a:p>
        </p:txBody>
      </p:sp>
      <p:grpSp>
        <p:nvGrpSpPr>
          <p:cNvPr id="107524" name="Group 1028">
            <a:extLst>
              <a:ext uri="{FF2B5EF4-FFF2-40B4-BE49-F238E27FC236}">
                <a16:creationId xmlns:a16="http://schemas.microsoft.com/office/drawing/2014/main" id="{5BEA4DD5-CEF9-0D40-A056-C1EC7D953CF1}"/>
              </a:ext>
            </a:extLst>
          </p:cNvPr>
          <p:cNvGrpSpPr>
            <a:grpSpLocks/>
          </p:cNvGrpSpPr>
          <p:nvPr/>
        </p:nvGrpSpPr>
        <p:grpSpPr bwMode="auto">
          <a:xfrm>
            <a:off x="0" y="2667000"/>
            <a:ext cx="9144000" cy="2590800"/>
            <a:chOff x="5558" y="10080"/>
            <a:chExt cx="7259" cy="2105"/>
          </a:xfrm>
        </p:grpSpPr>
        <p:sp>
          <p:nvSpPr>
            <p:cNvPr id="107525" name="Rectangle 1029">
              <a:extLst>
                <a:ext uri="{FF2B5EF4-FFF2-40B4-BE49-F238E27FC236}">
                  <a16:creationId xmlns:a16="http://schemas.microsoft.com/office/drawing/2014/main" id="{AB5B99E1-DAF8-074C-9184-144DDFE214D6}"/>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6" name="Rectangle 1030">
              <a:extLst>
                <a:ext uri="{FF2B5EF4-FFF2-40B4-BE49-F238E27FC236}">
                  <a16:creationId xmlns:a16="http://schemas.microsoft.com/office/drawing/2014/main" id="{0E89CBB3-9E40-1449-8FF5-889A5DB5C23E}"/>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7" name="Rectangle 1031">
              <a:extLst>
                <a:ext uri="{FF2B5EF4-FFF2-40B4-BE49-F238E27FC236}">
                  <a16:creationId xmlns:a16="http://schemas.microsoft.com/office/drawing/2014/main" id="{D8CAC491-CE8C-EC45-B945-8BF1AEE99FBF}"/>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8" name="Rectangle 1032">
              <a:extLst>
                <a:ext uri="{FF2B5EF4-FFF2-40B4-BE49-F238E27FC236}">
                  <a16:creationId xmlns:a16="http://schemas.microsoft.com/office/drawing/2014/main" id="{D811FD0E-F48B-474B-AFEC-9D59C3046780}"/>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29" name="Rectangle 1033">
              <a:extLst>
                <a:ext uri="{FF2B5EF4-FFF2-40B4-BE49-F238E27FC236}">
                  <a16:creationId xmlns:a16="http://schemas.microsoft.com/office/drawing/2014/main" id="{CB2B60FF-CCEB-DF44-B6AE-F1EF03F5D0F2}"/>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0" name="Rectangle 1034">
              <a:extLst>
                <a:ext uri="{FF2B5EF4-FFF2-40B4-BE49-F238E27FC236}">
                  <a16:creationId xmlns:a16="http://schemas.microsoft.com/office/drawing/2014/main" id="{41407E3B-F49C-8B4E-BAA5-2BE4505371E2}"/>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1" name="Rectangle 1035">
              <a:extLst>
                <a:ext uri="{FF2B5EF4-FFF2-40B4-BE49-F238E27FC236}">
                  <a16:creationId xmlns:a16="http://schemas.microsoft.com/office/drawing/2014/main" id="{BE8253B9-73F2-2345-8834-AFC4BBA25DAC}"/>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2" name="Rectangle 1036">
              <a:extLst>
                <a:ext uri="{FF2B5EF4-FFF2-40B4-BE49-F238E27FC236}">
                  <a16:creationId xmlns:a16="http://schemas.microsoft.com/office/drawing/2014/main" id="{67734DF1-506B-5B46-97D6-7DFDB2D38D1A}"/>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3" name="Rectangle 1037">
              <a:extLst>
                <a:ext uri="{FF2B5EF4-FFF2-40B4-BE49-F238E27FC236}">
                  <a16:creationId xmlns:a16="http://schemas.microsoft.com/office/drawing/2014/main" id="{F4B92B70-E52C-AC45-902E-D9C036FA36D4}"/>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4" name="Rectangle 1038">
              <a:extLst>
                <a:ext uri="{FF2B5EF4-FFF2-40B4-BE49-F238E27FC236}">
                  <a16:creationId xmlns:a16="http://schemas.microsoft.com/office/drawing/2014/main" id="{8902D727-A850-3346-83F3-08C776B4EC1F}"/>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5" name="Rectangle 1039">
              <a:extLst>
                <a:ext uri="{FF2B5EF4-FFF2-40B4-BE49-F238E27FC236}">
                  <a16:creationId xmlns:a16="http://schemas.microsoft.com/office/drawing/2014/main" id="{96BC28F8-2E3E-4C4C-B922-76EE9673AAEB}"/>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6" name="Rectangle 1040">
              <a:extLst>
                <a:ext uri="{FF2B5EF4-FFF2-40B4-BE49-F238E27FC236}">
                  <a16:creationId xmlns:a16="http://schemas.microsoft.com/office/drawing/2014/main" id="{BC8E5B29-D0C3-8B49-996C-947B28C9C46A}"/>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7" name="Rectangle 1041">
              <a:extLst>
                <a:ext uri="{FF2B5EF4-FFF2-40B4-BE49-F238E27FC236}">
                  <a16:creationId xmlns:a16="http://schemas.microsoft.com/office/drawing/2014/main" id="{2EDC3423-5A74-7941-8320-9B07A2FE7DEF}"/>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8" name="Rectangle 1042">
              <a:extLst>
                <a:ext uri="{FF2B5EF4-FFF2-40B4-BE49-F238E27FC236}">
                  <a16:creationId xmlns:a16="http://schemas.microsoft.com/office/drawing/2014/main" id="{D8AD56AF-B2B5-C041-9F80-1BAA8AD0C85B}"/>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39" name="Rectangle 1043">
              <a:extLst>
                <a:ext uri="{FF2B5EF4-FFF2-40B4-BE49-F238E27FC236}">
                  <a16:creationId xmlns:a16="http://schemas.microsoft.com/office/drawing/2014/main" id="{228CCFAC-9593-5142-95F6-3F1C7394392C}"/>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0" name="Rectangle 1044">
              <a:extLst>
                <a:ext uri="{FF2B5EF4-FFF2-40B4-BE49-F238E27FC236}">
                  <a16:creationId xmlns:a16="http://schemas.microsoft.com/office/drawing/2014/main" id="{0FDBD71F-AA0D-D948-8B23-A7B97D34F3A7}"/>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1" name="Rectangle 1045">
              <a:extLst>
                <a:ext uri="{FF2B5EF4-FFF2-40B4-BE49-F238E27FC236}">
                  <a16:creationId xmlns:a16="http://schemas.microsoft.com/office/drawing/2014/main" id="{8A1A1E41-1C96-4C4A-B623-4E931E8BEC1A}"/>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2" name="Rectangle 1046">
              <a:extLst>
                <a:ext uri="{FF2B5EF4-FFF2-40B4-BE49-F238E27FC236}">
                  <a16:creationId xmlns:a16="http://schemas.microsoft.com/office/drawing/2014/main" id="{3FD79B83-C925-E14C-9A64-D7B9081FFFC6}"/>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3" name="Rectangle 1047">
              <a:extLst>
                <a:ext uri="{FF2B5EF4-FFF2-40B4-BE49-F238E27FC236}">
                  <a16:creationId xmlns:a16="http://schemas.microsoft.com/office/drawing/2014/main" id="{3E3A485F-12EB-3C4B-849F-7B202527AE82}"/>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4" name="Rectangle 1048">
              <a:extLst>
                <a:ext uri="{FF2B5EF4-FFF2-40B4-BE49-F238E27FC236}">
                  <a16:creationId xmlns:a16="http://schemas.microsoft.com/office/drawing/2014/main" id="{AB217A6B-F7B9-8C47-844E-5EDABD6B82BD}"/>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5" name="Rectangle 1049">
              <a:extLst>
                <a:ext uri="{FF2B5EF4-FFF2-40B4-BE49-F238E27FC236}">
                  <a16:creationId xmlns:a16="http://schemas.microsoft.com/office/drawing/2014/main" id="{2D64D364-8967-8F45-8A16-950674794313}"/>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6" name="Rectangle 1050">
              <a:extLst>
                <a:ext uri="{FF2B5EF4-FFF2-40B4-BE49-F238E27FC236}">
                  <a16:creationId xmlns:a16="http://schemas.microsoft.com/office/drawing/2014/main" id="{19E242EB-E721-6D4B-AC5C-1DB242A98C4E}"/>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7" name="Rectangle 1051">
              <a:extLst>
                <a:ext uri="{FF2B5EF4-FFF2-40B4-BE49-F238E27FC236}">
                  <a16:creationId xmlns:a16="http://schemas.microsoft.com/office/drawing/2014/main" id="{E528BD14-80C7-2041-8B9D-208B75CBEA0A}"/>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8" name="Rectangle 1052">
              <a:extLst>
                <a:ext uri="{FF2B5EF4-FFF2-40B4-BE49-F238E27FC236}">
                  <a16:creationId xmlns:a16="http://schemas.microsoft.com/office/drawing/2014/main" id="{20F2458B-E42F-B343-9DF1-9AC2215A7E5B}"/>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49" name="Rectangle 1053">
              <a:extLst>
                <a:ext uri="{FF2B5EF4-FFF2-40B4-BE49-F238E27FC236}">
                  <a16:creationId xmlns:a16="http://schemas.microsoft.com/office/drawing/2014/main" id="{28F0B92A-9BE8-FA44-B9BD-308B2DC0DE4C}"/>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0" name="Rectangle 1054">
              <a:extLst>
                <a:ext uri="{FF2B5EF4-FFF2-40B4-BE49-F238E27FC236}">
                  <a16:creationId xmlns:a16="http://schemas.microsoft.com/office/drawing/2014/main" id="{59950561-A6F7-4448-9D79-CF31B5790EDF}"/>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1" name="Rectangle 1055">
              <a:extLst>
                <a:ext uri="{FF2B5EF4-FFF2-40B4-BE49-F238E27FC236}">
                  <a16:creationId xmlns:a16="http://schemas.microsoft.com/office/drawing/2014/main" id="{BC7E1B0D-5709-404E-A4C6-93CE9BDE4F8F}"/>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2" name="Rectangle 1056">
              <a:extLst>
                <a:ext uri="{FF2B5EF4-FFF2-40B4-BE49-F238E27FC236}">
                  <a16:creationId xmlns:a16="http://schemas.microsoft.com/office/drawing/2014/main" id="{FA803242-2B57-7E42-923D-1E9C82DA7D22}"/>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3" name="Rectangle 1057">
              <a:extLst>
                <a:ext uri="{FF2B5EF4-FFF2-40B4-BE49-F238E27FC236}">
                  <a16:creationId xmlns:a16="http://schemas.microsoft.com/office/drawing/2014/main" id="{33A05AC4-1E24-6F46-B6FB-BF26D3D2BEC8}"/>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4" name="Rectangle 1058">
              <a:extLst>
                <a:ext uri="{FF2B5EF4-FFF2-40B4-BE49-F238E27FC236}">
                  <a16:creationId xmlns:a16="http://schemas.microsoft.com/office/drawing/2014/main" id="{531AD8FE-1789-CD4B-BFFA-A91F32C74EC8}"/>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5" name="Rectangle 1059">
              <a:extLst>
                <a:ext uri="{FF2B5EF4-FFF2-40B4-BE49-F238E27FC236}">
                  <a16:creationId xmlns:a16="http://schemas.microsoft.com/office/drawing/2014/main" id="{4AEECF97-CC56-8242-8352-C864DE802895}"/>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7556" name="Rectangle 1060">
              <a:extLst>
                <a:ext uri="{FF2B5EF4-FFF2-40B4-BE49-F238E27FC236}">
                  <a16:creationId xmlns:a16="http://schemas.microsoft.com/office/drawing/2014/main" id="{245B91F8-6D26-9B42-8744-1D8E14AB9532}"/>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7557" name="Freeform 1061">
            <a:extLst>
              <a:ext uri="{FF2B5EF4-FFF2-40B4-BE49-F238E27FC236}">
                <a16:creationId xmlns:a16="http://schemas.microsoft.com/office/drawing/2014/main" id="{712248EE-7B8C-3649-AEC9-4A892A652D36}"/>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58" name="Text Box 1062">
            <a:extLst>
              <a:ext uri="{FF2B5EF4-FFF2-40B4-BE49-F238E27FC236}">
                <a16:creationId xmlns:a16="http://schemas.microsoft.com/office/drawing/2014/main" id="{345C2956-2C39-6741-8C78-956628565052}"/>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7559" name="Freeform 1063">
            <a:extLst>
              <a:ext uri="{FF2B5EF4-FFF2-40B4-BE49-F238E27FC236}">
                <a16:creationId xmlns:a16="http://schemas.microsoft.com/office/drawing/2014/main" id="{1025A051-2EAA-DF4C-A762-5B8B28D038C1}"/>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0" name="Freeform 1064">
            <a:extLst>
              <a:ext uri="{FF2B5EF4-FFF2-40B4-BE49-F238E27FC236}">
                <a16:creationId xmlns:a16="http://schemas.microsoft.com/office/drawing/2014/main" id="{5517DCC4-3A81-2E43-8B1D-31886CB05BDB}"/>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1" name="Freeform 1065">
            <a:extLst>
              <a:ext uri="{FF2B5EF4-FFF2-40B4-BE49-F238E27FC236}">
                <a16:creationId xmlns:a16="http://schemas.microsoft.com/office/drawing/2014/main" id="{D58F6E38-5D6B-5144-8164-3CFBBD57CDF5}"/>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2" name="Freeform 1066">
            <a:extLst>
              <a:ext uri="{FF2B5EF4-FFF2-40B4-BE49-F238E27FC236}">
                <a16:creationId xmlns:a16="http://schemas.microsoft.com/office/drawing/2014/main" id="{7D3042D5-91D2-504B-8966-5849620E39F9}"/>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3" name="Freeform 1067">
            <a:extLst>
              <a:ext uri="{FF2B5EF4-FFF2-40B4-BE49-F238E27FC236}">
                <a16:creationId xmlns:a16="http://schemas.microsoft.com/office/drawing/2014/main" id="{A4BCC46A-187C-2140-875A-B9A4073A533F}"/>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7564" name="Text Box 1068">
            <a:extLst>
              <a:ext uri="{FF2B5EF4-FFF2-40B4-BE49-F238E27FC236}">
                <a16:creationId xmlns:a16="http://schemas.microsoft.com/office/drawing/2014/main" id="{A3C52838-4384-084B-8FE3-E436A6D6EF6C}"/>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7565" name="Text Box 1069">
            <a:extLst>
              <a:ext uri="{FF2B5EF4-FFF2-40B4-BE49-F238E27FC236}">
                <a16:creationId xmlns:a16="http://schemas.microsoft.com/office/drawing/2014/main" id="{0D4A3308-1AAC-114D-A371-64CEC99E120A}"/>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7566" name="Text Box 1070">
            <a:extLst>
              <a:ext uri="{FF2B5EF4-FFF2-40B4-BE49-F238E27FC236}">
                <a16:creationId xmlns:a16="http://schemas.microsoft.com/office/drawing/2014/main" id="{1DD018F8-4359-2B46-ADF2-14D0C35DB72F}"/>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7567" name="Text Box 1071">
            <a:extLst>
              <a:ext uri="{FF2B5EF4-FFF2-40B4-BE49-F238E27FC236}">
                <a16:creationId xmlns:a16="http://schemas.microsoft.com/office/drawing/2014/main" id="{CDCD9924-2C32-D24A-92DD-E26F364D6A42}"/>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7568" name="Text Box 1072">
            <a:extLst>
              <a:ext uri="{FF2B5EF4-FFF2-40B4-BE49-F238E27FC236}">
                <a16:creationId xmlns:a16="http://schemas.microsoft.com/office/drawing/2014/main" id="{79CB5FCD-4216-324D-83F6-99CD6F4397CB}"/>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7523"/>
                                        </p:tgtEl>
                                        <p:attrNameLst>
                                          <p:attrName>style.visibility</p:attrName>
                                        </p:attrNameLst>
                                      </p:cBhvr>
                                      <p:to>
                                        <p:strVal val="visible"/>
                                      </p:to>
                                    </p:set>
                                    <p:animEffect transition="in" filter="dissolve">
                                      <p:cBhvr>
                                        <p:cTn id="7" dur="500"/>
                                        <p:tgtEl>
                                          <p:spTgt spid="107523"/>
                                        </p:tgtEl>
                                      </p:cBhvr>
                                    </p:animEffect>
                                  </p:childTnLst>
                                </p:cTn>
                              </p:par>
                            </p:childTnLst>
                          </p:cTn>
                        </p:par>
                        <p:par>
                          <p:cTn id="8" fill="hold" nodeType="afterGroup">
                            <p:stCondLst>
                              <p:cond delay="500"/>
                            </p:stCondLst>
                            <p:childTnLst>
                              <p:par>
                                <p:cTn id="9" presetID="1" presetClass="entr" presetSubtype="0" fill="hold" nodeType="afterEffect">
                                  <p:stCondLst>
                                    <p:cond delay="1000"/>
                                  </p:stCondLst>
                                  <p:childTnLst>
                                    <p:set>
                                      <p:cBhvr>
                                        <p:cTn id="10" dur="1" fill="hold">
                                          <p:stCondLst>
                                            <p:cond delay="499"/>
                                          </p:stCondLst>
                                        </p:cTn>
                                        <p:tgtEl>
                                          <p:spTgt spid="1075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7557"/>
                                        </p:tgtEl>
                                        <p:attrNameLst>
                                          <p:attrName>style.visibility</p:attrName>
                                        </p:attrNameLst>
                                      </p:cBhvr>
                                      <p:to>
                                        <p:strVal val="visible"/>
                                      </p:to>
                                    </p:set>
                                  </p:childTnLst>
                                </p:cTn>
                              </p:par>
                            </p:childTnLst>
                          </p:cTn>
                        </p:par>
                        <p:par>
                          <p:cTn id="15" fill="hold" nodeType="afterGroup">
                            <p:stCondLst>
                              <p:cond delay="500"/>
                            </p:stCondLst>
                            <p:childTnLst>
                              <p:par>
                                <p:cTn id="16" presetID="4" presetClass="entr" presetSubtype="32" fill="hold" grpId="0" nodeType="afterEffect">
                                  <p:stCondLst>
                                    <p:cond delay="0"/>
                                  </p:stCondLst>
                                  <p:childTnLst>
                                    <p:set>
                                      <p:cBhvr>
                                        <p:cTn id="17" dur="1" fill="hold">
                                          <p:stCondLst>
                                            <p:cond delay="0"/>
                                          </p:stCondLst>
                                        </p:cTn>
                                        <p:tgtEl>
                                          <p:spTgt spid="107558"/>
                                        </p:tgtEl>
                                        <p:attrNameLst>
                                          <p:attrName>style.visibility</p:attrName>
                                        </p:attrNameLst>
                                      </p:cBhvr>
                                      <p:to>
                                        <p:strVal val="visible"/>
                                      </p:to>
                                    </p:set>
                                    <p:animEffect transition="in" filter="box(out)">
                                      <p:cBhvr>
                                        <p:cTn id="18" dur="500"/>
                                        <p:tgtEl>
                                          <p:spTgt spid="10755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107559"/>
                                        </p:tgtEl>
                                        <p:attrNameLst>
                                          <p:attrName>style.visibility</p:attrName>
                                        </p:attrNameLst>
                                      </p:cBhvr>
                                      <p:to>
                                        <p:strVal val="visible"/>
                                      </p:to>
                                    </p:set>
                                  </p:childTnLst>
                                </p:cTn>
                              </p:par>
                            </p:childTnLst>
                          </p:cTn>
                        </p:par>
                        <p:par>
                          <p:cTn id="23" fill="hold" nodeType="afterGroup">
                            <p:stCondLst>
                              <p:cond delay="500"/>
                            </p:stCondLst>
                            <p:childTnLst>
                              <p:par>
                                <p:cTn id="24" presetID="4" presetClass="entr" presetSubtype="32" fill="hold" grpId="0" nodeType="afterEffect">
                                  <p:stCondLst>
                                    <p:cond delay="0"/>
                                  </p:stCondLst>
                                  <p:childTnLst>
                                    <p:set>
                                      <p:cBhvr>
                                        <p:cTn id="25" dur="1" fill="hold">
                                          <p:stCondLst>
                                            <p:cond delay="0"/>
                                          </p:stCondLst>
                                        </p:cTn>
                                        <p:tgtEl>
                                          <p:spTgt spid="107564"/>
                                        </p:tgtEl>
                                        <p:attrNameLst>
                                          <p:attrName>style.visibility</p:attrName>
                                        </p:attrNameLst>
                                      </p:cBhvr>
                                      <p:to>
                                        <p:strVal val="visible"/>
                                      </p:to>
                                    </p:set>
                                    <p:animEffect transition="in" filter="box(out)">
                                      <p:cBhvr>
                                        <p:cTn id="26" dur="500"/>
                                        <p:tgtEl>
                                          <p:spTgt spid="10756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107560"/>
                                        </p:tgtEl>
                                        <p:attrNameLst>
                                          <p:attrName>style.visibility</p:attrName>
                                        </p:attrNameLst>
                                      </p:cBhvr>
                                      <p:to>
                                        <p:strVal val="visible"/>
                                      </p:to>
                                    </p:set>
                                  </p:childTnLst>
                                </p:cTn>
                              </p:par>
                            </p:childTnLst>
                          </p:cTn>
                        </p:par>
                        <p:par>
                          <p:cTn id="31" fill="hold" nodeType="afterGroup">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107565"/>
                                        </p:tgtEl>
                                        <p:attrNameLst>
                                          <p:attrName>style.visibility</p:attrName>
                                        </p:attrNameLst>
                                      </p:cBhvr>
                                      <p:to>
                                        <p:strVal val="visible"/>
                                      </p:to>
                                    </p:set>
                                    <p:animEffect transition="in" filter="box(out)">
                                      <p:cBhvr>
                                        <p:cTn id="34" dur="500"/>
                                        <p:tgtEl>
                                          <p:spTgt spid="10756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499"/>
                                          </p:stCondLst>
                                        </p:cTn>
                                        <p:tgtEl>
                                          <p:spTgt spid="107561"/>
                                        </p:tgtEl>
                                        <p:attrNameLst>
                                          <p:attrName>style.visibility</p:attrName>
                                        </p:attrNameLst>
                                      </p:cBhvr>
                                      <p:to>
                                        <p:strVal val="visible"/>
                                      </p:to>
                                    </p:set>
                                  </p:childTnLst>
                                </p:cTn>
                              </p:par>
                            </p:childTnLst>
                          </p:cTn>
                        </p:par>
                        <p:par>
                          <p:cTn id="39" fill="hold" nodeType="afterGroup">
                            <p:stCondLst>
                              <p:cond delay="500"/>
                            </p:stCondLst>
                            <p:childTnLst>
                              <p:par>
                                <p:cTn id="40" presetID="4" presetClass="entr" presetSubtype="32" fill="hold" grpId="0" nodeType="afterEffect">
                                  <p:stCondLst>
                                    <p:cond delay="0"/>
                                  </p:stCondLst>
                                  <p:childTnLst>
                                    <p:set>
                                      <p:cBhvr>
                                        <p:cTn id="41" dur="1" fill="hold">
                                          <p:stCondLst>
                                            <p:cond delay="0"/>
                                          </p:stCondLst>
                                        </p:cTn>
                                        <p:tgtEl>
                                          <p:spTgt spid="107566"/>
                                        </p:tgtEl>
                                        <p:attrNameLst>
                                          <p:attrName>style.visibility</p:attrName>
                                        </p:attrNameLst>
                                      </p:cBhvr>
                                      <p:to>
                                        <p:strVal val="visible"/>
                                      </p:to>
                                    </p:set>
                                    <p:animEffect transition="in" filter="box(out)">
                                      <p:cBhvr>
                                        <p:cTn id="42" dur="500"/>
                                        <p:tgtEl>
                                          <p:spTgt spid="1075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499"/>
                                          </p:stCondLst>
                                        </p:cTn>
                                        <p:tgtEl>
                                          <p:spTgt spid="107562"/>
                                        </p:tgtEl>
                                        <p:attrNameLst>
                                          <p:attrName>style.visibility</p:attrName>
                                        </p:attrNameLst>
                                      </p:cBhvr>
                                      <p:to>
                                        <p:strVal val="visible"/>
                                      </p:to>
                                    </p:set>
                                  </p:childTnLst>
                                </p:cTn>
                              </p:par>
                            </p:childTnLst>
                          </p:cTn>
                        </p:par>
                        <p:par>
                          <p:cTn id="47" fill="hold" nodeType="afterGroup">
                            <p:stCondLst>
                              <p:cond delay="500"/>
                            </p:stCondLst>
                            <p:childTnLst>
                              <p:par>
                                <p:cTn id="48" presetID="4" presetClass="entr" presetSubtype="32" fill="hold" grpId="0" nodeType="afterEffect">
                                  <p:stCondLst>
                                    <p:cond delay="0"/>
                                  </p:stCondLst>
                                  <p:childTnLst>
                                    <p:set>
                                      <p:cBhvr>
                                        <p:cTn id="49" dur="1" fill="hold">
                                          <p:stCondLst>
                                            <p:cond delay="0"/>
                                          </p:stCondLst>
                                        </p:cTn>
                                        <p:tgtEl>
                                          <p:spTgt spid="107567"/>
                                        </p:tgtEl>
                                        <p:attrNameLst>
                                          <p:attrName>style.visibility</p:attrName>
                                        </p:attrNameLst>
                                      </p:cBhvr>
                                      <p:to>
                                        <p:strVal val="visible"/>
                                      </p:to>
                                    </p:set>
                                    <p:animEffect transition="in" filter="box(out)">
                                      <p:cBhvr>
                                        <p:cTn id="50" dur="500"/>
                                        <p:tgtEl>
                                          <p:spTgt spid="10756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499"/>
                                          </p:stCondLst>
                                        </p:cTn>
                                        <p:tgtEl>
                                          <p:spTgt spid="107563"/>
                                        </p:tgtEl>
                                        <p:attrNameLst>
                                          <p:attrName>style.visibility</p:attrName>
                                        </p:attrNameLst>
                                      </p:cBhvr>
                                      <p:to>
                                        <p:strVal val="visible"/>
                                      </p:to>
                                    </p:set>
                                  </p:childTnLst>
                                </p:cTn>
                              </p:par>
                            </p:childTnLst>
                          </p:cTn>
                        </p:par>
                        <p:par>
                          <p:cTn id="55" fill="hold" nodeType="afterGroup">
                            <p:stCondLst>
                              <p:cond delay="500"/>
                            </p:stCondLst>
                            <p:childTnLst>
                              <p:par>
                                <p:cTn id="56" presetID="4" presetClass="entr" presetSubtype="32" fill="hold" grpId="0" nodeType="afterEffect">
                                  <p:stCondLst>
                                    <p:cond delay="0"/>
                                  </p:stCondLst>
                                  <p:childTnLst>
                                    <p:set>
                                      <p:cBhvr>
                                        <p:cTn id="57" dur="1" fill="hold">
                                          <p:stCondLst>
                                            <p:cond delay="0"/>
                                          </p:stCondLst>
                                        </p:cTn>
                                        <p:tgtEl>
                                          <p:spTgt spid="107568"/>
                                        </p:tgtEl>
                                        <p:attrNameLst>
                                          <p:attrName>style.visibility</p:attrName>
                                        </p:attrNameLst>
                                      </p:cBhvr>
                                      <p:to>
                                        <p:strVal val="visible"/>
                                      </p:to>
                                    </p:set>
                                    <p:animEffect transition="in" filter="box(out)">
                                      <p:cBhvr>
                                        <p:cTn id="58" dur="500"/>
                                        <p:tgtEl>
                                          <p:spTgt spid="1075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utoUpdateAnimBg="0"/>
      <p:bldP spid="107558" grpId="0" autoUpdateAnimBg="0"/>
      <p:bldP spid="107564" grpId="0" autoUpdateAnimBg="0"/>
      <p:bldP spid="107565" grpId="0" autoUpdateAnimBg="0"/>
      <p:bldP spid="107566" grpId="0" autoUpdateAnimBg="0"/>
      <p:bldP spid="107567" grpId="0" autoUpdateAnimBg="0"/>
      <p:bldP spid="10756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7B3FC1C5-570B-E248-BA95-1BEF687B7C97}"/>
              </a:ext>
            </a:extLst>
          </p:cNvPr>
          <p:cNvSpPr>
            <a:spLocks noGrp="1"/>
          </p:cNvSpPr>
          <p:nvPr>
            <p:ph type="dt" sz="half" idx="10"/>
          </p:nvPr>
        </p:nvSpPr>
        <p:spPr/>
        <p:txBody>
          <a:bodyPr/>
          <a:lstStyle/>
          <a:p>
            <a:r>
              <a:rPr lang="en-US" altLang="de-DE"/>
              <a:t>25.07.2001</a:t>
            </a:r>
          </a:p>
        </p:txBody>
      </p:sp>
      <p:sp>
        <p:nvSpPr>
          <p:cNvPr id="92" name="Foliennummernplatzhalter 2">
            <a:extLst>
              <a:ext uri="{FF2B5EF4-FFF2-40B4-BE49-F238E27FC236}">
                <a16:creationId xmlns:a16="http://schemas.microsoft.com/office/drawing/2014/main" id="{8DFC4517-E78E-0743-9D0B-F9758B09E53D}"/>
              </a:ext>
            </a:extLst>
          </p:cNvPr>
          <p:cNvSpPr>
            <a:spLocks noGrp="1"/>
          </p:cNvSpPr>
          <p:nvPr>
            <p:ph type="sldNum" sz="quarter" idx="11"/>
          </p:nvPr>
        </p:nvSpPr>
        <p:spPr/>
        <p:txBody>
          <a:bodyPr/>
          <a:lstStyle/>
          <a:p>
            <a:fld id="{B6BBBE76-53C7-E542-8F18-80E4B0192386}" type="slidenum">
              <a:rPr lang="en-US" altLang="de-DE"/>
              <a:pPr/>
              <a:t>8</a:t>
            </a:fld>
            <a:endParaRPr lang="en-US" altLang="de-DE"/>
          </a:p>
        </p:txBody>
      </p:sp>
      <p:sp>
        <p:nvSpPr>
          <p:cNvPr id="109571" name="Text Box 3">
            <a:extLst>
              <a:ext uri="{FF2B5EF4-FFF2-40B4-BE49-F238E27FC236}">
                <a16:creationId xmlns:a16="http://schemas.microsoft.com/office/drawing/2014/main" id="{254134C9-F6E9-9344-BD94-56D0969F5E60}"/>
              </a:ext>
            </a:extLst>
          </p:cNvPr>
          <p:cNvSpPr txBox="1">
            <a:spLocks noChangeArrowheads="1"/>
          </p:cNvSpPr>
          <p:nvPr/>
        </p:nvSpPr>
        <p:spPr bwMode="auto">
          <a:xfrm>
            <a:off x="228600" y="152400"/>
            <a:ext cx="5092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Kooperationsmodell</a:t>
            </a:r>
            <a:endParaRPr lang="de-DE" altLang="de-DE" b="1">
              <a:latin typeface="Arial" panose="020B0604020202020204" pitchFamily="34" charset="0"/>
            </a:endParaRPr>
          </a:p>
        </p:txBody>
      </p:sp>
      <p:grpSp>
        <p:nvGrpSpPr>
          <p:cNvPr id="109572" name="Group 4">
            <a:extLst>
              <a:ext uri="{FF2B5EF4-FFF2-40B4-BE49-F238E27FC236}">
                <a16:creationId xmlns:a16="http://schemas.microsoft.com/office/drawing/2014/main" id="{D3EC5F6D-2643-DF4F-AAA1-2E3698CB1C66}"/>
              </a:ext>
            </a:extLst>
          </p:cNvPr>
          <p:cNvGrpSpPr>
            <a:grpSpLocks/>
          </p:cNvGrpSpPr>
          <p:nvPr/>
        </p:nvGrpSpPr>
        <p:grpSpPr bwMode="auto">
          <a:xfrm>
            <a:off x="0" y="990600"/>
            <a:ext cx="9144000" cy="2590800"/>
            <a:chOff x="5558" y="10080"/>
            <a:chExt cx="7259" cy="2105"/>
          </a:xfrm>
        </p:grpSpPr>
        <p:sp>
          <p:nvSpPr>
            <p:cNvPr id="109573" name="Rectangle 5">
              <a:extLst>
                <a:ext uri="{FF2B5EF4-FFF2-40B4-BE49-F238E27FC236}">
                  <a16:creationId xmlns:a16="http://schemas.microsoft.com/office/drawing/2014/main" id="{A4CC3990-3D06-8F47-A09E-FB35B4A6DB65}"/>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4" name="Rectangle 6">
              <a:extLst>
                <a:ext uri="{FF2B5EF4-FFF2-40B4-BE49-F238E27FC236}">
                  <a16:creationId xmlns:a16="http://schemas.microsoft.com/office/drawing/2014/main" id="{431F15E6-0640-3047-85FC-4CC901493939}"/>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5" name="Rectangle 7">
              <a:extLst>
                <a:ext uri="{FF2B5EF4-FFF2-40B4-BE49-F238E27FC236}">
                  <a16:creationId xmlns:a16="http://schemas.microsoft.com/office/drawing/2014/main" id="{A7C8A34A-069C-6F44-989E-7ACAC67FEF9E}"/>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6" name="Rectangle 8">
              <a:extLst>
                <a:ext uri="{FF2B5EF4-FFF2-40B4-BE49-F238E27FC236}">
                  <a16:creationId xmlns:a16="http://schemas.microsoft.com/office/drawing/2014/main" id="{3EA171A2-5AA3-5C4F-894E-0ECD82E6968E}"/>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7" name="Rectangle 9">
              <a:extLst>
                <a:ext uri="{FF2B5EF4-FFF2-40B4-BE49-F238E27FC236}">
                  <a16:creationId xmlns:a16="http://schemas.microsoft.com/office/drawing/2014/main" id="{C3A88529-3397-6C4A-B606-7EA59624D996}"/>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8" name="Rectangle 10">
              <a:extLst>
                <a:ext uri="{FF2B5EF4-FFF2-40B4-BE49-F238E27FC236}">
                  <a16:creationId xmlns:a16="http://schemas.microsoft.com/office/drawing/2014/main" id="{CD2BD770-DBCC-7144-A701-ABBE1DCE292F}"/>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79" name="Rectangle 11">
              <a:extLst>
                <a:ext uri="{FF2B5EF4-FFF2-40B4-BE49-F238E27FC236}">
                  <a16:creationId xmlns:a16="http://schemas.microsoft.com/office/drawing/2014/main" id="{C681FFFC-62C0-974C-9C1A-C76C3A397806}"/>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0" name="Rectangle 12">
              <a:extLst>
                <a:ext uri="{FF2B5EF4-FFF2-40B4-BE49-F238E27FC236}">
                  <a16:creationId xmlns:a16="http://schemas.microsoft.com/office/drawing/2014/main" id="{A53FAFA8-DC70-3445-9A01-FE8D863DFA21}"/>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1" name="Rectangle 13">
              <a:extLst>
                <a:ext uri="{FF2B5EF4-FFF2-40B4-BE49-F238E27FC236}">
                  <a16:creationId xmlns:a16="http://schemas.microsoft.com/office/drawing/2014/main" id="{22542DCA-F215-7F47-9CC3-F71EE3D45D17}"/>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2" name="Rectangle 14">
              <a:extLst>
                <a:ext uri="{FF2B5EF4-FFF2-40B4-BE49-F238E27FC236}">
                  <a16:creationId xmlns:a16="http://schemas.microsoft.com/office/drawing/2014/main" id="{C471E071-3A13-F645-A108-2123B6E11225}"/>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3" name="Rectangle 15">
              <a:extLst>
                <a:ext uri="{FF2B5EF4-FFF2-40B4-BE49-F238E27FC236}">
                  <a16:creationId xmlns:a16="http://schemas.microsoft.com/office/drawing/2014/main" id="{2A137EFC-FBCE-BA47-8FA4-74D40E24DA1F}"/>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4" name="Rectangle 16">
              <a:extLst>
                <a:ext uri="{FF2B5EF4-FFF2-40B4-BE49-F238E27FC236}">
                  <a16:creationId xmlns:a16="http://schemas.microsoft.com/office/drawing/2014/main" id="{F702A8ED-FA4C-B246-9E0E-3E68FF34B36B}"/>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5" name="Rectangle 17">
              <a:extLst>
                <a:ext uri="{FF2B5EF4-FFF2-40B4-BE49-F238E27FC236}">
                  <a16:creationId xmlns:a16="http://schemas.microsoft.com/office/drawing/2014/main" id="{C7720252-4AC6-CF4E-AD37-C398ACD9E9CA}"/>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6" name="Rectangle 18">
              <a:extLst>
                <a:ext uri="{FF2B5EF4-FFF2-40B4-BE49-F238E27FC236}">
                  <a16:creationId xmlns:a16="http://schemas.microsoft.com/office/drawing/2014/main" id="{59126FCC-6F62-CB46-9192-71A4F6459A16}"/>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7" name="Rectangle 19">
              <a:extLst>
                <a:ext uri="{FF2B5EF4-FFF2-40B4-BE49-F238E27FC236}">
                  <a16:creationId xmlns:a16="http://schemas.microsoft.com/office/drawing/2014/main" id="{36BD223C-32AA-254A-9BF9-16391A79DEAE}"/>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8" name="Rectangle 20">
              <a:extLst>
                <a:ext uri="{FF2B5EF4-FFF2-40B4-BE49-F238E27FC236}">
                  <a16:creationId xmlns:a16="http://schemas.microsoft.com/office/drawing/2014/main" id="{4D66F690-5336-0446-886B-DA4570F5F0F7}"/>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89" name="Rectangle 21">
              <a:extLst>
                <a:ext uri="{FF2B5EF4-FFF2-40B4-BE49-F238E27FC236}">
                  <a16:creationId xmlns:a16="http://schemas.microsoft.com/office/drawing/2014/main" id="{396B84E8-23A0-D64E-A7C1-88B5C5688E8E}"/>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0" name="Rectangle 22">
              <a:extLst>
                <a:ext uri="{FF2B5EF4-FFF2-40B4-BE49-F238E27FC236}">
                  <a16:creationId xmlns:a16="http://schemas.microsoft.com/office/drawing/2014/main" id="{5EA02CAB-CB23-7F40-B66A-02F0A81814D4}"/>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1" name="Rectangle 23">
              <a:extLst>
                <a:ext uri="{FF2B5EF4-FFF2-40B4-BE49-F238E27FC236}">
                  <a16:creationId xmlns:a16="http://schemas.microsoft.com/office/drawing/2014/main" id="{8A924C38-D855-1D49-820E-04696610704E}"/>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2" name="Rectangle 24">
              <a:extLst>
                <a:ext uri="{FF2B5EF4-FFF2-40B4-BE49-F238E27FC236}">
                  <a16:creationId xmlns:a16="http://schemas.microsoft.com/office/drawing/2014/main" id="{6AD6D784-3FBC-C443-9ABB-EAD90A74D6E1}"/>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3" name="Rectangle 25">
              <a:extLst>
                <a:ext uri="{FF2B5EF4-FFF2-40B4-BE49-F238E27FC236}">
                  <a16:creationId xmlns:a16="http://schemas.microsoft.com/office/drawing/2014/main" id="{CFDC5939-7ED0-B649-9653-F275451515B3}"/>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4" name="Rectangle 26">
              <a:extLst>
                <a:ext uri="{FF2B5EF4-FFF2-40B4-BE49-F238E27FC236}">
                  <a16:creationId xmlns:a16="http://schemas.microsoft.com/office/drawing/2014/main" id="{8225518F-EF36-E543-9E8C-CF3A305CEC62}"/>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5" name="Rectangle 27">
              <a:extLst>
                <a:ext uri="{FF2B5EF4-FFF2-40B4-BE49-F238E27FC236}">
                  <a16:creationId xmlns:a16="http://schemas.microsoft.com/office/drawing/2014/main" id="{BD498A97-1193-AD4A-A3A3-B3E2BFC2B25B}"/>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6" name="Rectangle 28">
              <a:extLst>
                <a:ext uri="{FF2B5EF4-FFF2-40B4-BE49-F238E27FC236}">
                  <a16:creationId xmlns:a16="http://schemas.microsoft.com/office/drawing/2014/main" id="{CDF1B45B-E00E-F643-AA20-ED2CE30A5C2B}"/>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7" name="Rectangle 29">
              <a:extLst>
                <a:ext uri="{FF2B5EF4-FFF2-40B4-BE49-F238E27FC236}">
                  <a16:creationId xmlns:a16="http://schemas.microsoft.com/office/drawing/2014/main" id="{E68E8CC7-06C0-9647-900E-B7679501D66D}"/>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8" name="Rectangle 30">
              <a:extLst>
                <a:ext uri="{FF2B5EF4-FFF2-40B4-BE49-F238E27FC236}">
                  <a16:creationId xmlns:a16="http://schemas.microsoft.com/office/drawing/2014/main" id="{300000B3-D208-884A-BBD0-CA6827E084AE}"/>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599" name="Rectangle 31">
              <a:extLst>
                <a:ext uri="{FF2B5EF4-FFF2-40B4-BE49-F238E27FC236}">
                  <a16:creationId xmlns:a16="http://schemas.microsoft.com/office/drawing/2014/main" id="{FE3F10CE-355B-EE4C-97A4-CEB712CA9283}"/>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0" name="Rectangle 32">
              <a:extLst>
                <a:ext uri="{FF2B5EF4-FFF2-40B4-BE49-F238E27FC236}">
                  <a16:creationId xmlns:a16="http://schemas.microsoft.com/office/drawing/2014/main" id="{47311DE5-6936-EC42-94B6-5B01FB41FC25}"/>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1" name="Rectangle 33">
              <a:extLst>
                <a:ext uri="{FF2B5EF4-FFF2-40B4-BE49-F238E27FC236}">
                  <a16:creationId xmlns:a16="http://schemas.microsoft.com/office/drawing/2014/main" id="{22CA3D69-D25E-9848-94E0-0F0F245025CF}"/>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2" name="Rectangle 34">
              <a:extLst>
                <a:ext uri="{FF2B5EF4-FFF2-40B4-BE49-F238E27FC236}">
                  <a16:creationId xmlns:a16="http://schemas.microsoft.com/office/drawing/2014/main" id="{17D28A98-4F18-CD47-8CF9-0F8428BAD94D}"/>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3" name="Rectangle 35">
              <a:extLst>
                <a:ext uri="{FF2B5EF4-FFF2-40B4-BE49-F238E27FC236}">
                  <a16:creationId xmlns:a16="http://schemas.microsoft.com/office/drawing/2014/main" id="{36DFB5FD-1C22-D043-939B-EFAC6296B45E}"/>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04" name="Rectangle 36">
              <a:extLst>
                <a:ext uri="{FF2B5EF4-FFF2-40B4-BE49-F238E27FC236}">
                  <a16:creationId xmlns:a16="http://schemas.microsoft.com/office/drawing/2014/main" id="{62C85E1F-8197-9846-B755-6B158A8FF7A6}"/>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05" name="Freeform 37">
            <a:extLst>
              <a:ext uri="{FF2B5EF4-FFF2-40B4-BE49-F238E27FC236}">
                <a16:creationId xmlns:a16="http://schemas.microsoft.com/office/drawing/2014/main" id="{FBA450F9-A179-5944-A6E9-1A6DAF0A906B}"/>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6" name="Freeform 38">
            <a:extLst>
              <a:ext uri="{FF2B5EF4-FFF2-40B4-BE49-F238E27FC236}">
                <a16:creationId xmlns:a16="http://schemas.microsoft.com/office/drawing/2014/main" id="{78B4772D-0654-C242-9C23-A8238033120D}"/>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7" name="Freeform 39">
            <a:extLst>
              <a:ext uri="{FF2B5EF4-FFF2-40B4-BE49-F238E27FC236}">
                <a16:creationId xmlns:a16="http://schemas.microsoft.com/office/drawing/2014/main" id="{C973433F-12A0-444F-A68B-11D4B4B34416}"/>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8" name="Freeform 40">
            <a:extLst>
              <a:ext uri="{FF2B5EF4-FFF2-40B4-BE49-F238E27FC236}">
                <a16:creationId xmlns:a16="http://schemas.microsoft.com/office/drawing/2014/main" id="{69FAEAFA-8D07-D641-B42B-CFC45A265B53}"/>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09" name="Freeform 41">
            <a:extLst>
              <a:ext uri="{FF2B5EF4-FFF2-40B4-BE49-F238E27FC236}">
                <a16:creationId xmlns:a16="http://schemas.microsoft.com/office/drawing/2014/main" id="{DBF0EA95-29FD-4C40-8226-887B5A1CD7C6}"/>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0" name="Freeform 42">
            <a:extLst>
              <a:ext uri="{FF2B5EF4-FFF2-40B4-BE49-F238E27FC236}">
                <a16:creationId xmlns:a16="http://schemas.microsoft.com/office/drawing/2014/main" id="{D401424A-D890-BB46-BC2B-841952631D26}"/>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11" name="Text Box 43">
            <a:extLst>
              <a:ext uri="{FF2B5EF4-FFF2-40B4-BE49-F238E27FC236}">
                <a16:creationId xmlns:a16="http://schemas.microsoft.com/office/drawing/2014/main" id="{25EAC90E-A9B7-2447-BB86-01D0CE42F2C0}"/>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09612" name="Text Box 44">
            <a:extLst>
              <a:ext uri="{FF2B5EF4-FFF2-40B4-BE49-F238E27FC236}">
                <a16:creationId xmlns:a16="http://schemas.microsoft.com/office/drawing/2014/main" id="{8A70E20F-86AD-C84B-94C7-929F468A57E3}"/>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09613" name="Text Box 45">
            <a:extLst>
              <a:ext uri="{FF2B5EF4-FFF2-40B4-BE49-F238E27FC236}">
                <a16:creationId xmlns:a16="http://schemas.microsoft.com/office/drawing/2014/main" id="{DE261AE3-D44C-1C48-BEE7-206A0A6A427C}"/>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09614" name="Group 46">
            <a:extLst>
              <a:ext uri="{FF2B5EF4-FFF2-40B4-BE49-F238E27FC236}">
                <a16:creationId xmlns:a16="http://schemas.microsoft.com/office/drawing/2014/main" id="{A298DD90-C2F9-1D4B-9424-06576BFE7306}"/>
              </a:ext>
            </a:extLst>
          </p:cNvPr>
          <p:cNvGrpSpPr>
            <a:grpSpLocks/>
          </p:cNvGrpSpPr>
          <p:nvPr/>
        </p:nvGrpSpPr>
        <p:grpSpPr bwMode="auto">
          <a:xfrm>
            <a:off x="0" y="3657600"/>
            <a:ext cx="9144000" cy="2590800"/>
            <a:chOff x="5558" y="10080"/>
            <a:chExt cx="7259" cy="2105"/>
          </a:xfrm>
        </p:grpSpPr>
        <p:sp>
          <p:nvSpPr>
            <p:cNvPr id="109615" name="Rectangle 47">
              <a:extLst>
                <a:ext uri="{FF2B5EF4-FFF2-40B4-BE49-F238E27FC236}">
                  <a16:creationId xmlns:a16="http://schemas.microsoft.com/office/drawing/2014/main" id="{7CCE6CEA-A702-A04C-B175-440C1297B462}"/>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6" name="Rectangle 48">
              <a:extLst>
                <a:ext uri="{FF2B5EF4-FFF2-40B4-BE49-F238E27FC236}">
                  <a16:creationId xmlns:a16="http://schemas.microsoft.com/office/drawing/2014/main" id="{6C1B95EC-7BD8-0647-8B39-E958A7C6EC2C}"/>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7" name="Rectangle 49">
              <a:extLst>
                <a:ext uri="{FF2B5EF4-FFF2-40B4-BE49-F238E27FC236}">
                  <a16:creationId xmlns:a16="http://schemas.microsoft.com/office/drawing/2014/main" id="{DAAC5D4B-8883-1C46-892E-B358BED8E182}"/>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8" name="Rectangle 50">
              <a:extLst>
                <a:ext uri="{FF2B5EF4-FFF2-40B4-BE49-F238E27FC236}">
                  <a16:creationId xmlns:a16="http://schemas.microsoft.com/office/drawing/2014/main" id="{ACB22844-609D-7C42-BBF4-B090B9E98890}"/>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19" name="Rectangle 51">
              <a:extLst>
                <a:ext uri="{FF2B5EF4-FFF2-40B4-BE49-F238E27FC236}">
                  <a16:creationId xmlns:a16="http://schemas.microsoft.com/office/drawing/2014/main" id="{7A9C57A5-0A08-5540-A215-4139B25759EE}"/>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0" name="Rectangle 52">
              <a:extLst>
                <a:ext uri="{FF2B5EF4-FFF2-40B4-BE49-F238E27FC236}">
                  <a16:creationId xmlns:a16="http://schemas.microsoft.com/office/drawing/2014/main" id="{8B1B9D32-7C68-5D44-A1B0-F5A0975B2103}"/>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1" name="Rectangle 53">
              <a:extLst>
                <a:ext uri="{FF2B5EF4-FFF2-40B4-BE49-F238E27FC236}">
                  <a16:creationId xmlns:a16="http://schemas.microsoft.com/office/drawing/2014/main" id="{94D95E87-96DA-BE47-BB0A-4F956B89316B}"/>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2" name="Rectangle 54">
              <a:extLst>
                <a:ext uri="{FF2B5EF4-FFF2-40B4-BE49-F238E27FC236}">
                  <a16:creationId xmlns:a16="http://schemas.microsoft.com/office/drawing/2014/main" id="{9A90B0C5-4E88-384A-95A6-03F718C2D91D}"/>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3" name="Rectangle 55">
              <a:extLst>
                <a:ext uri="{FF2B5EF4-FFF2-40B4-BE49-F238E27FC236}">
                  <a16:creationId xmlns:a16="http://schemas.microsoft.com/office/drawing/2014/main" id="{E50385BD-72ED-AA4F-9D25-7D20859A68E4}"/>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4" name="Rectangle 56">
              <a:extLst>
                <a:ext uri="{FF2B5EF4-FFF2-40B4-BE49-F238E27FC236}">
                  <a16:creationId xmlns:a16="http://schemas.microsoft.com/office/drawing/2014/main" id="{C0650E85-1C47-7947-84A1-EC1BA91296C0}"/>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5" name="Rectangle 57">
              <a:extLst>
                <a:ext uri="{FF2B5EF4-FFF2-40B4-BE49-F238E27FC236}">
                  <a16:creationId xmlns:a16="http://schemas.microsoft.com/office/drawing/2014/main" id="{576B90E9-5F7A-684B-9C38-3ABB33AC281A}"/>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6" name="Rectangle 58">
              <a:extLst>
                <a:ext uri="{FF2B5EF4-FFF2-40B4-BE49-F238E27FC236}">
                  <a16:creationId xmlns:a16="http://schemas.microsoft.com/office/drawing/2014/main" id="{A5C6EE9A-31F8-5F40-914F-D089201B7CAF}"/>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7" name="Rectangle 59">
              <a:extLst>
                <a:ext uri="{FF2B5EF4-FFF2-40B4-BE49-F238E27FC236}">
                  <a16:creationId xmlns:a16="http://schemas.microsoft.com/office/drawing/2014/main" id="{F3B467D0-AB7D-1A43-9FCF-947D65C5224A}"/>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8" name="Rectangle 60">
              <a:extLst>
                <a:ext uri="{FF2B5EF4-FFF2-40B4-BE49-F238E27FC236}">
                  <a16:creationId xmlns:a16="http://schemas.microsoft.com/office/drawing/2014/main" id="{AFE406D5-C13C-4140-BF08-2262D0326F46}"/>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29" name="Rectangle 61">
              <a:extLst>
                <a:ext uri="{FF2B5EF4-FFF2-40B4-BE49-F238E27FC236}">
                  <a16:creationId xmlns:a16="http://schemas.microsoft.com/office/drawing/2014/main" id="{E891FB22-03FE-914C-AD66-0950A66EAD75}"/>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0" name="Rectangle 62">
              <a:extLst>
                <a:ext uri="{FF2B5EF4-FFF2-40B4-BE49-F238E27FC236}">
                  <a16:creationId xmlns:a16="http://schemas.microsoft.com/office/drawing/2014/main" id="{F7A43C4D-DACE-D645-B241-996910D40336}"/>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1" name="Rectangle 63">
              <a:extLst>
                <a:ext uri="{FF2B5EF4-FFF2-40B4-BE49-F238E27FC236}">
                  <a16:creationId xmlns:a16="http://schemas.microsoft.com/office/drawing/2014/main" id="{CA01E942-8AF9-8A44-B0CE-05E36273C63B}"/>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2" name="Rectangle 64">
              <a:extLst>
                <a:ext uri="{FF2B5EF4-FFF2-40B4-BE49-F238E27FC236}">
                  <a16:creationId xmlns:a16="http://schemas.microsoft.com/office/drawing/2014/main" id="{79DA803B-29F0-5944-83B9-EE757A250681}"/>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3" name="Rectangle 65">
              <a:extLst>
                <a:ext uri="{FF2B5EF4-FFF2-40B4-BE49-F238E27FC236}">
                  <a16:creationId xmlns:a16="http://schemas.microsoft.com/office/drawing/2014/main" id="{4FAD8B4F-1728-F246-96E3-6105BFE7B697}"/>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4" name="Rectangle 66">
              <a:extLst>
                <a:ext uri="{FF2B5EF4-FFF2-40B4-BE49-F238E27FC236}">
                  <a16:creationId xmlns:a16="http://schemas.microsoft.com/office/drawing/2014/main" id="{B4849440-E129-FC44-8573-05B0C81BBA97}"/>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5" name="Rectangle 67">
              <a:extLst>
                <a:ext uri="{FF2B5EF4-FFF2-40B4-BE49-F238E27FC236}">
                  <a16:creationId xmlns:a16="http://schemas.microsoft.com/office/drawing/2014/main" id="{F09877FC-D1B7-D34D-9591-FAB0BC9C3D57}"/>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6" name="Rectangle 68">
              <a:extLst>
                <a:ext uri="{FF2B5EF4-FFF2-40B4-BE49-F238E27FC236}">
                  <a16:creationId xmlns:a16="http://schemas.microsoft.com/office/drawing/2014/main" id="{C442559F-F977-9F49-A46C-62A26333CF49}"/>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7" name="Rectangle 69">
              <a:extLst>
                <a:ext uri="{FF2B5EF4-FFF2-40B4-BE49-F238E27FC236}">
                  <a16:creationId xmlns:a16="http://schemas.microsoft.com/office/drawing/2014/main" id="{77EA92E6-D867-0941-B707-2DDCCB1F52E3}"/>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8" name="Rectangle 70">
              <a:extLst>
                <a:ext uri="{FF2B5EF4-FFF2-40B4-BE49-F238E27FC236}">
                  <a16:creationId xmlns:a16="http://schemas.microsoft.com/office/drawing/2014/main" id="{937CBC8E-80A8-2E47-B7D0-862A87EBE627}"/>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39" name="Rectangle 71">
              <a:extLst>
                <a:ext uri="{FF2B5EF4-FFF2-40B4-BE49-F238E27FC236}">
                  <a16:creationId xmlns:a16="http://schemas.microsoft.com/office/drawing/2014/main" id="{40E852E9-3560-0046-ABC0-B8B2637A26F1}"/>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0" name="Rectangle 72">
              <a:extLst>
                <a:ext uri="{FF2B5EF4-FFF2-40B4-BE49-F238E27FC236}">
                  <a16:creationId xmlns:a16="http://schemas.microsoft.com/office/drawing/2014/main" id="{F25C6F0C-69BE-7B46-A2DA-875B51CDC00D}"/>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1" name="Rectangle 73">
              <a:extLst>
                <a:ext uri="{FF2B5EF4-FFF2-40B4-BE49-F238E27FC236}">
                  <a16:creationId xmlns:a16="http://schemas.microsoft.com/office/drawing/2014/main" id="{70C787C3-F8A2-B24C-993E-073FBA6AF4A0}"/>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2" name="Rectangle 74">
              <a:extLst>
                <a:ext uri="{FF2B5EF4-FFF2-40B4-BE49-F238E27FC236}">
                  <a16:creationId xmlns:a16="http://schemas.microsoft.com/office/drawing/2014/main" id="{015DBB02-25FB-D94A-88A8-62CA13FBDD2C}"/>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3" name="Rectangle 75">
              <a:extLst>
                <a:ext uri="{FF2B5EF4-FFF2-40B4-BE49-F238E27FC236}">
                  <a16:creationId xmlns:a16="http://schemas.microsoft.com/office/drawing/2014/main" id="{7ED0D7E1-4C40-BA4B-A52B-44FF0BD18307}"/>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4" name="Rectangle 76">
              <a:extLst>
                <a:ext uri="{FF2B5EF4-FFF2-40B4-BE49-F238E27FC236}">
                  <a16:creationId xmlns:a16="http://schemas.microsoft.com/office/drawing/2014/main" id="{D17E942B-DEE6-8B4A-A89F-AF269DC8BD5C}"/>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5" name="Rectangle 77">
              <a:extLst>
                <a:ext uri="{FF2B5EF4-FFF2-40B4-BE49-F238E27FC236}">
                  <a16:creationId xmlns:a16="http://schemas.microsoft.com/office/drawing/2014/main" id="{137C33EC-D236-FA45-843C-D86D76DBD068}"/>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09646" name="Rectangle 78">
              <a:extLst>
                <a:ext uri="{FF2B5EF4-FFF2-40B4-BE49-F238E27FC236}">
                  <a16:creationId xmlns:a16="http://schemas.microsoft.com/office/drawing/2014/main" id="{4F249462-9C92-FE4D-B5AF-C497CB013DC7}"/>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09647" name="Freeform 79">
            <a:extLst>
              <a:ext uri="{FF2B5EF4-FFF2-40B4-BE49-F238E27FC236}">
                <a16:creationId xmlns:a16="http://schemas.microsoft.com/office/drawing/2014/main" id="{7F1DF177-2439-544C-817F-1C0029C9734A}"/>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48" name="Text Box 80">
            <a:extLst>
              <a:ext uri="{FF2B5EF4-FFF2-40B4-BE49-F238E27FC236}">
                <a16:creationId xmlns:a16="http://schemas.microsoft.com/office/drawing/2014/main" id="{A6195520-A12D-6D4B-9B74-A94AAB87281E}"/>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09649" name="Freeform 81">
            <a:extLst>
              <a:ext uri="{FF2B5EF4-FFF2-40B4-BE49-F238E27FC236}">
                <a16:creationId xmlns:a16="http://schemas.microsoft.com/office/drawing/2014/main" id="{4AB12BB2-29BE-654B-810B-8096BD49C5FE}"/>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0" name="Freeform 82">
            <a:extLst>
              <a:ext uri="{FF2B5EF4-FFF2-40B4-BE49-F238E27FC236}">
                <a16:creationId xmlns:a16="http://schemas.microsoft.com/office/drawing/2014/main" id="{AAD91C31-E171-1B4A-AAAF-05A458105758}"/>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1" name="Freeform 83">
            <a:extLst>
              <a:ext uri="{FF2B5EF4-FFF2-40B4-BE49-F238E27FC236}">
                <a16:creationId xmlns:a16="http://schemas.microsoft.com/office/drawing/2014/main" id="{8ACC32D5-5D11-9F43-BC28-EC2A463B444E}"/>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2" name="Freeform 84">
            <a:extLst>
              <a:ext uri="{FF2B5EF4-FFF2-40B4-BE49-F238E27FC236}">
                <a16:creationId xmlns:a16="http://schemas.microsoft.com/office/drawing/2014/main" id="{C7FF0733-948A-6F42-ADD2-09EA6C588A16}"/>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3" name="Freeform 85">
            <a:extLst>
              <a:ext uri="{FF2B5EF4-FFF2-40B4-BE49-F238E27FC236}">
                <a16:creationId xmlns:a16="http://schemas.microsoft.com/office/drawing/2014/main" id="{2D9C9752-41A8-FE41-BE08-E256EDF2414E}"/>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09654" name="Text Box 86">
            <a:extLst>
              <a:ext uri="{FF2B5EF4-FFF2-40B4-BE49-F238E27FC236}">
                <a16:creationId xmlns:a16="http://schemas.microsoft.com/office/drawing/2014/main" id="{13EAF752-FD6C-0243-A6D4-5609BFA9C9ED}"/>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09655" name="Text Box 87">
            <a:extLst>
              <a:ext uri="{FF2B5EF4-FFF2-40B4-BE49-F238E27FC236}">
                <a16:creationId xmlns:a16="http://schemas.microsoft.com/office/drawing/2014/main" id="{680155FE-C6F5-C743-B48D-C98F59FC279D}"/>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09656" name="Text Box 88">
            <a:extLst>
              <a:ext uri="{FF2B5EF4-FFF2-40B4-BE49-F238E27FC236}">
                <a16:creationId xmlns:a16="http://schemas.microsoft.com/office/drawing/2014/main" id="{DB8DBDB5-84D6-344C-BC51-03A1690D57E0}"/>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09657" name="Freeform 89">
            <a:extLst>
              <a:ext uri="{FF2B5EF4-FFF2-40B4-BE49-F238E27FC236}">
                <a16:creationId xmlns:a16="http://schemas.microsoft.com/office/drawing/2014/main" id="{67A240C3-A4C4-3C4B-8E22-AEEBDBF35EDC}"/>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09658" name="Text Box 90">
            <a:extLst>
              <a:ext uri="{FF2B5EF4-FFF2-40B4-BE49-F238E27FC236}">
                <a16:creationId xmlns:a16="http://schemas.microsoft.com/office/drawing/2014/main" id="{494A1EB6-BBCC-9E4D-B327-96810AC6F205}"/>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09659" name="Text Box 91">
            <a:extLst>
              <a:ext uri="{FF2B5EF4-FFF2-40B4-BE49-F238E27FC236}">
                <a16:creationId xmlns:a16="http://schemas.microsoft.com/office/drawing/2014/main" id="{F20526C1-308C-B744-A52D-27F901924EAA}"/>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umsplatzhalter 1">
            <a:extLst>
              <a:ext uri="{FF2B5EF4-FFF2-40B4-BE49-F238E27FC236}">
                <a16:creationId xmlns:a16="http://schemas.microsoft.com/office/drawing/2014/main" id="{96E89503-CBA9-BC4F-ABA0-FBEB3494B674}"/>
              </a:ext>
            </a:extLst>
          </p:cNvPr>
          <p:cNvSpPr>
            <a:spLocks noGrp="1"/>
          </p:cNvSpPr>
          <p:nvPr>
            <p:ph type="dt" sz="half" idx="10"/>
          </p:nvPr>
        </p:nvSpPr>
        <p:spPr/>
        <p:txBody>
          <a:bodyPr/>
          <a:lstStyle/>
          <a:p>
            <a:r>
              <a:rPr lang="en-US" altLang="de-DE"/>
              <a:t>25.07.2001</a:t>
            </a:r>
          </a:p>
        </p:txBody>
      </p:sp>
      <p:sp>
        <p:nvSpPr>
          <p:cNvPr id="92" name="Foliennummernplatzhalter 2">
            <a:extLst>
              <a:ext uri="{FF2B5EF4-FFF2-40B4-BE49-F238E27FC236}">
                <a16:creationId xmlns:a16="http://schemas.microsoft.com/office/drawing/2014/main" id="{5AB15E2B-A6EF-A943-A2C3-0D4523CF3FEA}"/>
              </a:ext>
            </a:extLst>
          </p:cNvPr>
          <p:cNvSpPr>
            <a:spLocks noGrp="1"/>
          </p:cNvSpPr>
          <p:nvPr>
            <p:ph type="sldNum" sz="quarter" idx="11"/>
          </p:nvPr>
        </p:nvSpPr>
        <p:spPr/>
        <p:txBody>
          <a:bodyPr/>
          <a:lstStyle/>
          <a:p>
            <a:fld id="{CEA8A386-B3F0-DE4A-A11A-70B7013EA988}" type="slidenum">
              <a:rPr lang="en-US" altLang="de-DE"/>
              <a:pPr/>
              <a:t>9</a:t>
            </a:fld>
            <a:endParaRPr lang="en-US" altLang="de-DE"/>
          </a:p>
        </p:txBody>
      </p:sp>
      <p:sp>
        <p:nvSpPr>
          <p:cNvPr id="111619" name="Text Box 1027">
            <a:extLst>
              <a:ext uri="{FF2B5EF4-FFF2-40B4-BE49-F238E27FC236}">
                <a16:creationId xmlns:a16="http://schemas.microsoft.com/office/drawing/2014/main" id="{44AD66E9-D159-6840-AE11-A8AB86289418}"/>
              </a:ext>
            </a:extLst>
          </p:cNvPr>
          <p:cNvSpPr txBox="1">
            <a:spLocks noChangeArrowheads="1"/>
          </p:cNvSpPr>
          <p:nvPr/>
        </p:nvSpPr>
        <p:spPr bwMode="auto">
          <a:xfrm>
            <a:off x="228600" y="228600"/>
            <a:ext cx="695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Modell Corporate University</a:t>
            </a:r>
            <a:endParaRPr lang="de-DE" altLang="de-DE" b="1">
              <a:latin typeface="Arial" panose="020B0604020202020204" pitchFamily="34" charset="0"/>
            </a:endParaRPr>
          </a:p>
        </p:txBody>
      </p:sp>
      <p:grpSp>
        <p:nvGrpSpPr>
          <p:cNvPr id="111620" name="Group 1028">
            <a:extLst>
              <a:ext uri="{FF2B5EF4-FFF2-40B4-BE49-F238E27FC236}">
                <a16:creationId xmlns:a16="http://schemas.microsoft.com/office/drawing/2014/main" id="{06FEB54D-2A1A-D443-9ECF-6BD2A490AD2B}"/>
              </a:ext>
            </a:extLst>
          </p:cNvPr>
          <p:cNvGrpSpPr>
            <a:grpSpLocks/>
          </p:cNvGrpSpPr>
          <p:nvPr/>
        </p:nvGrpSpPr>
        <p:grpSpPr bwMode="auto">
          <a:xfrm>
            <a:off x="0" y="990600"/>
            <a:ext cx="9144000" cy="2590800"/>
            <a:chOff x="5558" y="10080"/>
            <a:chExt cx="7259" cy="2105"/>
          </a:xfrm>
        </p:grpSpPr>
        <p:sp>
          <p:nvSpPr>
            <p:cNvPr id="111621" name="Rectangle 1029">
              <a:extLst>
                <a:ext uri="{FF2B5EF4-FFF2-40B4-BE49-F238E27FC236}">
                  <a16:creationId xmlns:a16="http://schemas.microsoft.com/office/drawing/2014/main" id="{48432B2F-786D-0644-AD4A-035974EE222A}"/>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2" name="Rectangle 1030">
              <a:extLst>
                <a:ext uri="{FF2B5EF4-FFF2-40B4-BE49-F238E27FC236}">
                  <a16:creationId xmlns:a16="http://schemas.microsoft.com/office/drawing/2014/main" id="{009EB0D2-AE8B-EB4A-A1A8-748B31EB2D44}"/>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3" name="Rectangle 1031">
              <a:extLst>
                <a:ext uri="{FF2B5EF4-FFF2-40B4-BE49-F238E27FC236}">
                  <a16:creationId xmlns:a16="http://schemas.microsoft.com/office/drawing/2014/main" id="{DF5BF758-F09A-1842-A2A2-408A434E67B3}"/>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4" name="Rectangle 1032">
              <a:extLst>
                <a:ext uri="{FF2B5EF4-FFF2-40B4-BE49-F238E27FC236}">
                  <a16:creationId xmlns:a16="http://schemas.microsoft.com/office/drawing/2014/main" id="{3AD9CCB8-095E-F245-9215-58C838A91FBB}"/>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5" name="Rectangle 1033">
              <a:extLst>
                <a:ext uri="{FF2B5EF4-FFF2-40B4-BE49-F238E27FC236}">
                  <a16:creationId xmlns:a16="http://schemas.microsoft.com/office/drawing/2014/main" id="{8691BF0F-AE39-4F41-844A-65095C94CEE5}"/>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6" name="Rectangle 1034">
              <a:extLst>
                <a:ext uri="{FF2B5EF4-FFF2-40B4-BE49-F238E27FC236}">
                  <a16:creationId xmlns:a16="http://schemas.microsoft.com/office/drawing/2014/main" id="{4963A8E3-48FE-4B4D-92FD-79573568A9C6}"/>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7" name="Rectangle 1035">
              <a:extLst>
                <a:ext uri="{FF2B5EF4-FFF2-40B4-BE49-F238E27FC236}">
                  <a16:creationId xmlns:a16="http://schemas.microsoft.com/office/drawing/2014/main" id="{5F5818C1-C9D8-4349-8BD4-C8ED1D9684C5}"/>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8" name="Rectangle 1036">
              <a:extLst>
                <a:ext uri="{FF2B5EF4-FFF2-40B4-BE49-F238E27FC236}">
                  <a16:creationId xmlns:a16="http://schemas.microsoft.com/office/drawing/2014/main" id="{35377513-7106-9E4A-A099-CCD1502472D4}"/>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29" name="Rectangle 1037">
              <a:extLst>
                <a:ext uri="{FF2B5EF4-FFF2-40B4-BE49-F238E27FC236}">
                  <a16:creationId xmlns:a16="http://schemas.microsoft.com/office/drawing/2014/main" id="{D8FB93CC-72B7-1B43-86DD-EDB159B34038}"/>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0" name="Rectangle 1038">
              <a:extLst>
                <a:ext uri="{FF2B5EF4-FFF2-40B4-BE49-F238E27FC236}">
                  <a16:creationId xmlns:a16="http://schemas.microsoft.com/office/drawing/2014/main" id="{03DA653E-7DB8-9C44-9579-2A977EDD2B5B}"/>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1" name="Rectangle 1039">
              <a:extLst>
                <a:ext uri="{FF2B5EF4-FFF2-40B4-BE49-F238E27FC236}">
                  <a16:creationId xmlns:a16="http://schemas.microsoft.com/office/drawing/2014/main" id="{9E906D21-DD27-F948-AB11-FB14B7706ECB}"/>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2" name="Rectangle 1040">
              <a:extLst>
                <a:ext uri="{FF2B5EF4-FFF2-40B4-BE49-F238E27FC236}">
                  <a16:creationId xmlns:a16="http://schemas.microsoft.com/office/drawing/2014/main" id="{67630057-BEFA-7A49-A3BE-307E5907A98E}"/>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3" name="Rectangle 1041">
              <a:extLst>
                <a:ext uri="{FF2B5EF4-FFF2-40B4-BE49-F238E27FC236}">
                  <a16:creationId xmlns:a16="http://schemas.microsoft.com/office/drawing/2014/main" id="{6400A6BF-30EE-EC41-8D52-E3BEC3DC638A}"/>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4" name="Rectangle 1042">
              <a:extLst>
                <a:ext uri="{FF2B5EF4-FFF2-40B4-BE49-F238E27FC236}">
                  <a16:creationId xmlns:a16="http://schemas.microsoft.com/office/drawing/2014/main" id="{7B1F903D-5B57-E14C-B1F4-36093498D6C7}"/>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5" name="Rectangle 1043">
              <a:extLst>
                <a:ext uri="{FF2B5EF4-FFF2-40B4-BE49-F238E27FC236}">
                  <a16:creationId xmlns:a16="http://schemas.microsoft.com/office/drawing/2014/main" id="{148F8876-C324-6943-BC0B-8D83A4B93B43}"/>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6" name="Rectangle 1044">
              <a:extLst>
                <a:ext uri="{FF2B5EF4-FFF2-40B4-BE49-F238E27FC236}">
                  <a16:creationId xmlns:a16="http://schemas.microsoft.com/office/drawing/2014/main" id="{E8E221B0-D7FB-8B44-8E06-29BFE78885D2}"/>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7" name="Rectangle 1045">
              <a:extLst>
                <a:ext uri="{FF2B5EF4-FFF2-40B4-BE49-F238E27FC236}">
                  <a16:creationId xmlns:a16="http://schemas.microsoft.com/office/drawing/2014/main" id="{BF213C0F-F262-2A47-ADF1-37EF13E22606}"/>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8" name="Rectangle 1046">
              <a:extLst>
                <a:ext uri="{FF2B5EF4-FFF2-40B4-BE49-F238E27FC236}">
                  <a16:creationId xmlns:a16="http://schemas.microsoft.com/office/drawing/2014/main" id="{1FB82DB1-4263-5D45-A687-9A4D520C90B9}"/>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39" name="Rectangle 1047">
              <a:extLst>
                <a:ext uri="{FF2B5EF4-FFF2-40B4-BE49-F238E27FC236}">
                  <a16:creationId xmlns:a16="http://schemas.microsoft.com/office/drawing/2014/main" id="{3B8A8243-3F97-F54F-B7A7-AA48716967A5}"/>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0" name="Rectangle 1048">
              <a:extLst>
                <a:ext uri="{FF2B5EF4-FFF2-40B4-BE49-F238E27FC236}">
                  <a16:creationId xmlns:a16="http://schemas.microsoft.com/office/drawing/2014/main" id="{2A70DFDD-600D-1449-9454-5DBDFE928EAE}"/>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1" name="Rectangle 1049">
              <a:extLst>
                <a:ext uri="{FF2B5EF4-FFF2-40B4-BE49-F238E27FC236}">
                  <a16:creationId xmlns:a16="http://schemas.microsoft.com/office/drawing/2014/main" id="{A3819238-FFC4-8641-9288-16D98940003B}"/>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2" name="Rectangle 1050">
              <a:extLst>
                <a:ext uri="{FF2B5EF4-FFF2-40B4-BE49-F238E27FC236}">
                  <a16:creationId xmlns:a16="http://schemas.microsoft.com/office/drawing/2014/main" id="{B65417D1-2EE2-6943-8CBF-3A99C0F07F9C}"/>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3" name="Rectangle 1051">
              <a:extLst>
                <a:ext uri="{FF2B5EF4-FFF2-40B4-BE49-F238E27FC236}">
                  <a16:creationId xmlns:a16="http://schemas.microsoft.com/office/drawing/2014/main" id="{F07571AF-4757-A04F-A77E-E395A89911F8}"/>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4" name="Rectangle 1052">
              <a:extLst>
                <a:ext uri="{FF2B5EF4-FFF2-40B4-BE49-F238E27FC236}">
                  <a16:creationId xmlns:a16="http://schemas.microsoft.com/office/drawing/2014/main" id="{827A94EE-DD1E-BF48-BA86-5494EE00E495}"/>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5" name="Rectangle 1053">
              <a:extLst>
                <a:ext uri="{FF2B5EF4-FFF2-40B4-BE49-F238E27FC236}">
                  <a16:creationId xmlns:a16="http://schemas.microsoft.com/office/drawing/2014/main" id="{5958B965-858C-714D-A060-B39BF30FE1DC}"/>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6" name="Rectangle 1054">
              <a:extLst>
                <a:ext uri="{FF2B5EF4-FFF2-40B4-BE49-F238E27FC236}">
                  <a16:creationId xmlns:a16="http://schemas.microsoft.com/office/drawing/2014/main" id="{68FED4B8-2271-F74C-AFAE-1CC08AB4277B}"/>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7" name="Rectangle 1055">
              <a:extLst>
                <a:ext uri="{FF2B5EF4-FFF2-40B4-BE49-F238E27FC236}">
                  <a16:creationId xmlns:a16="http://schemas.microsoft.com/office/drawing/2014/main" id="{745D0D23-717C-8342-826A-D1654684B16B}"/>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8" name="Rectangle 1056">
              <a:extLst>
                <a:ext uri="{FF2B5EF4-FFF2-40B4-BE49-F238E27FC236}">
                  <a16:creationId xmlns:a16="http://schemas.microsoft.com/office/drawing/2014/main" id="{E89DFD2A-7D31-9D43-8F5D-D913A6408126}"/>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49" name="Rectangle 1057">
              <a:extLst>
                <a:ext uri="{FF2B5EF4-FFF2-40B4-BE49-F238E27FC236}">
                  <a16:creationId xmlns:a16="http://schemas.microsoft.com/office/drawing/2014/main" id="{F4AE2832-A357-5348-9B5E-624D36AB140B}"/>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0" name="Rectangle 1058">
              <a:extLst>
                <a:ext uri="{FF2B5EF4-FFF2-40B4-BE49-F238E27FC236}">
                  <a16:creationId xmlns:a16="http://schemas.microsoft.com/office/drawing/2014/main" id="{D5C203E2-2D0C-BC4D-8C18-FA7FE6414DA4}"/>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1" name="Rectangle 1059">
              <a:extLst>
                <a:ext uri="{FF2B5EF4-FFF2-40B4-BE49-F238E27FC236}">
                  <a16:creationId xmlns:a16="http://schemas.microsoft.com/office/drawing/2014/main" id="{8C5CEB41-7C41-9C46-A733-295FBB035665}"/>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52" name="Rectangle 1060">
              <a:extLst>
                <a:ext uri="{FF2B5EF4-FFF2-40B4-BE49-F238E27FC236}">
                  <a16:creationId xmlns:a16="http://schemas.microsoft.com/office/drawing/2014/main" id="{E88CFC16-822D-CC46-9891-AEE7C57746FF}"/>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53" name="Freeform 1061">
            <a:extLst>
              <a:ext uri="{FF2B5EF4-FFF2-40B4-BE49-F238E27FC236}">
                <a16:creationId xmlns:a16="http://schemas.microsoft.com/office/drawing/2014/main" id="{2B777340-5987-9E45-9910-7773F950DB96}"/>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4" name="Text Box 1062">
            <a:extLst>
              <a:ext uri="{FF2B5EF4-FFF2-40B4-BE49-F238E27FC236}">
                <a16:creationId xmlns:a16="http://schemas.microsoft.com/office/drawing/2014/main" id="{B3543C05-8DDE-474F-8DEC-5E85D8231B52}"/>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11655" name="Freeform 1063">
            <a:extLst>
              <a:ext uri="{FF2B5EF4-FFF2-40B4-BE49-F238E27FC236}">
                <a16:creationId xmlns:a16="http://schemas.microsoft.com/office/drawing/2014/main" id="{2FE38974-43F7-C042-9DE9-6FCE8E60E288}"/>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6" name="Freeform 1064">
            <a:extLst>
              <a:ext uri="{FF2B5EF4-FFF2-40B4-BE49-F238E27FC236}">
                <a16:creationId xmlns:a16="http://schemas.microsoft.com/office/drawing/2014/main" id="{3EAA5C85-1F76-B242-9D81-9147D85A9FCB}"/>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7" name="Freeform 1065">
            <a:extLst>
              <a:ext uri="{FF2B5EF4-FFF2-40B4-BE49-F238E27FC236}">
                <a16:creationId xmlns:a16="http://schemas.microsoft.com/office/drawing/2014/main" id="{8E8997E7-80B6-5942-8EC1-15857895153A}"/>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8" name="Freeform 1066">
            <a:extLst>
              <a:ext uri="{FF2B5EF4-FFF2-40B4-BE49-F238E27FC236}">
                <a16:creationId xmlns:a16="http://schemas.microsoft.com/office/drawing/2014/main" id="{CEFA1FB2-732A-E640-B1E5-CEF9954F5EEB}"/>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59" name="Freeform 1067">
            <a:extLst>
              <a:ext uri="{FF2B5EF4-FFF2-40B4-BE49-F238E27FC236}">
                <a16:creationId xmlns:a16="http://schemas.microsoft.com/office/drawing/2014/main" id="{17F2DD82-0B94-6F4A-AFC8-8FE1423A5F15}"/>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60" name="Text Box 1068">
            <a:extLst>
              <a:ext uri="{FF2B5EF4-FFF2-40B4-BE49-F238E27FC236}">
                <a16:creationId xmlns:a16="http://schemas.microsoft.com/office/drawing/2014/main" id="{E1F8D4DA-BFDE-8E40-BFDE-65C7C0182871}"/>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11661" name="Text Box 1069">
            <a:extLst>
              <a:ext uri="{FF2B5EF4-FFF2-40B4-BE49-F238E27FC236}">
                <a16:creationId xmlns:a16="http://schemas.microsoft.com/office/drawing/2014/main" id="{CF0888C9-FB10-2A41-8BB3-5912036DC271}"/>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11662" name="Group 1070">
            <a:extLst>
              <a:ext uri="{FF2B5EF4-FFF2-40B4-BE49-F238E27FC236}">
                <a16:creationId xmlns:a16="http://schemas.microsoft.com/office/drawing/2014/main" id="{58BCB05B-0C64-D845-AB09-4B3B68F29968}"/>
              </a:ext>
            </a:extLst>
          </p:cNvPr>
          <p:cNvGrpSpPr>
            <a:grpSpLocks/>
          </p:cNvGrpSpPr>
          <p:nvPr/>
        </p:nvGrpSpPr>
        <p:grpSpPr bwMode="auto">
          <a:xfrm>
            <a:off x="0" y="3581400"/>
            <a:ext cx="9144000" cy="2590800"/>
            <a:chOff x="5558" y="10080"/>
            <a:chExt cx="7259" cy="2105"/>
          </a:xfrm>
        </p:grpSpPr>
        <p:sp>
          <p:nvSpPr>
            <p:cNvPr id="111663" name="Rectangle 1071">
              <a:extLst>
                <a:ext uri="{FF2B5EF4-FFF2-40B4-BE49-F238E27FC236}">
                  <a16:creationId xmlns:a16="http://schemas.microsoft.com/office/drawing/2014/main" id="{537B6DC6-CA1D-5546-A9B2-CCF6992C0C7A}"/>
                </a:ext>
              </a:extLst>
            </p:cNvPr>
            <p:cNvSpPr>
              <a:spLocks noChangeArrowheads="1"/>
            </p:cNvSpPr>
            <p:nvPr/>
          </p:nvSpPr>
          <p:spPr bwMode="auto">
            <a:xfrm>
              <a:off x="5558" y="1008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4" name="Rectangle 1072">
              <a:extLst>
                <a:ext uri="{FF2B5EF4-FFF2-40B4-BE49-F238E27FC236}">
                  <a16:creationId xmlns:a16="http://schemas.microsoft.com/office/drawing/2014/main" id="{FB423C1C-EC27-B54D-8862-45E8E7E8D417}"/>
                </a:ext>
              </a:extLst>
            </p:cNvPr>
            <p:cNvSpPr>
              <a:spLocks noChangeArrowheads="1"/>
            </p:cNvSpPr>
            <p:nvPr/>
          </p:nvSpPr>
          <p:spPr bwMode="auto">
            <a:xfrm>
              <a:off x="5558" y="1014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5" name="Rectangle 1073">
              <a:extLst>
                <a:ext uri="{FF2B5EF4-FFF2-40B4-BE49-F238E27FC236}">
                  <a16:creationId xmlns:a16="http://schemas.microsoft.com/office/drawing/2014/main" id="{2CF127DE-FBE1-FE49-B511-43DF7BBCAB3D}"/>
                </a:ext>
              </a:extLst>
            </p:cNvPr>
            <p:cNvSpPr>
              <a:spLocks noChangeArrowheads="1"/>
            </p:cNvSpPr>
            <p:nvPr/>
          </p:nvSpPr>
          <p:spPr bwMode="auto">
            <a:xfrm>
              <a:off x="5558" y="1021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6" name="Rectangle 1074">
              <a:extLst>
                <a:ext uri="{FF2B5EF4-FFF2-40B4-BE49-F238E27FC236}">
                  <a16:creationId xmlns:a16="http://schemas.microsoft.com/office/drawing/2014/main" id="{D93962D8-0F34-DA49-A106-9C1B980276EF}"/>
                </a:ext>
              </a:extLst>
            </p:cNvPr>
            <p:cNvSpPr>
              <a:spLocks noChangeArrowheads="1"/>
            </p:cNvSpPr>
            <p:nvPr/>
          </p:nvSpPr>
          <p:spPr bwMode="auto">
            <a:xfrm>
              <a:off x="5558" y="1027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7" name="Rectangle 1075">
              <a:extLst>
                <a:ext uri="{FF2B5EF4-FFF2-40B4-BE49-F238E27FC236}">
                  <a16:creationId xmlns:a16="http://schemas.microsoft.com/office/drawing/2014/main" id="{A76B7793-4BDE-A24D-8345-FBC60866955A}"/>
                </a:ext>
              </a:extLst>
            </p:cNvPr>
            <p:cNvSpPr>
              <a:spLocks noChangeArrowheads="1"/>
            </p:cNvSpPr>
            <p:nvPr/>
          </p:nvSpPr>
          <p:spPr bwMode="auto">
            <a:xfrm>
              <a:off x="5558" y="1034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8" name="Rectangle 1076">
              <a:extLst>
                <a:ext uri="{FF2B5EF4-FFF2-40B4-BE49-F238E27FC236}">
                  <a16:creationId xmlns:a16="http://schemas.microsoft.com/office/drawing/2014/main" id="{DD4076AC-88DA-5D47-A007-1049CE20C293}"/>
                </a:ext>
              </a:extLst>
            </p:cNvPr>
            <p:cNvSpPr>
              <a:spLocks noChangeArrowheads="1"/>
            </p:cNvSpPr>
            <p:nvPr/>
          </p:nvSpPr>
          <p:spPr bwMode="auto">
            <a:xfrm>
              <a:off x="5558" y="1040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69" name="Rectangle 1077">
              <a:extLst>
                <a:ext uri="{FF2B5EF4-FFF2-40B4-BE49-F238E27FC236}">
                  <a16:creationId xmlns:a16="http://schemas.microsoft.com/office/drawing/2014/main" id="{6773A9BB-1D22-CA4C-8D04-C97FDBE076CB}"/>
                </a:ext>
              </a:extLst>
            </p:cNvPr>
            <p:cNvSpPr>
              <a:spLocks noChangeArrowheads="1"/>
            </p:cNvSpPr>
            <p:nvPr/>
          </p:nvSpPr>
          <p:spPr bwMode="auto">
            <a:xfrm>
              <a:off x="5558" y="1047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0" name="Rectangle 1078">
              <a:extLst>
                <a:ext uri="{FF2B5EF4-FFF2-40B4-BE49-F238E27FC236}">
                  <a16:creationId xmlns:a16="http://schemas.microsoft.com/office/drawing/2014/main" id="{EBA96983-1DEC-CD48-A076-03CA858F9A77}"/>
                </a:ext>
              </a:extLst>
            </p:cNvPr>
            <p:cNvSpPr>
              <a:spLocks noChangeArrowheads="1"/>
            </p:cNvSpPr>
            <p:nvPr/>
          </p:nvSpPr>
          <p:spPr bwMode="auto">
            <a:xfrm>
              <a:off x="5558" y="10540"/>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1" name="Rectangle 1079">
              <a:extLst>
                <a:ext uri="{FF2B5EF4-FFF2-40B4-BE49-F238E27FC236}">
                  <a16:creationId xmlns:a16="http://schemas.microsoft.com/office/drawing/2014/main" id="{4F4AE12C-6907-2141-9CF8-2C31CE34D73D}"/>
                </a:ext>
              </a:extLst>
            </p:cNvPr>
            <p:cNvSpPr>
              <a:spLocks noChangeArrowheads="1"/>
            </p:cNvSpPr>
            <p:nvPr/>
          </p:nvSpPr>
          <p:spPr bwMode="auto">
            <a:xfrm>
              <a:off x="5558" y="10606"/>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2" name="Rectangle 1080">
              <a:extLst>
                <a:ext uri="{FF2B5EF4-FFF2-40B4-BE49-F238E27FC236}">
                  <a16:creationId xmlns:a16="http://schemas.microsoft.com/office/drawing/2014/main" id="{1EC2AD76-FD1B-0742-B1F2-1A3C316C045A}"/>
                </a:ext>
              </a:extLst>
            </p:cNvPr>
            <p:cNvSpPr>
              <a:spLocks noChangeArrowheads="1"/>
            </p:cNvSpPr>
            <p:nvPr/>
          </p:nvSpPr>
          <p:spPr bwMode="auto">
            <a:xfrm>
              <a:off x="5558" y="10671"/>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3" name="Rectangle 1081">
              <a:extLst>
                <a:ext uri="{FF2B5EF4-FFF2-40B4-BE49-F238E27FC236}">
                  <a16:creationId xmlns:a16="http://schemas.microsoft.com/office/drawing/2014/main" id="{6F1251EA-1B8E-8D4D-BC62-871B2248E351}"/>
                </a:ext>
              </a:extLst>
            </p:cNvPr>
            <p:cNvSpPr>
              <a:spLocks noChangeArrowheads="1"/>
            </p:cNvSpPr>
            <p:nvPr/>
          </p:nvSpPr>
          <p:spPr bwMode="auto">
            <a:xfrm>
              <a:off x="5558" y="10738"/>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4" name="Rectangle 1082">
              <a:extLst>
                <a:ext uri="{FF2B5EF4-FFF2-40B4-BE49-F238E27FC236}">
                  <a16:creationId xmlns:a16="http://schemas.microsoft.com/office/drawing/2014/main" id="{FC34A777-8F8C-A74E-A99D-69ED8136DE3C}"/>
                </a:ext>
              </a:extLst>
            </p:cNvPr>
            <p:cNvSpPr>
              <a:spLocks noChangeArrowheads="1"/>
            </p:cNvSpPr>
            <p:nvPr/>
          </p:nvSpPr>
          <p:spPr bwMode="auto">
            <a:xfrm>
              <a:off x="5558" y="10803"/>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5" name="Rectangle 1083">
              <a:extLst>
                <a:ext uri="{FF2B5EF4-FFF2-40B4-BE49-F238E27FC236}">
                  <a16:creationId xmlns:a16="http://schemas.microsoft.com/office/drawing/2014/main" id="{D1D83265-04EB-534F-B351-EE16B00E81A8}"/>
                </a:ext>
              </a:extLst>
            </p:cNvPr>
            <p:cNvSpPr>
              <a:spLocks noChangeArrowheads="1"/>
            </p:cNvSpPr>
            <p:nvPr/>
          </p:nvSpPr>
          <p:spPr bwMode="auto">
            <a:xfrm>
              <a:off x="5558" y="1086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6" name="Rectangle 1084">
              <a:extLst>
                <a:ext uri="{FF2B5EF4-FFF2-40B4-BE49-F238E27FC236}">
                  <a16:creationId xmlns:a16="http://schemas.microsoft.com/office/drawing/2014/main" id="{62A52BA6-913F-1045-8E43-64D817E963B5}"/>
                </a:ext>
              </a:extLst>
            </p:cNvPr>
            <p:cNvSpPr>
              <a:spLocks noChangeArrowheads="1"/>
            </p:cNvSpPr>
            <p:nvPr/>
          </p:nvSpPr>
          <p:spPr bwMode="auto">
            <a:xfrm>
              <a:off x="5558" y="10934"/>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7" name="Rectangle 1085">
              <a:extLst>
                <a:ext uri="{FF2B5EF4-FFF2-40B4-BE49-F238E27FC236}">
                  <a16:creationId xmlns:a16="http://schemas.microsoft.com/office/drawing/2014/main" id="{32F4DFAB-DECB-F642-A527-72512FB2C3AD}"/>
                </a:ext>
              </a:extLst>
            </p:cNvPr>
            <p:cNvSpPr>
              <a:spLocks noChangeArrowheads="1"/>
            </p:cNvSpPr>
            <p:nvPr/>
          </p:nvSpPr>
          <p:spPr bwMode="auto">
            <a:xfrm>
              <a:off x="5558" y="11001"/>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8" name="Rectangle 1086">
              <a:extLst>
                <a:ext uri="{FF2B5EF4-FFF2-40B4-BE49-F238E27FC236}">
                  <a16:creationId xmlns:a16="http://schemas.microsoft.com/office/drawing/2014/main" id="{C76DBC42-940A-EE4A-A193-9C70AE21B809}"/>
                </a:ext>
              </a:extLst>
            </p:cNvPr>
            <p:cNvSpPr>
              <a:spLocks noChangeArrowheads="1"/>
            </p:cNvSpPr>
            <p:nvPr/>
          </p:nvSpPr>
          <p:spPr bwMode="auto">
            <a:xfrm>
              <a:off x="5558" y="11066"/>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79" name="Rectangle 1087">
              <a:extLst>
                <a:ext uri="{FF2B5EF4-FFF2-40B4-BE49-F238E27FC236}">
                  <a16:creationId xmlns:a16="http://schemas.microsoft.com/office/drawing/2014/main" id="{4EE90C92-FB78-4749-8667-DE5178BA1252}"/>
                </a:ext>
              </a:extLst>
            </p:cNvPr>
            <p:cNvSpPr>
              <a:spLocks noChangeArrowheads="1"/>
            </p:cNvSpPr>
            <p:nvPr/>
          </p:nvSpPr>
          <p:spPr bwMode="auto">
            <a:xfrm>
              <a:off x="5558" y="1113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0" name="Rectangle 1088">
              <a:extLst>
                <a:ext uri="{FF2B5EF4-FFF2-40B4-BE49-F238E27FC236}">
                  <a16:creationId xmlns:a16="http://schemas.microsoft.com/office/drawing/2014/main" id="{5145E5A3-110A-5142-A8ED-03590A343436}"/>
                </a:ext>
              </a:extLst>
            </p:cNvPr>
            <p:cNvSpPr>
              <a:spLocks noChangeArrowheads="1"/>
            </p:cNvSpPr>
            <p:nvPr/>
          </p:nvSpPr>
          <p:spPr bwMode="auto">
            <a:xfrm>
              <a:off x="5558" y="11197"/>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1" name="Rectangle 1089">
              <a:extLst>
                <a:ext uri="{FF2B5EF4-FFF2-40B4-BE49-F238E27FC236}">
                  <a16:creationId xmlns:a16="http://schemas.microsoft.com/office/drawing/2014/main" id="{5D3D9F49-C09F-744B-AF5D-EAC270426A3D}"/>
                </a:ext>
              </a:extLst>
            </p:cNvPr>
            <p:cNvSpPr>
              <a:spLocks noChangeArrowheads="1"/>
            </p:cNvSpPr>
            <p:nvPr/>
          </p:nvSpPr>
          <p:spPr bwMode="auto">
            <a:xfrm>
              <a:off x="5558" y="11264"/>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2" name="Rectangle 1090">
              <a:extLst>
                <a:ext uri="{FF2B5EF4-FFF2-40B4-BE49-F238E27FC236}">
                  <a16:creationId xmlns:a16="http://schemas.microsoft.com/office/drawing/2014/main" id="{15D0D863-D41B-D84E-9B5B-FB80230E3682}"/>
                </a:ext>
              </a:extLst>
            </p:cNvPr>
            <p:cNvSpPr>
              <a:spLocks noChangeArrowheads="1"/>
            </p:cNvSpPr>
            <p:nvPr/>
          </p:nvSpPr>
          <p:spPr bwMode="auto">
            <a:xfrm>
              <a:off x="5558" y="11329"/>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3" name="Rectangle 1091">
              <a:extLst>
                <a:ext uri="{FF2B5EF4-FFF2-40B4-BE49-F238E27FC236}">
                  <a16:creationId xmlns:a16="http://schemas.microsoft.com/office/drawing/2014/main" id="{516492C2-0869-224E-A284-2110AC0F90D9}"/>
                </a:ext>
              </a:extLst>
            </p:cNvPr>
            <p:cNvSpPr>
              <a:spLocks noChangeArrowheads="1"/>
            </p:cNvSpPr>
            <p:nvPr/>
          </p:nvSpPr>
          <p:spPr bwMode="auto">
            <a:xfrm>
              <a:off x="5558" y="11395"/>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4" name="Rectangle 1092">
              <a:extLst>
                <a:ext uri="{FF2B5EF4-FFF2-40B4-BE49-F238E27FC236}">
                  <a16:creationId xmlns:a16="http://schemas.microsoft.com/office/drawing/2014/main" id="{F5363D1C-8167-5A4B-89F7-25D88E9A8517}"/>
                </a:ext>
              </a:extLst>
            </p:cNvPr>
            <p:cNvSpPr>
              <a:spLocks noChangeArrowheads="1"/>
            </p:cNvSpPr>
            <p:nvPr/>
          </p:nvSpPr>
          <p:spPr bwMode="auto">
            <a:xfrm>
              <a:off x="5558" y="11460"/>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5" name="Rectangle 1093">
              <a:extLst>
                <a:ext uri="{FF2B5EF4-FFF2-40B4-BE49-F238E27FC236}">
                  <a16:creationId xmlns:a16="http://schemas.microsoft.com/office/drawing/2014/main" id="{0F181006-DD41-8444-8EE1-B21DAF558A43}"/>
                </a:ext>
              </a:extLst>
            </p:cNvPr>
            <p:cNvSpPr>
              <a:spLocks noChangeArrowheads="1"/>
            </p:cNvSpPr>
            <p:nvPr/>
          </p:nvSpPr>
          <p:spPr bwMode="auto">
            <a:xfrm>
              <a:off x="5558" y="11527"/>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6" name="Rectangle 1094">
              <a:extLst>
                <a:ext uri="{FF2B5EF4-FFF2-40B4-BE49-F238E27FC236}">
                  <a16:creationId xmlns:a16="http://schemas.microsoft.com/office/drawing/2014/main" id="{9DCE62C4-488B-4B43-B2C6-6FE3B501DC80}"/>
                </a:ext>
              </a:extLst>
            </p:cNvPr>
            <p:cNvSpPr>
              <a:spLocks noChangeArrowheads="1"/>
            </p:cNvSpPr>
            <p:nvPr/>
          </p:nvSpPr>
          <p:spPr bwMode="auto">
            <a:xfrm>
              <a:off x="5558" y="11592"/>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7" name="Rectangle 1095">
              <a:extLst>
                <a:ext uri="{FF2B5EF4-FFF2-40B4-BE49-F238E27FC236}">
                  <a16:creationId xmlns:a16="http://schemas.microsoft.com/office/drawing/2014/main" id="{EECDF0D2-FD4B-724E-B4D4-1A3B4779D2FD}"/>
                </a:ext>
              </a:extLst>
            </p:cNvPr>
            <p:cNvSpPr>
              <a:spLocks noChangeArrowheads="1"/>
            </p:cNvSpPr>
            <p:nvPr/>
          </p:nvSpPr>
          <p:spPr bwMode="auto">
            <a:xfrm>
              <a:off x="5558" y="11659"/>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8" name="Rectangle 1096">
              <a:extLst>
                <a:ext uri="{FF2B5EF4-FFF2-40B4-BE49-F238E27FC236}">
                  <a16:creationId xmlns:a16="http://schemas.microsoft.com/office/drawing/2014/main" id="{4B625D4D-28ED-5E43-A1C7-6139BAB570F4}"/>
                </a:ext>
              </a:extLst>
            </p:cNvPr>
            <p:cNvSpPr>
              <a:spLocks noChangeArrowheads="1"/>
            </p:cNvSpPr>
            <p:nvPr/>
          </p:nvSpPr>
          <p:spPr bwMode="auto">
            <a:xfrm>
              <a:off x="5558" y="11724"/>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89" name="Rectangle 1097">
              <a:extLst>
                <a:ext uri="{FF2B5EF4-FFF2-40B4-BE49-F238E27FC236}">
                  <a16:creationId xmlns:a16="http://schemas.microsoft.com/office/drawing/2014/main" id="{30B840C9-2F47-B446-9F03-E88BB2FEE240}"/>
                </a:ext>
              </a:extLst>
            </p:cNvPr>
            <p:cNvSpPr>
              <a:spLocks noChangeArrowheads="1"/>
            </p:cNvSpPr>
            <p:nvPr/>
          </p:nvSpPr>
          <p:spPr bwMode="auto">
            <a:xfrm>
              <a:off x="5558" y="11790"/>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0" name="Rectangle 1098">
              <a:extLst>
                <a:ext uri="{FF2B5EF4-FFF2-40B4-BE49-F238E27FC236}">
                  <a16:creationId xmlns:a16="http://schemas.microsoft.com/office/drawing/2014/main" id="{AB2A241D-2F44-594B-A76A-20C57FA31640}"/>
                </a:ext>
              </a:extLst>
            </p:cNvPr>
            <p:cNvSpPr>
              <a:spLocks noChangeArrowheads="1"/>
            </p:cNvSpPr>
            <p:nvPr/>
          </p:nvSpPr>
          <p:spPr bwMode="auto">
            <a:xfrm>
              <a:off x="5558" y="11855"/>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1" name="Rectangle 1099">
              <a:extLst>
                <a:ext uri="{FF2B5EF4-FFF2-40B4-BE49-F238E27FC236}">
                  <a16:creationId xmlns:a16="http://schemas.microsoft.com/office/drawing/2014/main" id="{41274B62-BBA3-AA47-8AA4-5CD0A43EABB0}"/>
                </a:ext>
              </a:extLst>
            </p:cNvPr>
            <p:cNvSpPr>
              <a:spLocks noChangeArrowheads="1"/>
            </p:cNvSpPr>
            <p:nvPr/>
          </p:nvSpPr>
          <p:spPr bwMode="auto">
            <a:xfrm>
              <a:off x="5558" y="11922"/>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2" name="Rectangle 1100">
              <a:extLst>
                <a:ext uri="{FF2B5EF4-FFF2-40B4-BE49-F238E27FC236}">
                  <a16:creationId xmlns:a16="http://schemas.microsoft.com/office/drawing/2014/main" id="{21D715B3-9493-944A-864D-EEE740D87249}"/>
                </a:ext>
              </a:extLst>
            </p:cNvPr>
            <p:cNvSpPr>
              <a:spLocks noChangeArrowheads="1"/>
            </p:cNvSpPr>
            <p:nvPr/>
          </p:nvSpPr>
          <p:spPr bwMode="auto">
            <a:xfrm>
              <a:off x="5558" y="11987"/>
              <a:ext cx="7259" cy="6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3" name="Rectangle 1101">
              <a:extLst>
                <a:ext uri="{FF2B5EF4-FFF2-40B4-BE49-F238E27FC236}">
                  <a16:creationId xmlns:a16="http://schemas.microsoft.com/office/drawing/2014/main" id="{AED787EA-44B9-0345-9FA8-CDC21A861799}"/>
                </a:ext>
              </a:extLst>
            </p:cNvPr>
            <p:cNvSpPr>
              <a:spLocks noChangeArrowheads="1"/>
            </p:cNvSpPr>
            <p:nvPr/>
          </p:nvSpPr>
          <p:spPr bwMode="auto">
            <a:xfrm>
              <a:off x="5558" y="12053"/>
              <a:ext cx="7259" cy="6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11694" name="Rectangle 1102">
              <a:extLst>
                <a:ext uri="{FF2B5EF4-FFF2-40B4-BE49-F238E27FC236}">
                  <a16:creationId xmlns:a16="http://schemas.microsoft.com/office/drawing/2014/main" id="{E820AB89-9F58-1045-A6CE-9F881DD1C424}"/>
                </a:ext>
              </a:extLst>
            </p:cNvPr>
            <p:cNvSpPr>
              <a:spLocks noChangeArrowheads="1"/>
            </p:cNvSpPr>
            <p:nvPr/>
          </p:nvSpPr>
          <p:spPr bwMode="auto">
            <a:xfrm>
              <a:off x="5558" y="12118"/>
              <a:ext cx="7259" cy="6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11695" name="Freeform 1103">
            <a:extLst>
              <a:ext uri="{FF2B5EF4-FFF2-40B4-BE49-F238E27FC236}">
                <a16:creationId xmlns:a16="http://schemas.microsoft.com/office/drawing/2014/main" id="{FF80F7F5-1CB1-5C45-A4D0-4FF6CD9111A0}"/>
              </a:ext>
            </a:extLst>
          </p:cNvPr>
          <p:cNvSpPr>
            <a:spLocks/>
          </p:cNvSpPr>
          <p:nvPr/>
        </p:nvSpPr>
        <p:spPr bwMode="auto">
          <a:xfrm>
            <a:off x="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6" name="Freeform 1104">
            <a:extLst>
              <a:ext uri="{FF2B5EF4-FFF2-40B4-BE49-F238E27FC236}">
                <a16:creationId xmlns:a16="http://schemas.microsoft.com/office/drawing/2014/main" id="{085CE9AD-F97E-5445-961E-BC753B87399E}"/>
              </a:ext>
            </a:extLst>
          </p:cNvPr>
          <p:cNvSpPr>
            <a:spLocks/>
          </p:cNvSpPr>
          <p:nvPr/>
        </p:nvSpPr>
        <p:spPr bwMode="auto">
          <a:xfrm>
            <a:off x="143827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7" name="Freeform 1105">
            <a:extLst>
              <a:ext uri="{FF2B5EF4-FFF2-40B4-BE49-F238E27FC236}">
                <a16:creationId xmlns:a16="http://schemas.microsoft.com/office/drawing/2014/main" id="{A7FFFAA8-8DD1-274D-AD58-38C6A40CBA3B}"/>
              </a:ext>
            </a:extLst>
          </p:cNvPr>
          <p:cNvSpPr>
            <a:spLocks/>
          </p:cNvSpPr>
          <p:nvPr/>
        </p:nvSpPr>
        <p:spPr bwMode="auto">
          <a:xfrm>
            <a:off x="2878138"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8" name="Freeform 1106">
            <a:extLst>
              <a:ext uri="{FF2B5EF4-FFF2-40B4-BE49-F238E27FC236}">
                <a16:creationId xmlns:a16="http://schemas.microsoft.com/office/drawing/2014/main" id="{345CAAB3-C267-7843-BA95-AE2280AD8962}"/>
              </a:ext>
            </a:extLst>
          </p:cNvPr>
          <p:cNvSpPr>
            <a:spLocks/>
          </p:cNvSpPr>
          <p:nvPr/>
        </p:nvSpPr>
        <p:spPr bwMode="auto">
          <a:xfrm>
            <a:off x="4343400"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699" name="Freeform 1107">
            <a:extLst>
              <a:ext uri="{FF2B5EF4-FFF2-40B4-BE49-F238E27FC236}">
                <a16:creationId xmlns:a16="http://schemas.microsoft.com/office/drawing/2014/main" id="{50D7AA42-4C9B-074B-BE30-CC3CCA29956E}"/>
              </a:ext>
            </a:extLst>
          </p:cNvPr>
          <p:cNvSpPr>
            <a:spLocks/>
          </p:cNvSpPr>
          <p:nvPr/>
        </p:nvSpPr>
        <p:spPr bwMode="auto">
          <a:xfrm>
            <a:off x="5757863"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0" name="Freeform 1108">
            <a:extLst>
              <a:ext uri="{FF2B5EF4-FFF2-40B4-BE49-F238E27FC236}">
                <a16:creationId xmlns:a16="http://schemas.microsoft.com/office/drawing/2014/main" id="{6B7B9EA1-7D17-334D-BE94-ABDFF2ACD5F0}"/>
              </a:ext>
            </a:extLst>
          </p:cNvPr>
          <p:cNvSpPr>
            <a:spLocks/>
          </p:cNvSpPr>
          <p:nvPr/>
        </p:nvSpPr>
        <p:spPr bwMode="auto">
          <a:xfrm>
            <a:off x="7197725" y="39624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F0000"/>
          </a:solidFill>
          <a:ln w="6350">
            <a:solidFill>
              <a:srgbClr val="000000"/>
            </a:solidFill>
            <a:prstDash val="solid"/>
            <a:round/>
            <a:headEnd/>
            <a:tailEnd/>
          </a:ln>
        </p:spPr>
        <p:txBody>
          <a:bodyPr/>
          <a:lstStyle/>
          <a:p>
            <a:endParaRPr lang="de-DE"/>
          </a:p>
        </p:txBody>
      </p:sp>
      <p:sp>
        <p:nvSpPr>
          <p:cNvPr id="111701" name="Text Box 1109">
            <a:extLst>
              <a:ext uri="{FF2B5EF4-FFF2-40B4-BE49-F238E27FC236}">
                <a16:creationId xmlns:a16="http://schemas.microsoft.com/office/drawing/2014/main" id="{1F76BBF9-D279-EE45-BA16-0EED0C023ECA}"/>
              </a:ext>
            </a:extLst>
          </p:cNvPr>
          <p:cNvSpPr txBox="1">
            <a:spLocks noChangeArrowheads="1"/>
          </p:cNvSpPr>
          <p:nvPr/>
        </p:nvSpPr>
        <p:spPr bwMode="auto">
          <a:xfrm>
            <a:off x="4724400" y="4191000"/>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11702" name="Text Box 1110">
            <a:extLst>
              <a:ext uri="{FF2B5EF4-FFF2-40B4-BE49-F238E27FC236}">
                <a16:creationId xmlns:a16="http://schemas.microsoft.com/office/drawing/2014/main" id="{A977969A-512B-9D4B-853D-B872DA371B16}"/>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11703" name="Text Box 1111">
            <a:extLst>
              <a:ext uri="{FF2B5EF4-FFF2-40B4-BE49-F238E27FC236}">
                <a16:creationId xmlns:a16="http://schemas.microsoft.com/office/drawing/2014/main" id="{D9DE6A34-1111-6449-BD79-8D740E9FAA15}"/>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11704" name="Text Box 1112">
            <a:extLst>
              <a:ext uri="{FF2B5EF4-FFF2-40B4-BE49-F238E27FC236}">
                <a16:creationId xmlns:a16="http://schemas.microsoft.com/office/drawing/2014/main" id="{235D3BDA-C50B-8847-85BC-4E9327D66B4E}"/>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11705" name="Freeform 1113">
            <a:extLst>
              <a:ext uri="{FF2B5EF4-FFF2-40B4-BE49-F238E27FC236}">
                <a16:creationId xmlns:a16="http://schemas.microsoft.com/office/drawing/2014/main" id="{BACAC49C-207D-A54D-9A95-FE0FE766BDDC}"/>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F0000"/>
          </a:solidFill>
          <a:ln w="6350">
            <a:solidFill>
              <a:srgbClr val="000000"/>
            </a:solidFill>
            <a:prstDash val="solid"/>
            <a:round/>
            <a:headEnd/>
            <a:tailEnd/>
          </a:ln>
        </p:spPr>
        <p:txBody>
          <a:bodyPr/>
          <a:lstStyle/>
          <a:p>
            <a:endParaRPr lang="de-DE"/>
          </a:p>
        </p:txBody>
      </p:sp>
      <p:sp>
        <p:nvSpPr>
          <p:cNvPr id="111706" name="Text Box 1114">
            <a:extLst>
              <a:ext uri="{FF2B5EF4-FFF2-40B4-BE49-F238E27FC236}">
                <a16:creationId xmlns:a16="http://schemas.microsoft.com/office/drawing/2014/main" id="{CC704082-FA67-494B-9A94-7DBDF8978438}"/>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11707" name="Text Box 1115">
            <a:extLst>
              <a:ext uri="{FF2B5EF4-FFF2-40B4-BE49-F238E27FC236}">
                <a16:creationId xmlns:a16="http://schemas.microsoft.com/office/drawing/2014/main" id="{DCF7CB69-9BC9-2340-9945-F369B59F7172}"/>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zoom dir="in"/>
  </p:transition>
</p:sld>
</file>

<file path=ppt/theme/theme1.xml><?xml version="1.0" encoding="utf-8"?>
<a:theme xmlns:a="http://schemas.openxmlformats.org/drawingml/2006/main" name="Leere Präsentation">
  <a:themeElements>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2482</Words>
  <Application>Microsoft Macintosh PowerPoint</Application>
  <PresentationFormat>Bildschirmpräsentation (4:3)</PresentationFormat>
  <Paragraphs>392</Paragraphs>
  <Slides>17</Slides>
  <Notes>17</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3" baseType="lpstr">
      <vt:lpstr>Times New Roman</vt:lpstr>
      <vt:lpstr>Arial</vt:lpstr>
      <vt:lpstr>Webdings</vt:lpstr>
      <vt:lpstr>Arial Narrow</vt:lpstr>
      <vt:lpstr>Leere Präsentation</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27</cp:revision>
  <dcterms:created xsi:type="dcterms:W3CDTF">2001-03-08T15:06:45Z</dcterms:created>
  <dcterms:modified xsi:type="dcterms:W3CDTF">2022-02-05T10:06:48Z</dcterms:modified>
</cp:coreProperties>
</file>