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9"/>
  </p:notesMasterIdLst>
  <p:sldIdLst>
    <p:sldId id="284" r:id="rId2"/>
    <p:sldId id="313"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9" r:id="rId23"/>
    <p:sldId id="310" r:id="rId24"/>
    <p:sldId id="311" r:id="rId25"/>
    <p:sldId id="312" r:id="rId26"/>
    <p:sldId id="307" r:id="rId27"/>
    <p:sldId id="308"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06" d="100"/>
          <a:sy n="106" d="100"/>
        </p:scale>
        <p:origin x="180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4B30115-615E-7945-A508-BFE7E2C70A3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a:extLst>
              <a:ext uri="{FF2B5EF4-FFF2-40B4-BE49-F238E27FC236}">
                <a16:creationId xmlns:a16="http://schemas.microsoft.com/office/drawing/2014/main" id="{D1CEE77C-24CC-FE44-9395-8F34435DE92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8B109080-082D-5E4A-B6A3-F4AD873BA99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FF16962B-5A94-8446-B3F4-881F615980C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B7495B6A-14E9-3642-9316-5ACFDA104AB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a:extLst>
              <a:ext uri="{FF2B5EF4-FFF2-40B4-BE49-F238E27FC236}">
                <a16:creationId xmlns:a16="http://schemas.microsoft.com/office/drawing/2014/main" id="{28202787-1A29-B546-B724-3380CCCA000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4C01AC9-24B1-5B40-9957-82354A4DC3D3}"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97A44B-B546-2443-84AB-0254A7C85015}"/>
              </a:ext>
            </a:extLst>
          </p:cNvPr>
          <p:cNvSpPr>
            <a:spLocks noGrp="1" noChangeArrowheads="1"/>
          </p:cNvSpPr>
          <p:nvPr>
            <p:ph type="sldNum" sz="quarter" idx="5"/>
          </p:nvPr>
        </p:nvSpPr>
        <p:spPr>
          <a:ln/>
        </p:spPr>
        <p:txBody>
          <a:bodyPr/>
          <a:lstStyle/>
          <a:p>
            <a:fld id="{2B61779C-18DE-A147-B35F-3DF2D8C12D17}" type="slidenum">
              <a:rPr lang="de-DE" altLang="de-DE"/>
              <a:pPr/>
              <a:t>1</a:t>
            </a:fld>
            <a:endParaRPr lang="de-DE" altLang="de-DE"/>
          </a:p>
        </p:txBody>
      </p:sp>
      <p:sp>
        <p:nvSpPr>
          <p:cNvPr id="133122" name="Rectangle 1026">
            <a:extLst>
              <a:ext uri="{FF2B5EF4-FFF2-40B4-BE49-F238E27FC236}">
                <a16:creationId xmlns:a16="http://schemas.microsoft.com/office/drawing/2014/main" id="{EB6945C4-A38E-C646-89CE-60B5ED99211E}"/>
              </a:ext>
            </a:extLst>
          </p:cNvPr>
          <p:cNvSpPr>
            <a:spLocks noChangeArrowheads="1" noTextEdit="1"/>
          </p:cNvSpPr>
          <p:nvPr>
            <p:ph type="sldImg"/>
          </p:nvPr>
        </p:nvSpPr>
        <p:spPr>
          <a:ln/>
        </p:spPr>
      </p:sp>
      <p:sp>
        <p:nvSpPr>
          <p:cNvPr id="133123" name="Rectangle 1027">
            <a:extLst>
              <a:ext uri="{FF2B5EF4-FFF2-40B4-BE49-F238E27FC236}">
                <a16:creationId xmlns:a16="http://schemas.microsoft.com/office/drawing/2014/main" id="{36343F5B-917A-7B48-AE90-77D15FCE789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342DFF-6898-774D-84C3-2619AF06C446}"/>
              </a:ext>
            </a:extLst>
          </p:cNvPr>
          <p:cNvSpPr>
            <a:spLocks noGrp="1" noChangeArrowheads="1"/>
          </p:cNvSpPr>
          <p:nvPr>
            <p:ph type="sldNum" sz="quarter" idx="5"/>
          </p:nvPr>
        </p:nvSpPr>
        <p:spPr>
          <a:ln/>
        </p:spPr>
        <p:txBody>
          <a:bodyPr/>
          <a:lstStyle/>
          <a:p>
            <a:fld id="{62C1B6D6-A825-DC4C-A0C7-19783C983866}" type="slidenum">
              <a:rPr lang="de-DE" altLang="de-DE"/>
              <a:pPr/>
              <a:t>10</a:t>
            </a:fld>
            <a:endParaRPr lang="de-DE" altLang="de-DE"/>
          </a:p>
        </p:txBody>
      </p:sp>
      <p:sp>
        <p:nvSpPr>
          <p:cNvPr id="149506" name="Rectangle 1026">
            <a:extLst>
              <a:ext uri="{FF2B5EF4-FFF2-40B4-BE49-F238E27FC236}">
                <a16:creationId xmlns:a16="http://schemas.microsoft.com/office/drawing/2014/main" id="{50191A5A-AD5F-0249-8662-97A25F6653EE}"/>
              </a:ext>
            </a:extLst>
          </p:cNvPr>
          <p:cNvSpPr>
            <a:spLocks noChangeArrowheads="1" noTextEdit="1"/>
          </p:cNvSpPr>
          <p:nvPr>
            <p:ph type="sldImg"/>
          </p:nvPr>
        </p:nvSpPr>
        <p:spPr>
          <a:ln/>
        </p:spPr>
      </p:sp>
      <p:sp>
        <p:nvSpPr>
          <p:cNvPr id="149507" name="Rectangle 1027">
            <a:extLst>
              <a:ext uri="{FF2B5EF4-FFF2-40B4-BE49-F238E27FC236}">
                <a16:creationId xmlns:a16="http://schemas.microsoft.com/office/drawing/2014/main" id="{5033E8B8-65F2-E54F-B169-2B7DF4482F21}"/>
              </a:ext>
            </a:extLst>
          </p:cNvPr>
          <p:cNvSpPr>
            <a:spLocks noGrp="1" noChangeArrowheads="1"/>
          </p:cNvSpPr>
          <p:nvPr>
            <p:ph type="body" idx="1"/>
          </p:nvPr>
        </p:nvSpPr>
        <p:spPr/>
        <p:txBody>
          <a:bodyPr/>
          <a:lstStyle/>
          <a:p>
            <a:r>
              <a:rPr lang="de-DE" altLang="de-DE">
                <a:latin typeface="Arial" panose="020B0604020202020204" pitchFamily="34" charset="0"/>
              </a:rPr>
              <a:t>Unter "profiliert" könnte man auch darauf eingehen, was das</a:t>
            </a:r>
          </a:p>
          <a:p>
            <a:r>
              <a:rPr lang="de-DE" altLang="de-DE">
                <a:latin typeface="Arial" panose="020B0604020202020204" pitchFamily="34" charset="0"/>
              </a:rPr>
              <a:t>spezielle Profil deutscher Unis im internationalen Vergleich ist</a:t>
            </a:r>
          </a:p>
          <a:p>
            <a:r>
              <a:rPr lang="de-DE" altLang="de-DE">
                <a:latin typeface="Arial" panose="020B0604020202020204" pitchFamily="34" charset="0"/>
              </a:rPr>
              <a:t>(wissenschaftliche Ausrichtung und Betonung der methodischen Grundlagen von</a:t>
            </a:r>
          </a:p>
          <a:p>
            <a:r>
              <a:rPr lang="de-DE" altLang="de-DE">
                <a:latin typeface="Arial" panose="020B0604020202020204" pitchFamily="34" charset="0"/>
              </a:rPr>
              <a:t>Anfang an (Grundstudium), grosser Detaillierungsgrad und exemplarische</a:t>
            </a:r>
          </a:p>
          <a:p>
            <a:r>
              <a:rPr lang="de-DE" altLang="de-DE">
                <a:latin typeface="Arial" panose="020B0604020202020204" pitchFamily="34" charset="0"/>
              </a:rPr>
              <a:t>Betrachtungsweise statt Überblick in den Geisteswissenschaften...)</a:t>
            </a:r>
          </a:p>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6C1D16-3184-E748-8545-A17ECB830BF0}"/>
              </a:ext>
            </a:extLst>
          </p:cNvPr>
          <p:cNvSpPr>
            <a:spLocks noGrp="1" noChangeArrowheads="1"/>
          </p:cNvSpPr>
          <p:nvPr>
            <p:ph type="sldNum" sz="quarter" idx="5"/>
          </p:nvPr>
        </p:nvSpPr>
        <p:spPr>
          <a:ln/>
        </p:spPr>
        <p:txBody>
          <a:bodyPr/>
          <a:lstStyle/>
          <a:p>
            <a:fld id="{C9AC33EE-5CCB-3F4C-B641-0813D338D3A9}" type="slidenum">
              <a:rPr lang="de-DE" altLang="de-DE"/>
              <a:pPr/>
              <a:t>11</a:t>
            </a:fld>
            <a:endParaRPr lang="de-DE" altLang="de-DE"/>
          </a:p>
        </p:txBody>
      </p:sp>
      <p:sp>
        <p:nvSpPr>
          <p:cNvPr id="151554" name="Rectangle 1026">
            <a:extLst>
              <a:ext uri="{FF2B5EF4-FFF2-40B4-BE49-F238E27FC236}">
                <a16:creationId xmlns:a16="http://schemas.microsoft.com/office/drawing/2014/main" id="{D32E812B-07AA-DD4F-B606-6D52093E99B9}"/>
              </a:ext>
            </a:extLst>
          </p:cNvPr>
          <p:cNvSpPr>
            <a:spLocks noChangeArrowheads="1" noTextEdit="1"/>
          </p:cNvSpPr>
          <p:nvPr>
            <p:ph type="sldImg"/>
          </p:nvPr>
        </p:nvSpPr>
        <p:spPr>
          <a:ln/>
        </p:spPr>
      </p:sp>
      <p:sp>
        <p:nvSpPr>
          <p:cNvPr id="151555" name="Rectangle 1027">
            <a:extLst>
              <a:ext uri="{FF2B5EF4-FFF2-40B4-BE49-F238E27FC236}">
                <a16:creationId xmlns:a16="http://schemas.microsoft.com/office/drawing/2014/main" id="{E19D93AF-07B6-344C-BD12-DCA9C9031928}"/>
              </a:ext>
            </a:extLst>
          </p:cNvPr>
          <p:cNvSpPr>
            <a:spLocks noGrp="1" noChangeArrowheads="1"/>
          </p:cNvSpPr>
          <p:nvPr>
            <p:ph type="body" idx="1"/>
          </p:nvPr>
        </p:nvSpPr>
        <p:spPr/>
        <p:txBody>
          <a:bodyPr/>
          <a:lstStyle/>
          <a:p>
            <a:r>
              <a:rPr lang="de-DE" altLang="de-DE"/>
              <a:t>Bei uns sind des der Einzelwissenschaftler und der Staat die vornehmlich die zukünftigen Forschungsfelder und Studiengänge definieren.</a:t>
            </a:r>
          </a:p>
          <a:p>
            <a:endParaRPr lang="de-DE" altLang="de-DE"/>
          </a:p>
          <a:p>
            <a:r>
              <a:rPr lang="de-DE" altLang="de-DE"/>
              <a:t>Dabei kann keine profilierte Universität oder Fakultät herauskommen.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032180-806B-7342-8784-043742653FCD}"/>
              </a:ext>
            </a:extLst>
          </p:cNvPr>
          <p:cNvSpPr>
            <a:spLocks noGrp="1" noChangeArrowheads="1"/>
          </p:cNvSpPr>
          <p:nvPr>
            <p:ph type="sldNum" sz="quarter" idx="5"/>
          </p:nvPr>
        </p:nvSpPr>
        <p:spPr>
          <a:ln/>
        </p:spPr>
        <p:txBody>
          <a:bodyPr/>
          <a:lstStyle/>
          <a:p>
            <a:fld id="{9FF1510E-9DBE-E64D-A482-FC278DC25618}" type="slidenum">
              <a:rPr lang="de-DE" altLang="de-DE"/>
              <a:pPr/>
              <a:t>12</a:t>
            </a:fld>
            <a:endParaRPr lang="de-DE" altLang="de-DE"/>
          </a:p>
        </p:txBody>
      </p:sp>
      <p:sp>
        <p:nvSpPr>
          <p:cNvPr id="153602" name="Rectangle 2">
            <a:extLst>
              <a:ext uri="{FF2B5EF4-FFF2-40B4-BE49-F238E27FC236}">
                <a16:creationId xmlns:a16="http://schemas.microsoft.com/office/drawing/2014/main" id="{B78C3294-D148-7F47-B1FF-8F1E47E5F44A}"/>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6C8EC621-FA0E-B142-9DE0-065CA2976C5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DF2E76-ED65-7C4E-99EF-0C512AB3C919}"/>
              </a:ext>
            </a:extLst>
          </p:cNvPr>
          <p:cNvSpPr>
            <a:spLocks noGrp="1" noChangeArrowheads="1"/>
          </p:cNvSpPr>
          <p:nvPr>
            <p:ph type="sldNum" sz="quarter" idx="5"/>
          </p:nvPr>
        </p:nvSpPr>
        <p:spPr>
          <a:ln/>
        </p:spPr>
        <p:txBody>
          <a:bodyPr/>
          <a:lstStyle/>
          <a:p>
            <a:fld id="{0FD55651-008D-F04E-A6F6-9AA3686A6731}" type="slidenum">
              <a:rPr lang="de-DE" altLang="de-DE"/>
              <a:pPr/>
              <a:t>13</a:t>
            </a:fld>
            <a:endParaRPr lang="de-DE" altLang="de-DE"/>
          </a:p>
        </p:txBody>
      </p:sp>
      <p:sp>
        <p:nvSpPr>
          <p:cNvPr id="155650" name="Rectangle 2">
            <a:extLst>
              <a:ext uri="{FF2B5EF4-FFF2-40B4-BE49-F238E27FC236}">
                <a16:creationId xmlns:a16="http://schemas.microsoft.com/office/drawing/2014/main" id="{B58A1965-CAE5-6640-8E43-EC261C4BD2B7}"/>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C85740FF-A0D8-4840-92A9-3EA6FF2717BB}"/>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141C81-61DC-6F45-9C81-A7B3983885CA}"/>
              </a:ext>
            </a:extLst>
          </p:cNvPr>
          <p:cNvSpPr>
            <a:spLocks noGrp="1" noChangeArrowheads="1"/>
          </p:cNvSpPr>
          <p:nvPr>
            <p:ph type="sldNum" sz="quarter" idx="5"/>
          </p:nvPr>
        </p:nvSpPr>
        <p:spPr>
          <a:ln/>
        </p:spPr>
        <p:txBody>
          <a:bodyPr/>
          <a:lstStyle/>
          <a:p>
            <a:fld id="{24B92BF9-63D6-B743-AC8D-2B619681E471}" type="slidenum">
              <a:rPr lang="de-DE" altLang="de-DE"/>
              <a:pPr/>
              <a:t>14</a:t>
            </a:fld>
            <a:endParaRPr lang="de-DE" altLang="de-DE"/>
          </a:p>
        </p:txBody>
      </p:sp>
      <p:sp>
        <p:nvSpPr>
          <p:cNvPr id="157698" name="Rectangle 2">
            <a:extLst>
              <a:ext uri="{FF2B5EF4-FFF2-40B4-BE49-F238E27FC236}">
                <a16:creationId xmlns:a16="http://schemas.microsoft.com/office/drawing/2014/main" id="{E143F1DC-764F-E041-BEC0-271B82C99916}"/>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9071F985-484D-2742-9206-0435CF6B7412}"/>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DEBF4B-D9F0-BA41-8106-D13F374F114E}"/>
              </a:ext>
            </a:extLst>
          </p:cNvPr>
          <p:cNvSpPr>
            <a:spLocks noGrp="1" noChangeArrowheads="1"/>
          </p:cNvSpPr>
          <p:nvPr>
            <p:ph type="sldNum" sz="quarter" idx="5"/>
          </p:nvPr>
        </p:nvSpPr>
        <p:spPr>
          <a:ln/>
        </p:spPr>
        <p:txBody>
          <a:bodyPr/>
          <a:lstStyle/>
          <a:p>
            <a:fld id="{4BC8BEB1-D667-9140-BCFF-D7625DFDFBDA}" type="slidenum">
              <a:rPr lang="de-DE" altLang="de-DE"/>
              <a:pPr/>
              <a:t>15</a:t>
            </a:fld>
            <a:endParaRPr lang="de-DE" altLang="de-DE"/>
          </a:p>
        </p:txBody>
      </p:sp>
      <p:sp>
        <p:nvSpPr>
          <p:cNvPr id="159746" name="Rectangle 2">
            <a:extLst>
              <a:ext uri="{FF2B5EF4-FFF2-40B4-BE49-F238E27FC236}">
                <a16:creationId xmlns:a16="http://schemas.microsoft.com/office/drawing/2014/main" id="{8841CA01-F875-3B4F-BC09-0CB5EDA730FA}"/>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C105608A-3A47-0348-8E28-B4C8E8984580}"/>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F092A2-DA53-7A47-A8AB-DCF399F1541A}"/>
              </a:ext>
            </a:extLst>
          </p:cNvPr>
          <p:cNvSpPr>
            <a:spLocks noGrp="1" noChangeArrowheads="1"/>
          </p:cNvSpPr>
          <p:nvPr>
            <p:ph type="sldNum" sz="quarter" idx="5"/>
          </p:nvPr>
        </p:nvSpPr>
        <p:spPr>
          <a:ln/>
        </p:spPr>
        <p:txBody>
          <a:bodyPr/>
          <a:lstStyle/>
          <a:p>
            <a:fld id="{02C56F15-97F7-1148-8965-DD4967BC1879}" type="slidenum">
              <a:rPr lang="de-DE" altLang="de-DE"/>
              <a:pPr/>
              <a:t>16</a:t>
            </a:fld>
            <a:endParaRPr lang="de-DE" altLang="de-DE"/>
          </a:p>
        </p:txBody>
      </p:sp>
      <p:sp>
        <p:nvSpPr>
          <p:cNvPr id="161794" name="Rectangle 2">
            <a:extLst>
              <a:ext uri="{FF2B5EF4-FFF2-40B4-BE49-F238E27FC236}">
                <a16:creationId xmlns:a16="http://schemas.microsoft.com/office/drawing/2014/main" id="{038658F9-25EC-E447-A07E-128921F0CC38}"/>
              </a:ext>
            </a:extLst>
          </p:cNvPr>
          <p:cNvSpPr>
            <a:spLocks noChangeArrowheads="1" noTextEdit="1"/>
          </p:cNvSpPr>
          <p:nvPr>
            <p:ph type="sldImg"/>
          </p:nvPr>
        </p:nvSpPr>
        <p:spPr>
          <a:ln/>
        </p:spPr>
      </p:sp>
      <p:sp>
        <p:nvSpPr>
          <p:cNvPr id="161795" name="Rectangle 3">
            <a:extLst>
              <a:ext uri="{FF2B5EF4-FFF2-40B4-BE49-F238E27FC236}">
                <a16:creationId xmlns:a16="http://schemas.microsoft.com/office/drawing/2014/main" id="{E4EC2DAB-6CA8-6041-9745-C1A776D05A50}"/>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7C9EF1-08B7-1048-B10E-93D4C6158EF5}"/>
              </a:ext>
            </a:extLst>
          </p:cNvPr>
          <p:cNvSpPr>
            <a:spLocks noGrp="1" noChangeArrowheads="1"/>
          </p:cNvSpPr>
          <p:nvPr>
            <p:ph type="sldNum" sz="quarter" idx="5"/>
          </p:nvPr>
        </p:nvSpPr>
        <p:spPr>
          <a:ln/>
        </p:spPr>
        <p:txBody>
          <a:bodyPr/>
          <a:lstStyle/>
          <a:p>
            <a:fld id="{7C027DF2-BC8B-2B47-8CA8-0D58DD042575}" type="slidenum">
              <a:rPr lang="de-DE" altLang="de-DE"/>
              <a:pPr/>
              <a:t>17</a:t>
            </a:fld>
            <a:endParaRPr lang="de-DE" altLang="de-DE"/>
          </a:p>
        </p:txBody>
      </p:sp>
      <p:sp>
        <p:nvSpPr>
          <p:cNvPr id="163842" name="Rectangle 2">
            <a:extLst>
              <a:ext uri="{FF2B5EF4-FFF2-40B4-BE49-F238E27FC236}">
                <a16:creationId xmlns:a16="http://schemas.microsoft.com/office/drawing/2014/main" id="{A76C0E49-AC61-3340-9711-F7508154E3D9}"/>
              </a:ext>
            </a:extLst>
          </p:cNvPr>
          <p:cNvSpPr>
            <a:spLocks noChangeArrowheads="1" noTextEdit="1"/>
          </p:cNvSpPr>
          <p:nvPr>
            <p:ph type="sldImg"/>
          </p:nvPr>
        </p:nvSpPr>
        <p:spPr>
          <a:ln/>
        </p:spPr>
      </p:sp>
      <p:sp>
        <p:nvSpPr>
          <p:cNvPr id="163843" name="Rectangle 3">
            <a:extLst>
              <a:ext uri="{FF2B5EF4-FFF2-40B4-BE49-F238E27FC236}">
                <a16:creationId xmlns:a16="http://schemas.microsoft.com/office/drawing/2014/main" id="{FA671F0B-C727-D342-927D-2732BC6F187E}"/>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0F06F8-C060-164C-82F6-496ED5E072A1}"/>
              </a:ext>
            </a:extLst>
          </p:cNvPr>
          <p:cNvSpPr>
            <a:spLocks noGrp="1" noChangeArrowheads="1"/>
          </p:cNvSpPr>
          <p:nvPr>
            <p:ph type="sldNum" sz="quarter" idx="5"/>
          </p:nvPr>
        </p:nvSpPr>
        <p:spPr>
          <a:ln/>
        </p:spPr>
        <p:txBody>
          <a:bodyPr/>
          <a:lstStyle/>
          <a:p>
            <a:fld id="{DFCC78FF-6B04-6F4E-9711-60A7CD69ADD7}" type="slidenum">
              <a:rPr lang="de-DE" altLang="de-DE"/>
              <a:pPr/>
              <a:t>18</a:t>
            </a:fld>
            <a:endParaRPr lang="de-DE" altLang="de-DE"/>
          </a:p>
        </p:txBody>
      </p:sp>
      <p:sp>
        <p:nvSpPr>
          <p:cNvPr id="165890" name="Rectangle 2">
            <a:extLst>
              <a:ext uri="{FF2B5EF4-FFF2-40B4-BE49-F238E27FC236}">
                <a16:creationId xmlns:a16="http://schemas.microsoft.com/office/drawing/2014/main" id="{5F51A4D5-EAF2-D840-873F-DE06DE7D4B78}"/>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970064B7-293F-9B43-A1B5-737D3DC385C5}"/>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39A797-CA75-9143-9D83-4E426FE1E12C}"/>
              </a:ext>
            </a:extLst>
          </p:cNvPr>
          <p:cNvSpPr>
            <a:spLocks noGrp="1" noChangeArrowheads="1"/>
          </p:cNvSpPr>
          <p:nvPr>
            <p:ph type="sldNum" sz="quarter" idx="5"/>
          </p:nvPr>
        </p:nvSpPr>
        <p:spPr>
          <a:ln/>
        </p:spPr>
        <p:txBody>
          <a:bodyPr/>
          <a:lstStyle/>
          <a:p>
            <a:fld id="{5F0945AD-2891-1845-8DA9-9595D51B4530}" type="slidenum">
              <a:rPr lang="de-DE" altLang="de-DE"/>
              <a:pPr/>
              <a:t>19</a:t>
            </a:fld>
            <a:endParaRPr lang="de-DE" altLang="de-DE"/>
          </a:p>
        </p:txBody>
      </p:sp>
      <p:sp>
        <p:nvSpPr>
          <p:cNvPr id="167938" name="Rectangle 2">
            <a:extLst>
              <a:ext uri="{FF2B5EF4-FFF2-40B4-BE49-F238E27FC236}">
                <a16:creationId xmlns:a16="http://schemas.microsoft.com/office/drawing/2014/main" id="{D5B2C371-0AA0-6244-BD94-F4A4504EBB6E}"/>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E99CC39A-6BA5-FA4C-9BC8-D0D90A1A0DE3}"/>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DEDF90-A7C3-5D4C-AC47-28EAD2FFB919}"/>
              </a:ext>
            </a:extLst>
          </p:cNvPr>
          <p:cNvSpPr>
            <a:spLocks noGrp="1" noChangeArrowheads="1"/>
          </p:cNvSpPr>
          <p:nvPr>
            <p:ph type="sldNum" sz="quarter" idx="5"/>
          </p:nvPr>
        </p:nvSpPr>
        <p:spPr>
          <a:ln/>
        </p:spPr>
        <p:txBody>
          <a:bodyPr/>
          <a:lstStyle/>
          <a:p>
            <a:fld id="{C60D34E0-DCD1-9544-BEE8-91ED65D6F5F2}" type="slidenum">
              <a:rPr lang="de-DE" altLang="de-DE"/>
              <a:pPr/>
              <a:t>2</a:t>
            </a:fld>
            <a:endParaRPr lang="de-DE" altLang="de-DE"/>
          </a:p>
        </p:txBody>
      </p:sp>
      <p:sp>
        <p:nvSpPr>
          <p:cNvPr id="192514" name="Rectangle 2">
            <a:extLst>
              <a:ext uri="{FF2B5EF4-FFF2-40B4-BE49-F238E27FC236}">
                <a16:creationId xmlns:a16="http://schemas.microsoft.com/office/drawing/2014/main" id="{4DB917AE-2068-9B47-B4AB-C98A1529E9B5}"/>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D3F933FC-9406-684F-9BD6-4D77D2CDFEB6}"/>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859441-65E3-084E-A5D5-9BA97CB22F2D}"/>
              </a:ext>
            </a:extLst>
          </p:cNvPr>
          <p:cNvSpPr>
            <a:spLocks noGrp="1" noChangeArrowheads="1"/>
          </p:cNvSpPr>
          <p:nvPr>
            <p:ph type="sldNum" sz="quarter" idx="5"/>
          </p:nvPr>
        </p:nvSpPr>
        <p:spPr>
          <a:ln/>
        </p:spPr>
        <p:txBody>
          <a:bodyPr/>
          <a:lstStyle/>
          <a:p>
            <a:fld id="{7593C704-A844-6146-8A2A-C5690D546396}" type="slidenum">
              <a:rPr lang="de-DE" altLang="de-DE"/>
              <a:pPr/>
              <a:t>20</a:t>
            </a:fld>
            <a:endParaRPr lang="de-DE" altLang="de-DE"/>
          </a:p>
        </p:txBody>
      </p:sp>
      <p:sp>
        <p:nvSpPr>
          <p:cNvPr id="169986" name="Rectangle 2">
            <a:extLst>
              <a:ext uri="{FF2B5EF4-FFF2-40B4-BE49-F238E27FC236}">
                <a16:creationId xmlns:a16="http://schemas.microsoft.com/office/drawing/2014/main" id="{7B056C85-5B29-8243-B769-7F1F67832B2A}"/>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94A31821-C69B-184A-A61E-A99D300C57DA}"/>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C0B536-D644-C642-86FC-1EA6DEA6B738}"/>
              </a:ext>
            </a:extLst>
          </p:cNvPr>
          <p:cNvSpPr>
            <a:spLocks noGrp="1" noChangeArrowheads="1"/>
          </p:cNvSpPr>
          <p:nvPr>
            <p:ph type="sldNum" sz="quarter" idx="5"/>
          </p:nvPr>
        </p:nvSpPr>
        <p:spPr>
          <a:ln/>
        </p:spPr>
        <p:txBody>
          <a:bodyPr/>
          <a:lstStyle/>
          <a:p>
            <a:fld id="{19434190-B3CD-6047-BBA3-3B068C6DA7B7}" type="slidenum">
              <a:rPr lang="de-DE" altLang="de-DE"/>
              <a:pPr/>
              <a:t>21</a:t>
            </a:fld>
            <a:endParaRPr lang="de-DE" altLang="de-DE"/>
          </a:p>
        </p:txBody>
      </p:sp>
      <p:sp>
        <p:nvSpPr>
          <p:cNvPr id="172034" name="Rectangle 2">
            <a:extLst>
              <a:ext uri="{FF2B5EF4-FFF2-40B4-BE49-F238E27FC236}">
                <a16:creationId xmlns:a16="http://schemas.microsoft.com/office/drawing/2014/main" id="{EDBB6293-B948-A74E-BBAC-930A9B193B17}"/>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D1BC946F-0EF4-DC4B-BEA8-79323BD547E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67B9A6-3FBE-614D-B12F-749952453320}"/>
              </a:ext>
            </a:extLst>
          </p:cNvPr>
          <p:cNvSpPr>
            <a:spLocks noGrp="1" noChangeArrowheads="1"/>
          </p:cNvSpPr>
          <p:nvPr>
            <p:ph type="sldNum" sz="quarter" idx="5"/>
          </p:nvPr>
        </p:nvSpPr>
        <p:spPr>
          <a:ln/>
        </p:spPr>
        <p:txBody>
          <a:bodyPr/>
          <a:lstStyle/>
          <a:p>
            <a:fld id="{BCA10C96-9978-D149-A3C3-60980A170CD5}" type="slidenum">
              <a:rPr lang="de-DE" altLang="de-DE"/>
              <a:pPr/>
              <a:t>22</a:t>
            </a:fld>
            <a:endParaRPr lang="de-DE" altLang="de-DE"/>
          </a:p>
        </p:txBody>
      </p:sp>
      <p:sp>
        <p:nvSpPr>
          <p:cNvPr id="184322" name="Rectangle 2">
            <a:extLst>
              <a:ext uri="{FF2B5EF4-FFF2-40B4-BE49-F238E27FC236}">
                <a16:creationId xmlns:a16="http://schemas.microsoft.com/office/drawing/2014/main" id="{7819791E-4C4B-FC4C-B89E-219B0F6B0645}"/>
              </a:ext>
            </a:extLst>
          </p:cNvPr>
          <p:cNvSpPr>
            <a:spLocks noChangeArrowheads="1" noTextEdit="1"/>
          </p:cNvSpPr>
          <p:nvPr>
            <p:ph type="sldImg"/>
          </p:nvPr>
        </p:nvSpPr>
        <p:spPr>
          <a:ln/>
        </p:spPr>
      </p:sp>
      <p:sp>
        <p:nvSpPr>
          <p:cNvPr id="184323" name="Rectangle 3">
            <a:extLst>
              <a:ext uri="{FF2B5EF4-FFF2-40B4-BE49-F238E27FC236}">
                <a16:creationId xmlns:a16="http://schemas.microsoft.com/office/drawing/2014/main" id="{ABD2F9F8-60A9-DE43-B874-0F403CD3B08E}"/>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60C143-DC56-3848-B806-D3242D1480A6}"/>
              </a:ext>
            </a:extLst>
          </p:cNvPr>
          <p:cNvSpPr>
            <a:spLocks noGrp="1" noChangeArrowheads="1"/>
          </p:cNvSpPr>
          <p:nvPr>
            <p:ph type="sldNum" sz="quarter" idx="5"/>
          </p:nvPr>
        </p:nvSpPr>
        <p:spPr>
          <a:ln/>
        </p:spPr>
        <p:txBody>
          <a:bodyPr/>
          <a:lstStyle/>
          <a:p>
            <a:fld id="{E00D7BE7-0704-B649-AC9C-DF1B5C9F1571}" type="slidenum">
              <a:rPr lang="de-DE" altLang="de-DE"/>
              <a:pPr/>
              <a:t>23</a:t>
            </a:fld>
            <a:endParaRPr lang="de-DE" altLang="de-DE"/>
          </a:p>
        </p:txBody>
      </p:sp>
      <p:sp>
        <p:nvSpPr>
          <p:cNvPr id="186370" name="Rectangle 2">
            <a:extLst>
              <a:ext uri="{FF2B5EF4-FFF2-40B4-BE49-F238E27FC236}">
                <a16:creationId xmlns:a16="http://schemas.microsoft.com/office/drawing/2014/main" id="{A9BB75AA-65E8-B74F-873B-CE9B220D68E0}"/>
              </a:ext>
            </a:extLst>
          </p:cNvPr>
          <p:cNvSpPr>
            <a:spLocks noChangeArrowheads="1" noTextEdit="1"/>
          </p:cNvSpPr>
          <p:nvPr>
            <p:ph type="sldImg"/>
          </p:nvPr>
        </p:nvSpPr>
        <p:spPr>
          <a:ln/>
        </p:spPr>
      </p:sp>
      <p:sp>
        <p:nvSpPr>
          <p:cNvPr id="186371" name="Rectangle 3">
            <a:extLst>
              <a:ext uri="{FF2B5EF4-FFF2-40B4-BE49-F238E27FC236}">
                <a16:creationId xmlns:a16="http://schemas.microsoft.com/office/drawing/2014/main" id="{02ECF376-86F6-D147-8B36-058D329659D8}"/>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B8EABA-BBEB-7E41-BCD7-88F432BC58CB}"/>
              </a:ext>
            </a:extLst>
          </p:cNvPr>
          <p:cNvSpPr>
            <a:spLocks noGrp="1" noChangeArrowheads="1"/>
          </p:cNvSpPr>
          <p:nvPr>
            <p:ph type="sldNum" sz="quarter" idx="5"/>
          </p:nvPr>
        </p:nvSpPr>
        <p:spPr>
          <a:ln/>
        </p:spPr>
        <p:txBody>
          <a:bodyPr/>
          <a:lstStyle/>
          <a:p>
            <a:fld id="{4378E849-E7C9-804A-A724-639FC554E7BC}" type="slidenum">
              <a:rPr lang="de-DE" altLang="de-DE"/>
              <a:pPr/>
              <a:t>24</a:t>
            </a:fld>
            <a:endParaRPr lang="de-DE" altLang="de-DE"/>
          </a:p>
        </p:txBody>
      </p:sp>
      <p:sp>
        <p:nvSpPr>
          <p:cNvPr id="188418" name="Rectangle 2">
            <a:extLst>
              <a:ext uri="{FF2B5EF4-FFF2-40B4-BE49-F238E27FC236}">
                <a16:creationId xmlns:a16="http://schemas.microsoft.com/office/drawing/2014/main" id="{9BC8D4AE-2832-CD40-9CF4-CC5830AE5128}"/>
              </a:ext>
            </a:extLst>
          </p:cNvPr>
          <p:cNvSpPr>
            <a:spLocks noChangeArrowheads="1" noTextEdit="1"/>
          </p:cNvSpPr>
          <p:nvPr>
            <p:ph type="sldImg"/>
          </p:nvPr>
        </p:nvSpPr>
        <p:spPr>
          <a:ln/>
        </p:spPr>
      </p:sp>
      <p:sp>
        <p:nvSpPr>
          <p:cNvPr id="188419" name="Rectangle 3">
            <a:extLst>
              <a:ext uri="{FF2B5EF4-FFF2-40B4-BE49-F238E27FC236}">
                <a16:creationId xmlns:a16="http://schemas.microsoft.com/office/drawing/2014/main" id="{1232365B-3AE4-B649-99CB-B1FEBE15DA46}"/>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8AEC62-6491-0947-8C33-17CA9CC97EE9}"/>
              </a:ext>
            </a:extLst>
          </p:cNvPr>
          <p:cNvSpPr>
            <a:spLocks noGrp="1" noChangeArrowheads="1"/>
          </p:cNvSpPr>
          <p:nvPr>
            <p:ph type="sldNum" sz="quarter" idx="5"/>
          </p:nvPr>
        </p:nvSpPr>
        <p:spPr>
          <a:ln/>
        </p:spPr>
        <p:txBody>
          <a:bodyPr/>
          <a:lstStyle/>
          <a:p>
            <a:fld id="{BAF14D39-59CA-DB41-85DA-C2AEFAC03BE2}" type="slidenum">
              <a:rPr lang="de-DE" altLang="de-DE"/>
              <a:pPr/>
              <a:t>25</a:t>
            </a:fld>
            <a:endParaRPr lang="de-DE" altLang="de-DE"/>
          </a:p>
        </p:txBody>
      </p:sp>
      <p:sp>
        <p:nvSpPr>
          <p:cNvPr id="190466" name="Rectangle 2">
            <a:extLst>
              <a:ext uri="{FF2B5EF4-FFF2-40B4-BE49-F238E27FC236}">
                <a16:creationId xmlns:a16="http://schemas.microsoft.com/office/drawing/2014/main" id="{A6116888-545B-6D4B-8FAF-0B237A5494BA}"/>
              </a:ext>
            </a:extLst>
          </p:cNvPr>
          <p:cNvSpPr>
            <a:spLocks noChangeArrowheads="1" noTextEdit="1"/>
          </p:cNvSpPr>
          <p:nvPr>
            <p:ph type="sldImg"/>
          </p:nvPr>
        </p:nvSpPr>
        <p:spPr>
          <a:ln/>
        </p:spPr>
      </p:sp>
      <p:sp>
        <p:nvSpPr>
          <p:cNvPr id="190467" name="Rectangle 3">
            <a:extLst>
              <a:ext uri="{FF2B5EF4-FFF2-40B4-BE49-F238E27FC236}">
                <a16:creationId xmlns:a16="http://schemas.microsoft.com/office/drawing/2014/main" id="{11D31B42-46BB-FC47-BC2F-1EAF6C91B3CA}"/>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07B7E1-B40F-824A-A9CF-D5ED706305A3}"/>
              </a:ext>
            </a:extLst>
          </p:cNvPr>
          <p:cNvSpPr>
            <a:spLocks noGrp="1" noChangeArrowheads="1"/>
          </p:cNvSpPr>
          <p:nvPr>
            <p:ph type="sldNum" sz="quarter" idx="5"/>
          </p:nvPr>
        </p:nvSpPr>
        <p:spPr>
          <a:ln/>
        </p:spPr>
        <p:txBody>
          <a:bodyPr/>
          <a:lstStyle/>
          <a:p>
            <a:fld id="{EE06F8BA-717C-A14E-8B1E-A76BD663684F}" type="slidenum">
              <a:rPr lang="de-DE" altLang="de-DE"/>
              <a:pPr/>
              <a:t>26</a:t>
            </a:fld>
            <a:endParaRPr lang="de-DE" altLang="de-DE"/>
          </a:p>
        </p:txBody>
      </p:sp>
      <p:sp>
        <p:nvSpPr>
          <p:cNvPr id="180226" name="Rectangle 2">
            <a:extLst>
              <a:ext uri="{FF2B5EF4-FFF2-40B4-BE49-F238E27FC236}">
                <a16:creationId xmlns:a16="http://schemas.microsoft.com/office/drawing/2014/main" id="{6B4EC0D0-0949-6344-AC6D-BC37F05B390B}"/>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D3AC6806-1748-6847-941D-2C34B55511D9}"/>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615413-36BC-EB46-B5F3-F6928B0A38EE}"/>
              </a:ext>
            </a:extLst>
          </p:cNvPr>
          <p:cNvSpPr>
            <a:spLocks noGrp="1" noChangeArrowheads="1"/>
          </p:cNvSpPr>
          <p:nvPr>
            <p:ph type="sldNum" sz="quarter" idx="5"/>
          </p:nvPr>
        </p:nvSpPr>
        <p:spPr>
          <a:ln/>
        </p:spPr>
        <p:txBody>
          <a:bodyPr/>
          <a:lstStyle/>
          <a:p>
            <a:fld id="{373C9956-04DF-6B40-97E8-4D03CCE3FD77}" type="slidenum">
              <a:rPr lang="de-DE" altLang="de-DE"/>
              <a:pPr/>
              <a:t>27</a:t>
            </a:fld>
            <a:endParaRPr lang="de-DE" altLang="de-DE"/>
          </a:p>
        </p:txBody>
      </p:sp>
      <p:sp>
        <p:nvSpPr>
          <p:cNvPr id="182274" name="Rectangle 2">
            <a:extLst>
              <a:ext uri="{FF2B5EF4-FFF2-40B4-BE49-F238E27FC236}">
                <a16:creationId xmlns:a16="http://schemas.microsoft.com/office/drawing/2014/main" id="{DA3BC4C1-B77C-D440-A69C-DEACF0BDB852}"/>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1E6B14FA-E3A2-4D4C-B5F9-C9237FC5E220}"/>
              </a:ext>
            </a:extLst>
          </p:cNvPr>
          <p:cNvSpPr>
            <a:spLocks noGrp="1" noChangeArrowheads="1"/>
          </p:cNvSpPr>
          <p:nvPr>
            <p:ph type="body" idx="1"/>
          </p:nvPr>
        </p:nvSpPr>
        <p:spPr/>
        <p:txBody>
          <a:bodyPr/>
          <a:lstStyle/>
          <a:p>
            <a:endParaRPr lang="de-DE" altLang="de-DE"/>
          </a:p>
          <a:p>
            <a:r>
              <a:rPr lang="de-DE" altLang="de-DE"/>
              <a:t>Spitzenunis setzen viele Randbedingungen voraus</a:t>
            </a:r>
          </a:p>
          <a:p>
            <a:r>
              <a:rPr lang="de-DE" altLang="de-DE"/>
              <a:t>viele sind bei uns nicht erfüllt</a:t>
            </a:r>
          </a:p>
          <a:p>
            <a:endParaRPr lang="de-DE" altLang="de-DE"/>
          </a:p>
          <a:p>
            <a:r>
              <a:rPr lang="de-DE" altLang="de-DE"/>
              <a:t>dennoch etliche Fakultäten Spitze</a:t>
            </a:r>
          </a:p>
          <a:p>
            <a:endParaRPr lang="de-DE" altLang="de-DE"/>
          </a:p>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5D4A92-97AD-DF4D-8909-FFF7721450FB}"/>
              </a:ext>
            </a:extLst>
          </p:cNvPr>
          <p:cNvSpPr>
            <a:spLocks noGrp="1" noChangeArrowheads="1"/>
          </p:cNvSpPr>
          <p:nvPr>
            <p:ph type="sldNum" sz="quarter" idx="5"/>
          </p:nvPr>
        </p:nvSpPr>
        <p:spPr>
          <a:ln/>
        </p:spPr>
        <p:txBody>
          <a:bodyPr/>
          <a:lstStyle/>
          <a:p>
            <a:fld id="{F8EA160D-A244-3A49-BD06-9A71D4E97E0A}" type="slidenum">
              <a:rPr lang="de-DE" altLang="de-DE"/>
              <a:pPr/>
              <a:t>3</a:t>
            </a:fld>
            <a:endParaRPr lang="de-DE" altLang="de-DE"/>
          </a:p>
        </p:txBody>
      </p:sp>
      <p:sp>
        <p:nvSpPr>
          <p:cNvPr id="135170" name="Rectangle 1026">
            <a:extLst>
              <a:ext uri="{FF2B5EF4-FFF2-40B4-BE49-F238E27FC236}">
                <a16:creationId xmlns:a16="http://schemas.microsoft.com/office/drawing/2014/main" id="{239F9550-1098-1C40-8207-9F2ECF710E05}"/>
              </a:ext>
            </a:extLst>
          </p:cNvPr>
          <p:cNvSpPr>
            <a:spLocks noChangeArrowheads="1" noTextEdit="1"/>
          </p:cNvSpPr>
          <p:nvPr>
            <p:ph type="sldImg"/>
          </p:nvPr>
        </p:nvSpPr>
        <p:spPr>
          <a:ln/>
        </p:spPr>
      </p:sp>
      <p:sp>
        <p:nvSpPr>
          <p:cNvPr id="135171" name="Rectangle 1027">
            <a:extLst>
              <a:ext uri="{FF2B5EF4-FFF2-40B4-BE49-F238E27FC236}">
                <a16:creationId xmlns:a16="http://schemas.microsoft.com/office/drawing/2014/main" id="{7337C4F3-D983-834E-871B-A9589174DBB5}"/>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A3B421-FE8F-F342-AFB0-87AD362B349F}"/>
              </a:ext>
            </a:extLst>
          </p:cNvPr>
          <p:cNvSpPr>
            <a:spLocks noGrp="1" noChangeArrowheads="1"/>
          </p:cNvSpPr>
          <p:nvPr>
            <p:ph type="sldNum" sz="quarter" idx="5"/>
          </p:nvPr>
        </p:nvSpPr>
        <p:spPr>
          <a:ln/>
        </p:spPr>
        <p:txBody>
          <a:bodyPr/>
          <a:lstStyle/>
          <a:p>
            <a:fld id="{DBA5A1FF-A758-8A4A-8742-9A4C0A3BC545}" type="slidenum">
              <a:rPr lang="de-DE" altLang="de-DE"/>
              <a:pPr/>
              <a:t>4</a:t>
            </a:fld>
            <a:endParaRPr lang="de-DE" altLang="de-DE"/>
          </a:p>
        </p:txBody>
      </p:sp>
      <p:sp>
        <p:nvSpPr>
          <p:cNvPr id="137218" name="Rectangle 2050">
            <a:extLst>
              <a:ext uri="{FF2B5EF4-FFF2-40B4-BE49-F238E27FC236}">
                <a16:creationId xmlns:a16="http://schemas.microsoft.com/office/drawing/2014/main" id="{0A1E8ADD-CBBE-7241-97ED-2710656CAE6A}"/>
              </a:ext>
            </a:extLst>
          </p:cNvPr>
          <p:cNvSpPr>
            <a:spLocks noChangeArrowheads="1" noTextEdit="1"/>
          </p:cNvSpPr>
          <p:nvPr>
            <p:ph type="sldImg"/>
          </p:nvPr>
        </p:nvSpPr>
        <p:spPr>
          <a:ln/>
        </p:spPr>
      </p:sp>
      <p:sp>
        <p:nvSpPr>
          <p:cNvPr id="137219" name="Rectangle 2051">
            <a:extLst>
              <a:ext uri="{FF2B5EF4-FFF2-40B4-BE49-F238E27FC236}">
                <a16:creationId xmlns:a16="http://schemas.microsoft.com/office/drawing/2014/main" id="{2D782B09-73F5-1E42-AEF1-2969DC6E52D5}"/>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B97E4D-3CB1-3340-B6D8-878F0216C4A9}"/>
              </a:ext>
            </a:extLst>
          </p:cNvPr>
          <p:cNvSpPr>
            <a:spLocks noGrp="1" noChangeArrowheads="1"/>
          </p:cNvSpPr>
          <p:nvPr>
            <p:ph type="sldNum" sz="quarter" idx="5"/>
          </p:nvPr>
        </p:nvSpPr>
        <p:spPr>
          <a:ln/>
        </p:spPr>
        <p:txBody>
          <a:bodyPr/>
          <a:lstStyle/>
          <a:p>
            <a:fld id="{8DEEDD28-1C41-7A4D-BD08-BF3C3E0FFB8B}" type="slidenum">
              <a:rPr lang="de-DE" altLang="de-DE"/>
              <a:pPr/>
              <a:t>5</a:t>
            </a:fld>
            <a:endParaRPr lang="de-DE" altLang="de-DE"/>
          </a:p>
        </p:txBody>
      </p:sp>
      <p:sp>
        <p:nvSpPr>
          <p:cNvPr id="139266" name="Rectangle 1026">
            <a:extLst>
              <a:ext uri="{FF2B5EF4-FFF2-40B4-BE49-F238E27FC236}">
                <a16:creationId xmlns:a16="http://schemas.microsoft.com/office/drawing/2014/main" id="{5E6938B7-1E0B-D341-A65D-4D1BE52ED264}"/>
              </a:ext>
            </a:extLst>
          </p:cNvPr>
          <p:cNvSpPr>
            <a:spLocks noChangeArrowheads="1" noTextEdit="1"/>
          </p:cNvSpPr>
          <p:nvPr>
            <p:ph type="sldImg"/>
          </p:nvPr>
        </p:nvSpPr>
        <p:spPr>
          <a:ln/>
        </p:spPr>
      </p:sp>
      <p:sp>
        <p:nvSpPr>
          <p:cNvPr id="139267" name="Rectangle 1027">
            <a:extLst>
              <a:ext uri="{FF2B5EF4-FFF2-40B4-BE49-F238E27FC236}">
                <a16:creationId xmlns:a16="http://schemas.microsoft.com/office/drawing/2014/main" id="{3DE02CED-CAE8-0646-895B-EAF89359FE4E}"/>
              </a:ext>
            </a:extLst>
          </p:cNvPr>
          <p:cNvSpPr>
            <a:spLocks noGrp="1" noChangeArrowheads="1"/>
          </p:cNvSpPr>
          <p:nvPr>
            <p:ph type="body" idx="1"/>
          </p:nvPr>
        </p:nvSpPr>
        <p:spPr/>
        <p:txBody>
          <a:bodyPr/>
          <a:lstStyle/>
          <a:p>
            <a:r>
              <a:rPr lang="de-DE" altLang="de-DE" b="1"/>
              <a:t>Um Wissenschaftler</a:t>
            </a:r>
            <a:r>
              <a:rPr lang="de-DE" altLang="de-DE"/>
              <a:t>: nur soviel: wenn Frau Bulmahn sich darum sorgt, deutsche Spitzenwissenschaftler wieder nach Deutschland zu holen, dann ist der Ansatz bereits provinziell: wir müßten die Weltspitzenwissenschaftler nach Deutschland holen.</a:t>
            </a:r>
          </a:p>
          <a:p>
            <a:r>
              <a:rPr lang="de-DE" altLang="de-DE"/>
              <a:t>Es mag sein, dass darunter auch einige Deutsche sind. </a:t>
            </a:r>
          </a:p>
          <a:p>
            <a:endParaRPr lang="de-DE" altLang="de-DE"/>
          </a:p>
          <a:p>
            <a:r>
              <a:rPr lang="de-DE" altLang="de-DE" b="1"/>
              <a:t>Um Forschungsgelder</a:t>
            </a:r>
            <a:r>
              <a:rPr lang="de-DE" altLang="de-DE"/>
              <a:t>: System DFG grundsätzlich gut. Frage, ob genug Geld und Frage, ob zuviel in außeruniversitäre Forschungseinrichtungen</a:t>
            </a:r>
          </a:p>
          <a:p>
            <a:endParaRPr lang="de-DE" altLang="de-DE"/>
          </a:p>
          <a:p>
            <a:r>
              <a:rPr lang="de-DE" altLang="de-DE" b="1"/>
              <a:t>Um Studenten</a:t>
            </a:r>
            <a:r>
              <a:rPr lang="de-DE" altLang="de-DE"/>
              <a:t>:nächste Folie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FD4C33-197D-7845-AC4D-2A1D0B0680D3}"/>
              </a:ext>
            </a:extLst>
          </p:cNvPr>
          <p:cNvSpPr>
            <a:spLocks noGrp="1" noChangeArrowheads="1"/>
          </p:cNvSpPr>
          <p:nvPr>
            <p:ph type="sldNum" sz="quarter" idx="5"/>
          </p:nvPr>
        </p:nvSpPr>
        <p:spPr>
          <a:ln/>
        </p:spPr>
        <p:txBody>
          <a:bodyPr/>
          <a:lstStyle/>
          <a:p>
            <a:fld id="{58FEB3F7-BA86-5141-978E-E8DC52D0157B}" type="slidenum">
              <a:rPr lang="de-DE" altLang="de-DE"/>
              <a:pPr/>
              <a:t>6</a:t>
            </a:fld>
            <a:endParaRPr lang="de-DE" altLang="de-DE"/>
          </a:p>
        </p:txBody>
      </p:sp>
      <p:sp>
        <p:nvSpPr>
          <p:cNvPr id="141314" name="Rectangle 1026">
            <a:extLst>
              <a:ext uri="{FF2B5EF4-FFF2-40B4-BE49-F238E27FC236}">
                <a16:creationId xmlns:a16="http://schemas.microsoft.com/office/drawing/2014/main" id="{3C41329F-AA97-EB4B-8D90-12665775CC3D}"/>
              </a:ext>
            </a:extLst>
          </p:cNvPr>
          <p:cNvSpPr>
            <a:spLocks noChangeArrowheads="1" noTextEdit="1"/>
          </p:cNvSpPr>
          <p:nvPr>
            <p:ph type="sldImg"/>
          </p:nvPr>
        </p:nvSpPr>
        <p:spPr>
          <a:ln/>
        </p:spPr>
      </p:sp>
      <p:sp>
        <p:nvSpPr>
          <p:cNvPr id="141315" name="Rectangle 1027">
            <a:extLst>
              <a:ext uri="{FF2B5EF4-FFF2-40B4-BE49-F238E27FC236}">
                <a16:creationId xmlns:a16="http://schemas.microsoft.com/office/drawing/2014/main" id="{93215907-0451-224E-9614-F4822BE5DE33}"/>
              </a:ext>
            </a:extLst>
          </p:cNvPr>
          <p:cNvSpPr>
            <a:spLocks noGrp="1" noChangeArrowheads="1"/>
          </p:cNvSpPr>
          <p:nvPr>
            <p:ph type="body" idx="1"/>
          </p:nvPr>
        </p:nvSpPr>
        <p:spPr/>
        <p:txBody>
          <a:bodyPr/>
          <a:lstStyle/>
          <a:p>
            <a:r>
              <a:rPr lang="de-DE" altLang="de-DE">
                <a:latin typeface="Arial" panose="020B0604020202020204" pitchFamily="34" charset="0"/>
              </a:rPr>
              <a:t>beim Punkt "Ungleichheit zulassen" kann man auch darauf hinweisen,</a:t>
            </a:r>
          </a:p>
          <a:p>
            <a:r>
              <a:rPr lang="de-DE" altLang="de-DE">
                <a:latin typeface="Arial" panose="020B0604020202020204" pitchFamily="34" charset="0"/>
              </a:rPr>
              <a:t>dass es verschiedene Arten von Qualität und somit auch viele Möglichkeiten</a:t>
            </a:r>
          </a:p>
          <a:p>
            <a:r>
              <a:rPr lang="de-DE" altLang="de-DE">
                <a:latin typeface="Arial" panose="020B0604020202020204" pitchFamily="34" charset="0"/>
              </a:rPr>
              <a:t>gibt, Spitze zu sein (anwendungs-, forschungsorientiert ....) - dass also</a:t>
            </a:r>
          </a:p>
          <a:p>
            <a:r>
              <a:rPr lang="de-DE" altLang="de-DE">
                <a:latin typeface="Arial" panose="020B0604020202020204" pitchFamily="34" charset="0"/>
              </a:rPr>
              <a:t>mehr Diversität nicht unbedingt bedeutet, dass die Existenz von Spitzenunis</a:t>
            </a:r>
          </a:p>
          <a:p>
            <a:r>
              <a:rPr lang="de-DE" altLang="de-DE">
                <a:latin typeface="Arial" panose="020B0604020202020204" pitchFamily="34" charset="0"/>
              </a:rPr>
              <a:t>immer mit einer Masse schlechterer Unis erkauft wird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D588DB-6B0F-1C44-AF5E-56AF6D61DAD0}"/>
              </a:ext>
            </a:extLst>
          </p:cNvPr>
          <p:cNvSpPr>
            <a:spLocks noGrp="1" noChangeArrowheads="1"/>
          </p:cNvSpPr>
          <p:nvPr>
            <p:ph type="sldNum" sz="quarter" idx="5"/>
          </p:nvPr>
        </p:nvSpPr>
        <p:spPr>
          <a:ln/>
        </p:spPr>
        <p:txBody>
          <a:bodyPr/>
          <a:lstStyle/>
          <a:p>
            <a:fld id="{8295BF75-24E8-6D4B-972B-43E740118BF1}" type="slidenum">
              <a:rPr lang="de-DE" altLang="de-DE"/>
              <a:pPr/>
              <a:t>7</a:t>
            </a:fld>
            <a:endParaRPr lang="de-DE" altLang="de-DE"/>
          </a:p>
        </p:txBody>
      </p:sp>
      <p:sp>
        <p:nvSpPr>
          <p:cNvPr id="143362" name="Rectangle 2050">
            <a:extLst>
              <a:ext uri="{FF2B5EF4-FFF2-40B4-BE49-F238E27FC236}">
                <a16:creationId xmlns:a16="http://schemas.microsoft.com/office/drawing/2014/main" id="{3291CA5D-BE8F-BA45-89A9-E01A1F2F9976}"/>
              </a:ext>
            </a:extLst>
          </p:cNvPr>
          <p:cNvSpPr>
            <a:spLocks noChangeArrowheads="1" noTextEdit="1"/>
          </p:cNvSpPr>
          <p:nvPr>
            <p:ph type="sldImg"/>
          </p:nvPr>
        </p:nvSpPr>
        <p:spPr>
          <a:ln/>
        </p:spPr>
      </p:sp>
      <p:sp>
        <p:nvSpPr>
          <p:cNvPr id="143363" name="Rectangle 2051">
            <a:extLst>
              <a:ext uri="{FF2B5EF4-FFF2-40B4-BE49-F238E27FC236}">
                <a16:creationId xmlns:a16="http://schemas.microsoft.com/office/drawing/2014/main" id="{F5228AD5-4832-DF49-9450-C69E4AD6C7DF}"/>
              </a:ext>
            </a:extLst>
          </p:cNvPr>
          <p:cNvSpPr>
            <a:spLocks noGrp="1" noChangeArrowheads="1"/>
          </p:cNvSpPr>
          <p:nvPr>
            <p:ph type="body" idx="1"/>
          </p:nvPr>
        </p:nvSpPr>
        <p:spPr/>
        <p:txBody>
          <a:bodyPr/>
          <a:lstStyle/>
          <a:p>
            <a:r>
              <a:rPr lang="de-DE" altLang="de-DE"/>
              <a:t>Stanford sucht </a:t>
            </a:r>
            <a:r>
              <a:rPr lang="de-DE" altLang="de-DE" b="1"/>
              <a:t>intellektuell wißbegierige</a:t>
            </a:r>
            <a:r>
              <a:rPr lang="de-DE" altLang="de-DE"/>
              <a:t> Studenten, die ihr Studium mit</a:t>
            </a:r>
          </a:p>
          <a:p>
            <a:r>
              <a:rPr lang="de-DE" altLang="de-DE"/>
              <a:t>mit </a:t>
            </a:r>
            <a:r>
              <a:rPr lang="de-DE" altLang="de-DE" b="1"/>
              <a:t>geistiger und charakterlicher Kraft</a:t>
            </a:r>
            <a:r>
              <a:rPr lang="de-DE" altLang="de-DE"/>
              <a:t> verfolgen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4B77BF-5C80-9140-B3CD-6CCAFC4ECEED}"/>
              </a:ext>
            </a:extLst>
          </p:cNvPr>
          <p:cNvSpPr>
            <a:spLocks noGrp="1" noChangeArrowheads="1"/>
          </p:cNvSpPr>
          <p:nvPr>
            <p:ph type="sldNum" sz="quarter" idx="5"/>
          </p:nvPr>
        </p:nvSpPr>
        <p:spPr>
          <a:ln/>
        </p:spPr>
        <p:txBody>
          <a:bodyPr/>
          <a:lstStyle/>
          <a:p>
            <a:fld id="{5455724F-DC4C-9842-9008-972FBF730CAC}" type="slidenum">
              <a:rPr lang="de-DE" altLang="de-DE"/>
              <a:pPr/>
              <a:t>8</a:t>
            </a:fld>
            <a:endParaRPr lang="de-DE" altLang="de-DE"/>
          </a:p>
        </p:txBody>
      </p:sp>
      <p:sp>
        <p:nvSpPr>
          <p:cNvPr id="145410" name="Rectangle 2050">
            <a:extLst>
              <a:ext uri="{FF2B5EF4-FFF2-40B4-BE49-F238E27FC236}">
                <a16:creationId xmlns:a16="http://schemas.microsoft.com/office/drawing/2014/main" id="{4C9FD531-6E1D-B248-9FF9-445E213162EF}"/>
              </a:ext>
            </a:extLst>
          </p:cNvPr>
          <p:cNvSpPr>
            <a:spLocks noChangeArrowheads="1" noTextEdit="1"/>
          </p:cNvSpPr>
          <p:nvPr>
            <p:ph type="sldImg"/>
          </p:nvPr>
        </p:nvSpPr>
        <p:spPr>
          <a:ln/>
        </p:spPr>
      </p:sp>
      <p:sp>
        <p:nvSpPr>
          <p:cNvPr id="145411" name="Rectangle 2051">
            <a:extLst>
              <a:ext uri="{FF2B5EF4-FFF2-40B4-BE49-F238E27FC236}">
                <a16:creationId xmlns:a16="http://schemas.microsoft.com/office/drawing/2014/main" id="{FE475012-34A6-6547-AFF5-D580A4C67BF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D8133D-C3A2-2242-969A-0D1EDEC755A6}"/>
              </a:ext>
            </a:extLst>
          </p:cNvPr>
          <p:cNvSpPr>
            <a:spLocks noGrp="1" noChangeArrowheads="1"/>
          </p:cNvSpPr>
          <p:nvPr>
            <p:ph type="sldNum" sz="quarter" idx="5"/>
          </p:nvPr>
        </p:nvSpPr>
        <p:spPr>
          <a:ln/>
        </p:spPr>
        <p:txBody>
          <a:bodyPr/>
          <a:lstStyle/>
          <a:p>
            <a:fld id="{04D88349-BFA9-7A4A-A0BD-F2EA5FECC544}" type="slidenum">
              <a:rPr lang="de-DE" altLang="de-DE"/>
              <a:pPr/>
              <a:t>9</a:t>
            </a:fld>
            <a:endParaRPr lang="de-DE" altLang="de-DE"/>
          </a:p>
        </p:txBody>
      </p:sp>
      <p:sp>
        <p:nvSpPr>
          <p:cNvPr id="147458" name="Rectangle 2050">
            <a:extLst>
              <a:ext uri="{FF2B5EF4-FFF2-40B4-BE49-F238E27FC236}">
                <a16:creationId xmlns:a16="http://schemas.microsoft.com/office/drawing/2014/main" id="{8052BFB7-EDDB-F24F-9EE1-5968F9FEAFB0}"/>
              </a:ext>
            </a:extLst>
          </p:cNvPr>
          <p:cNvSpPr>
            <a:spLocks noChangeArrowheads="1" noTextEdit="1"/>
          </p:cNvSpPr>
          <p:nvPr>
            <p:ph type="sldImg"/>
          </p:nvPr>
        </p:nvSpPr>
        <p:spPr>
          <a:ln/>
        </p:spPr>
      </p:sp>
      <p:sp>
        <p:nvSpPr>
          <p:cNvPr id="147459" name="Rectangle 2051">
            <a:extLst>
              <a:ext uri="{FF2B5EF4-FFF2-40B4-BE49-F238E27FC236}">
                <a16:creationId xmlns:a16="http://schemas.microsoft.com/office/drawing/2014/main" id="{A07B6623-9911-0A4E-9253-BACBDFFF884E}"/>
              </a:ext>
            </a:extLst>
          </p:cNvPr>
          <p:cNvSpPr>
            <a:spLocks noGrp="1" noChangeArrowheads="1"/>
          </p:cNvSpPr>
          <p:nvPr>
            <p:ph type="body" idx="1"/>
          </p:nvPr>
        </p:nvSpPr>
        <p:spPr/>
        <p:txBody>
          <a:bodyPr/>
          <a:lstStyle/>
          <a:p>
            <a:r>
              <a:rPr lang="de-DE" altLang="de-DE">
                <a:latin typeface="Arial" panose="020B0604020202020204" pitchFamily="34" charset="0"/>
              </a:rPr>
              <a:t>beim Punkt "Ungleichheit zulassen" kann man auch darauf hinweisen,</a:t>
            </a:r>
          </a:p>
          <a:p>
            <a:r>
              <a:rPr lang="de-DE" altLang="de-DE">
                <a:latin typeface="Arial" panose="020B0604020202020204" pitchFamily="34" charset="0"/>
              </a:rPr>
              <a:t>dass es verschiedene Arten von Qualität und somit auch viele Möglichkeiten</a:t>
            </a:r>
          </a:p>
          <a:p>
            <a:r>
              <a:rPr lang="de-DE" altLang="de-DE">
                <a:latin typeface="Arial" panose="020B0604020202020204" pitchFamily="34" charset="0"/>
              </a:rPr>
              <a:t>gibt, Spitze zu sein (anwendungs-, forschungsorientiert ....) - dass also</a:t>
            </a:r>
          </a:p>
          <a:p>
            <a:r>
              <a:rPr lang="de-DE" altLang="de-DE">
                <a:latin typeface="Arial" panose="020B0604020202020204" pitchFamily="34" charset="0"/>
              </a:rPr>
              <a:t>mehr Diversität nicht unbedingt bedeutet, dass die Existenz von Spitzenunis</a:t>
            </a:r>
          </a:p>
          <a:p>
            <a:r>
              <a:rPr lang="de-DE" altLang="de-DE">
                <a:latin typeface="Arial" panose="020B0604020202020204" pitchFamily="34" charset="0"/>
              </a:rPr>
              <a:t>immer mit einer Masse schlechterer Unis erkauft wird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FC117-D509-5D48-9B0A-DDF7012887B5}"/>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E3F0E39-C8ED-DF46-88EE-02B6F11DC5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075F5E4-847C-9843-AECB-70B4737B12D5}"/>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5" name="Foliennummernplatzhalter 4">
            <a:extLst>
              <a:ext uri="{FF2B5EF4-FFF2-40B4-BE49-F238E27FC236}">
                <a16:creationId xmlns:a16="http://schemas.microsoft.com/office/drawing/2014/main" id="{71FE1016-7099-F045-9137-BF993DAFA956}"/>
              </a:ext>
            </a:extLst>
          </p:cNvPr>
          <p:cNvSpPr>
            <a:spLocks noGrp="1"/>
          </p:cNvSpPr>
          <p:nvPr>
            <p:ph type="sldNum" sz="quarter" idx="11"/>
          </p:nvPr>
        </p:nvSpPr>
        <p:spPr/>
        <p:txBody>
          <a:bodyPr/>
          <a:lstStyle>
            <a:lvl1pPr>
              <a:defRPr/>
            </a:lvl1pPr>
          </a:lstStyle>
          <a:p>
            <a:fld id="{8553C8BC-648B-474F-9780-4A967B9FC179}" type="slidenum">
              <a:rPr lang="en-US" altLang="de-DE"/>
              <a:pPr/>
              <a:t>‹Nr.›</a:t>
            </a:fld>
            <a:endParaRPr lang="en-US" altLang="de-DE" b="0"/>
          </a:p>
        </p:txBody>
      </p:sp>
    </p:spTree>
    <p:extLst>
      <p:ext uri="{BB962C8B-B14F-4D97-AF65-F5344CB8AC3E}">
        <p14:creationId xmlns:p14="http://schemas.microsoft.com/office/powerpoint/2010/main" val="193173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A2B6A-86B6-8A43-A605-BC454A110C4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8F71391-9898-E34B-948D-D72F39B8AEB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E22420-FC5C-2A4B-BD5C-A9EDCFAE0C78}"/>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5" name="Foliennummernplatzhalter 4">
            <a:extLst>
              <a:ext uri="{FF2B5EF4-FFF2-40B4-BE49-F238E27FC236}">
                <a16:creationId xmlns:a16="http://schemas.microsoft.com/office/drawing/2014/main" id="{E74DA08D-50E7-B043-9385-3C7C5B1F48FA}"/>
              </a:ext>
            </a:extLst>
          </p:cNvPr>
          <p:cNvSpPr>
            <a:spLocks noGrp="1"/>
          </p:cNvSpPr>
          <p:nvPr>
            <p:ph type="sldNum" sz="quarter" idx="11"/>
          </p:nvPr>
        </p:nvSpPr>
        <p:spPr/>
        <p:txBody>
          <a:bodyPr/>
          <a:lstStyle>
            <a:lvl1pPr>
              <a:defRPr/>
            </a:lvl1pPr>
          </a:lstStyle>
          <a:p>
            <a:fld id="{2944B826-DA75-5F42-BB7E-19C8E231097B}" type="slidenum">
              <a:rPr lang="en-US" altLang="de-DE"/>
              <a:pPr/>
              <a:t>‹Nr.›</a:t>
            </a:fld>
            <a:endParaRPr lang="en-US" altLang="de-DE" b="0"/>
          </a:p>
        </p:txBody>
      </p:sp>
    </p:spTree>
    <p:extLst>
      <p:ext uri="{BB962C8B-B14F-4D97-AF65-F5344CB8AC3E}">
        <p14:creationId xmlns:p14="http://schemas.microsoft.com/office/powerpoint/2010/main" val="69965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B9F08FB-2B9C-E04E-BB5A-9ADB0F19A93C}"/>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D011157-4BF9-754C-92ED-230439FD5A31}"/>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B953DD6-12D4-9D47-A209-2D7B7D569A2D}"/>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5" name="Foliennummernplatzhalter 4">
            <a:extLst>
              <a:ext uri="{FF2B5EF4-FFF2-40B4-BE49-F238E27FC236}">
                <a16:creationId xmlns:a16="http://schemas.microsoft.com/office/drawing/2014/main" id="{7128075F-AC2A-5149-847E-BB87CE1A7454}"/>
              </a:ext>
            </a:extLst>
          </p:cNvPr>
          <p:cNvSpPr>
            <a:spLocks noGrp="1"/>
          </p:cNvSpPr>
          <p:nvPr>
            <p:ph type="sldNum" sz="quarter" idx="11"/>
          </p:nvPr>
        </p:nvSpPr>
        <p:spPr/>
        <p:txBody>
          <a:bodyPr/>
          <a:lstStyle>
            <a:lvl1pPr>
              <a:defRPr/>
            </a:lvl1pPr>
          </a:lstStyle>
          <a:p>
            <a:fld id="{9B46001B-49CC-E64E-9A75-D8DB1D64AA57}" type="slidenum">
              <a:rPr lang="en-US" altLang="de-DE"/>
              <a:pPr/>
              <a:t>‹Nr.›</a:t>
            </a:fld>
            <a:endParaRPr lang="en-US" altLang="de-DE" b="0"/>
          </a:p>
        </p:txBody>
      </p:sp>
    </p:spTree>
    <p:extLst>
      <p:ext uri="{BB962C8B-B14F-4D97-AF65-F5344CB8AC3E}">
        <p14:creationId xmlns:p14="http://schemas.microsoft.com/office/powerpoint/2010/main" val="124451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26901-C714-4043-9FE0-6760A5FB2F1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41504F-8E01-5C40-BB56-30441616A3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A04E0EC-4816-F14C-ACDD-F2F571B043C5}"/>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5" name="Foliennummernplatzhalter 4">
            <a:extLst>
              <a:ext uri="{FF2B5EF4-FFF2-40B4-BE49-F238E27FC236}">
                <a16:creationId xmlns:a16="http://schemas.microsoft.com/office/drawing/2014/main" id="{403B2A2F-6B35-6945-A4FD-E9DB0DB4013F}"/>
              </a:ext>
            </a:extLst>
          </p:cNvPr>
          <p:cNvSpPr>
            <a:spLocks noGrp="1"/>
          </p:cNvSpPr>
          <p:nvPr>
            <p:ph type="sldNum" sz="quarter" idx="11"/>
          </p:nvPr>
        </p:nvSpPr>
        <p:spPr/>
        <p:txBody>
          <a:bodyPr/>
          <a:lstStyle>
            <a:lvl1pPr>
              <a:defRPr/>
            </a:lvl1pPr>
          </a:lstStyle>
          <a:p>
            <a:fld id="{AAF37B8D-7E32-DA48-ACB5-FCEF34EEB3D3}" type="slidenum">
              <a:rPr lang="en-US" altLang="de-DE"/>
              <a:pPr/>
              <a:t>‹Nr.›</a:t>
            </a:fld>
            <a:endParaRPr lang="en-US" altLang="de-DE" b="0"/>
          </a:p>
        </p:txBody>
      </p:sp>
    </p:spTree>
    <p:extLst>
      <p:ext uri="{BB962C8B-B14F-4D97-AF65-F5344CB8AC3E}">
        <p14:creationId xmlns:p14="http://schemas.microsoft.com/office/powerpoint/2010/main" val="186261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DA714-4698-E84C-A7BA-FA77F0C97DC6}"/>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CD684D8-16F8-984A-946E-E2864330660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994175CD-5A22-904B-A72B-3CDC7037A493}"/>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5" name="Foliennummernplatzhalter 4">
            <a:extLst>
              <a:ext uri="{FF2B5EF4-FFF2-40B4-BE49-F238E27FC236}">
                <a16:creationId xmlns:a16="http://schemas.microsoft.com/office/drawing/2014/main" id="{4F4AC519-C775-6143-809D-C335F1BA55A3}"/>
              </a:ext>
            </a:extLst>
          </p:cNvPr>
          <p:cNvSpPr>
            <a:spLocks noGrp="1"/>
          </p:cNvSpPr>
          <p:nvPr>
            <p:ph type="sldNum" sz="quarter" idx="11"/>
          </p:nvPr>
        </p:nvSpPr>
        <p:spPr/>
        <p:txBody>
          <a:bodyPr/>
          <a:lstStyle>
            <a:lvl1pPr>
              <a:defRPr/>
            </a:lvl1pPr>
          </a:lstStyle>
          <a:p>
            <a:fld id="{43B89773-2E02-4C45-8945-B0A4CC579B35}" type="slidenum">
              <a:rPr lang="en-US" altLang="de-DE"/>
              <a:pPr/>
              <a:t>‹Nr.›</a:t>
            </a:fld>
            <a:endParaRPr lang="en-US" altLang="de-DE" b="0"/>
          </a:p>
        </p:txBody>
      </p:sp>
    </p:spTree>
    <p:extLst>
      <p:ext uri="{BB962C8B-B14F-4D97-AF65-F5344CB8AC3E}">
        <p14:creationId xmlns:p14="http://schemas.microsoft.com/office/powerpoint/2010/main" val="139996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EF0AA-725A-344A-B60C-74F7F0E1ECA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79CC19-01A9-D14A-AF68-218B4A2740DE}"/>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2F8AE6B-9FDF-F645-AC9A-7C739701A602}"/>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8C3B748-D181-FF44-B155-75CD10938B14}"/>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6" name="Foliennummernplatzhalter 5">
            <a:extLst>
              <a:ext uri="{FF2B5EF4-FFF2-40B4-BE49-F238E27FC236}">
                <a16:creationId xmlns:a16="http://schemas.microsoft.com/office/drawing/2014/main" id="{51CDFCDF-8C37-5C41-A3D1-44AB40C12FC8}"/>
              </a:ext>
            </a:extLst>
          </p:cNvPr>
          <p:cNvSpPr>
            <a:spLocks noGrp="1"/>
          </p:cNvSpPr>
          <p:nvPr>
            <p:ph type="sldNum" sz="quarter" idx="11"/>
          </p:nvPr>
        </p:nvSpPr>
        <p:spPr/>
        <p:txBody>
          <a:bodyPr/>
          <a:lstStyle>
            <a:lvl1pPr>
              <a:defRPr/>
            </a:lvl1pPr>
          </a:lstStyle>
          <a:p>
            <a:fld id="{ED163499-590D-704E-AD7F-471843043C9C}" type="slidenum">
              <a:rPr lang="en-US" altLang="de-DE"/>
              <a:pPr/>
              <a:t>‹Nr.›</a:t>
            </a:fld>
            <a:endParaRPr lang="en-US" altLang="de-DE" b="0"/>
          </a:p>
        </p:txBody>
      </p:sp>
    </p:spTree>
    <p:extLst>
      <p:ext uri="{BB962C8B-B14F-4D97-AF65-F5344CB8AC3E}">
        <p14:creationId xmlns:p14="http://schemas.microsoft.com/office/powerpoint/2010/main" val="55684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167D1-566C-9243-B1C2-C32B87E9994D}"/>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9565CB8-91DA-414A-BCBE-D1B3DBC4AAB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2B010B5-A130-E847-8470-55E244181E5F}"/>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D0157ED-75C1-704F-999F-9A8B5292CF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C6CF3BC-63BE-0343-8762-CD6D7CF4E4C6}"/>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0665E94-2ED7-0B4E-AF1C-946FECC6D4B6}"/>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8" name="Foliennummernplatzhalter 7">
            <a:extLst>
              <a:ext uri="{FF2B5EF4-FFF2-40B4-BE49-F238E27FC236}">
                <a16:creationId xmlns:a16="http://schemas.microsoft.com/office/drawing/2014/main" id="{525EF664-E70F-A443-B262-608DD0DB6AE9}"/>
              </a:ext>
            </a:extLst>
          </p:cNvPr>
          <p:cNvSpPr>
            <a:spLocks noGrp="1"/>
          </p:cNvSpPr>
          <p:nvPr>
            <p:ph type="sldNum" sz="quarter" idx="11"/>
          </p:nvPr>
        </p:nvSpPr>
        <p:spPr/>
        <p:txBody>
          <a:bodyPr/>
          <a:lstStyle>
            <a:lvl1pPr>
              <a:defRPr/>
            </a:lvl1pPr>
          </a:lstStyle>
          <a:p>
            <a:fld id="{63D90D62-00EA-F649-B253-EE7344B1D40D}" type="slidenum">
              <a:rPr lang="en-US" altLang="de-DE"/>
              <a:pPr/>
              <a:t>‹Nr.›</a:t>
            </a:fld>
            <a:endParaRPr lang="en-US" altLang="de-DE" b="0"/>
          </a:p>
        </p:txBody>
      </p:sp>
    </p:spTree>
    <p:extLst>
      <p:ext uri="{BB962C8B-B14F-4D97-AF65-F5344CB8AC3E}">
        <p14:creationId xmlns:p14="http://schemas.microsoft.com/office/powerpoint/2010/main" val="372856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429DD-D32A-8641-BC8A-FE79C42F4C9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F77A4D7-2C30-FC4C-A8E9-5559369B6E0C}"/>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4" name="Foliennummernplatzhalter 3">
            <a:extLst>
              <a:ext uri="{FF2B5EF4-FFF2-40B4-BE49-F238E27FC236}">
                <a16:creationId xmlns:a16="http://schemas.microsoft.com/office/drawing/2014/main" id="{33A35D43-E48F-284A-84A9-09C51BCA85DF}"/>
              </a:ext>
            </a:extLst>
          </p:cNvPr>
          <p:cNvSpPr>
            <a:spLocks noGrp="1"/>
          </p:cNvSpPr>
          <p:nvPr>
            <p:ph type="sldNum" sz="quarter" idx="11"/>
          </p:nvPr>
        </p:nvSpPr>
        <p:spPr/>
        <p:txBody>
          <a:bodyPr/>
          <a:lstStyle>
            <a:lvl1pPr>
              <a:defRPr/>
            </a:lvl1pPr>
          </a:lstStyle>
          <a:p>
            <a:fld id="{E7B26A20-5017-D24D-9C2A-00CF59F459B9}" type="slidenum">
              <a:rPr lang="en-US" altLang="de-DE"/>
              <a:pPr/>
              <a:t>‹Nr.›</a:t>
            </a:fld>
            <a:endParaRPr lang="en-US" altLang="de-DE" b="0"/>
          </a:p>
        </p:txBody>
      </p:sp>
    </p:spTree>
    <p:extLst>
      <p:ext uri="{BB962C8B-B14F-4D97-AF65-F5344CB8AC3E}">
        <p14:creationId xmlns:p14="http://schemas.microsoft.com/office/powerpoint/2010/main" val="266282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3E0D354-32B6-BC42-95B1-439E02A22AAC}"/>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3" name="Foliennummernplatzhalter 2">
            <a:extLst>
              <a:ext uri="{FF2B5EF4-FFF2-40B4-BE49-F238E27FC236}">
                <a16:creationId xmlns:a16="http://schemas.microsoft.com/office/drawing/2014/main" id="{E50C549D-A2FA-7845-AF71-FEBB1CE9C1F0}"/>
              </a:ext>
            </a:extLst>
          </p:cNvPr>
          <p:cNvSpPr>
            <a:spLocks noGrp="1"/>
          </p:cNvSpPr>
          <p:nvPr>
            <p:ph type="sldNum" sz="quarter" idx="11"/>
          </p:nvPr>
        </p:nvSpPr>
        <p:spPr/>
        <p:txBody>
          <a:bodyPr/>
          <a:lstStyle>
            <a:lvl1pPr>
              <a:defRPr/>
            </a:lvl1pPr>
          </a:lstStyle>
          <a:p>
            <a:fld id="{0722CBC4-CF24-6A40-84B1-0CF44BB8C476}" type="slidenum">
              <a:rPr lang="en-US" altLang="de-DE"/>
              <a:pPr/>
              <a:t>‹Nr.›</a:t>
            </a:fld>
            <a:endParaRPr lang="en-US" altLang="de-DE" b="0"/>
          </a:p>
        </p:txBody>
      </p:sp>
    </p:spTree>
    <p:extLst>
      <p:ext uri="{BB962C8B-B14F-4D97-AF65-F5344CB8AC3E}">
        <p14:creationId xmlns:p14="http://schemas.microsoft.com/office/powerpoint/2010/main" val="146251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06CF2-178A-654C-AF1F-C471CB92103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81D3178-0766-E94C-A554-E32BADB497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10E3F7D-8F0D-B640-A1F1-A434F70ACB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0E49A4F-5565-E14B-BA9C-6FE91446275F}"/>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6" name="Foliennummernplatzhalter 5">
            <a:extLst>
              <a:ext uri="{FF2B5EF4-FFF2-40B4-BE49-F238E27FC236}">
                <a16:creationId xmlns:a16="http://schemas.microsoft.com/office/drawing/2014/main" id="{4C672ED6-CAA9-524D-BD79-FB186D789532}"/>
              </a:ext>
            </a:extLst>
          </p:cNvPr>
          <p:cNvSpPr>
            <a:spLocks noGrp="1"/>
          </p:cNvSpPr>
          <p:nvPr>
            <p:ph type="sldNum" sz="quarter" idx="11"/>
          </p:nvPr>
        </p:nvSpPr>
        <p:spPr/>
        <p:txBody>
          <a:bodyPr/>
          <a:lstStyle>
            <a:lvl1pPr>
              <a:defRPr/>
            </a:lvl1pPr>
          </a:lstStyle>
          <a:p>
            <a:fld id="{ECFF6E2B-5B45-3B48-A61C-B301C06529D0}" type="slidenum">
              <a:rPr lang="en-US" altLang="de-DE"/>
              <a:pPr/>
              <a:t>‹Nr.›</a:t>
            </a:fld>
            <a:endParaRPr lang="en-US" altLang="de-DE" b="0"/>
          </a:p>
        </p:txBody>
      </p:sp>
    </p:spTree>
    <p:extLst>
      <p:ext uri="{BB962C8B-B14F-4D97-AF65-F5344CB8AC3E}">
        <p14:creationId xmlns:p14="http://schemas.microsoft.com/office/powerpoint/2010/main" val="402986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185BB-7959-794C-BFA2-54AFA1C2C40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6CDC69F-9ED1-6F47-93EA-FD7A829AA6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A35B80C-A0F5-6846-A15D-EA372A2468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78A59F-F0D5-514A-81AE-F8BC8F1B341F}"/>
              </a:ext>
            </a:extLst>
          </p:cNvPr>
          <p:cNvSpPr>
            <a:spLocks noGrp="1"/>
          </p:cNvSpPr>
          <p:nvPr>
            <p:ph type="dt" sz="half" idx="10"/>
          </p:nvPr>
        </p:nvSpPr>
        <p:spPr/>
        <p:txBody>
          <a:bodyPr/>
          <a:lstStyle>
            <a:lvl1pPr>
              <a:defRPr/>
            </a:lvl1pPr>
          </a:lstStyle>
          <a:p>
            <a:r>
              <a:rPr lang="en-US" altLang="de-DE"/>
              <a:t>Entfesselte</a:t>
            </a:r>
          </a:p>
          <a:p>
            <a:r>
              <a:rPr lang="en-US" altLang="de-DE"/>
              <a:t>Hochschule</a:t>
            </a:r>
            <a:endParaRPr lang="en-US" altLang="de-DE" b="0"/>
          </a:p>
        </p:txBody>
      </p:sp>
      <p:sp>
        <p:nvSpPr>
          <p:cNvPr id="6" name="Foliennummernplatzhalter 5">
            <a:extLst>
              <a:ext uri="{FF2B5EF4-FFF2-40B4-BE49-F238E27FC236}">
                <a16:creationId xmlns:a16="http://schemas.microsoft.com/office/drawing/2014/main" id="{9E461FC4-A00E-8F43-9015-9D39A6600C20}"/>
              </a:ext>
            </a:extLst>
          </p:cNvPr>
          <p:cNvSpPr>
            <a:spLocks noGrp="1"/>
          </p:cNvSpPr>
          <p:nvPr>
            <p:ph type="sldNum" sz="quarter" idx="11"/>
          </p:nvPr>
        </p:nvSpPr>
        <p:spPr/>
        <p:txBody>
          <a:bodyPr/>
          <a:lstStyle>
            <a:lvl1pPr>
              <a:defRPr/>
            </a:lvl1pPr>
          </a:lstStyle>
          <a:p>
            <a:fld id="{5021B02A-6095-694F-A580-911983DBB304}" type="slidenum">
              <a:rPr lang="en-US" altLang="de-DE"/>
              <a:pPr/>
              <a:t>‹Nr.›</a:t>
            </a:fld>
            <a:endParaRPr lang="en-US" altLang="de-DE" b="0"/>
          </a:p>
        </p:txBody>
      </p:sp>
    </p:spTree>
    <p:extLst>
      <p:ext uri="{BB962C8B-B14F-4D97-AF65-F5344CB8AC3E}">
        <p14:creationId xmlns:p14="http://schemas.microsoft.com/office/powerpoint/2010/main" val="66517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FD2416A4-383E-F84A-BC3C-DF87982C3BB8}"/>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B8FD29D7-5CAE-9B4E-88D7-F219AB9E9580}"/>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4BADEA8A-55A3-9341-975B-6DAA55C8E17F}"/>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7E97EA3D-8069-0F4F-A64B-D935BA92FC1E}"/>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r>
              <a:rPr lang="en-US" altLang="de-DE"/>
              <a:t>Entfesselte</a:t>
            </a:r>
          </a:p>
          <a:p>
            <a:r>
              <a:rPr lang="en-US" altLang="de-DE"/>
              <a:t>Hochschule</a:t>
            </a:r>
            <a:endParaRPr lang="en-US" altLang="de-DE" b="0"/>
          </a:p>
        </p:txBody>
      </p:sp>
      <p:sp>
        <p:nvSpPr>
          <p:cNvPr id="1032" name="Rectangle 8">
            <a:extLst>
              <a:ext uri="{FF2B5EF4-FFF2-40B4-BE49-F238E27FC236}">
                <a16:creationId xmlns:a16="http://schemas.microsoft.com/office/drawing/2014/main" id="{14E42FDA-8C4A-B040-9927-3394A2B468B4}"/>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51788142-5627-2D4D-8AC9-013B8303E9C1}"/>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F367D959-AFBF-5448-B025-C524BDDA7B22}" type="slidenum">
              <a:rPr lang="en-US" altLang="de-DE"/>
              <a:pPr/>
              <a:t>‹Nr.›</a:t>
            </a:fld>
            <a:endParaRPr lang="en-US" altLang="de-DE" b="0"/>
          </a:p>
        </p:txBody>
      </p:sp>
      <p:sp>
        <p:nvSpPr>
          <p:cNvPr id="1039" name="Text Box 15">
            <a:extLst>
              <a:ext uri="{FF2B5EF4-FFF2-40B4-BE49-F238E27FC236}">
                <a16:creationId xmlns:a16="http://schemas.microsoft.com/office/drawing/2014/main" id="{DDE68975-9EB2-FF48-B052-D35908130B3A}"/>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CDFB9032-6BC9-0248-B7B6-7400544E5FC6}"/>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5.e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bin"/><Relationship Id="rId1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7.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8.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8.e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8.e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8.e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4.emf"/><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4.emf"/><Relationship Id="rId4" Type="http://schemas.openxmlformats.org/officeDocument/2006/relationships/oleObject" Target="../embeddings/oleObject3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6.emf"/><Relationship Id="rId3" Type="http://schemas.openxmlformats.org/officeDocument/2006/relationships/notesSlide" Target="../notesSlides/notesSlide26.xml"/><Relationship Id="rId7" Type="http://schemas.openxmlformats.org/officeDocument/2006/relationships/image" Target="../media/image3.emf"/><Relationship Id="rId12" Type="http://schemas.openxmlformats.org/officeDocument/2006/relationships/oleObject" Target="../embeddings/oleObject35.bin"/><Relationship Id="rId17" Type="http://schemas.openxmlformats.org/officeDocument/2006/relationships/image" Target="../media/image8.emf"/><Relationship Id="rId2" Type="http://schemas.openxmlformats.org/officeDocument/2006/relationships/slideLayout" Target="../slideLayouts/slideLayout6.xml"/><Relationship Id="rId16" Type="http://schemas.openxmlformats.org/officeDocument/2006/relationships/oleObject" Target="../embeddings/oleObject37.bin"/><Relationship Id="rId1" Type="http://schemas.openxmlformats.org/officeDocument/2006/relationships/vmlDrawing" Target="../drawings/vmlDrawing25.vml"/><Relationship Id="rId6" Type="http://schemas.openxmlformats.org/officeDocument/2006/relationships/oleObject" Target="../embeddings/oleObject32.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emf"/><Relationship Id="rId14"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2.bin"/><Relationship Id="rId18" Type="http://schemas.openxmlformats.org/officeDocument/2006/relationships/image" Target="../media/image8.emf"/><Relationship Id="rId3" Type="http://schemas.openxmlformats.org/officeDocument/2006/relationships/notesSlide" Target="../notesSlides/notesSlide27.xml"/><Relationship Id="rId7" Type="http://schemas.openxmlformats.org/officeDocument/2006/relationships/oleObject" Target="../embeddings/oleObject39.bin"/><Relationship Id="rId12" Type="http://schemas.openxmlformats.org/officeDocument/2006/relationships/image" Target="../media/image5.emf"/><Relationship Id="rId17" Type="http://schemas.openxmlformats.org/officeDocument/2006/relationships/oleObject" Target="../embeddings/oleObject44.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26.vml"/><Relationship Id="rId6" Type="http://schemas.openxmlformats.org/officeDocument/2006/relationships/image" Target="../media/image2.e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40.bin"/><Relationship Id="rId1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9804423B-673D-ED4D-8FFA-0B6524F54D74}"/>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3" name="Foliennummernplatzhalter 3">
            <a:extLst>
              <a:ext uri="{FF2B5EF4-FFF2-40B4-BE49-F238E27FC236}">
                <a16:creationId xmlns:a16="http://schemas.microsoft.com/office/drawing/2014/main" id="{F3D10B08-66E0-724E-866A-6424EACD0DA5}"/>
              </a:ext>
            </a:extLst>
          </p:cNvPr>
          <p:cNvSpPr>
            <a:spLocks noGrp="1"/>
          </p:cNvSpPr>
          <p:nvPr>
            <p:ph type="sldNum" sz="quarter" idx="11"/>
          </p:nvPr>
        </p:nvSpPr>
        <p:spPr/>
        <p:txBody>
          <a:bodyPr/>
          <a:lstStyle/>
          <a:p>
            <a:fld id="{CFF07CBC-863B-614D-8BBE-57476114A641}" type="slidenum">
              <a:rPr lang="en-US" altLang="de-DE"/>
              <a:pPr/>
              <a:t>1</a:t>
            </a:fld>
            <a:endParaRPr lang="en-US" altLang="de-DE" b="0"/>
          </a:p>
        </p:txBody>
      </p:sp>
      <p:sp>
        <p:nvSpPr>
          <p:cNvPr id="132099" name="Text Box 2051">
            <a:extLst>
              <a:ext uri="{FF2B5EF4-FFF2-40B4-BE49-F238E27FC236}">
                <a16:creationId xmlns:a16="http://schemas.microsoft.com/office/drawing/2014/main" id="{DCF45C0C-F7D7-B248-B2DC-925CC255F93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2102" name="Rectangle 2054">
            <a:extLst>
              <a:ext uri="{FF2B5EF4-FFF2-40B4-BE49-F238E27FC236}">
                <a16:creationId xmlns:a16="http://schemas.microsoft.com/office/drawing/2014/main" id="{15765DE5-ABAA-9645-8761-EBA9C3BE2752}"/>
              </a:ext>
            </a:extLst>
          </p:cNvPr>
          <p:cNvSpPr>
            <a:spLocks noGrp="1" noChangeArrowheads="1"/>
          </p:cNvSpPr>
          <p:nvPr>
            <p:ph type="title"/>
          </p:nvPr>
        </p:nvSpPr>
        <p:spPr>
          <a:xfrm>
            <a:off x="228600" y="228600"/>
            <a:ext cx="8562975" cy="685800"/>
          </a:xfrm>
        </p:spPr>
        <p:txBody>
          <a:bodyPr/>
          <a:lstStyle/>
          <a:p>
            <a:endParaRPr lang="de-DE" altLang="de-DE"/>
          </a:p>
        </p:txBody>
      </p:sp>
      <p:pic>
        <p:nvPicPr>
          <p:cNvPr id="132103" name="Picture 2055">
            <a:extLst>
              <a:ext uri="{FF2B5EF4-FFF2-40B4-BE49-F238E27FC236}">
                <a16:creationId xmlns:a16="http://schemas.microsoft.com/office/drawing/2014/main" id="{6FA5F70A-C501-D347-92F2-BD1E6671C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04" name="Object 2056">
            <a:extLst>
              <a:ext uri="{FF2B5EF4-FFF2-40B4-BE49-F238E27FC236}">
                <a16:creationId xmlns:a16="http://schemas.microsoft.com/office/drawing/2014/main" id="{D56DE0E3-A60E-9F43-9529-F9BF58E2D69A}"/>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32111" name="Clip" r:id="rId5" imgW="1092200" imgH="1066800" progId="MS_ClipArt_Gallery.2">
                  <p:embed/>
                </p:oleObj>
              </mc:Choice>
              <mc:Fallback>
                <p:oleObj name="Clip" r:id="rId5" imgW="1092200" imgH="1066800" progId="MS_ClipArt_Gallery.2">
                  <p:embed/>
                  <p:pic>
                    <p:nvPicPr>
                      <p:cNvPr id="0" name="Object 2056"/>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2057">
            <a:extLst>
              <a:ext uri="{FF2B5EF4-FFF2-40B4-BE49-F238E27FC236}">
                <a16:creationId xmlns:a16="http://schemas.microsoft.com/office/drawing/2014/main" id="{AD6CAD71-445E-3F4C-8966-7397458D9FCA}"/>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32112" name="Clip" r:id="rId7" imgW="1092200" imgH="1066800" progId="MS_ClipArt_Gallery.2">
                  <p:embed/>
                </p:oleObj>
              </mc:Choice>
              <mc:Fallback>
                <p:oleObj name="Clip" r:id="rId7" imgW="1092200" imgH="1066800" progId="MS_ClipArt_Gallery.2">
                  <p:embed/>
                  <p:pic>
                    <p:nvPicPr>
                      <p:cNvPr id="0" name="Object 205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6" name="Object 2058">
            <a:extLst>
              <a:ext uri="{FF2B5EF4-FFF2-40B4-BE49-F238E27FC236}">
                <a16:creationId xmlns:a16="http://schemas.microsoft.com/office/drawing/2014/main" id="{A4F80150-C16F-9147-8890-B7E6B18C6D3C}"/>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32113" name="Clip" r:id="rId9" imgW="1092200" imgH="1066800" progId="MS_ClipArt_Gallery.2">
                  <p:embed/>
                </p:oleObj>
              </mc:Choice>
              <mc:Fallback>
                <p:oleObj name="Clip" r:id="rId9" imgW="1092200" imgH="1066800" progId="MS_ClipArt_Gallery.2">
                  <p:embed/>
                  <p:pic>
                    <p:nvPicPr>
                      <p:cNvPr id="0" name="Object 205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7" name="Object 2059">
            <a:extLst>
              <a:ext uri="{FF2B5EF4-FFF2-40B4-BE49-F238E27FC236}">
                <a16:creationId xmlns:a16="http://schemas.microsoft.com/office/drawing/2014/main" id="{0ECC3CF9-CF4A-2840-AA01-A3112D6F9CD4}"/>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32114" name="Clip" r:id="rId11" imgW="1092200" imgH="1066800" progId="MS_ClipArt_Gallery.2">
                  <p:embed/>
                </p:oleObj>
              </mc:Choice>
              <mc:Fallback>
                <p:oleObj name="Clip" r:id="rId11" imgW="1092200" imgH="1066800" progId="MS_ClipArt_Gallery.2">
                  <p:embed/>
                  <p:pic>
                    <p:nvPicPr>
                      <p:cNvPr id="0" name="Object 2059"/>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8" name="Object 2060">
            <a:extLst>
              <a:ext uri="{FF2B5EF4-FFF2-40B4-BE49-F238E27FC236}">
                <a16:creationId xmlns:a16="http://schemas.microsoft.com/office/drawing/2014/main" id="{65B12EB5-0B17-784A-AF92-CC39E466706B}"/>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32115" name="Clip" r:id="rId13" imgW="1092200" imgH="1066800" progId="MS_ClipArt_Gallery.2">
                  <p:embed/>
                </p:oleObj>
              </mc:Choice>
              <mc:Fallback>
                <p:oleObj name="Clip" r:id="rId13" imgW="1092200" imgH="1066800" progId="MS_ClipArt_Gallery.2">
                  <p:embed/>
                  <p:pic>
                    <p:nvPicPr>
                      <p:cNvPr id="0" name="Object 206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9" name="Object 2061">
            <a:extLst>
              <a:ext uri="{FF2B5EF4-FFF2-40B4-BE49-F238E27FC236}">
                <a16:creationId xmlns:a16="http://schemas.microsoft.com/office/drawing/2014/main" id="{A2012FA1-B348-EA43-AB75-7689CE42D7FA}"/>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32116" name="Clip" r:id="rId15" imgW="1092200" imgH="1066800" progId="MS_ClipArt_Gallery.2">
                  <p:embed/>
                </p:oleObj>
              </mc:Choice>
              <mc:Fallback>
                <p:oleObj name="Clip" r:id="rId15" imgW="1092200" imgH="1066800" progId="MS_ClipArt_Gallery.2">
                  <p:embed/>
                  <p:pic>
                    <p:nvPicPr>
                      <p:cNvPr id="0" name="Object 2061"/>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10" name="Object 2062">
            <a:extLst>
              <a:ext uri="{FF2B5EF4-FFF2-40B4-BE49-F238E27FC236}">
                <a16:creationId xmlns:a16="http://schemas.microsoft.com/office/drawing/2014/main" id="{2D4C9861-CFE6-C54F-9465-042FE1F108DB}"/>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32117" name="Clip" r:id="rId17" imgW="1092200" imgH="1066800" progId="MS_ClipArt_Gallery.2">
                  <p:embed/>
                </p:oleObj>
              </mc:Choice>
              <mc:Fallback>
                <p:oleObj name="Clip" r:id="rId17" imgW="1092200" imgH="1066800" progId="MS_ClipArt_Gallery.2">
                  <p:embed/>
                  <p:pic>
                    <p:nvPicPr>
                      <p:cNvPr id="0" name="Object 2062"/>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out)">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p:cTn id="12" dur="500" fill="hold"/>
                                        <p:tgtEl>
                                          <p:spTgt spid="132104"/>
                                        </p:tgtEl>
                                        <p:attrNameLst>
                                          <p:attrName>ppt_w</p:attrName>
                                        </p:attrNameLst>
                                      </p:cBhvr>
                                      <p:tavLst>
                                        <p:tav tm="0">
                                          <p:val>
                                            <p:fltVal val="0"/>
                                          </p:val>
                                        </p:tav>
                                        <p:tav tm="100000">
                                          <p:val>
                                            <p:strVal val="#ppt_w"/>
                                          </p:val>
                                        </p:tav>
                                      </p:tavLst>
                                    </p:anim>
                                    <p:anim calcmode="lin" valueType="num">
                                      <p:cBhvr>
                                        <p:cTn id="13" dur="500" fill="hold"/>
                                        <p:tgtEl>
                                          <p:spTgt spid="13210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2108"/>
                                        </p:tgtEl>
                                        <p:attrNameLst>
                                          <p:attrName>style.visibility</p:attrName>
                                        </p:attrNameLst>
                                      </p:cBhvr>
                                      <p:to>
                                        <p:strVal val="visible"/>
                                      </p:to>
                                    </p:set>
                                    <p:anim calcmode="lin" valueType="num">
                                      <p:cBhvr>
                                        <p:cTn id="18" dur="500" fill="hold"/>
                                        <p:tgtEl>
                                          <p:spTgt spid="132108"/>
                                        </p:tgtEl>
                                        <p:attrNameLst>
                                          <p:attrName>ppt_w</p:attrName>
                                        </p:attrNameLst>
                                      </p:cBhvr>
                                      <p:tavLst>
                                        <p:tav tm="0">
                                          <p:val>
                                            <p:fltVal val="0"/>
                                          </p:val>
                                        </p:tav>
                                        <p:tav tm="100000">
                                          <p:val>
                                            <p:strVal val="#ppt_w"/>
                                          </p:val>
                                        </p:tav>
                                      </p:tavLst>
                                    </p:anim>
                                    <p:anim calcmode="lin" valueType="num">
                                      <p:cBhvr>
                                        <p:cTn id="19" dur="500" fill="hold"/>
                                        <p:tgtEl>
                                          <p:spTgt spid="1321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2109"/>
                                        </p:tgtEl>
                                        <p:attrNameLst>
                                          <p:attrName>style.visibility</p:attrName>
                                        </p:attrNameLst>
                                      </p:cBhvr>
                                      <p:to>
                                        <p:strVal val="visible"/>
                                      </p:to>
                                    </p:set>
                                    <p:anim calcmode="lin" valueType="num">
                                      <p:cBhvr>
                                        <p:cTn id="24" dur="500" fill="hold"/>
                                        <p:tgtEl>
                                          <p:spTgt spid="132109"/>
                                        </p:tgtEl>
                                        <p:attrNameLst>
                                          <p:attrName>ppt_w</p:attrName>
                                        </p:attrNameLst>
                                      </p:cBhvr>
                                      <p:tavLst>
                                        <p:tav tm="0">
                                          <p:val>
                                            <p:fltVal val="0"/>
                                          </p:val>
                                        </p:tav>
                                        <p:tav tm="100000">
                                          <p:val>
                                            <p:strVal val="#ppt_w"/>
                                          </p:val>
                                        </p:tav>
                                      </p:tavLst>
                                    </p:anim>
                                    <p:anim calcmode="lin" valueType="num">
                                      <p:cBhvr>
                                        <p:cTn id="25" dur="500" fill="hold"/>
                                        <p:tgtEl>
                                          <p:spTgt spid="132109"/>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32110"/>
                                        </p:tgtEl>
                                        <p:attrNameLst>
                                          <p:attrName>style.visibility</p:attrName>
                                        </p:attrNameLst>
                                      </p:cBhvr>
                                      <p:to>
                                        <p:strVal val="visible"/>
                                      </p:to>
                                    </p:set>
                                    <p:anim calcmode="lin" valueType="num">
                                      <p:cBhvr>
                                        <p:cTn id="30" dur="500" fill="hold"/>
                                        <p:tgtEl>
                                          <p:spTgt spid="132110"/>
                                        </p:tgtEl>
                                        <p:attrNameLst>
                                          <p:attrName>ppt_w</p:attrName>
                                        </p:attrNameLst>
                                      </p:cBhvr>
                                      <p:tavLst>
                                        <p:tav tm="0">
                                          <p:val>
                                            <p:fltVal val="0"/>
                                          </p:val>
                                        </p:tav>
                                        <p:tav tm="100000">
                                          <p:val>
                                            <p:strVal val="#ppt_w"/>
                                          </p:val>
                                        </p:tav>
                                      </p:tavLst>
                                    </p:anim>
                                    <p:anim calcmode="lin" valueType="num">
                                      <p:cBhvr>
                                        <p:cTn id="31" dur="500" fill="hold"/>
                                        <p:tgtEl>
                                          <p:spTgt spid="13211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32105"/>
                                        </p:tgtEl>
                                        <p:attrNameLst>
                                          <p:attrName>style.visibility</p:attrName>
                                        </p:attrNameLst>
                                      </p:cBhvr>
                                      <p:to>
                                        <p:strVal val="visible"/>
                                      </p:to>
                                    </p:set>
                                    <p:anim calcmode="lin" valueType="num">
                                      <p:cBhvr>
                                        <p:cTn id="36" dur="500" fill="hold"/>
                                        <p:tgtEl>
                                          <p:spTgt spid="132105"/>
                                        </p:tgtEl>
                                        <p:attrNameLst>
                                          <p:attrName>ppt_w</p:attrName>
                                        </p:attrNameLst>
                                      </p:cBhvr>
                                      <p:tavLst>
                                        <p:tav tm="0">
                                          <p:val>
                                            <p:fltVal val="0"/>
                                          </p:val>
                                        </p:tav>
                                        <p:tav tm="100000">
                                          <p:val>
                                            <p:strVal val="#ppt_w"/>
                                          </p:val>
                                        </p:tav>
                                      </p:tavLst>
                                    </p:anim>
                                    <p:anim calcmode="lin" valueType="num">
                                      <p:cBhvr>
                                        <p:cTn id="37" dur="500" fill="hold"/>
                                        <p:tgtEl>
                                          <p:spTgt spid="132105"/>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32107"/>
                                        </p:tgtEl>
                                        <p:attrNameLst>
                                          <p:attrName>style.visibility</p:attrName>
                                        </p:attrNameLst>
                                      </p:cBhvr>
                                      <p:to>
                                        <p:strVal val="visible"/>
                                      </p:to>
                                    </p:set>
                                    <p:anim calcmode="lin" valueType="num">
                                      <p:cBhvr>
                                        <p:cTn id="42" dur="500" fill="hold"/>
                                        <p:tgtEl>
                                          <p:spTgt spid="132107"/>
                                        </p:tgtEl>
                                        <p:attrNameLst>
                                          <p:attrName>ppt_w</p:attrName>
                                        </p:attrNameLst>
                                      </p:cBhvr>
                                      <p:tavLst>
                                        <p:tav tm="0">
                                          <p:val>
                                            <p:fltVal val="0"/>
                                          </p:val>
                                        </p:tav>
                                        <p:tav tm="100000">
                                          <p:val>
                                            <p:strVal val="#ppt_w"/>
                                          </p:val>
                                        </p:tav>
                                      </p:tavLst>
                                    </p:anim>
                                    <p:anim calcmode="lin" valueType="num">
                                      <p:cBhvr>
                                        <p:cTn id="43" dur="500" fill="hold"/>
                                        <p:tgtEl>
                                          <p:spTgt spid="13210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132106"/>
                                        </p:tgtEl>
                                        <p:attrNameLst>
                                          <p:attrName>style.visibility</p:attrName>
                                        </p:attrNameLst>
                                      </p:cBhvr>
                                      <p:to>
                                        <p:strVal val="visible"/>
                                      </p:to>
                                    </p:set>
                                    <p:anim calcmode="lin" valueType="num">
                                      <p:cBhvr>
                                        <p:cTn id="48" dur="500" fill="hold"/>
                                        <p:tgtEl>
                                          <p:spTgt spid="132106"/>
                                        </p:tgtEl>
                                        <p:attrNameLst>
                                          <p:attrName>ppt_w</p:attrName>
                                        </p:attrNameLst>
                                      </p:cBhvr>
                                      <p:tavLst>
                                        <p:tav tm="0">
                                          <p:val>
                                            <p:fltVal val="0"/>
                                          </p:val>
                                        </p:tav>
                                        <p:tav tm="100000">
                                          <p:val>
                                            <p:strVal val="#ppt_w"/>
                                          </p:val>
                                        </p:tav>
                                      </p:tavLst>
                                    </p:anim>
                                    <p:anim calcmode="lin" valueType="num">
                                      <p:cBhvr>
                                        <p:cTn id="49" dur="500" fill="hold"/>
                                        <p:tgtEl>
                                          <p:spTgt spid="132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FA771741-BD94-F94D-88A7-52F528719017}"/>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0" name="Foliennummernplatzhalter 3">
            <a:extLst>
              <a:ext uri="{FF2B5EF4-FFF2-40B4-BE49-F238E27FC236}">
                <a16:creationId xmlns:a16="http://schemas.microsoft.com/office/drawing/2014/main" id="{EDA4ED3B-780B-2140-891C-DFE836480628}"/>
              </a:ext>
            </a:extLst>
          </p:cNvPr>
          <p:cNvSpPr>
            <a:spLocks noGrp="1"/>
          </p:cNvSpPr>
          <p:nvPr>
            <p:ph type="sldNum" sz="quarter" idx="11"/>
          </p:nvPr>
        </p:nvSpPr>
        <p:spPr/>
        <p:txBody>
          <a:bodyPr/>
          <a:lstStyle/>
          <a:p>
            <a:fld id="{377E4B0A-F5A0-EC47-9D11-37642F1DC461}" type="slidenum">
              <a:rPr lang="en-US" altLang="de-DE"/>
              <a:pPr/>
              <a:t>10</a:t>
            </a:fld>
            <a:endParaRPr lang="en-US" altLang="de-DE" b="0"/>
          </a:p>
        </p:txBody>
      </p:sp>
      <p:sp>
        <p:nvSpPr>
          <p:cNvPr id="148483" name="Text Box 3">
            <a:extLst>
              <a:ext uri="{FF2B5EF4-FFF2-40B4-BE49-F238E27FC236}">
                <a16:creationId xmlns:a16="http://schemas.microsoft.com/office/drawing/2014/main" id="{8C9654BD-58DD-E64A-BE38-A9809450894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8486" name="Rectangle 6">
            <a:extLst>
              <a:ext uri="{FF2B5EF4-FFF2-40B4-BE49-F238E27FC236}">
                <a16:creationId xmlns:a16="http://schemas.microsoft.com/office/drawing/2014/main" id="{4111F4BC-EE8E-574C-BD74-E0D5234BDB9D}"/>
              </a:ext>
            </a:extLst>
          </p:cNvPr>
          <p:cNvSpPr>
            <a:spLocks noGrp="1" noChangeArrowheads="1"/>
          </p:cNvSpPr>
          <p:nvPr>
            <p:ph type="title"/>
          </p:nvPr>
        </p:nvSpPr>
        <p:spPr>
          <a:xfrm>
            <a:off x="2374900" y="228600"/>
            <a:ext cx="5254625" cy="685800"/>
          </a:xfrm>
        </p:spPr>
        <p:txBody>
          <a:bodyPr/>
          <a:lstStyle/>
          <a:p>
            <a:r>
              <a:rPr lang="de-DE" altLang="de-DE"/>
              <a:t>profiliert</a:t>
            </a:r>
          </a:p>
        </p:txBody>
      </p:sp>
      <p:graphicFrame>
        <p:nvGraphicFramePr>
          <p:cNvPr id="148487" name="Object 7">
            <a:extLst>
              <a:ext uri="{FF2B5EF4-FFF2-40B4-BE49-F238E27FC236}">
                <a16:creationId xmlns:a16="http://schemas.microsoft.com/office/drawing/2014/main" id="{67897F21-42FB-EB4C-8D60-814E498FF55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8492"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8" name="Rectangle 8">
            <a:extLst>
              <a:ext uri="{FF2B5EF4-FFF2-40B4-BE49-F238E27FC236}">
                <a16:creationId xmlns:a16="http://schemas.microsoft.com/office/drawing/2014/main" id="{79C4DB41-28B4-B241-927D-CF54683567CE}"/>
              </a:ext>
            </a:extLst>
          </p:cNvPr>
          <p:cNvSpPr>
            <a:spLocks noChangeArrowheads="1"/>
          </p:cNvSpPr>
          <p:nvPr/>
        </p:nvSpPr>
        <p:spPr bwMode="auto">
          <a:xfrm>
            <a:off x="2289175" y="1827213"/>
            <a:ext cx="6781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strategische Planung</a:t>
            </a:r>
          </a:p>
        </p:txBody>
      </p:sp>
      <p:sp>
        <p:nvSpPr>
          <p:cNvPr id="148489" name="Rectangle 9">
            <a:extLst>
              <a:ext uri="{FF2B5EF4-FFF2-40B4-BE49-F238E27FC236}">
                <a16:creationId xmlns:a16="http://schemas.microsoft.com/office/drawing/2014/main" id="{C3E44AFE-5F85-E949-8A66-4145A4B501FB}"/>
              </a:ext>
            </a:extLst>
          </p:cNvPr>
          <p:cNvSpPr>
            <a:spLocks noChangeArrowheads="1"/>
          </p:cNvSpPr>
          <p:nvPr/>
        </p:nvSpPr>
        <p:spPr bwMode="auto">
          <a:xfrm>
            <a:off x="2289175" y="28225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Erfolgspotentiale sichern</a:t>
            </a:r>
          </a:p>
        </p:txBody>
      </p:sp>
      <p:sp>
        <p:nvSpPr>
          <p:cNvPr id="148490" name="Rectangle 10">
            <a:extLst>
              <a:ext uri="{FF2B5EF4-FFF2-40B4-BE49-F238E27FC236}">
                <a16:creationId xmlns:a16="http://schemas.microsoft.com/office/drawing/2014/main" id="{147BBD40-94C8-4F43-8CDD-A38FD3AE4119}"/>
              </a:ext>
            </a:extLst>
          </p:cNvPr>
          <p:cNvSpPr>
            <a:spLocks noChangeArrowheads="1"/>
          </p:cNvSpPr>
          <p:nvPr/>
        </p:nvSpPr>
        <p:spPr bwMode="auto">
          <a:xfrm>
            <a:off x="2952750" y="3802063"/>
            <a:ext cx="6118225" cy="10795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Was sind die Studiengänge, die in </a:t>
            </a:r>
          </a:p>
          <a:p>
            <a:r>
              <a:rPr lang="de-DE" altLang="de-DE" sz="2800" b="1">
                <a:latin typeface="Arial" panose="020B0604020202020204" pitchFamily="34" charset="0"/>
              </a:rPr>
              <a:t>10 Jahren nachgefragt sind?</a:t>
            </a:r>
          </a:p>
        </p:txBody>
      </p:sp>
      <p:sp>
        <p:nvSpPr>
          <p:cNvPr id="148491" name="Rectangle 11">
            <a:extLst>
              <a:ext uri="{FF2B5EF4-FFF2-40B4-BE49-F238E27FC236}">
                <a16:creationId xmlns:a16="http://schemas.microsoft.com/office/drawing/2014/main" id="{326E2BA8-0982-C844-B40D-594E497CD2E8}"/>
              </a:ext>
            </a:extLst>
          </p:cNvPr>
          <p:cNvSpPr>
            <a:spLocks noChangeArrowheads="1"/>
          </p:cNvSpPr>
          <p:nvPr/>
        </p:nvSpPr>
        <p:spPr bwMode="auto">
          <a:xfrm>
            <a:off x="2949575" y="5133975"/>
            <a:ext cx="6118225" cy="10795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Was sind die Forschungsfelder, die</a:t>
            </a:r>
          </a:p>
          <a:p>
            <a:r>
              <a:rPr lang="de-DE" altLang="de-DE" sz="2800" b="1">
                <a:latin typeface="Arial" panose="020B0604020202020204" pitchFamily="34" charset="0"/>
              </a:rPr>
              <a:t>in 10 Jahren Drittmittel sichern?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p:cTn id="7" dur="500" fill="hold"/>
                                        <p:tgtEl>
                                          <p:spTgt spid="148487"/>
                                        </p:tgtEl>
                                        <p:attrNameLst>
                                          <p:attrName>ppt_w</p:attrName>
                                        </p:attrNameLst>
                                      </p:cBhvr>
                                      <p:tavLst>
                                        <p:tav tm="0">
                                          <p:val>
                                            <p:fltVal val="0"/>
                                          </p:val>
                                        </p:tav>
                                        <p:tav tm="100000">
                                          <p:val>
                                            <p:strVal val="#ppt_w"/>
                                          </p:val>
                                        </p:tav>
                                      </p:tavLst>
                                    </p:anim>
                                    <p:anim calcmode="lin" valueType="num">
                                      <p:cBhvr>
                                        <p:cTn id="8" dur="500" fill="hold"/>
                                        <p:tgtEl>
                                          <p:spTgt spid="1484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box(out)">
                                      <p:cBhvr>
                                        <p:cTn id="13" dur="500"/>
                                        <p:tgtEl>
                                          <p:spTgt spid="1484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ox(out)">
                                      <p:cBhvr>
                                        <p:cTn id="18" dur="500"/>
                                        <p:tgtEl>
                                          <p:spTgt spid="1484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box(out)">
                                      <p:cBhvr>
                                        <p:cTn id="23" dur="500"/>
                                        <p:tgtEl>
                                          <p:spTgt spid="148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91"/>
                                        </p:tgtEl>
                                        <p:attrNameLst>
                                          <p:attrName>style.visibility</p:attrName>
                                        </p:attrNameLst>
                                      </p:cBhvr>
                                      <p:to>
                                        <p:strVal val="visible"/>
                                      </p:to>
                                    </p:set>
                                    <p:animEffect transition="in" filter="box(out)">
                                      <p:cBhvr>
                                        <p:cTn id="28"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autoUpdateAnimBg="0"/>
      <p:bldP spid="148489" grpId="0" animBg="1" autoUpdateAnimBg="0"/>
      <p:bldP spid="148490" grpId="0" animBg="1" autoUpdateAnimBg="0"/>
      <p:bldP spid="14849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Datumsplatzhalter 2">
            <a:extLst>
              <a:ext uri="{FF2B5EF4-FFF2-40B4-BE49-F238E27FC236}">
                <a16:creationId xmlns:a16="http://schemas.microsoft.com/office/drawing/2014/main" id="{4D6B46AF-DB61-1947-A35F-66D0717BF6FD}"/>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7" name="Foliennummernplatzhalter 3">
            <a:extLst>
              <a:ext uri="{FF2B5EF4-FFF2-40B4-BE49-F238E27FC236}">
                <a16:creationId xmlns:a16="http://schemas.microsoft.com/office/drawing/2014/main" id="{A02A2942-0EB9-524C-A81A-70B58016EDCE}"/>
              </a:ext>
            </a:extLst>
          </p:cNvPr>
          <p:cNvSpPr>
            <a:spLocks noGrp="1"/>
          </p:cNvSpPr>
          <p:nvPr>
            <p:ph type="sldNum" sz="quarter" idx="11"/>
          </p:nvPr>
        </p:nvSpPr>
        <p:spPr/>
        <p:txBody>
          <a:bodyPr/>
          <a:lstStyle/>
          <a:p>
            <a:fld id="{BAA073E0-B3F1-714C-BD45-4D7354E727A9}" type="slidenum">
              <a:rPr lang="en-US" altLang="de-DE"/>
              <a:pPr/>
              <a:t>11</a:t>
            </a:fld>
            <a:endParaRPr lang="en-US" altLang="de-DE" b="0"/>
          </a:p>
        </p:txBody>
      </p:sp>
      <p:sp>
        <p:nvSpPr>
          <p:cNvPr id="150531" name="Text Box 1027">
            <a:extLst>
              <a:ext uri="{FF2B5EF4-FFF2-40B4-BE49-F238E27FC236}">
                <a16:creationId xmlns:a16="http://schemas.microsoft.com/office/drawing/2014/main" id="{908F9EE0-ADB1-774E-9C8F-E27CB259D65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0534" name="Rectangle 1030">
            <a:extLst>
              <a:ext uri="{FF2B5EF4-FFF2-40B4-BE49-F238E27FC236}">
                <a16:creationId xmlns:a16="http://schemas.microsoft.com/office/drawing/2014/main" id="{5B6D387A-B0E9-AA43-938E-DEF67BDB25AD}"/>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50535" name="Object 1031">
            <a:extLst>
              <a:ext uri="{FF2B5EF4-FFF2-40B4-BE49-F238E27FC236}">
                <a16:creationId xmlns:a16="http://schemas.microsoft.com/office/drawing/2014/main" id="{8E025B9F-12F7-8749-92F7-BB48055204F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0550"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6" name="Rectangle 1032">
            <a:extLst>
              <a:ext uri="{FF2B5EF4-FFF2-40B4-BE49-F238E27FC236}">
                <a16:creationId xmlns:a16="http://schemas.microsoft.com/office/drawing/2014/main" id="{D765180D-AEBF-5F41-A73B-9DB9790BA5B4}"/>
              </a:ext>
            </a:extLst>
          </p:cNvPr>
          <p:cNvSpPr>
            <a:spLocks noChangeArrowheads="1"/>
          </p:cNvSpPr>
          <p:nvPr/>
        </p:nvSpPr>
        <p:spPr bwMode="auto">
          <a:xfrm>
            <a:off x="2286000" y="153035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Wer definiert zukünftige Felder? </a:t>
            </a:r>
          </a:p>
        </p:txBody>
      </p:sp>
      <p:sp>
        <p:nvSpPr>
          <p:cNvPr id="150543" name="Rectangle 1039">
            <a:extLst>
              <a:ext uri="{FF2B5EF4-FFF2-40B4-BE49-F238E27FC236}">
                <a16:creationId xmlns:a16="http://schemas.microsoft.com/office/drawing/2014/main" id="{E30D70DD-8844-324A-9B98-705E18528336}"/>
              </a:ext>
            </a:extLst>
          </p:cNvPr>
          <p:cNvSpPr>
            <a:spLocks noChangeArrowheads="1"/>
          </p:cNvSpPr>
          <p:nvPr/>
        </p:nvSpPr>
        <p:spPr bwMode="auto">
          <a:xfrm>
            <a:off x="4108450" y="2998788"/>
            <a:ext cx="1231900" cy="7921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r>
              <a:rPr lang="de-DE" altLang="de-DE" sz="3000" b="1">
                <a:latin typeface="Arial" panose="020B0604020202020204" pitchFamily="34" charset="0"/>
              </a:rPr>
              <a:t>Staat</a:t>
            </a:r>
          </a:p>
        </p:txBody>
      </p:sp>
      <p:sp>
        <p:nvSpPr>
          <p:cNvPr id="150544" name="Rectangle 1040">
            <a:extLst>
              <a:ext uri="{FF2B5EF4-FFF2-40B4-BE49-F238E27FC236}">
                <a16:creationId xmlns:a16="http://schemas.microsoft.com/office/drawing/2014/main" id="{3ECCE2F8-191C-274A-837E-ABBD997D30F0}"/>
              </a:ext>
            </a:extLst>
          </p:cNvPr>
          <p:cNvSpPr>
            <a:spLocks noChangeArrowheads="1"/>
          </p:cNvSpPr>
          <p:nvPr/>
        </p:nvSpPr>
        <p:spPr bwMode="auto">
          <a:xfrm>
            <a:off x="3429000" y="4114800"/>
            <a:ext cx="2590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Korporation</a:t>
            </a:r>
          </a:p>
        </p:txBody>
      </p:sp>
      <p:sp>
        <p:nvSpPr>
          <p:cNvPr id="150545" name="Rectangle 1041">
            <a:extLst>
              <a:ext uri="{FF2B5EF4-FFF2-40B4-BE49-F238E27FC236}">
                <a16:creationId xmlns:a16="http://schemas.microsoft.com/office/drawing/2014/main" id="{2DEBF5E9-9AEA-3746-86AE-99108A1AAB46}"/>
              </a:ext>
            </a:extLst>
          </p:cNvPr>
          <p:cNvSpPr>
            <a:spLocks noChangeArrowheads="1"/>
          </p:cNvSpPr>
          <p:nvPr/>
        </p:nvSpPr>
        <p:spPr bwMode="auto">
          <a:xfrm>
            <a:off x="2578100" y="5291138"/>
            <a:ext cx="42926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Einzelwissenschaftler</a:t>
            </a:r>
          </a:p>
        </p:txBody>
      </p:sp>
      <p:sp>
        <p:nvSpPr>
          <p:cNvPr id="150546" name="AutoShape 1042">
            <a:extLst>
              <a:ext uri="{FF2B5EF4-FFF2-40B4-BE49-F238E27FC236}">
                <a16:creationId xmlns:a16="http://schemas.microsoft.com/office/drawing/2014/main" id="{C969A432-E78A-FC4D-AA0E-49F3C8AA5440}"/>
              </a:ext>
            </a:extLst>
          </p:cNvPr>
          <p:cNvSpPr>
            <a:spLocks noChangeArrowheads="1"/>
          </p:cNvSpPr>
          <p:nvPr/>
        </p:nvSpPr>
        <p:spPr bwMode="auto">
          <a:xfrm>
            <a:off x="6191250" y="321468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7" name="AutoShape 1043">
            <a:extLst>
              <a:ext uri="{FF2B5EF4-FFF2-40B4-BE49-F238E27FC236}">
                <a16:creationId xmlns:a16="http://schemas.microsoft.com/office/drawing/2014/main" id="{CE2D2FBF-6A7A-3D48-B08B-6580DD89E1D8}"/>
              </a:ext>
            </a:extLst>
          </p:cNvPr>
          <p:cNvSpPr>
            <a:spLocks noChangeArrowheads="1"/>
          </p:cNvSpPr>
          <p:nvPr/>
        </p:nvSpPr>
        <p:spPr bwMode="auto">
          <a:xfrm>
            <a:off x="7232650" y="455612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8" name="AutoShape 1044">
            <a:extLst>
              <a:ext uri="{FF2B5EF4-FFF2-40B4-BE49-F238E27FC236}">
                <a16:creationId xmlns:a16="http://schemas.microsoft.com/office/drawing/2014/main" id="{5042D335-8852-1943-A794-25F3462B2F5B}"/>
              </a:ext>
            </a:extLst>
          </p:cNvPr>
          <p:cNvSpPr>
            <a:spLocks noChangeArrowheads="1"/>
          </p:cNvSpPr>
          <p:nvPr/>
        </p:nvSpPr>
        <p:spPr bwMode="auto">
          <a:xfrm rot="-10576154">
            <a:off x="1695450" y="302895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9" name="AutoShape 1045">
            <a:extLst>
              <a:ext uri="{FF2B5EF4-FFF2-40B4-BE49-F238E27FC236}">
                <a16:creationId xmlns:a16="http://schemas.microsoft.com/office/drawing/2014/main" id="{13A9167B-5552-E541-B664-A9335C3645F4}"/>
              </a:ext>
            </a:extLst>
          </p:cNvPr>
          <p:cNvSpPr>
            <a:spLocks noChangeArrowheads="1"/>
          </p:cNvSpPr>
          <p:nvPr/>
        </p:nvSpPr>
        <p:spPr bwMode="auto">
          <a:xfrm rot="-10758881">
            <a:off x="692150" y="4398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0" name="AutoShape 1036">
            <a:extLst>
              <a:ext uri="{FF2B5EF4-FFF2-40B4-BE49-F238E27FC236}">
                <a16:creationId xmlns:a16="http://schemas.microsoft.com/office/drawing/2014/main" id="{E9495CFB-5D34-0747-95C9-1CC88822B0CA}"/>
              </a:ext>
            </a:extLst>
          </p:cNvPr>
          <p:cNvSpPr>
            <a:spLocks noChangeArrowheads="1"/>
          </p:cNvSpPr>
          <p:nvPr/>
        </p:nvSpPr>
        <p:spPr bwMode="auto">
          <a:xfrm>
            <a:off x="5334000" y="6248400"/>
            <a:ext cx="2438400" cy="609600"/>
          </a:xfrm>
          <a:prstGeom prst="wedgeRoundRectCallout">
            <a:avLst>
              <a:gd name="adj1" fmla="val -96681"/>
              <a:gd name="adj2" fmla="val -10755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individuelle „Spinnerei“</a:t>
            </a:r>
          </a:p>
        </p:txBody>
      </p:sp>
      <p:sp>
        <p:nvSpPr>
          <p:cNvPr id="150542" name="AutoShape 1038">
            <a:extLst>
              <a:ext uri="{FF2B5EF4-FFF2-40B4-BE49-F238E27FC236}">
                <a16:creationId xmlns:a16="http://schemas.microsoft.com/office/drawing/2014/main" id="{73821125-DAEB-9541-8B96-C54EC591ECA6}"/>
              </a:ext>
            </a:extLst>
          </p:cNvPr>
          <p:cNvSpPr>
            <a:spLocks noChangeArrowheads="1"/>
          </p:cNvSpPr>
          <p:nvPr/>
        </p:nvSpPr>
        <p:spPr bwMode="auto">
          <a:xfrm>
            <a:off x="5984875" y="2362200"/>
            <a:ext cx="3159125" cy="609600"/>
          </a:xfrm>
          <a:prstGeom prst="wedgeRoundRectCallout">
            <a:avLst>
              <a:gd name="adj1" fmla="val -90153"/>
              <a:gd name="adj2" fmla="val 9349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HSK´s</a:t>
            </a:r>
          </a:p>
          <a:p>
            <a:pPr algn="ctr"/>
            <a:r>
              <a:rPr lang="de-DE" altLang="de-DE" sz="1600" b="1">
                <a:latin typeface="Arial" panose="020B0604020202020204" pitchFamily="34" charset="0"/>
              </a:rPr>
              <a:t>Landesuniversitätsrat</a:t>
            </a:r>
          </a:p>
        </p:txBody>
      </p:sp>
      <p:sp>
        <p:nvSpPr>
          <p:cNvPr id="150541" name="AutoShape 1037">
            <a:extLst>
              <a:ext uri="{FF2B5EF4-FFF2-40B4-BE49-F238E27FC236}">
                <a16:creationId xmlns:a16="http://schemas.microsoft.com/office/drawing/2014/main" id="{10CA0005-E4A0-984E-BCCF-E7423E271CB5}"/>
              </a:ext>
            </a:extLst>
          </p:cNvPr>
          <p:cNvSpPr>
            <a:spLocks noChangeArrowheads="1"/>
          </p:cNvSpPr>
          <p:nvPr/>
        </p:nvSpPr>
        <p:spPr bwMode="auto">
          <a:xfrm>
            <a:off x="0" y="2895600"/>
            <a:ext cx="2438400" cy="609600"/>
          </a:xfrm>
          <a:prstGeom prst="wedgeRoundRectCallout">
            <a:avLst>
              <a:gd name="adj1" fmla="val 138023"/>
              <a:gd name="adj2" fmla="val 189324"/>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Forschungsprogramme</a:t>
            </a:r>
          </a:p>
          <a:p>
            <a:pPr algn="ctr"/>
            <a:r>
              <a:rPr lang="de-DE" altLang="de-DE" sz="1600" b="1">
                <a:latin typeface="Arial" panose="020B0604020202020204" pitchFamily="34" charset="0"/>
              </a:rPr>
              <a:t>SFB´s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box(out)">
                                      <p:cBhvr>
                                        <p:cTn id="7" dur="5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43"/>
                                        </p:tgtEl>
                                        <p:attrNameLst>
                                          <p:attrName>style.visibility</p:attrName>
                                        </p:attrNameLst>
                                      </p:cBhvr>
                                      <p:to>
                                        <p:strVal val="visible"/>
                                      </p:to>
                                    </p:set>
                                    <p:animEffect transition="in" filter="box(out)">
                                      <p:cBhvr>
                                        <p:cTn id="12" dur="500"/>
                                        <p:tgtEl>
                                          <p:spTgt spid="150543"/>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box(out)">
                                      <p:cBhvr>
                                        <p:cTn id="16" dur="500"/>
                                        <p:tgtEl>
                                          <p:spTgt spid="150544"/>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50545"/>
                                        </p:tgtEl>
                                        <p:attrNameLst>
                                          <p:attrName>style.visibility</p:attrName>
                                        </p:attrNameLst>
                                      </p:cBhvr>
                                      <p:to>
                                        <p:strVal val="visible"/>
                                      </p:to>
                                    </p:set>
                                    <p:animEffect transition="in" filter="box(out)">
                                      <p:cBhvr>
                                        <p:cTn id="20" dur="500"/>
                                        <p:tgtEl>
                                          <p:spTgt spid="150545"/>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150546"/>
                                        </p:tgtEl>
                                        <p:attrNameLst>
                                          <p:attrName>style.visibility</p:attrName>
                                        </p:attrNameLst>
                                      </p:cBhvr>
                                      <p:to>
                                        <p:strVal val="visible"/>
                                      </p:to>
                                    </p:set>
                                    <p:animEffect transition="in" filter="dissolve">
                                      <p:cBhvr>
                                        <p:cTn id="24" dur="500"/>
                                        <p:tgtEl>
                                          <p:spTgt spid="150546"/>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150548"/>
                                        </p:tgtEl>
                                        <p:attrNameLst>
                                          <p:attrName>style.visibility</p:attrName>
                                        </p:attrNameLst>
                                      </p:cBhvr>
                                      <p:to>
                                        <p:strVal val="visible"/>
                                      </p:to>
                                    </p:set>
                                    <p:animEffect transition="in" filter="dissolve">
                                      <p:cBhvr>
                                        <p:cTn id="28" dur="500"/>
                                        <p:tgtEl>
                                          <p:spTgt spid="150548"/>
                                        </p:tgtEl>
                                      </p:cBhvr>
                                    </p:animEffect>
                                  </p:childTnLst>
                                </p:cTn>
                              </p:par>
                            </p:childTnLst>
                          </p:cTn>
                        </p:par>
                        <p:par>
                          <p:cTn id="29" fill="hold" nodeType="afterGroup">
                            <p:stCondLst>
                              <p:cond delay="2500"/>
                            </p:stCondLst>
                            <p:childTnLst>
                              <p:par>
                                <p:cTn id="30" presetID="9" presetClass="entr" presetSubtype="0" fill="hold" nodeType="afterEffect">
                                  <p:stCondLst>
                                    <p:cond delay="0"/>
                                  </p:stCondLst>
                                  <p:childTnLst>
                                    <p:set>
                                      <p:cBhvr>
                                        <p:cTn id="31" dur="1" fill="hold">
                                          <p:stCondLst>
                                            <p:cond delay="0"/>
                                          </p:stCondLst>
                                        </p:cTn>
                                        <p:tgtEl>
                                          <p:spTgt spid="150547"/>
                                        </p:tgtEl>
                                        <p:attrNameLst>
                                          <p:attrName>style.visibility</p:attrName>
                                        </p:attrNameLst>
                                      </p:cBhvr>
                                      <p:to>
                                        <p:strVal val="visible"/>
                                      </p:to>
                                    </p:set>
                                    <p:animEffect transition="in" filter="dissolve">
                                      <p:cBhvr>
                                        <p:cTn id="32" dur="500"/>
                                        <p:tgtEl>
                                          <p:spTgt spid="150547"/>
                                        </p:tgtEl>
                                      </p:cBhvr>
                                    </p:animEffect>
                                  </p:childTnLst>
                                </p:cTn>
                              </p:par>
                            </p:childTnLst>
                          </p:cTn>
                        </p:par>
                        <p:par>
                          <p:cTn id="33" fill="hold" nodeType="afterGroup">
                            <p:stCondLst>
                              <p:cond delay="3000"/>
                            </p:stCondLst>
                            <p:childTnLst>
                              <p:par>
                                <p:cTn id="34" presetID="9" presetClass="entr" presetSubtype="0" fill="hold" nodeType="afterEffect">
                                  <p:stCondLst>
                                    <p:cond delay="0"/>
                                  </p:stCondLst>
                                  <p:childTnLst>
                                    <p:set>
                                      <p:cBhvr>
                                        <p:cTn id="35" dur="1" fill="hold">
                                          <p:stCondLst>
                                            <p:cond delay="0"/>
                                          </p:stCondLst>
                                        </p:cTn>
                                        <p:tgtEl>
                                          <p:spTgt spid="150549"/>
                                        </p:tgtEl>
                                        <p:attrNameLst>
                                          <p:attrName>style.visibility</p:attrName>
                                        </p:attrNameLst>
                                      </p:cBhvr>
                                      <p:to>
                                        <p:strVal val="visible"/>
                                      </p:to>
                                    </p:set>
                                    <p:animEffect transition="in" filter="dissolve">
                                      <p:cBhvr>
                                        <p:cTn id="36" dur="500"/>
                                        <p:tgtEl>
                                          <p:spTgt spid="150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0540"/>
                                        </p:tgtEl>
                                        <p:attrNameLst>
                                          <p:attrName>style.visibility</p:attrName>
                                        </p:attrNameLst>
                                      </p:cBhvr>
                                      <p:to>
                                        <p:strVal val="visible"/>
                                      </p:to>
                                    </p:set>
                                    <p:animEffect transition="in" filter="dissolve">
                                      <p:cBhvr>
                                        <p:cTn id="41" dur="500"/>
                                        <p:tgtEl>
                                          <p:spTgt spid="15054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0541"/>
                                        </p:tgtEl>
                                        <p:attrNameLst>
                                          <p:attrName>style.visibility</p:attrName>
                                        </p:attrNameLst>
                                      </p:cBhvr>
                                      <p:to>
                                        <p:strVal val="visible"/>
                                      </p:to>
                                    </p:set>
                                    <p:animEffect transition="in" filter="dissolve">
                                      <p:cBhvr>
                                        <p:cTn id="46" dur="500"/>
                                        <p:tgtEl>
                                          <p:spTgt spid="150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0542"/>
                                        </p:tgtEl>
                                        <p:attrNameLst>
                                          <p:attrName>style.visibility</p:attrName>
                                        </p:attrNameLst>
                                      </p:cBhvr>
                                      <p:to>
                                        <p:strVal val="visible"/>
                                      </p:to>
                                    </p:set>
                                    <p:animEffect transition="in" filter="dissolve">
                                      <p:cBhvr>
                                        <p:cTn id="51" dur="500"/>
                                        <p:tgtEl>
                                          <p:spTgt spid="15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autoUpdateAnimBg="0"/>
      <p:bldP spid="150543" grpId="0" animBg="1" autoUpdateAnimBg="0"/>
      <p:bldP spid="150544" grpId="0" animBg="1" autoUpdateAnimBg="0"/>
      <p:bldP spid="150545" grpId="0" animBg="1" autoUpdateAnimBg="0"/>
      <p:bldP spid="150540" grpId="0" animBg="1" autoUpdateAnimBg="0"/>
      <p:bldP spid="150542" grpId="0" animBg="1" autoUpdateAnimBg="0"/>
      <p:bldP spid="15054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9B22127D-0038-5E44-8D02-F5F6F5450F93}"/>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0" name="Foliennummernplatzhalter 3">
            <a:extLst>
              <a:ext uri="{FF2B5EF4-FFF2-40B4-BE49-F238E27FC236}">
                <a16:creationId xmlns:a16="http://schemas.microsoft.com/office/drawing/2014/main" id="{56FC4721-60D0-5148-821E-7DA157CA1AEA}"/>
              </a:ext>
            </a:extLst>
          </p:cNvPr>
          <p:cNvSpPr>
            <a:spLocks noGrp="1"/>
          </p:cNvSpPr>
          <p:nvPr>
            <p:ph type="sldNum" sz="quarter" idx="11"/>
          </p:nvPr>
        </p:nvSpPr>
        <p:spPr/>
        <p:txBody>
          <a:bodyPr/>
          <a:lstStyle/>
          <a:p>
            <a:fld id="{638020EF-8C1E-8942-B828-9F3B596F82CB}" type="slidenum">
              <a:rPr lang="en-US" altLang="de-DE"/>
              <a:pPr/>
              <a:t>12</a:t>
            </a:fld>
            <a:endParaRPr lang="en-US" altLang="de-DE" b="0"/>
          </a:p>
        </p:txBody>
      </p:sp>
      <p:sp>
        <p:nvSpPr>
          <p:cNvPr id="152579" name="Text Box 3">
            <a:extLst>
              <a:ext uri="{FF2B5EF4-FFF2-40B4-BE49-F238E27FC236}">
                <a16:creationId xmlns:a16="http://schemas.microsoft.com/office/drawing/2014/main" id="{F78789C9-6806-C34A-8443-020CD62A5F5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2582" name="Rectangle 6">
            <a:extLst>
              <a:ext uri="{FF2B5EF4-FFF2-40B4-BE49-F238E27FC236}">
                <a16:creationId xmlns:a16="http://schemas.microsoft.com/office/drawing/2014/main" id="{88389BFF-CBC3-ED44-B8E1-701DF163F3CB}"/>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2583" name="Object 7">
            <a:extLst>
              <a:ext uri="{FF2B5EF4-FFF2-40B4-BE49-F238E27FC236}">
                <a16:creationId xmlns:a16="http://schemas.microsoft.com/office/drawing/2014/main" id="{0E1128EE-8C62-D344-9E6B-DA2821E43766}"/>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2588"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4" name="Rectangle 8">
            <a:extLst>
              <a:ext uri="{FF2B5EF4-FFF2-40B4-BE49-F238E27FC236}">
                <a16:creationId xmlns:a16="http://schemas.microsoft.com/office/drawing/2014/main" id="{394C95A9-35D9-A543-A2B9-578DA74AD664}"/>
              </a:ext>
            </a:extLst>
          </p:cNvPr>
          <p:cNvSpPr>
            <a:spLocks noChangeArrowheads="1"/>
          </p:cNvSpPr>
          <p:nvPr/>
        </p:nvSpPr>
        <p:spPr bwMode="auto">
          <a:xfrm>
            <a:off x="2209800" y="1447800"/>
            <a:ext cx="6781800" cy="1565275"/>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Qualitätssicherung </a:t>
            </a:r>
          </a:p>
          <a:p>
            <a:pPr algn="ctr"/>
            <a:r>
              <a:rPr lang="de-DE" altLang="de-DE" sz="3000" b="1">
                <a:latin typeface="Arial" panose="020B0604020202020204" pitchFamily="34" charset="0"/>
              </a:rPr>
              <a:t>vs. </a:t>
            </a:r>
          </a:p>
          <a:p>
            <a:pPr algn="ctr"/>
            <a:r>
              <a:rPr lang="de-DE" altLang="de-DE" sz="3000" b="1">
                <a:latin typeface="Arial" panose="020B0604020202020204" pitchFamily="34" charset="0"/>
              </a:rPr>
              <a:t>Rechenschaftslegung</a:t>
            </a:r>
          </a:p>
        </p:txBody>
      </p:sp>
      <p:sp>
        <p:nvSpPr>
          <p:cNvPr id="152585" name="Rectangle 9">
            <a:extLst>
              <a:ext uri="{FF2B5EF4-FFF2-40B4-BE49-F238E27FC236}">
                <a16:creationId xmlns:a16="http://schemas.microsoft.com/office/drawing/2014/main" id="{E1036B01-BF64-C248-AAF1-26907F021CFF}"/>
              </a:ext>
            </a:extLst>
          </p:cNvPr>
          <p:cNvSpPr>
            <a:spLocks noChangeArrowheads="1"/>
          </p:cNvSpPr>
          <p:nvPr/>
        </p:nvSpPr>
        <p:spPr bwMode="auto">
          <a:xfrm>
            <a:off x="3949700" y="3457575"/>
            <a:ext cx="5002213"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Evaluation </a:t>
            </a:r>
          </a:p>
        </p:txBody>
      </p:sp>
      <p:sp>
        <p:nvSpPr>
          <p:cNvPr id="152586" name="Rectangle 10">
            <a:extLst>
              <a:ext uri="{FF2B5EF4-FFF2-40B4-BE49-F238E27FC236}">
                <a16:creationId xmlns:a16="http://schemas.microsoft.com/office/drawing/2014/main" id="{F5C925C6-38BE-D648-B303-E37BCC448A9D}"/>
              </a:ext>
            </a:extLst>
          </p:cNvPr>
          <p:cNvSpPr>
            <a:spLocks noChangeArrowheads="1"/>
          </p:cNvSpPr>
          <p:nvPr/>
        </p:nvSpPr>
        <p:spPr bwMode="auto">
          <a:xfrm>
            <a:off x="3949700" y="4603750"/>
            <a:ext cx="5002213"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Akkreditierung</a:t>
            </a:r>
          </a:p>
        </p:txBody>
      </p:sp>
      <p:sp>
        <p:nvSpPr>
          <p:cNvPr id="152587" name="Rectangle 11">
            <a:extLst>
              <a:ext uri="{FF2B5EF4-FFF2-40B4-BE49-F238E27FC236}">
                <a16:creationId xmlns:a16="http://schemas.microsoft.com/office/drawing/2014/main" id="{A4033D99-00B7-BB4C-9717-A4FF64DECB5D}"/>
              </a:ext>
            </a:extLst>
          </p:cNvPr>
          <p:cNvSpPr>
            <a:spLocks noChangeArrowheads="1"/>
          </p:cNvSpPr>
          <p:nvPr/>
        </p:nvSpPr>
        <p:spPr bwMode="auto">
          <a:xfrm>
            <a:off x="3949700" y="5749925"/>
            <a:ext cx="5002213"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Ranking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Effect transition="in" filter="box(out)">
                                      <p:cBhvr>
                                        <p:cTn id="13" dur="500"/>
                                        <p:tgtEl>
                                          <p:spTgt spid="1525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2585"/>
                                        </p:tgtEl>
                                        <p:attrNameLst>
                                          <p:attrName>style.visibility</p:attrName>
                                        </p:attrNameLst>
                                      </p:cBhvr>
                                      <p:to>
                                        <p:strVal val="visible"/>
                                      </p:to>
                                    </p:set>
                                    <p:animEffect transition="in" filter="box(out)">
                                      <p:cBhvr>
                                        <p:cTn id="18" dur="500"/>
                                        <p:tgtEl>
                                          <p:spTgt spid="152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2586"/>
                                        </p:tgtEl>
                                        <p:attrNameLst>
                                          <p:attrName>style.visibility</p:attrName>
                                        </p:attrNameLst>
                                      </p:cBhvr>
                                      <p:to>
                                        <p:strVal val="visible"/>
                                      </p:to>
                                    </p:set>
                                    <p:animEffect transition="in" filter="box(out)">
                                      <p:cBhvr>
                                        <p:cTn id="23" dur="500"/>
                                        <p:tgtEl>
                                          <p:spTgt spid="1525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2587"/>
                                        </p:tgtEl>
                                        <p:attrNameLst>
                                          <p:attrName>style.visibility</p:attrName>
                                        </p:attrNameLst>
                                      </p:cBhvr>
                                      <p:to>
                                        <p:strVal val="visible"/>
                                      </p:to>
                                    </p:set>
                                    <p:animEffect transition="in" filter="box(out)">
                                      <p:cBhvr>
                                        <p:cTn id="28" dur="5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autoUpdateAnimBg="0"/>
      <p:bldP spid="152585" grpId="0" animBg="1" autoUpdateAnimBg="0"/>
      <p:bldP spid="152586" grpId="0" animBg="1" autoUpdateAnimBg="0"/>
      <p:bldP spid="15258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 name="Datumsplatzhalter 2">
            <a:extLst>
              <a:ext uri="{FF2B5EF4-FFF2-40B4-BE49-F238E27FC236}">
                <a16:creationId xmlns:a16="http://schemas.microsoft.com/office/drawing/2014/main" id="{A4DDAC6D-B5EC-CE41-892A-580F0A75D5D4}"/>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21" name="Foliennummernplatzhalter 3">
            <a:extLst>
              <a:ext uri="{FF2B5EF4-FFF2-40B4-BE49-F238E27FC236}">
                <a16:creationId xmlns:a16="http://schemas.microsoft.com/office/drawing/2014/main" id="{FC7AFC90-0369-594D-A68B-2AFA431969F6}"/>
              </a:ext>
            </a:extLst>
          </p:cNvPr>
          <p:cNvSpPr>
            <a:spLocks noGrp="1"/>
          </p:cNvSpPr>
          <p:nvPr>
            <p:ph type="sldNum" sz="quarter" idx="11"/>
          </p:nvPr>
        </p:nvSpPr>
        <p:spPr/>
        <p:txBody>
          <a:bodyPr/>
          <a:lstStyle/>
          <a:p>
            <a:fld id="{213A6ED3-D1BC-134B-980F-D3FB12CB9A8D}" type="slidenum">
              <a:rPr lang="en-US" altLang="de-DE"/>
              <a:pPr/>
              <a:t>13</a:t>
            </a:fld>
            <a:endParaRPr lang="en-US" altLang="de-DE" b="0"/>
          </a:p>
        </p:txBody>
      </p:sp>
      <p:pic>
        <p:nvPicPr>
          <p:cNvPr id="154626" name="Picture 2">
            <a:extLst>
              <a:ext uri="{FF2B5EF4-FFF2-40B4-BE49-F238E27FC236}">
                <a16:creationId xmlns:a16="http://schemas.microsoft.com/office/drawing/2014/main" id="{EF23E23A-A3A2-7648-BA7D-52DAE7DC7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2581275"/>
            <a:ext cx="7373937"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154628" name="Text Box 4">
            <a:extLst>
              <a:ext uri="{FF2B5EF4-FFF2-40B4-BE49-F238E27FC236}">
                <a16:creationId xmlns:a16="http://schemas.microsoft.com/office/drawing/2014/main" id="{1703A6D2-E89B-D046-ABE0-4C77FD11478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4631" name="Rectangle 7">
            <a:extLst>
              <a:ext uri="{FF2B5EF4-FFF2-40B4-BE49-F238E27FC236}">
                <a16:creationId xmlns:a16="http://schemas.microsoft.com/office/drawing/2014/main" id="{0D3B29A1-4761-F84E-95E8-60E32E506F8A}"/>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4632" name="Object 8">
            <a:extLst>
              <a:ext uri="{FF2B5EF4-FFF2-40B4-BE49-F238E27FC236}">
                <a16:creationId xmlns:a16="http://schemas.microsoft.com/office/drawing/2014/main" id="{CB54983B-0977-F941-A377-F3BFA9513C1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4647" name="Clip" r:id="rId5" imgW="1092200" imgH="1066800" progId="MS_ClipArt_Gallery.2">
                  <p:embed/>
                </p:oleObj>
              </mc:Choice>
              <mc:Fallback>
                <p:oleObj name="Clip" r:id="rId5" imgW="1092200" imgH="1066800" progId="MS_ClipArt_Gallery.2">
                  <p:embed/>
                  <p:pic>
                    <p:nvPicPr>
                      <p:cNvPr id="0" name="Object 8"/>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33" name="Rectangle 9">
            <a:extLst>
              <a:ext uri="{FF2B5EF4-FFF2-40B4-BE49-F238E27FC236}">
                <a16:creationId xmlns:a16="http://schemas.microsoft.com/office/drawing/2014/main" id="{75D96883-4269-154B-B0EA-5CD301DF75BE}"/>
              </a:ext>
            </a:extLst>
          </p:cNvPr>
          <p:cNvSpPr>
            <a:spLocks noChangeArrowheads="1"/>
          </p:cNvSpPr>
          <p:nvPr/>
        </p:nvSpPr>
        <p:spPr bwMode="auto">
          <a:xfrm>
            <a:off x="2209800" y="153035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Rankings</a:t>
            </a:r>
          </a:p>
        </p:txBody>
      </p:sp>
      <p:sp>
        <p:nvSpPr>
          <p:cNvPr id="154634" name="Rectangle 10">
            <a:extLst>
              <a:ext uri="{FF2B5EF4-FFF2-40B4-BE49-F238E27FC236}">
                <a16:creationId xmlns:a16="http://schemas.microsoft.com/office/drawing/2014/main" id="{E27DFF5B-C9B4-294B-A2BF-5A2BB855F94B}"/>
              </a:ext>
            </a:extLst>
          </p:cNvPr>
          <p:cNvSpPr>
            <a:spLocks noChangeArrowheads="1"/>
          </p:cNvSpPr>
          <p:nvPr/>
        </p:nvSpPr>
        <p:spPr bwMode="auto">
          <a:xfrm>
            <a:off x="1417638" y="53467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Keine Einzelplätze, </a:t>
            </a:r>
          </a:p>
          <a:p>
            <a:r>
              <a:rPr lang="de-DE" altLang="de-DE" sz="2800" b="1">
                <a:latin typeface="Arial" panose="020B0604020202020204" pitchFamily="34" charset="0"/>
              </a:rPr>
              <a:t>sondern</a:t>
            </a:r>
          </a:p>
          <a:p>
            <a:r>
              <a:rPr lang="de-DE" altLang="de-DE" sz="2800" b="1">
                <a:latin typeface="Arial" panose="020B0604020202020204" pitchFamily="34" charset="0"/>
              </a:rPr>
              <a:t>„Michelinsterne“</a:t>
            </a:r>
          </a:p>
        </p:txBody>
      </p:sp>
      <p:sp>
        <p:nvSpPr>
          <p:cNvPr id="154635" name="Rectangle 11">
            <a:extLst>
              <a:ext uri="{FF2B5EF4-FFF2-40B4-BE49-F238E27FC236}">
                <a16:creationId xmlns:a16="http://schemas.microsoft.com/office/drawing/2014/main" id="{3B785CC8-29BD-4545-842A-BEB67EF285A0}"/>
              </a:ext>
            </a:extLst>
          </p:cNvPr>
          <p:cNvSpPr>
            <a:spLocks noChangeArrowheads="1"/>
          </p:cNvSpPr>
          <p:nvPr/>
        </p:nvSpPr>
        <p:spPr bwMode="auto">
          <a:xfrm>
            <a:off x="5192713" y="53467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Ranggruppen </a:t>
            </a:r>
          </a:p>
          <a:p>
            <a:r>
              <a:rPr lang="de-DE" altLang="de-DE" sz="2800" b="1">
                <a:latin typeface="Arial" panose="020B0604020202020204" pitchFamily="34" charset="0"/>
              </a:rPr>
              <a:t>Spitze      Mittel </a:t>
            </a:r>
          </a:p>
          <a:p>
            <a:r>
              <a:rPr lang="de-DE" altLang="de-DE" sz="2800" b="1">
                <a:latin typeface="Arial" panose="020B0604020202020204" pitchFamily="34" charset="0"/>
              </a:rPr>
              <a:t>Schluss</a:t>
            </a:r>
          </a:p>
        </p:txBody>
      </p:sp>
      <p:sp>
        <p:nvSpPr>
          <p:cNvPr id="154636" name="Rectangle 12">
            <a:extLst>
              <a:ext uri="{FF2B5EF4-FFF2-40B4-BE49-F238E27FC236}">
                <a16:creationId xmlns:a16="http://schemas.microsoft.com/office/drawing/2014/main" id="{7E2FF679-38ED-E844-B6E9-996142378DF6}"/>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7" name="Rectangle 13">
            <a:extLst>
              <a:ext uri="{FF2B5EF4-FFF2-40B4-BE49-F238E27FC236}">
                <a16:creationId xmlns:a16="http://schemas.microsoft.com/office/drawing/2014/main" id="{D99CDD0F-E5F0-7947-A486-BC6CDE341479}"/>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8" name="Rectangle 14">
            <a:extLst>
              <a:ext uri="{FF2B5EF4-FFF2-40B4-BE49-F238E27FC236}">
                <a16:creationId xmlns:a16="http://schemas.microsoft.com/office/drawing/2014/main" id="{D2AA954B-EB2D-0F4F-9D5B-08BAA390D53F}"/>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39" name="Rectangle 15">
            <a:extLst>
              <a:ext uri="{FF2B5EF4-FFF2-40B4-BE49-F238E27FC236}">
                <a16:creationId xmlns:a16="http://schemas.microsoft.com/office/drawing/2014/main" id="{214D34AE-9AB6-6940-8158-E25A25BA832F}"/>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40" name="Rectangle 16">
            <a:extLst>
              <a:ext uri="{FF2B5EF4-FFF2-40B4-BE49-F238E27FC236}">
                <a16:creationId xmlns:a16="http://schemas.microsoft.com/office/drawing/2014/main" id="{67E5421D-ABB6-B741-B712-7C56D1547C01}"/>
              </a:ext>
            </a:extLst>
          </p:cNvPr>
          <p:cNvSpPr>
            <a:spLocks noChangeArrowheads="1"/>
          </p:cNvSpPr>
          <p:nvPr/>
        </p:nvSpPr>
        <p:spPr bwMode="auto">
          <a:xfrm>
            <a:off x="1417638" y="393065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Forschung  &amp; Lehre</a:t>
            </a:r>
          </a:p>
          <a:p>
            <a:r>
              <a:rPr lang="de-DE" altLang="de-DE" sz="2800" b="1">
                <a:latin typeface="Arial" panose="020B0604020202020204" pitchFamily="34" charset="0"/>
              </a:rPr>
              <a:t>falsch</a:t>
            </a:r>
          </a:p>
        </p:txBody>
      </p:sp>
      <p:sp>
        <p:nvSpPr>
          <p:cNvPr id="154641" name="Rectangle 17">
            <a:extLst>
              <a:ext uri="{FF2B5EF4-FFF2-40B4-BE49-F238E27FC236}">
                <a16:creationId xmlns:a16="http://schemas.microsoft.com/office/drawing/2014/main" id="{C43EC443-468B-9040-BEAA-8F8AF5CBA65D}"/>
              </a:ext>
            </a:extLst>
          </p:cNvPr>
          <p:cNvSpPr>
            <a:spLocks noChangeArrowheads="1"/>
          </p:cNvSpPr>
          <p:nvPr/>
        </p:nvSpPr>
        <p:spPr bwMode="auto">
          <a:xfrm>
            <a:off x="1417638" y="25146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Uni-Gesamtrankings</a:t>
            </a:r>
          </a:p>
          <a:p>
            <a:r>
              <a:rPr lang="de-DE" altLang="de-DE" sz="2800" b="1">
                <a:latin typeface="Arial" panose="020B0604020202020204" pitchFamily="34" charset="0"/>
              </a:rPr>
              <a:t>fragwürdig</a:t>
            </a:r>
            <a:endParaRPr lang="de-DE" altLang="de-DE"/>
          </a:p>
        </p:txBody>
      </p:sp>
      <p:sp>
        <p:nvSpPr>
          <p:cNvPr id="154642" name="Rectangle 18">
            <a:extLst>
              <a:ext uri="{FF2B5EF4-FFF2-40B4-BE49-F238E27FC236}">
                <a16:creationId xmlns:a16="http://schemas.microsoft.com/office/drawing/2014/main" id="{D6A621A5-ED65-E146-A6ED-2BFBD47CC955}"/>
              </a:ext>
            </a:extLst>
          </p:cNvPr>
          <p:cNvSpPr>
            <a:spLocks noChangeArrowheads="1"/>
          </p:cNvSpPr>
          <p:nvPr/>
        </p:nvSpPr>
        <p:spPr bwMode="auto">
          <a:xfrm>
            <a:off x="5192713" y="393065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multidimensionales </a:t>
            </a:r>
          </a:p>
          <a:p>
            <a:r>
              <a:rPr lang="de-DE" altLang="de-DE" sz="2800" b="1">
                <a:latin typeface="Arial" panose="020B0604020202020204" pitchFamily="34" charset="0"/>
              </a:rPr>
              <a:t>Ranking</a:t>
            </a:r>
          </a:p>
        </p:txBody>
      </p:sp>
      <p:sp>
        <p:nvSpPr>
          <p:cNvPr id="154643" name="Rectangle 19">
            <a:extLst>
              <a:ext uri="{FF2B5EF4-FFF2-40B4-BE49-F238E27FC236}">
                <a16:creationId xmlns:a16="http://schemas.microsoft.com/office/drawing/2014/main" id="{DFB190EA-507D-B948-A331-19BEFEBC881D}"/>
              </a:ext>
            </a:extLst>
          </p:cNvPr>
          <p:cNvSpPr>
            <a:spLocks noChangeArrowheads="1"/>
          </p:cNvSpPr>
          <p:nvPr/>
        </p:nvSpPr>
        <p:spPr bwMode="auto">
          <a:xfrm>
            <a:off x="5192713" y="25146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nur fachbezogen</a:t>
            </a:r>
          </a:p>
        </p:txBody>
      </p:sp>
      <p:sp>
        <p:nvSpPr>
          <p:cNvPr id="154644" name="Rectangle 20">
            <a:extLst>
              <a:ext uri="{FF2B5EF4-FFF2-40B4-BE49-F238E27FC236}">
                <a16:creationId xmlns:a16="http://schemas.microsoft.com/office/drawing/2014/main" id="{15587742-1D11-D841-9834-C830426809D1}"/>
              </a:ext>
            </a:extLst>
          </p:cNvPr>
          <p:cNvSpPr>
            <a:spLocks noChangeArrowheads="1"/>
          </p:cNvSpPr>
          <p:nvPr/>
        </p:nvSpPr>
        <p:spPr bwMode="auto">
          <a:xfrm>
            <a:off x="6477000" y="58547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5" name="Rectangle 21">
            <a:extLst>
              <a:ext uri="{FF2B5EF4-FFF2-40B4-BE49-F238E27FC236}">
                <a16:creationId xmlns:a16="http://schemas.microsoft.com/office/drawing/2014/main" id="{8F8A924B-9205-5341-BFFB-B05FA8946E2E}"/>
              </a:ext>
            </a:extLst>
          </p:cNvPr>
          <p:cNvSpPr>
            <a:spLocks noChangeArrowheads="1"/>
          </p:cNvSpPr>
          <p:nvPr/>
        </p:nvSpPr>
        <p:spPr bwMode="auto">
          <a:xfrm>
            <a:off x="8077200" y="58547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6" name="Rectangle 22">
            <a:extLst>
              <a:ext uri="{FF2B5EF4-FFF2-40B4-BE49-F238E27FC236}">
                <a16:creationId xmlns:a16="http://schemas.microsoft.com/office/drawing/2014/main" id="{928BB4DB-F27D-164F-9C2E-811A876B71FA}"/>
              </a:ext>
            </a:extLst>
          </p:cNvPr>
          <p:cNvSpPr>
            <a:spLocks noChangeArrowheads="1"/>
          </p:cNvSpPr>
          <p:nvPr/>
        </p:nvSpPr>
        <p:spPr bwMode="auto">
          <a:xfrm>
            <a:off x="6781800" y="62484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4633"/>
                                        </p:tgtEl>
                                        <p:attrNameLst>
                                          <p:attrName>style.visibility</p:attrName>
                                        </p:attrNameLst>
                                      </p:cBhvr>
                                      <p:to>
                                        <p:strVal val="visible"/>
                                      </p:to>
                                    </p:set>
                                    <p:animEffect transition="in" filter="box(out)">
                                      <p:cBhvr>
                                        <p:cTn id="7" dur="500"/>
                                        <p:tgtEl>
                                          <p:spTgt spid="1546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54626"/>
                                        </p:tgtEl>
                                        <p:attrNameLst>
                                          <p:attrName>style.visibility</p:attrName>
                                        </p:attrNameLst>
                                      </p:cBhvr>
                                      <p:to>
                                        <p:strVal val="visible"/>
                                      </p:to>
                                    </p:set>
                                    <p:animEffect transition="in" filter="box(out)">
                                      <p:cBhvr>
                                        <p:cTn id="12" dur="500"/>
                                        <p:tgtEl>
                                          <p:spTgt spid="1546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4641"/>
                                        </p:tgtEl>
                                        <p:attrNameLst>
                                          <p:attrName>style.visibility</p:attrName>
                                        </p:attrNameLst>
                                      </p:cBhvr>
                                      <p:to>
                                        <p:strVal val="visible"/>
                                      </p:to>
                                    </p:set>
                                    <p:animEffect transition="in" filter="box(out)">
                                      <p:cBhvr>
                                        <p:cTn id="17" dur="500"/>
                                        <p:tgtEl>
                                          <p:spTgt spid="1546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4643"/>
                                        </p:tgtEl>
                                        <p:attrNameLst>
                                          <p:attrName>style.visibility</p:attrName>
                                        </p:attrNameLst>
                                      </p:cBhvr>
                                      <p:to>
                                        <p:strVal val="visible"/>
                                      </p:to>
                                    </p:set>
                                    <p:animEffect transition="in" filter="box(out)">
                                      <p:cBhvr>
                                        <p:cTn id="22" dur="500"/>
                                        <p:tgtEl>
                                          <p:spTgt spid="1546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4640"/>
                                        </p:tgtEl>
                                        <p:attrNameLst>
                                          <p:attrName>style.visibility</p:attrName>
                                        </p:attrNameLst>
                                      </p:cBhvr>
                                      <p:to>
                                        <p:strVal val="visible"/>
                                      </p:to>
                                    </p:set>
                                    <p:animEffect transition="in" filter="box(out)">
                                      <p:cBhvr>
                                        <p:cTn id="27" dur="500"/>
                                        <p:tgtEl>
                                          <p:spTgt spid="154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4642"/>
                                        </p:tgtEl>
                                        <p:attrNameLst>
                                          <p:attrName>style.visibility</p:attrName>
                                        </p:attrNameLst>
                                      </p:cBhvr>
                                      <p:to>
                                        <p:strVal val="visible"/>
                                      </p:to>
                                    </p:set>
                                    <p:animEffect transition="in" filter="box(out)">
                                      <p:cBhvr>
                                        <p:cTn id="32" dur="500"/>
                                        <p:tgtEl>
                                          <p:spTgt spid="1546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4634"/>
                                        </p:tgtEl>
                                        <p:attrNameLst>
                                          <p:attrName>style.visibility</p:attrName>
                                        </p:attrNameLst>
                                      </p:cBhvr>
                                      <p:to>
                                        <p:strVal val="visible"/>
                                      </p:to>
                                    </p:set>
                                    <p:animEffect transition="in" filter="box(out)">
                                      <p:cBhvr>
                                        <p:cTn id="37" dur="500"/>
                                        <p:tgtEl>
                                          <p:spTgt spid="154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54635"/>
                                        </p:tgtEl>
                                        <p:attrNameLst>
                                          <p:attrName>style.visibility</p:attrName>
                                        </p:attrNameLst>
                                      </p:cBhvr>
                                      <p:to>
                                        <p:strVal val="visible"/>
                                      </p:to>
                                    </p:set>
                                    <p:animEffect transition="in" filter="box(out)">
                                      <p:cBhvr>
                                        <p:cTn id="42" dur="500"/>
                                        <p:tgtEl>
                                          <p:spTgt spid="1546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nodePh="1">
                                  <p:stCondLst>
                                    <p:cond delay="0"/>
                                  </p:stCondLst>
                                  <p:endCondLst>
                                    <p:cond evt="begin" delay="0">
                                      <p:tn val="45"/>
                                    </p:cond>
                                  </p:endCondLst>
                                  <p:childTnLst>
                                    <p:set>
                                      <p:cBhvr>
                                        <p:cTn id="46" dur="1" fill="hold">
                                          <p:stCondLst>
                                            <p:cond delay="0"/>
                                          </p:stCondLst>
                                        </p:cTn>
                                        <p:tgtEl>
                                          <p:spTgt spid="154638"/>
                                        </p:tgtEl>
                                        <p:attrNameLst>
                                          <p:attrName>style.visibility</p:attrName>
                                        </p:attrNameLst>
                                      </p:cBhvr>
                                      <p:to>
                                        <p:strVal val="visible"/>
                                      </p:to>
                                    </p:set>
                                    <p:anim calcmode="lin" valueType="num">
                                      <p:cBhvr additive="base">
                                        <p:cTn id="47" dur="500" fill="hold"/>
                                        <p:tgtEl>
                                          <p:spTgt spid="154638"/>
                                        </p:tgtEl>
                                        <p:attrNameLst>
                                          <p:attrName>ppt_x</p:attrName>
                                        </p:attrNameLst>
                                      </p:cBhvr>
                                      <p:tavLst>
                                        <p:tav tm="0">
                                          <p:val>
                                            <p:strVal val="0-#ppt_w/2"/>
                                          </p:val>
                                        </p:tav>
                                        <p:tav tm="100000">
                                          <p:val>
                                            <p:strVal val="#ppt_x"/>
                                          </p:val>
                                        </p:tav>
                                      </p:tavLst>
                                    </p:anim>
                                    <p:anim calcmode="lin" valueType="num">
                                      <p:cBhvr additive="base">
                                        <p:cTn id="48" dur="500" fill="hold"/>
                                        <p:tgtEl>
                                          <p:spTgt spid="15463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nodePh="1">
                                  <p:stCondLst>
                                    <p:cond delay="0"/>
                                  </p:stCondLst>
                                  <p:endCondLst>
                                    <p:cond evt="begin" delay="0">
                                      <p:tn val="51"/>
                                    </p:cond>
                                  </p:endCondLst>
                                  <p:childTnLst>
                                    <p:set>
                                      <p:cBhvr>
                                        <p:cTn id="52" dur="1" fill="hold">
                                          <p:stCondLst>
                                            <p:cond delay="0"/>
                                          </p:stCondLst>
                                        </p:cTn>
                                        <p:tgtEl>
                                          <p:spTgt spid="154639"/>
                                        </p:tgtEl>
                                        <p:attrNameLst>
                                          <p:attrName>style.visibility</p:attrName>
                                        </p:attrNameLst>
                                      </p:cBhvr>
                                      <p:to>
                                        <p:strVal val="visible"/>
                                      </p:to>
                                    </p:set>
                                    <p:anim calcmode="lin" valueType="num">
                                      <p:cBhvr additive="base">
                                        <p:cTn id="53" dur="500" fill="hold"/>
                                        <p:tgtEl>
                                          <p:spTgt spid="154639"/>
                                        </p:tgtEl>
                                        <p:attrNameLst>
                                          <p:attrName>ppt_x</p:attrName>
                                        </p:attrNameLst>
                                      </p:cBhvr>
                                      <p:tavLst>
                                        <p:tav tm="0">
                                          <p:val>
                                            <p:strVal val="0-#ppt_w/2"/>
                                          </p:val>
                                        </p:tav>
                                        <p:tav tm="100000">
                                          <p:val>
                                            <p:strVal val="#ppt_x"/>
                                          </p:val>
                                        </p:tav>
                                      </p:tavLst>
                                    </p:anim>
                                    <p:anim calcmode="lin" valueType="num">
                                      <p:cBhvr additive="base">
                                        <p:cTn id="54" dur="500" fill="hold"/>
                                        <p:tgtEl>
                                          <p:spTgt spid="154639"/>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nodePh="1">
                                  <p:stCondLst>
                                    <p:cond delay="0"/>
                                  </p:stCondLst>
                                  <p:endCondLst>
                                    <p:cond evt="begin" delay="0">
                                      <p:tn val="57"/>
                                    </p:cond>
                                  </p:endCondLst>
                                  <p:childTnLst>
                                    <p:set>
                                      <p:cBhvr>
                                        <p:cTn id="58" dur="1" fill="hold">
                                          <p:stCondLst>
                                            <p:cond delay="0"/>
                                          </p:stCondLst>
                                        </p:cTn>
                                        <p:tgtEl>
                                          <p:spTgt spid="154636"/>
                                        </p:tgtEl>
                                        <p:attrNameLst>
                                          <p:attrName>style.visibility</p:attrName>
                                        </p:attrNameLst>
                                      </p:cBhvr>
                                      <p:to>
                                        <p:strVal val="visible"/>
                                      </p:to>
                                    </p:set>
                                    <p:anim calcmode="lin" valueType="num">
                                      <p:cBhvr additive="base">
                                        <p:cTn id="59" dur="500" fill="hold"/>
                                        <p:tgtEl>
                                          <p:spTgt spid="154636"/>
                                        </p:tgtEl>
                                        <p:attrNameLst>
                                          <p:attrName>ppt_x</p:attrName>
                                        </p:attrNameLst>
                                      </p:cBhvr>
                                      <p:tavLst>
                                        <p:tav tm="0">
                                          <p:val>
                                            <p:strVal val="1+#ppt_w/2"/>
                                          </p:val>
                                        </p:tav>
                                        <p:tav tm="100000">
                                          <p:val>
                                            <p:strVal val="#ppt_x"/>
                                          </p:val>
                                        </p:tav>
                                      </p:tavLst>
                                    </p:anim>
                                    <p:anim calcmode="lin" valueType="num">
                                      <p:cBhvr additive="base">
                                        <p:cTn id="60"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nodePh="1">
                                  <p:stCondLst>
                                    <p:cond delay="0"/>
                                  </p:stCondLst>
                                  <p:endCondLst>
                                    <p:cond evt="begin" delay="0">
                                      <p:tn val="63"/>
                                    </p:cond>
                                  </p:endCondLst>
                                  <p:childTnLst>
                                    <p:set>
                                      <p:cBhvr>
                                        <p:cTn id="64" dur="1" fill="hold">
                                          <p:stCondLst>
                                            <p:cond delay="0"/>
                                          </p:stCondLst>
                                        </p:cTn>
                                        <p:tgtEl>
                                          <p:spTgt spid="154637"/>
                                        </p:tgtEl>
                                        <p:attrNameLst>
                                          <p:attrName>style.visibility</p:attrName>
                                        </p:attrNameLst>
                                      </p:cBhvr>
                                      <p:to>
                                        <p:strVal val="visible"/>
                                      </p:to>
                                    </p:set>
                                    <p:anim calcmode="lin" valueType="num">
                                      <p:cBhvr additive="base">
                                        <p:cTn id="65" dur="500" fill="hold"/>
                                        <p:tgtEl>
                                          <p:spTgt spid="154637"/>
                                        </p:tgtEl>
                                        <p:attrNameLst>
                                          <p:attrName>ppt_x</p:attrName>
                                        </p:attrNameLst>
                                      </p:cBhvr>
                                      <p:tavLst>
                                        <p:tav tm="0">
                                          <p:val>
                                            <p:strVal val="1+#ppt_w/2"/>
                                          </p:val>
                                        </p:tav>
                                        <p:tav tm="100000">
                                          <p:val>
                                            <p:strVal val="#ppt_x"/>
                                          </p:val>
                                        </p:tav>
                                      </p:tavLst>
                                    </p:anim>
                                    <p:anim calcmode="lin" valueType="num">
                                      <p:cBhvr additive="base">
                                        <p:cTn id="66" dur="500" fill="hold"/>
                                        <p:tgtEl>
                                          <p:spTgt spid="154637"/>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16" presetClass="entr" presetSubtype="26" fill="hold" nodeType="afterEffect">
                                  <p:stCondLst>
                                    <p:cond delay="0"/>
                                  </p:stCondLst>
                                  <p:childTnLst>
                                    <p:set>
                                      <p:cBhvr>
                                        <p:cTn id="69" dur="1" fill="hold">
                                          <p:stCondLst>
                                            <p:cond delay="0"/>
                                          </p:stCondLst>
                                        </p:cTn>
                                        <p:tgtEl>
                                          <p:spTgt spid="154644"/>
                                        </p:tgtEl>
                                        <p:attrNameLst>
                                          <p:attrName>style.visibility</p:attrName>
                                        </p:attrNameLst>
                                      </p:cBhvr>
                                      <p:to>
                                        <p:strVal val="visible"/>
                                      </p:to>
                                    </p:set>
                                    <p:animEffect transition="in" filter="barn(inHorizontal)">
                                      <p:cBhvr>
                                        <p:cTn id="70" dur="500"/>
                                        <p:tgtEl>
                                          <p:spTgt spid="154644"/>
                                        </p:tgtEl>
                                      </p:cBhvr>
                                    </p:animEffect>
                                  </p:childTnLst>
                                </p:cTn>
                              </p:par>
                            </p:childTnLst>
                          </p:cTn>
                        </p:par>
                        <p:par>
                          <p:cTn id="71" fill="hold" nodeType="afterGroup">
                            <p:stCondLst>
                              <p:cond delay="1000"/>
                            </p:stCondLst>
                            <p:childTnLst>
                              <p:par>
                                <p:cTn id="72" presetID="16" presetClass="entr" presetSubtype="26" fill="hold" nodeType="afterEffect">
                                  <p:stCondLst>
                                    <p:cond delay="0"/>
                                  </p:stCondLst>
                                  <p:childTnLst>
                                    <p:set>
                                      <p:cBhvr>
                                        <p:cTn id="73" dur="1" fill="hold">
                                          <p:stCondLst>
                                            <p:cond delay="0"/>
                                          </p:stCondLst>
                                        </p:cTn>
                                        <p:tgtEl>
                                          <p:spTgt spid="154645"/>
                                        </p:tgtEl>
                                        <p:attrNameLst>
                                          <p:attrName>style.visibility</p:attrName>
                                        </p:attrNameLst>
                                      </p:cBhvr>
                                      <p:to>
                                        <p:strVal val="visible"/>
                                      </p:to>
                                    </p:set>
                                    <p:animEffect transition="in" filter="barn(inHorizontal)">
                                      <p:cBhvr>
                                        <p:cTn id="74" dur="500"/>
                                        <p:tgtEl>
                                          <p:spTgt spid="154645"/>
                                        </p:tgtEl>
                                      </p:cBhvr>
                                    </p:animEffect>
                                  </p:childTnLst>
                                </p:cTn>
                              </p:par>
                            </p:childTnLst>
                          </p:cTn>
                        </p:par>
                        <p:par>
                          <p:cTn id="75" fill="hold" nodeType="afterGroup">
                            <p:stCondLst>
                              <p:cond delay="1500"/>
                            </p:stCondLst>
                            <p:childTnLst>
                              <p:par>
                                <p:cTn id="76" presetID="16" presetClass="entr" presetSubtype="26" fill="hold" nodeType="afterEffect">
                                  <p:stCondLst>
                                    <p:cond delay="0"/>
                                  </p:stCondLst>
                                  <p:childTnLst>
                                    <p:set>
                                      <p:cBhvr>
                                        <p:cTn id="77" dur="1" fill="hold">
                                          <p:stCondLst>
                                            <p:cond delay="0"/>
                                          </p:stCondLst>
                                        </p:cTn>
                                        <p:tgtEl>
                                          <p:spTgt spid="154646"/>
                                        </p:tgtEl>
                                        <p:attrNameLst>
                                          <p:attrName>style.visibility</p:attrName>
                                        </p:attrNameLst>
                                      </p:cBhvr>
                                      <p:to>
                                        <p:strVal val="visible"/>
                                      </p:to>
                                    </p:set>
                                    <p:animEffect transition="in" filter="barn(inHorizontal)">
                                      <p:cBhvr>
                                        <p:cTn id="78" dur="500"/>
                                        <p:tgtEl>
                                          <p:spTgt spid="15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animBg="1" autoUpdateAnimBg="0"/>
      <p:bldP spid="154634" grpId="0" animBg="1" autoUpdateAnimBg="0"/>
      <p:bldP spid="154635" grpId="0" animBg="1" autoUpdateAnimBg="0"/>
      <p:bldP spid="154636" grpId="0" autoUpdateAnimBg="0"/>
      <p:bldP spid="154637" grpId="0" autoUpdateAnimBg="0"/>
      <p:bldP spid="154638" grpId="0" autoUpdateAnimBg="0"/>
      <p:bldP spid="154639" grpId="0" autoUpdateAnimBg="0"/>
      <p:bldP spid="154640" grpId="0" animBg="1" autoUpdateAnimBg="0"/>
      <p:bldP spid="154641" grpId="0" animBg="1" autoUpdateAnimBg="0"/>
      <p:bldP spid="154642" grpId="0" animBg="1" autoUpdateAnimBg="0"/>
      <p:bldP spid="15464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76B6049E-61A5-AD48-ACDB-40C25EDD8601}"/>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1" name="Foliennummernplatzhalter 3">
            <a:extLst>
              <a:ext uri="{FF2B5EF4-FFF2-40B4-BE49-F238E27FC236}">
                <a16:creationId xmlns:a16="http://schemas.microsoft.com/office/drawing/2014/main" id="{1F2FCEBD-22D6-E44B-AA45-4E6488DB2D16}"/>
              </a:ext>
            </a:extLst>
          </p:cNvPr>
          <p:cNvSpPr>
            <a:spLocks noGrp="1"/>
          </p:cNvSpPr>
          <p:nvPr>
            <p:ph type="sldNum" sz="quarter" idx="11"/>
          </p:nvPr>
        </p:nvSpPr>
        <p:spPr/>
        <p:txBody>
          <a:bodyPr/>
          <a:lstStyle/>
          <a:p>
            <a:fld id="{D9EA1DE8-D3EB-7643-8250-0215A95A4A43}" type="slidenum">
              <a:rPr lang="en-US" altLang="de-DE"/>
              <a:pPr/>
              <a:t>14</a:t>
            </a:fld>
            <a:endParaRPr lang="en-US" altLang="de-DE" b="0"/>
          </a:p>
        </p:txBody>
      </p:sp>
      <p:sp>
        <p:nvSpPr>
          <p:cNvPr id="156675" name="Text Box 3">
            <a:extLst>
              <a:ext uri="{FF2B5EF4-FFF2-40B4-BE49-F238E27FC236}">
                <a16:creationId xmlns:a16="http://schemas.microsoft.com/office/drawing/2014/main" id="{83660093-C4B7-7444-8BF6-93BB5FBE6F5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6678" name="Rectangle 6">
            <a:extLst>
              <a:ext uri="{FF2B5EF4-FFF2-40B4-BE49-F238E27FC236}">
                <a16:creationId xmlns:a16="http://schemas.microsoft.com/office/drawing/2014/main" id="{3F288EF3-4220-9041-81EA-7E9F86EF7FB6}"/>
              </a:ext>
            </a:extLst>
          </p:cNvPr>
          <p:cNvSpPr>
            <a:spLocks noGrp="1" noChangeArrowheads="1"/>
          </p:cNvSpPr>
          <p:nvPr>
            <p:ph type="title"/>
          </p:nvPr>
        </p:nvSpPr>
        <p:spPr>
          <a:xfrm>
            <a:off x="2540000" y="228600"/>
            <a:ext cx="5089525" cy="685800"/>
          </a:xfrm>
        </p:spPr>
        <p:txBody>
          <a:bodyPr/>
          <a:lstStyle/>
          <a:p>
            <a:r>
              <a:rPr lang="de-DE" altLang="de-DE" b="1"/>
              <a:t>bisher</a:t>
            </a:r>
            <a:endParaRPr lang="de-DE" altLang="de-DE"/>
          </a:p>
        </p:txBody>
      </p:sp>
      <p:sp>
        <p:nvSpPr>
          <p:cNvPr id="156679" name="Rectangle 7">
            <a:extLst>
              <a:ext uri="{FF2B5EF4-FFF2-40B4-BE49-F238E27FC236}">
                <a16:creationId xmlns:a16="http://schemas.microsoft.com/office/drawing/2014/main" id="{C7D1B3B5-CF5E-1A4D-953D-D72750F10146}"/>
              </a:ext>
            </a:extLst>
          </p:cNvPr>
          <p:cNvSpPr>
            <a:spLocks noChangeArrowheads="1"/>
          </p:cNvSpPr>
          <p:nvPr/>
        </p:nvSpPr>
        <p:spPr bwMode="auto">
          <a:xfrm>
            <a:off x="749300" y="1593850"/>
            <a:ext cx="7848600" cy="7620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100 Universitäten, 109 FHs  </a:t>
            </a:r>
          </a:p>
        </p:txBody>
      </p:sp>
      <p:sp>
        <p:nvSpPr>
          <p:cNvPr id="156680" name="Rectangle 8">
            <a:extLst>
              <a:ext uri="{FF2B5EF4-FFF2-40B4-BE49-F238E27FC236}">
                <a16:creationId xmlns:a16="http://schemas.microsoft.com/office/drawing/2014/main" id="{2BF02D70-E8DA-1641-9BAD-167A4EBC7158}"/>
              </a:ext>
            </a:extLst>
          </p:cNvPr>
          <p:cNvSpPr>
            <a:spLocks noChangeArrowheads="1"/>
          </p:cNvSpPr>
          <p:nvPr/>
        </p:nvSpPr>
        <p:spPr bwMode="auto">
          <a:xfrm>
            <a:off x="4127500" y="4754563"/>
            <a:ext cx="4473575" cy="5334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25 Studienbereiche</a:t>
            </a:r>
          </a:p>
        </p:txBody>
      </p:sp>
      <p:sp>
        <p:nvSpPr>
          <p:cNvPr id="156681" name="Rectangle 9">
            <a:extLst>
              <a:ext uri="{FF2B5EF4-FFF2-40B4-BE49-F238E27FC236}">
                <a16:creationId xmlns:a16="http://schemas.microsoft.com/office/drawing/2014/main" id="{6F679620-BC8E-EA42-B219-D9FDC3ABE77C}"/>
              </a:ext>
            </a:extLst>
          </p:cNvPr>
          <p:cNvSpPr>
            <a:spLocks noChangeArrowheads="1"/>
          </p:cNvSpPr>
          <p:nvPr/>
        </p:nvSpPr>
        <p:spPr bwMode="auto">
          <a:xfrm>
            <a:off x="1616075" y="2590800"/>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1.600 FB, 2.700 Studiengänge </a:t>
            </a:r>
          </a:p>
        </p:txBody>
      </p:sp>
      <p:sp>
        <p:nvSpPr>
          <p:cNvPr id="156682" name="Rectangle 10">
            <a:extLst>
              <a:ext uri="{FF2B5EF4-FFF2-40B4-BE49-F238E27FC236}">
                <a16:creationId xmlns:a16="http://schemas.microsoft.com/office/drawing/2014/main" id="{A2DF942B-7C91-C44D-A297-B2B4238C9C98}"/>
              </a:ext>
            </a:extLst>
          </p:cNvPr>
          <p:cNvSpPr>
            <a:spLocks noChangeArrowheads="1"/>
          </p:cNvSpPr>
          <p:nvPr/>
        </p:nvSpPr>
        <p:spPr bwMode="auto">
          <a:xfrm>
            <a:off x="1590675" y="3652838"/>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70.000 Studis, 9.600 Profs </a:t>
            </a:r>
          </a:p>
        </p:txBody>
      </p:sp>
      <p:sp>
        <p:nvSpPr>
          <p:cNvPr id="156683" name="Rectangle 11">
            <a:extLst>
              <a:ext uri="{FF2B5EF4-FFF2-40B4-BE49-F238E27FC236}">
                <a16:creationId xmlns:a16="http://schemas.microsoft.com/office/drawing/2014/main" id="{F24DE94F-20DA-1448-A63E-E1E74B59AF2C}"/>
              </a:ext>
            </a:extLst>
          </p:cNvPr>
          <p:cNvSpPr>
            <a:spLocks noChangeArrowheads="1"/>
          </p:cNvSpPr>
          <p:nvPr/>
        </p:nvSpPr>
        <p:spPr bwMode="auto">
          <a:xfrm>
            <a:off x="3271838" y="5470525"/>
            <a:ext cx="5637212" cy="120173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alles frei zugänglich unter:</a:t>
            </a:r>
            <a:br>
              <a:rPr lang="de-DE" altLang="de-DE" sz="3000" b="1">
                <a:latin typeface="Arial" panose="020B0604020202020204" pitchFamily="34" charset="0"/>
              </a:rPr>
            </a:br>
            <a:r>
              <a:rPr lang="de-DE" altLang="de-DE" sz="3000" b="1">
                <a:latin typeface="Arial" panose="020B0604020202020204" pitchFamily="34" charset="0"/>
              </a:rPr>
              <a:t>www.dashochschulranking.de</a:t>
            </a:r>
          </a:p>
        </p:txBody>
      </p:sp>
      <p:pic>
        <p:nvPicPr>
          <p:cNvPr id="156684" name="Picture 12">
            <a:extLst>
              <a:ext uri="{FF2B5EF4-FFF2-40B4-BE49-F238E27FC236}">
                <a16:creationId xmlns:a16="http://schemas.microsoft.com/office/drawing/2014/main" id="{B430C221-91CC-8D44-A2C9-34FB3F8BC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40000" cy="12636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box(out)">
                                      <p:cBhvr>
                                        <p:cTn id="7" dur="500"/>
                                        <p:tgtEl>
                                          <p:spTgt spid="156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81"/>
                                        </p:tgtEl>
                                        <p:attrNameLst>
                                          <p:attrName>style.visibility</p:attrName>
                                        </p:attrNameLst>
                                      </p:cBhvr>
                                      <p:to>
                                        <p:strVal val="visible"/>
                                      </p:to>
                                    </p:set>
                                    <p:animEffect transition="in" filter="box(out)">
                                      <p:cBhvr>
                                        <p:cTn id="12" dur="500"/>
                                        <p:tgtEl>
                                          <p:spTgt spid="1566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6682"/>
                                        </p:tgtEl>
                                        <p:attrNameLst>
                                          <p:attrName>style.visibility</p:attrName>
                                        </p:attrNameLst>
                                      </p:cBhvr>
                                      <p:to>
                                        <p:strVal val="visible"/>
                                      </p:to>
                                    </p:set>
                                    <p:animEffect transition="in" filter="box(out)">
                                      <p:cBhvr>
                                        <p:cTn id="17" dur="500"/>
                                        <p:tgtEl>
                                          <p:spTgt spid="1566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6680"/>
                                        </p:tgtEl>
                                        <p:attrNameLst>
                                          <p:attrName>style.visibility</p:attrName>
                                        </p:attrNameLst>
                                      </p:cBhvr>
                                      <p:to>
                                        <p:strVal val="visible"/>
                                      </p:to>
                                    </p:set>
                                    <p:animEffect transition="in" filter="box(out)">
                                      <p:cBhvr>
                                        <p:cTn id="22" dur="500"/>
                                        <p:tgtEl>
                                          <p:spTgt spid="1566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6683"/>
                                        </p:tgtEl>
                                        <p:attrNameLst>
                                          <p:attrName>style.visibility</p:attrName>
                                        </p:attrNameLst>
                                      </p:cBhvr>
                                      <p:to>
                                        <p:strVal val="visible"/>
                                      </p:to>
                                    </p:set>
                                    <p:animEffect transition="in" filter="box(out)">
                                      <p:cBhvr>
                                        <p:cTn id="27" dur="500"/>
                                        <p:tgtEl>
                                          <p:spTgt spid="156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autoUpdateAnimBg="0"/>
      <p:bldP spid="156680" grpId="0" animBg="1" autoUpdateAnimBg="0"/>
      <p:bldP spid="156681" grpId="0" animBg="1" autoUpdateAnimBg="0"/>
      <p:bldP spid="156682" grpId="0" animBg="1" autoUpdateAnimBg="0"/>
      <p:bldP spid="15668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1777DF10-A1D6-2346-88F1-402903DB958C}"/>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4" name="Foliennummernplatzhalter 3">
            <a:extLst>
              <a:ext uri="{FF2B5EF4-FFF2-40B4-BE49-F238E27FC236}">
                <a16:creationId xmlns:a16="http://schemas.microsoft.com/office/drawing/2014/main" id="{E9A23181-E0D0-704A-9ABA-FE314F9B0FFD}"/>
              </a:ext>
            </a:extLst>
          </p:cNvPr>
          <p:cNvSpPr>
            <a:spLocks noGrp="1"/>
          </p:cNvSpPr>
          <p:nvPr>
            <p:ph type="sldNum" sz="quarter" idx="11"/>
          </p:nvPr>
        </p:nvSpPr>
        <p:spPr/>
        <p:txBody>
          <a:bodyPr/>
          <a:lstStyle/>
          <a:p>
            <a:fld id="{029342EA-53D9-ED44-A7CF-DBA8B81D4832}" type="slidenum">
              <a:rPr lang="en-US" altLang="de-DE"/>
              <a:pPr/>
              <a:t>15</a:t>
            </a:fld>
            <a:endParaRPr lang="en-US" altLang="de-DE" b="0"/>
          </a:p>
        </p:txBody>
      </p:sp>
      <p:sp>
        <p:nvSpPr>
          <p:cNvPr id="158723" name="Text Box 3">
            <a:extLst>
              <a:ext uri="{FF2B5EF4-FFF2-40B4-BE49-F238E27FC236}">
                <a16:creationId xmlns:a16="http://schemas.microsoft.com/office/drawing/2014/main" id="{4914B678-685B-0745-869C-8CEE280DBF5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8726" name="Rectangle 6">
            <a:extLst>
              <a:ext uri="{FF2B5EF4-FFF2-40B4-BE49-F238E27FC236}">
                <a16:creationId xmlns:a16="http://schemas.microsoft.com/office/drawing/2014/main" id="{7F6DCA61-9405-4C45-B4C6-FEAD4A68E54C}"/>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58727" name="Object 7">
            <a:extLst>
              <a:ext uri="{FF2B5EF4-FFF2-40B4-BE49-F238E27FC236}">
                <a16:creationId xmlns:a16="http://schemas.microsoft.com/office/drawing/2014/main" id="{2E3A861D-1E99-E244-8245-AFB469FF7E4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8736"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Rectangle 8">
            <a:extLst>
              <a:ext uri="{FF2B5EF4-FFF2-40B4-BE49-F238E27FC236}">
                <a16:creationId xmlns:a16="http://schemas.microsoft.com/office/drawing/2014/main" id="{3E32EF65-7396-3340-9B4B-FE906C58C7ED}"/>
              </a:ext>
            </a:extLst>
          </p:cNvPr>
          <p:cNvSpPr>
            <a:spLocks noChangeArrowheads="1"/>
          </p:cNvSpPr>
          <p:nvPr/>
        </p:nvSpPr>
        <p:spPr bwMode="auto">
          <a:xfrm>
            <a:off x="873125" y="2322513"/>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unabhängig</a:t>
            </a:r>
          </a:p>
        </p:txBody>
      </p:sp>
      <p:sp>
        <p:nvSpPr>
          <p:cNvPr id="158729" name="Rectangle 9">
            <a:extLst>
              <a:ext uri="{FF2B5EF4-FFF2-40B4-BE49-F238E27FC236}">
                <a16:creationId xmlns:a16="http://schemas.microsoft.com/office/drawing/2014/main" id="{62735893-B180-7A47-8339-7633E1445783}"/>
              </a:ext>
            </a:extLst>
          </p:cNvPr>
          <p:cNvSpPr>
            <a:spLocks noChangeArrowheads="1"/>
          </p:cNvSpPr>
          <p:nvPr/>
        </p:nvSpPr>
        <p:spPr bwMode="auto">
          <a:xfrm>
            <a:off x="873125" y="3297238"/>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entrepreneurial</a:t>
            </a:r>
          </a:p>
        </p:txBody>
      </p:sp>
      <p:sp>
        <p:nvSpPr>
          <p:cNvPr id="158730" name="Rectangle 10">
            <a:extLst>
              <a:ext uri="{FF2B5EF4-FFF2-40B4-BE49-F238E27FC236}">
                <a16:creationId xmlns:a16="http://schemas.microsoft.com/office/drawing/2014/main" id="{9D007F58-321D-0549-96DB-A3A3DCF30797}"/>
              </a:ext>
            </a:extLst>
          </p:cNvPr>
          <p:cNvSpPr>
            <a:spLocks noChangeArrowheads="1"/>
          </p:cNvSpPr>
          <p:nvPr/>
        </p:nvSpPr>
        <p:spPr bwMode="auto">
          <a:xfrm>
            <a:off x="873125" y="4270375"/>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selbstverantwortlich</a:t>
            </a:r>
          </a:p>
        </p:txBody>
      </p:sp>
      <p:sp>
        <p:nvSpPr>
          <p:cNvPr id="158731" name="Rectangle 11">
            <a:extLst>
              <a:ext uri="{FF2B5EF4-FFF2-40B4-BE49-F238E27FC236}">
                <a16:creationId xmlns:a16="http://schemas.microsoft.com/office/drawing/2014/main" id="{5F77C1D8-621E-6548-9F67-ABFAF040A59D}"/>
              </a:ext>
            </a:extLst>
          </p:cNvPr>
          <p:cNvSpPr>
            <a:spLocks noChangeArrowheads="1"/>
          </p:cNvSpPr>
          <p:nvPr/>
        </p:nvSpPr>
        <p:spPr bwMode="auto">
          <a:xfrm>
            <a:off x="873125" y="5245100"/>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nicht alimentiert</a:t>
            </a:r>
          </a:p>
        </p:txBody>
      </p:sp>
      <p:sp>
        <p:nvSpPr>
          <p:cNvPr id="158732" name="Rectangle 12">
            <a:extLst>
              <a:ext uri="{FF2B5EF4-FFF2-40B4-BE49-F238E27FC236}">
                <a16:creationId xmlns:a16="http://schemas.microsoft.com/office/drawing/2014/main" id="{6BEE76C2-A024-B74C-8A6B-CB0A1AC28FD8}"/>
              </a:ext>
            </a:extLst>
          </p:cNvPr>
          <p:cNvSpPr>
            <a:spLocks noChangeArrowheads="1"/>
          </p:cNvSpPr>
          <p:nvPr/>
        </p:nvSpPr>
        <p:spPr bwMode="auto">
          <a:xfrm>
            <a:off x="5108575" y="4270375"/>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global zugewiesen</a:t>
            </a:r>
          </a:p>
        </p:txBody>
      </p:sp>
      <p:sp>
        <p:nvSpPr>
          <p:cNvPr id="158733" name="Rectangle 13">
            <a:extLst>
              <a:ext uri="{FF2B5EF4-FFF2-40B4-BE49-F238E27FC236}">
                <a16:creationId xmlns:a16="http://schemas.microsoft.com/office/drawing/2014/main" id="{FC4D28D0-1545-6A42-880E-4EC809314C90}"/>
              </a:ext>
            </a:extLst>
          </p:cNvPr>
          <p:cNvSpPr>
            <a:spLocks noChangeArrowheads="1"/>
          </p:cNvSpPr>
          <p:nvPr/>
        </p:nvSpPr>
        <p:spPr bwMode="auto">
          <a:xfrm>
            <a:off x="5108575" y="2322513"/>
            <a:ext cx="3959225" cy="792162"/>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diversifiziert</a:t>
            </a:r>
          </a:p>
        </p:txBody>
      </p:sp>
      <p:sp>
        <p:nvSpPr>
          <p:cNvPr id="158734" name="Rectangle 14">
            <a:extLst>
              <a:ext uri="{FF2B5EF4-FFF2-40B4-BE49-F238E27FC236}">
                <a16:creationId xmlns:a16="http://schemas.microsoft.com/office/drawing/2014/main" id="{A22385D0-7279-3540-A756-D3509186A28A}"/>
              </a:ext>
            </a:extLst>
          </p:cNvPr>
          <p:cNvSpPr>
            <a:spLocks noChangeArrowheads="1"/>
          </p:cNvSpPr>
          <p:nvPr/>
        </p:nvSpPr>
        <p:spPr bwMode="auto">
          <a:xfrm>
            <a:off x="5108575" y="329565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einnahmenaktiv</a:t>
            </a:r>
          </a:p>
        </p:txBody>
      </p:sp>
      <p:sp>
        <p:nvSpPr>
          <p:cNvPr id="158735" name="Rectangle 15">
            <a:extLst>
              <a:ext uri="{FF2B5EF4-FFF2-40B4-BE49-F238E27FC236}">
                <a16:creationId xmlns:a16="http://schemas.microsoft.com/office/drawing/2014/main" id="{FC4D0D14-11CC-D84D-83F5-391AACE12F9A}"/>
              </a:ext>
            </a:extLst>
          </p:cNvPr>
          <p:cNvSpPr>
            <a:spLocks noChangeArrowheads="1"/>
          </p:cNvSpPr>
          <p:nvPr/>
        </p:nvSpPr>
        <p:spPr bwMode="auto">
          <a:xfrm>
            <a:off x="5108575" y="524510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leistungsbezogen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 fill="hold"/>
                                        <p:tgtEl>
                                          <p:spTgt spid="158727"/>
                                        </p:tgtEl>
                                        <p:attrNameLst>
                                          <p:attrName>ppt_w</p:attrName>
                                        </p:attrNameLst>
                                      </p:cBhvr>
                                      <p:tavLst>
                                        <p:tav tm="0">
                                          <p:val>
                                            <p:fltVal val="0"/>
                                          </p:val>
                                        </p:tav>
                                        <p:tav tm="100000">
                                          <p:val>
                                            <p:strVal val="#ppt_w"/>
                                          </p:val>
                                        </p:tav>
                                      </p:tavLst>
                                    </p:anim>
                                    <p:anim calcmode="lin" valueType="num">
                                      <p:cBhvr>
                                        <p:cTn id="8" dur="5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box(out)">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8729"/>
                                        </p:tgtEl>
                                        <p:attrNameLst>
                                          <p:attrName>style.visibility</p:attrName>
                                        </p:attrNameLst>
                                      </p:cBhvr>
                                      <p:to>
                                        <p:strVal val="visible"/>
                                      </p:to>
                                    </p:set>
                                    <p:animEffect transition="in" filter="box(out)">
                                      <p:cBhvr>
                                        <p:cTn id="18" dur="500"/>
                                        <p:tgtEl>
                                          <p:spTgt spid="1587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30"/>
                                        </p:tgtEl>
                                        <p:attrNameLst>
                                          <p:attrName>style.visibility</p:attrName>
                                        </p:attrNameLst>
                                      </p:cBhvr>
                                      <p:to>
                                        <p:strVal val="visible"/>
                                      </p:to>
                                    </p:set>
                                    <p:animEffect transition="in" filter="box(out)">
                                      <p:cBhvr>
                                        <p:cTn id="23" dur="500"/>
                                        <p:tgtEl>
                                          <p:spTgt spid="1587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31"/>
                                        </p:tgtEl>
                                        <p:attrNameLst>
                                          <p:attrName>style.visibility</p:attrName>
                                        </p:attrNameLst>
                                      </p:cBhvr>
                                      <p:to>
                                        <p:strVal val="visible"/>
                                      </p:to>
                                    </p:set>
                                    <p:animEffect transition="in" filter="box(out)">
                                      <p:cBhvr>
                                        <p:cTn id="28" dur="500"/>
                                        <p:tgtEl>
                                          <p:spTgt spid="1587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33"/>
                                        </p:tgtEl>
                                        <p:attrNameLst>
                                          <p:attrName>style.visibility</p:attrName>
                                        </p:attrNameLst>
                                      </p:cBhvr>
                                      <p:to>
                                        <p:strVal val="visible"/>
                                      </p:to>
                                    </p:set>
                                    <p:animEffect transition="in" filter="box(out)">
                                      <p:cBhvr>
                                        <p:cTn id="33" dur="500"/>
                                        <p:tgtEl>
                                          <p:spTgt spid="1587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34"/>
                                        </p:tgtEl>
                                        <p:attrNameLst>
                                          <p:attrName>style.visibility</p:attrName>
                                        </p:attrNameLst>
                                      </p:cBhvr>
                                      <p:to>
                                        <p:strVal val="visible"/>
                                      </p:to>
                                    </p:set>
                                    <p:animEffect transition="in" filter="box(out)">
                                      <p:cBhvr>
                                        <p:cTn id="38" dur="500"/>
                                        <p:tgtEl>
                                          <p:spTgt spid="15873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32"/>
                                        </p:tgtEl>
                                        <p:attrNameLst>
                                          <p:attrName>style.visibility</p:attrName>
                                        </p:attrNameLst>
                                      </p:cBhvr>
                                      <p:to>
                                        <p:strVal val="visible"/>
                                      </p:to>
                                    </p:set>
                                    <p:animEffect transition="in" filter="box(out)">
                                      <p:cBhvr>
                                        <p:cTn id="43" dur="500"/>
                                        <p:tgtEl>
                                          <p:spTgt spid="1587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35"/>
                                        </p:tgtEl>
                                        <p:attrNameLst>
                                          <p:attrName>style.visibility</p:attrName>
                                        </p:attrNameLst>
                                      </p:cBhvr>
                                      <p:to>
                                        <p:strVal val="visible"/>
                                      </p:to>
                                    </p:set>
                                    <p:animEffect transition="in" filter="box(out)">
                                      <p:cBhvr>
                                        <p:cTn id="48"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autoUpdateAnimBg="0"/>
      <p:bldP spid="158729" grpId="0" animBg="1" autoUpdateAnimBg="0"/>
      <p:bldP spid="158730" grpId="0" animBg="1" autoUpdateAnimBg="0"/>
      <p:bldP spid="158731" grpId="0" animBg="1" autoUpdateAnimBg="0"/>
      <p:bldP spid="158732" grpId="0" animBg="1" autoUpdateAnimBg="0"/>
      <p:bldP spid="158733" grpId="0" animBg="1" autoUpdateAnimBg="0"/>
      <p:bldP spid="158734" grpId="0" animBg="1" autoUpdateAnimBg="0"/>
      <p:bldP spid="15873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00D3EC80-255E-CE49-BD9F-B62E0D478158}"/>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9" name="Foliennummernplatzhalter 3">
            <a:extLst>
              <a:ext uri="{FF2B5EF4-FFF2-40B4-BE49-F238E27FC236}">
                <a16:creationId xmlns:a16="http://schemas.microsoft.com/office/drawing/2014/main" id="{3B528B70-C3B9-E34A-86F9-494C34073485}"/>
              </a:ext>
            </a:extLst>
          </p:cNvPr>
          <p:cNvSpPr>
            <a:spLocks noGrp="1"/>
          </p:cNvSpPr>
          <p:nvPr>
            <p:ph type="sldNum" sz="quarter" idx="11"/>
          </p:nvPr>
        </p:nvSpPr>
        <p:spPr/>
        <p:txBody>
          <a:bodyPr/>
          <a:lstStyle/>
          <a:p>
            <a:fld id="{D43B5E40-BD64-AE4B-8A62-6F96F92DFD73}" type="slidenum">
              <a:rPr lang="en-US" altLang="de-DE"/>
              <a:pPr/>
              <a:t>16</a:t>
            </a:fld>
            <a:endParaRPr lang="en-US" altLang="de-DE" b="0"/>
          </a:p>
        </p:txBody>
      </p:sp>
      <p:sp>
        <p:nvSpPr>
          <p:cNvPr id="160771" name="Text Box 3">
            <a:extLst>
              <a:ext uri="{FF2B5EF4-FFF2-40B4-BE49-F238E27FC236}">
                <a16:creationId xmlns:a16="http://schemas.microsoft.com/office/drawing/2014/main" id="{659F4EE9-3D4C-8744-975A-24A6B7B5B80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0774" name="Rectangle 6">
            <a:extLst>
              <a:ext uri="{FF2B5EF4-FFF2-40B4-BE49-F238E27FC236}">
                <a16:creationId xmlns:a16="http://schemas.microsoft.com/office/drawing/2014/main" id="{29524A6D-3FE9-454A-B02C-F7F431DE4BA4}"/>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0775" name="Object 7">
            <a:extLst>
              <a:ext uri="{FF2B5EF4-FFF2-40B4-BE49-F238E27FC236}">
                <a16:creationId xmlns:a16="http://schemas.microsoft.com/office/drawing/2014/main" id="{B31D3AC6-5E2A-C940-B649-BB7FABD7054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0779"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776" name="Rectangle 8">
            <a:extLst>
              <a:ext uri="{FF2B5EF4-FFF2-40B4-BE49-F238E27FC236}">
                <a16:creationId xmlns:a16="http://schemas.microsoft.com/office/drawing/2014/main" id="{10E6ADF9-77BA-294A-A4D4-4FAAC337F34B}"/>
              </a:ext>
            </a:extLst>
          </p:cNvPr>
          <p:cNvSpPr>
            <a:spLocks noChangeArrowheads="1"/>
          </p:cNvSpPr>
          <p:nvPr/>
        </p:nvSpPr>
        <p:spPr bwMode="auto">
          <a:xfrm>
            <a:off x="2362200" y="2319338"/>
            <a:ext cx="5988050" cy="1258887"/>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a:r>
              <a:rPr lang="de-DE" altLang="de-DE" sz="3000" b="1">
                <a:latin typeface="Arial" panose="020B0604020202020204" pitchFamily="34" charset="0"/>
              </a:rPr>
              <a:t>Grundbetrag</a:t>
            </a:r>
            <a:endParaRPr lang="de-DE" altLang="de-DE"/>
          </a:p>
        </p:txBody>
      </p:sp>
      <p:sp>
        <p:nvSpPr>
          <p:cNvPr id="160777" name="Rectangle 9">
            <a:extLst>
              <a:ext uri="{FF2B5EF4-FFF2-40B4-BE49-F238E27FC236}">
                <a16:creationId xmlns:a16="http://schemas.microsoft.com/office/drawing/2014/main" id="{83E6BCF3-A26A-AE43-AFD8-16C3726F7F8D}"/>
              </a:ext>
            </a:extLst>
          </p:cNvPr>
          <p:cNvSpPr>
            <a:spLocks noChangeArrowheads="1"/>
          </p:cNvSpPr>
          <p:nvPr/>
        </p:nvSpPr>
        <p:spPr bwMode="auto">
          <a:xfrm>
            <a:off x="2362200" y="5145088"/>
            <a:ext cx="5988050" cy="1258887"/>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a:r>
              <a:rPr lang="de-DE" altLang="de-DE" sz="3000" b="1">
                <a:latin typeface="Arial" panose="020B0604020202020204" pitchFamily="34" charset="0"/>
              </a:rPr>
              <a:t>Zielvereinbarungen</a:t>
            </a:r>
            <a:endParaRPr lang="de-DE" altLang="de-DE"/>
          </a:p>
        </p:txBody>
      </p:sp>
      <p:sp>
        <p:nvSpPr>
          <p:cNvPr id="160778" name="Rectangle 10">
            <a:extLst>
              <a:ext uri="{FF2B5EF4-FFF2-40B4-BE49-F238E27FC236}">
                <a16:creationId xmlns:a16="http://schemas.microsoft.com/office/drawing/2014/main" id="{B27FB89E-2B98-4144-9F45-C43D624EA82E}"/>
              </a:ext>
            </a:extLst>
          </p:cNvPr>
          <p:cNvSpPr>
            <a:spLocks noChangeArrowheads="1"/>
          </p:cNvSpPr>
          <p:nvPr/>
        </p:nvSpPr>
        <p:spPr bwMode="auto">
          <a:xfrm>
            <a:off x="2362200" y="3730625"/>
            <a:ext cx="5988050"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a:r>
              <a:rPr lang="de-DE" altLang="de-DE" sz="3000" b="1">
                <a:latin typeface="Arial" panose="020B0604020202020204" pitchFamily="34" charset="0"/>
              </a:rPr>
              <a:t>Formelfinanzierung</a:t>
            </a:r>
            <a:endParaRPr lang="de-DE" altLang="de-DE"/>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0776"/>
                                        </p:tgtEl>
                                        <p:attrNameLst>
                                          <p:attrName>style.visibility</p:attrName>
                                        </p:attrNameLst>
                                      </p:cBhvr>
                                      <p:to>
                                        <p:strVal val="visible"/>
                                      </p:to>
                                    </p:set>
                                    <p:animEffect transition="in" filter="box(out)">
                                      <p:cBhvr>
                                        <p:cTn id="7" dur="500"/>
                                        <p:tgtEl>
                                          <p:spTgt spid="1607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0778"/>
                                        </p:tgtEl>
                                        <p:attrNameLst>
                                          <p:attrName>style.visibility</p:attrName>
                                        </p:attrNameLst>
                                      </p:cBhvr>
                                      <p:to>
                                        <p:strVal val="visible"/>
                                      </p:to>
                                    </p:set>
                                    <p:animEffect transition="in" filter="box(out)">
                                      <p:cBhvr>
                                        <p:cTn id="12" dur="500"/>
                                        <p:tgtEl>
                                          <p:spTgt spid="1607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0777"/>
                                        </p:tgtEl>
                                        <p:attrNameLst>
                                          <p:attrName>style.visibility</p:attrName>
                                        </p:attrNameLst>
                                      </p:cBhvr>
                                      <p:to>
                                        <p:strVal val="visible"/>
                                      </p:to>
                                    </p:set>
                                    <p:animEffect transition="in" filter="box(out)">
                                      <p:cBhvr>
                                        <p:cTn id="17" dur="500"/>
                                        <p:tgtEl>
                                          <p:spTgt spid="160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nimBg="1" autoUpdateAnimBg="0"/>
      <p:bldP spid="160777" grpId="0" animBg="1" autoUpdateAnimBg="0"/>
      <p:bldP spid="16077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B67B6171-F591-5742-B4AC-68CA9A71D1A7}"/>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6" name="Foliennummernplatzhalter 3">
            <a:extLst>
              <a:ext uri="{FF2B5EF4-FFF2-40B4-BE49-F238E27FC236}">
                <a16:creationId xmlns:a16="http://schemas.microsoft.com/office/drawing/2014/main" id="{457FF023-BD52-2F44-A212-743C12C229B0}"/>
              </a:ext>
            </a:extLst>
          </p:cNvPr>
          <p:cNvSpPr>
            <a:spLocks noGrp="1"/>
          </p:cNvSpPr>
          <p:nvPr>
            <p:ph type="sldNum" sz="quarter" idx="11"/>
          </p:nvPr>
        </p:nvSpPr>
        <p:spPr/>
        <p:txBody>
          <a:bodyPr/>
          <a:lstStyle/>
          <a:p>
            <a:fld id="{49CD036B-64FF-F34B-8F1C-44ABEDA8069B}" type="slidenum">
              <a:rPr lang="en-US" altLang="de-DE"/>
              <a:pPr/>
              <a:t>17</a:t>
            </a:fld>
            <a:endParaRPr lang="en-US" altLang="de-DE" b="0"/>
          </a:p>
        </p:txBody>
      </p:sp>
      <p:sp>
        <p:nvSpPr>
          <p:cNvPr id="162819" name="Text Box 3">
            <a:extLst>
              <a:ext uri="{FF2B5EF4-FFF2-40B4-BE49-F238E27FC236}">
                <a16:creationId xmlns:a16="http://schemas.microsoft.com/office/drawing/2014/main" id="{2021A49B-5184-4C42-890A-1B39812F1D5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2822" name="Rectangle 6">
            <a:extLst>
              <a:ext uri="{FF2B5EF4-FFF2-40B4-BE49-F238E27FC236}">
                <a16:creationId xmlns:a16="http://schemas.microsoft.com/office/drawing/2014/main" id="{4BEBF835-5111-6D49-81AF-847D7249AB47}"/>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2823" name="Object 7">
            <a:extLst>
              <a:ext uri="{FF2B5EF4-FFF2-40B4-BE49-F238E27FC236}">
                <a16:creationId xmlns:a16="http://schemas.microsoft.com/office/drawing/2014/main" id="{9B5031C3-8892-C847-92A4-E7E1664362B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2834"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2824" name="Rectangle 8">
            <a:extLst>
              <a:ext uri="{FF2B5EF4-FFF2-40B4-BE49-F238E27FC236}">
                <a16:creationId xmlns:a16="http://schemas.microsoft.com/office/drawing/2014/main" id="{D4E52AD6-FB2B-2349-8AE3-E5B29A6CEEBE}"/>
              </a:ext>
            </a:extLst>
          </p:cNvPr>
          <p:cNvSpPr>
            <a:spLocks noChangeArrowheads="1"/>
          </p:cNvSpPr>
          <p:nvPr/>
        </p:nvSpPr>
        <p:spPr bwMode="auto">
          <a:xfrm>
            <a:off x="309563" y="2397125"/>
            <a:ext cx="8758237" cy="35242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200" b="1">
                <a:latin typeface="Arial" panose="020B0604020202020204" pitchFamily="34" charset="0"/>
              </a:rPr>
              <a:t>Verschiedene Modelle der Hochschulfinanzierung</a:t>
            </a:r>
          </a:p>
        </p:txBody>
      </p:sp>
      <p:grpSp>
        <p:nvGrpSpPr>
          <p:cNvPr id="162825" name="Group 9">
            <a:extLst>
              <a:ext uri="{FF2B5EF4-FFF2-40B4-BE49-F238E27FC236}">
                <a16:creationId xmlns:a16="http://schemas.microsoft.com/office/drawing/2014/main" id="{0175E46C-1780-214B-90C1-08B2B79C41FD}"/>
              </a:ext>
            </a:extLst>
          </p:cNvPr>
          <p:cNvGrpSpPr>
            <a:grpSpLocks/>
          </p:cNvGrpSpPr>
          <p:nvPr/>
        </p:nvGrpSpPr>
        <p:grpSpPr bwMode="auto">
          <a:xfrm>
            <a:off x="309563" y="3013075"/>
            <a:ext cx="8758237" cy="3027363"/>
            <a:chOff x="99" y="2120"/>
            <a:chExt cx="5517" cy="1907"/>
          </a:xfrm>
        </p:grpSpPr>
        <p:sp>
          <p:nvSpPr>
            <p:cNvPr id="162826" name="Rectangle 10">
              <a:extLst>
                <a:ext uri="{FF2B5EF4-FFF2-40B4-BE49-F238E27FC236}">
                  <a16:creationId xmlns:a16="http://schemas.microsoft.com/office/drawing/2014/main" id="{3EAF1BAC-A8C8-334D-B574-52914100CC2E}"/>
                </a:ext>
              </a:extLst>
            </p:cNvPr>
            <p:cNvSpPr>
              <a:spLocks noChangeArrowheads="1"/>
            </p:cNvSpPr>
            <p:nvPr/>
          </p:nvSpPr>
          <p:spPr bwMode="auto">
            <a:xfrm>
              <a:off x="99" y="2120"/>
              <a:ext cx="1296" cy="103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reines</a:t>
              </a:r>
            </a:p>
            <a:p>
              <a:pPr algn="ctr"/>
              <a:r>
                <a:rPr lang="de-DE" altLang="de-DE" sz="2000">
                  <a:latin typeface="Arial" panose="020B0604020202020204" pitchFamily="34" charset="0"/>
                </a:rPr>
                <a:t>Indikatoren-</a:t>
              </a:r>
            </a:p>
            <a:p>
              <a:pPr algn="ctr"/>
              <a:r>
                <a:rPr lang="de-DE" altLang="de-DE" sz="2000">
                  <a:latin typeface="Arial" panose="020B0604020202020204" pitchFamily="34" charset="0"/>
                </a:rPr>
                <a:t>modell</a:t>
              </a:r>
            </a:p>
          </p:txBody>
        </p:sp>
        <p:sp>
          <p:nvSpPr>
            <p:cNvPr id="162827" name="Rectangle 11">
              <a:extLst>
                <a:ext uri="{FF2B5EF4-FFF2-40B4-BE49-F238E27FC236}">
                  <a16:creationId xmlns:a16="http://schemas.microsoft.com/office/drawing/2014/main" id="{BF8B84FD-2525-2D49-82A0-05708F368F2F}"/>
                </a:ext>
              </a:extLst>
            </p:cNvPr>
            <p:cNvSpPr>
              <a:spLocks noChangeArrowheads="1"/>
            </p:cNvSpPr>
            <p:nvPr/>
          </p:nvSpPr>
          <p:spPr bwMode="auto">
            <a:xfrm>
              <a:off x="1509" y="2120"/>
              <a:ext cx="1296" cy="103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Indikatorenmodell </a:t>
              </a:r>
            </a:p>
            <a:p>
              <a:pPr algn="ctr"/>
              <a:r>
                <a:rPr lang="de-DE" altLang="de-DE" sz="2000">
                  <a:latin typeface="Arial" panose="020B0604020202020204" pitchFamily="34" charset="0"/>
                </a:rPr>
                <a:t>mit ergänzenden </a:t>
              </a:r>
            </a:p>
            <a:p>
              <a:pPr algn="ctr"/>
              <a:r>
                <a:rPr lang="de-DE" altLang="de-DE" sz="2000">
                  <a:latin typeface="Arial" panose="020B0604020202020204" pitchFamily="34" charset="0"/>
                </a:rPr>
                <a:t>Ziel-</a:t>
              </a:r>
            </a:p>
            <a:p>
              <a:pPr algn="ctr"/>
              <a:r>
                <a:rPr lang="de-DE" altLang="de-DE" sz="2000">
                  <a:latin typeface="Arial" panose="020B0604020202020204" pitchFamily="34" charset="0"/>
                </a:rPr>
                <a:t>vereinbarungen</a:t>
              </a:r>
            </a:p>
          </p:txBody>
        </p:sp>
        <p:sp>
          <p:nvSpPr>
            <p:cNvPr id="162828" name="Rectangle 12">
              <a:extLst>
                <a:ext uri="{FF2B5EF4-FFF2-40B4-BE49-F238E27FC236}">
                  <a16:creationId xmlns:a16="http://schemas.microsoft.com/office/drawing/2014/main" id="{EAA3F0EE-31A0-0740-B7A2-FF87206AA1BB}"/>
                </a:ext>
              </a:extLst>
            </p:cNvPr>
            <p:cNvSpPr>
              <a:spLocks noChangeArrowheads="1"/>
            </p:cNvSpPr>
            <p:nvPr/>
          </p:nvSpPr>
          <p:spPr bwMode="auto">
            <a:xfrm>
              <a:off x="2922" y="2120"/>
              <a:ext cx="1296" cy="103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Zielvereinbarung </a:t>
              </a:r>
            </a:p>
            <a:p>
              <a:pPr algn="ctr"/>
              <a:r>
                <a:rPr lang="de-DE" altLang="de-DE" sz="2000">
                  <a:latin typeface="Arial" panose="020B0604020202020204" pitchFamily="34" charset="0"/>
                </a:rPr>
                <a:t>mit Indikator-</a:t>
              </a:r>
            </a:p>
            <a:p>
              <a:pPr algn="ctr"/>
              <a:r>
                <a:rPr lang="de-DE" altLang="de-DE" sz="2000">
                  <a:latin typeface="Arial" panose="020B0604020202020204" pitchFamily="34" charset="0"/>
                </a:rPr>
                <a:t>Anreizmodell</a:t>
              </a:r>
              <a:endParaRPr lang="de-DE" altLang="de-DE" sz="1800">
                <a:latin typeface="Arial" panose="020B0604020202020204" pitchFamily="34" charset="0"/>
              </a:endParaRPr>
            </a:p>
          </p:txBody>
        </p:sp>
        <p:sp>
          <p:nvSpPr>
            <p:cNvPr id="162829" name="Rectangle 13">
              <a:extLst>
                <a:ext uri="{FF2B5EF4-FFF2-40B4-BE49-F238E27FC236}">
                  <a16:creationId xmlns:a16="http://schemas.microsoft.com/office/drawing/2014/main" id="{9DAC5308-FD45-4245-9E25-5CB93E8792D4}"/>
                </a:ext>
              </a:extLst>
            </p:cNvPr>
            <p:cNvSpPr>
              <a:spLocks noChangeArrowheads="1"/>
            </p:cNvSpPr>
            <p:nvPr/>
          </p:nvSpPr>
          <p:spPr bwMode="auto">
            <a:xfrm>
              <a:off x="4320" y="2120"/>
              <a:ext cx="1296" cy="103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Zielvereinbarung </a:t>
              </a:r>
            </a:p>
            <a:p>
              <a:pPr algn="ctr"/>
              <a:r>
                <a:rPr lang="de-DE" altLang="de-DE" sz="2000">
                  <a:latin typeface="Arial" panose="020B0604020202020204" pitchFamily="34" charset="0"/>
                </a:rPr>
                <a:t>mit </a:t>
              </a:r>
            </a:p>
            <a:p>
              <a:pPr algn="ctr"/>
              <a:r>
                <a:rPr lang="de-DE" altLang="de-DE" sz="2000">
                  <a:latin typeface="Arial" panose="020B0604020202020204" pitchFamily="34" charset="0"/>
                </a:rPr>
                <a:t>Fortschreibung</a:t>
              </a:r>
              <a:endParaRPr lang="de-DE" altLang="de-DE" sz="2200">
                <a:latin typeface="Arial" panose="020B0604020202020204" pitchFamily="34" charset="0"/>
              </a:endParaRPr>
            </a:p>
          </p:txBody>
        </p:sp>
        <p:sp>
          <p:nvSpPr>
            <p:cNvPr id="162830" name="Rectangle 14">
              <a:extLst>
                <a:ext uri="{FF2B5EF4-FFF2-40B4-BE49-F238E27FC236}">
                  <a16:creationId xmlns:a16="http://schemas.microsoft.com/office/drawing/2014/main" id="{FF2751BC-AA0F-654C-B70E-44C11E7168E2}"/>
                </a:ext>
              </a:extLst>
            </p:cNvPr>
            <p:cNvSpPr>
              <a:spLocks noChangeArrowheads="1"/>
            </p:cNvSpPr>
            <p:nvPr/>
          </p:nvSpPr>
          <p:spPr bwMode="auto">
            <a:xfrm>
              <a:off x="99" y="3155"/>
              <a:ext cx="1296" cy="87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Nordrhein-</a:t>
              </a:r>
            </a:p>
            <a:p>
              <a:pPr algn="ctr"/>
              <a:r>
                <a:rPr lang="de-DE" altLang="de-DE" sz="2000">
                  <a:latin typeface="Arial" panose="020B0604020202020204" pitchFamily="34" charset="0"/>
                </a:rPr>
                <a:t>Westfalen,</a:t>
              </a:r>
            </a:p>
            <a:p>
              <a:pPr algn="ctr"/>
              <a:r>
                <a:rPr lang="de-DE" altLang="de-DE" sz="2000">
                  <a:latin typeface="Arial" panose="020B0604020202020204" pitchFamily="34" charset="0"/>
                </a:rPr>
                <a:t>Bayern, </a:t>
              </a:r>
            </a:p>
            <a:p>
              <a:pPr algn="ctr"/>
              <a:r>
                <a:rPr lang="de-DE" altLang="de-DE" sz="2000">
                  <a:latin typeface="Arial" panose="020B0604020202020204" pitchFamily="34" charset="0"/>
                </a:rPr>
                <a:t>Sachsen</a:t>
              </a:r>
            </a:p>
          </p:txBody>
        </p:sp>
        <p:sp>
          <p:nvSpPr>
            <p:cNvPr id="162831" name="Rectangle 15">
              <a:extLst>
                <a:ext uri="{FF2B5EF4-FFF2-40B4-BE49-F238E27FC236}">
                  <a16:creationId xmlns:a16="http://schemas.microsoft.com/office/drawing/2014/main" id="{863EF5CE-7471-1B4D-875F-5A31949657F9}"/>
                </a:ext>
              </a:extLst>
            </p:cNvPr>
            <p:cNvSpPr>
              <a:spLocks noChangeArrowheads="1"/>
            </p:cNvSpPr>
            <p:nvPr/>
          </p:nvSpPr>
          <p:spPr bwMode="auto">
            <a:xfrm>
              <a:off x="1509" y="3155"/>
              <a:ext cx="1296" cy="87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Baden-</a:t>
              </a:r>
            </a:p>
            <a:p>
              <a:pPr algn="ctr"/>
              <a:r>
                <a:rPr lang="de-DE" altLang="de-DE" sz="2000">
                  <a:latin typeface="Arial" panose="020B0604020202020204" pitchFamily="34" charset="0"/>
                </a:rPr>
                <a:t>Württemberg,</a:t>
              </a:r>
            </a:p>
            <a:p>
              <a:pPr algn="ctr"/>
              <a:r>
                <a:rPr lang="de-DE" altLang="de-DE" sz="2000">
                  <a:latin typeface="Arial" panose="020B0604020202020204" pitchFamily="34" charset="0"/>
                </a:rPr>
                <a:t>Niedersachsen</a:t>
              </a:r>
              <a:endParaRPr lang="de-DE" altLang="de-DE" sz="1800">
                <a:latin typeface="Arial" panose="020B0604020202020204" pitchFamily="34" charset="0"/>
              </a:endParaRPr>
            </a:p>
          </p:txBody>
        </p:sp>
        <p:sp>
          <p:nvSpPr>
            <p:cNvPr id="162832" name="Rectangle 16">
              <a:extLst>
                <a:ext uri="{FF2B5EF4-FFF2-40B4-BE49-F238E27FC236}">
                  <a16:creationId xmlns:a16="http://schemas.microsoft.com/office/drawing/2014/main" id="{0D683868-46EF-8E47-8781-51B255418F09}"/>
                </a:ext>
              </a:extLst>
            </p:cNvPr>
            <p:cNvSpPr>
              <a:spLocks noChangeArrowheads="1"/>
            </p:cNvSpPr>
            <p:nvPr/>
          </p:nvSpPr>
          <p:spPr bwMode="auto">
            <a:xfrm>
              <a:off x="2922" y="3155"/>
              <a:ext cx="1296" cy="87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Hamburg</a:t>
              </a:r>
            </a:p>
          </p:txBody>
        </p:sp>
        <p:sp>
          <p:nvSpPr>
            <p:cNvPr id="162833" name="Rectangle 17">
              <a:extLst>
                <a:ext uri="{FF2B5EF4-FFF2-40B4-BE49-F238E27FC236}">
                  <a16:creationId xmlns:a16="http://schemas.microsoft.com/office/drawing/2014/main" id="{080C2220-9CEF-464E-A08F-90A7640031E2}"/>
                </a:ext>
              </a:extLst>
            </p:cNvPr>
            <p:cNvSpPr>
              <a:spLocks noChangeArrowheads="1"/>
            </p:cNvSpPr>
            <p:nvPr/>
          </p:nvSpPr>
          <p:spPr bwMode="auto">
            <a:xfrm>
              <a:off x="4320" y="3155"/>
              <a:ext cx="1296" cy="87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latin typeface="Arial" panose="020B0604020202020204" pitchFamily="34" charset="0"/>
                </a:rPr>
                <a:t>Bremen,</a:t>
              </a:r>
            </a:p>
            <a:p>
              <a:pPr algn="ctr"/>
              <a:r>
                <a:rPr lang="de-DE" altLang="de-DE" sz="2000">
                  <a:latin typeface="Arial" panose="020B0604020202020204" pitchFamily="34" charset="0"/>
                </a:rPr>
                <a:t>Schleswig-</a:t>
              </a:r>
            </a:p>
            <a:p>
              <a:pPr algn="ctr"/>
              <a:r>
                <a:rPr lang="de-DE" altLang="de-DE" sz="2000">
                  <a:latin typeface="Arial" panose="020B0604020202020204" pitchFamily="34" charset="0"/>
                </a:rPr>
                <a:t>Holstein</a:t>
              </a:r>
              <a:endParaRPr lang="de-DE" altLang="de-DE" sz="1800">
                <a:latin typeface="Arial" panose="020B0604020202020204"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2824"/>
                                        </p:tgtEl>
                                        <p:attrNameLst>
                                          <p:attrName>style.visibility</p:attrName>
                                        </p:attrNameLst>
                                      </p:cBhvr>
                                      <p:to>
                                        <p:strVal val="visible"/>
                                      </p:to>
                                    </p:set>
                                    <p:animEffect transition="in" filter="box(out)">
                                      <p:cBhvr>
                                        <p:cTn id="7" dur="500"/>
                                        <p:tgtEl>
                                          <p:spTgt spid="1628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2825"/>
                                        </p:tgtEl>
                                        <p:attrNameLst>
                                          <p:attrName>style.visibility</p:attrName>
                                        </p:attrNameLst>
                                      </p:cBhvr>
                                      <p:to>
                                        <p:strVal val="visible"/>
                                      </p:to>
                                    </p:set>
                                    <p:animEffect transition="in" filter="box(out)">
                                      <p:cBhvr>
                                        <p:cTn id="12" dur="500"/>
                                        <p:tgtEl>
                                          <p:spTgt spid="16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E096D863-B937-1047-8D06-0CB21F335810}"/>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3" name="Foliennummernplatzhalter 3">
            <a:extLst>
              <a:ext uri="{FF2B5EF4-FFF2-40B4-BE49-F238E27FC236}">
                <a16:creationId xmlns:a16="http://schemas.microsoft.com/office/drawing/2014/main" id="{CC756F41-1F1B-E049-9017-4C6E8F534CE8}"/>
              </a:ext>
            </a:extLst>
          </p:cNvPr>
          <p:cNvSpPr>
            <a:spLocks noGrp="1"/>
          </p:cNvSpPr>
          <p:nvPr>
            <p:ph type="sldNum" sz="quarter" idx="11"/>
          </p:nvPr>
        </p:nvSpPr>
        <p:spPr/>
        <p:txBody>
          <a:bodyPr/>
          <a:lstStyle/>
          <a:p>
            <a:fld id="{9BE2AC93-28E2-BD48-85A2-2C604F73E1B6}" type="slidenum">
              <a:rPr lang="en-US" altLang="de-DE"/>
              <a:pPr/>
              <a:t>18</a:t>
            </a:fld>
            <a:endParaRPr lang="en-US" altLang="de-DE" b="0"/>
          </a:p>
        </p:txBody>
      </p:sp>
      <p:sp>
        <p:nvSpPr>
          <p:cNvPr id="164867" name="Text Box 3">
            <a:extLst>
              <a:ext uri="{FF2B5EF4-FFF2-40B4-BE49-F238E27FC236}">
                <a16:creationId xmlns:a16="http://schemas.microsoft.com/office/drawing/2014/main" id="{EDADC2F1-529B-5943-97AA-35915526647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4870" name="Rectangle 6">
            <a:extLst>
              <a:ext uri="{FF2B5EF4-FFF2-40B4-BE49-F238E27FC236}">
                <a16:creationId xmlns:a16="http://schemas.microsoft.com/office/drawing/2014/main" id="{9004B97F-48E0-DF4A-94C9-04DAF327215C}"/>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4871" name="Object 7">
            <a:extLst>
              <a:ext uri="{FF2B5EF4-FFF2-40B4-BE49-F238E27FC236}">
                <a16:creationId xmlns:a16="http://schemas.microsoft.com/office/drawing/2014/main" id="{88F0E0DB-AFAF-2E40-BBED-8D6C69D6888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4879"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ectangle 8">
            <a:extLst>
              <a:ext uri="{FF2B5EF4-FFF2-40B4-BE49-F238E27FC236}">
                <a16:creationId xmlns:a16="http://schemas.microsoft.com/office/drawing/2014/main" id="{F2216394-BF69-FD4E-B0B7-7ED6E815D481}"/>
              </a:ext>
            </a:extLst>
          </p:cNvPr>
          <p:cNvSpPr>
            <a:spLocks noChangeArrowheads="1"/>
          </p:cNvSpPr>
          <p:nvPr/>
        </p:nvSpPr>
        <p:spPr bwMode="auto">
          <a:xfrm>
            <a:off x="2565400" y="1447800"/>
            <a:ext cx="5988050" cy="7112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a:r>
              <a:rPr lang="de-DE" altLang="de-DE" sz="3000" b="1">
                <a:latin typeface="Arial" panose="020B0604020202020204" pitchFamily="34" charset="0"/>
              </a:rPr>
              <a:t>Studiengebühren</a:t>
            </a:r>
            <a:endParaRPr lang="de-DE" altLang="de-DE"/>
          </a:p>
        </p:txBody>
      </p:sp>
      <p:sp>
        <p:nvSpPr>
          <p:cNvPr id="164873" name="Rectangle 9">
            <a:extLst>
              <a:ext uri="{FF2B5EF4-FFF2-40B4-BE49-F238E27FC236}">
                <a16:creationId xmlns:a16="http://schemas.microsoft.com/office/drawing/2014/main" id="{6BBD8A34-960B-3B4A-A470-93E681FBCB11}"/>
              </a:ext>
            </a:extLst>
          </p:cNvPr>
          <p:cNvSpPr>
            <a:spLocks noChangeArrowheads="1"/>
          </p:cNvSpPr>
          <p:nvPr/>
        </p:nvSpPr>
        <p:spPr bwMode="auto">
          <a:xfrm>
            <a:off x="2205038" y="232251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Chancengleichheit</a:t>
            </a:r>
          </a:p>
        </p:txBody>
      </p:sp>
      <p:sp>
        <p:nvSpPr>
          <p:cNvPr id="164874" name="Rectangle 10">
            <a:extLst>
              <a:ext uri="{FF2B5EF4-FFF2-40B4-BE49-F238E27FC236}">
                <a16:creationId xmlns:a16="http://schemas.microsoft.com/office/drawing/2014/main" id="{0BF88114-77BF-B14F-8152-EC29BA9FA68B}"/>
              </a:ext>
            </a:extLst>
          </p:cNvPr>
          <p:cNvSpPr>
            <a:spLocks noChangeArrowheads="1"/>
          </p:cNvSpPr>
          <p:nvPr/>
        </p:nvSpPr>
        <p:spPr bwMode="auto">
          <a:xfrm>
            <a:off x="2205038" y="321468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Expansion Hochschulsystem</a:t>
            </a:r>
          </a:p>
        </p:txBody>
      </p:sp>
      <p:sp>
        <p:nvSpPr>
          <p:cNvPr id="164875" name="Rectangle 11">
            <a:extLst>
              <a:ext uri="{FF2B5EF4-FFF2-40B4-BE49-F238E27FC236}">
                <a16:creationId xmlns:a16="http://schemas.microsoft.com/office/drawing/2014/main" id="{9B805859-8B52-9947-9702-358844E22831}"/>
              </a:ext>
            </a:extLst>
          </p:cNvPr>
          <p:cNvSpPr>
            <a:spLocks noChangeArrowheads="1"/>
          </p:cNvSpPr>
          <p:nvPr/>
        </p:nvSpPr>
        <p:spPr bwMode="auto">
          <a:xfrm>
            <a:off x="2205038" y="410686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Qualitätsverbesserung in Lehre</a:t>
            </a:r>
          </a:p>
        </p:txBody>
      </p:sp>
      <p:sp>
        <p:nvSpPr>
          <p:cNvPr id="164876" name="Rectangle 12">
            <a:extLst>
              <a:ext uri="{FF2B5EF4-FFF2-40B4-BE49-F238E27FC236}">
                <a16:creationId xmlns:a16="http://schemas.microsoft.com/office/drawing/2014/main" id="{C026F56E-163D-8F45-B103-DF2483846BA4}"/>
              </a:ext>
            </a:extLst>
          </p:cNvPr>
          <p:cNvSpPr>
            <a:spLocks noChangeArrowheads="1"/>
          </p:cNvSpPr>
          <p:nvPr/>
        </p:nvSpPr>
        <p:spPr bwMode="auto">
          <a:xfrm>
            <a:off x="2205038" y="499903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Leistungs- und Effizienzanreize</a:t>
            </a:r>
          </a:p>
        </p:txBody>
      </p:sp>
      <p:sp>
        <p:nvSpPr>
          <p:cNvPr id="164877" name="Rectangle 13">
            <a:extLst>
              <a:ext uri="{FF2B5EF4-FFF2-40B4-BE49-F238E27FC236}">
                <a16:creationId xmlns:a16="http://schemas.microsoft.com/office/drawing/2014/main" id="{ED826FCC-9FD8-0A45-A22E-21D91F6BC7D3}"/>
              </a:ext>
            </a:extLst>
          </p:cNvPr>
          <p:cNvSpPr>
            <a:spLocks noChangeArrowheads="1"/>
          </p:cNvSpPr>
          <p:nvPr/>
        </p:nvSpPr>
        <p:spPr bwMode="auto">
          <a:xfrm>
            <a:off x="2206625" y="5891213"/>
            <a:ext cx="658495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Integration in Bildungsfinanzierung</a:t>
            </a:r>
          </a:p>
        </p:txBody>
      </p:sp>
      <p:sp>
        <p:nvSpPr>
          <p:cNvPr id="164878" name="Oval 14">
            <a:extLst>
              <a:ext uri="{FF2B5EF4-FFF2-40B4-BE49-F238E27FC236}">
                <a16:creationId xmlns:a16="http://schemas.microsoft.com/office/drawing/2014/main" id="{E66727E7-CDB7-0740-9221-DC5FCF108D43}"/>
              </a:ext>
            </a:extLst>
          </p:cNvPr>
          <p:cNvSpPr>
            <a:spLocks noChangeArrowheads="1"/>
          </p:cNvSpPr>
          <p:nvPr/>
        </p:nvSpPr>
        <p:spPr bwMode="auto">
          <a:xfrm>
            <a:off x="406400" y="2322513"/>
            <a:ext cx="1460500" cy="4360862"/>
          </a:xfrm>
          <a:prstGeom prst="ellipse">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de-DE" altLang="de-DE" sz="3000" b="1">
                <a:latin typeface="Arial" panose="020B0604020202020204" pitchFamily="34" charset="0"/>
              </a:rPr>
              <a:t>Modell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out)">
                                      <p:cBhvr>
                                        <p:cTn id="7" dur="5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4873"/>
                                        </p:tgtEl>
                                        <p:attrNameLst>
                                          <p:attrName>style.visibility</p:attrName>
                                        </p:attrNameLst>
                                      </p:cBhvr>
                                      <p:to>
                                        <p:strVal val="visible"/>
                                      </p:to>
                                    </p:set>
                                    <p:animEffect transition="in" filter="box(out)">
                                      <p:cBhvr>
                                        <p:cTn id="12" dur="500"/>
                                        <p:tgtEl>
                                          <p:spTgt spid="1648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4874"/>
                                        </p:tgtEl>
                                        <p:attrNameLst>
                                          <p:attrName>style.visibility</p:attrName>
                                        </p:attrNameLst>
                                      </p:cBhvr>
                                      <p:to>
                                        <p:strVal val="visible"/>
                                      </p:to>
                                    </p:set>
                                    <p:animEffect transition="in" filter="box(out)">
                                      <p:cBhvr>
                                        <p:cTn id="17" dur="500"/>
                                        <p:tgtEl>
                                          <p:spTgt spid="1648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4875"/>
                                        </p:tgtEl>
                                        <p:attrNameLst>
                                          <p:attrName>style.visibility</p:attrName>
                                        </p:attrNameLst>
                                      </p:cBhvr>
                                      <p:to>
                                        <p:strVal val="visible"/>
                                      </p:to>
                                    </p:set>
                                    <p:animEffect transition="in" filter="box(out)">
                                      <p:cBhvr>
                                        <p:cTn id="22" dur="500"/>
                                        <p:tgtEl>
                                          <p:spTgt spid="164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4876"/>
                                        </p:tgtEl>
                                        <p:attrNameLst>
                                          <p:attrName>style.visibility</p:attrName>
                                        </p:attrNameLst>
                                      </p:cBhvr>
                                      <p:to>
                                        <p:strVal val="visible"/>
                                      </p:to>
                                    </p:set>
                                    <p:animEffect transition="in" filter="box(out)">
                                      <p:cBhvr>
                                        <p:cTn id="27" dur="500"/>
                                        <p:tgtEl>
                                          <p:spTgt spid="1648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4877"/>
                                        </p:tgtEl>
                                        <p:attrNameLst>
                                          <p:attrName>style.visibility</p:attrName>
                                        </p:attrNameLst>
                                      </p:cBhvr>
                                      <p:to>
                                        <p:strVal val="visible"/>
                                      </p:to>
                                    </p:set>
                                    <p:animEffect transition="in" filter="box(out)">
                                      <p:cBhvr>
                                        <p:cTn id="32" dur="500"/>
                                        <p:tgtEl>
                                          <p:spTgt spid="164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64878"/>
                                        </p:tgtEl>
                                        <p:attrNameLst>
                                          <p:attrName>style.visibility</p:attrName>
                                        </p:attrNameLst>
                                      </p:cBhvr>
                                      <p:to>
                                        <p:strVal val="visible"/>
                                      </p:to>
                                    </p:set>
                                    <p:anim calcmode="lin" valueType="num">
                                      <p:cBhvr>
                                        <p:cTn id="37" dur="500" fill="hold"/>
                                        <p:tgtEl>
                                          <p:spTgt spid="164878"/>
                                        </p:tgtEl>
                                        <p:attrNameLst>
                                          <p:attrName>ppt_x</p:attrName>
                                        </p:attrNameLst>
                                      </p:cBhvr>
                                      <p:tavLst>
                                        <p:tav tm="0">
                                          <p:val>
                                            <p:strVal val="#ppt_x-#ppt_w/2"/>
                                          </p:val>
                                        </p:tav>
                                        <p:tav tm="100000">
                                          <p:val>
                                            <p:strVal val="#ppt_x"/>
                                          </p:val>
                                        </p:tav>
                                      </p:tavLst>
                                    </p:anim>
                                    <p:anim calcmode="lin" valueType="num">
                                      <p:cBhvr>
                                        <p:cTn id="38" dur="500" fill="hold"/>
                                        <p:tgtEl>
                                          <p:spTgt spid="164878"/>
                                        </p:tgtEl>
                                        <p:attrNameLst>
                                          <p:attrName>ppt_y</p:attrName>
                                        </p:attrNameLst>
                                      </p:cBhvr>
                                      <p:tavLst>
                                        <p:tav tm="0">
                                          <p:val>
                                            <p:strVal val="#ppt_y"/>
                                          </p:val>
                                        </p:tav>
                                        <p:tav tm="100000">
                                          <p:val>
                                            <p:strVal val="#ppt_y"/>
                                          </p:val>
                                        </p:tav>
                                      </p:tavLst>
                                    </p:anim>
                                    <p:anim calcmode="lin" valueType="num">
                                      <p:cBhvr>
                                        <p:cTn id="39" dur="500" fill="hold"/>
                                        <p:tgtEl>
                                          <p:spTgt spid="164878"/>
                                        </p:tgtEl>
                                        <p:attrNameLst>
                                          <p:attrName>ppt_w</p:attrName>
                                        </p:attrNameLst>
                                      </p:cBhvr>
                                      <p:tavLst>
                                        <p:tav tm="0">
                                          <p:val>
                                            <p:fltVal val="0"/>
                                          </p:val>
                                        </p:tav>
                                        <p:tav tm="100000">
                                          <p:val>
                                            <p:strVal val="#ppt_w"/>
                                          </p:val>
                                        </p:tav>
                                      </p:tavLst>
                                    </p:anim>
                                    <p:anim calcmode="lin" valueType="num">
                                      <p:cBhvr>
                                        <p:cTn id="40" dur="500" fill="hold"/>
                                        <p:tgtEl>
                                          <p:spTgt spid="164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autoUpdateAnimBg="0"/>
      <p:bldP spid="164873" grpId="0" animBg="1" autoUpdateAnimBg="0"/>
      <p:bldP spid="164874" grpId="0" animBg="1" autoUpdateAnimBg="0"/>
      <p:bldP spid="164875" grpId="0" animBg="1" autoUpdateAnimBg="0"/>
      <p:bldP spid="164876" grpId="0" animBg="1" autoUpdateAnimBg="0"/>
      <p:bldP spid="164877" grpId="0" animBg="1" autoUpdateAnimBg="0"/>
      <p:bldP spid="16487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D7A1BAD6-4FF0-0D4F-A341-EE685FEDDEFC}"/>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9" name="Foliennummernplatzhalter 3">
            <a:extLst>
              <a:ext uri="{FF2B5EF4-FFF2-40B4-BE49-F238E27FC236}">
                <a16:creationId xmlns:a16="http://schemas.microsoft.com/office/drawing/2014/main" id="{675788E6-1364-4248-9D23-B974861AB4E6}"/>
              </a:ext>
            </a:extLst>
          </p:cNvPr>
          <p:cNvSpPr>
            <a:spLocks noGrp="1"/>
          </p:cNvSpPr>
          <p:nvPr>
            <p:ph type="sldNum" sz="quarter" idx="11"/>
          </p:nvPr>
        </p:nvSpPr>
        <p:spPr/>
        <p:txBody>
          <a:bodyPr/>
          <a:lstStyle/>
          <a:p>
            <a:fld id="{9961258A-9626-B547-9CB1-B141101AF1D1}" type="slidenum">
              <a:rPr lang="en-US" altLang="de-DE"/>
              <a:pPr/>
              <a:t>19</a:t>
            </a:fld>
            <a:endParaRPr lang="en-US" altLang="de-DE" b="0"/>
          </a:p>
        </p:txBody>
      </p:sp>
      <p:sp>
        <p:nvSpPr>
          <p:cNvPr id="166915" name="Text Box 3">
            <a:extLst>
              <a:ext uri="{FF2B5EF4-FFF2-40B4-BE49-F238E27FC236}">
                <a16:creationId xmlns:a16="http://schemas.microsoft.com/office/drawing/2014/main" id="{5F709624-4B25-4F44-9ED7-BAB296F16A3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6918" name="Rectangle 6">
            <a:extLst>
              <a:ext uri="{FF2B5EF4-FFF2-40B4-BE49-F238E27FC236}">
                <a16:creationId xmlns:a16="http://schemas.microsoft.com/office/drawing/2014/main" id="{61958735-F323-F749-98D8-963F8274E2A5}"/>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6919" name="Object 7">
            <a:extLst>
              <a:ext uri="{FF2B5EF4-FFF2-40B4-BE49-F238E27FC236}">
                <a16:creationId xmlns:a16="http://schemas.microsoft.com/office/drawing/2014/main" id="{1EB069ED-34CF-6F4E-95ED-A4E0F9543E3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6923"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20" name="Rectangle 8">
            <a:extLst>
              <a:ext uri="{FF2B5EF4-FFF2-40B4-BE49-F238E27FC236}">
                <a16:creationId xmlns:a16="http://schemas.microsoft.com/office/drawing/2014/main" id="{A45A7E23-FCF7-4341-A627-78324C81B901}"/>
              </a:ext>
            </a:extLst>
          </p:cNvPr>
          <p:cNvSpPr>
            <a:spLocks noChangeArrowheads="1"/>
          </p:cNvSpPr>
          <p:nvPr/>
        </p:nvSpPr>
        <p:spPr bwMode="auto">
          <a:xfrm>
            <a:off x="2159000" y="2322513"/>
            <a:ext cx="66579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zunehmende Durchlässigkeit</a:t>
            </a:r>
          </a:p>
        </p:txBody>
      </p:sp>
      <p:sp>
        <p:nvSpPr>
          <p:cNvPr id="166921" name="Rectangle 9">
            <a:extLst>
              <a:ext uri="{FF2B5EF4-FFF2-40B4-BE49-F238E27FC236}">
                <a16:creationId xmlns:a16="http://schemas.microsoft.com/office/drawing/2014/main" id="{0AE0F90B-7CE8-F342-863E-ECAEB2845F30}"/>
              </a:ext>
            </a:extLst>
          </p:cNvPr>
          <p:cNvSpPr>
            <a:spLocks noChangeArrowheads="1"/>
          </p:cNvSpPr>
          <p:nvPr/>
        </p:nvSpPr>
        <p:spPr bwMode="auto">
          <a:xfrm>
            <a:off x="2159000" y="36131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internationaler Wettbewerb in Lehre</a:t>
            </a:r>
          </a:p>
        </p:txBody>
      </p:sp>
      <p:sp>
        <p:nvSpPr>
          <p:cNvPr id="166922" name="Rectangle 10">
            <a:extLst>
              <a:ext uri="{FF2B5EF4-FFF2-40B4-BE49-F238E27FC236}">
                <a16:creationId xmlns:a16="http://schemas.microsoft.com/office/drawing/2014/main" id="{FB1B6AA2-FBC5-9640-B78D-600C1B8C5120}"/>
              </a:ext>
            </a:extLst>
          </p:cNvPr>
          <p:cNvSpPr>
            <a:spLocks noChangeArrowheads="1"/>
          </p:cNvSpPr>
          <p:nvPr/>
        </p:nvSpPr>
        <p:spPr bwMode="auto">
          <a:xfrm>
            <a:off x="2159000" y="4903788"/>
            <a:ext cx="66579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faktisch vs. definitorisch </a:t>
            </a:r>
          </a:p>
          <a:p>
            <a:r>
              <a:rPr lang="de-DE" altLang="de-DE" sz="3000" b="1">
                <a:latin typeface="Arial" panose="020B0604020202020204" pitchFamily="34" charset="0"/>
              </a:rPr>
              <a:t>Forschungsuniversitäten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6919"/>
                                        </p:tgtEl>
                                        <p:attrNameLst>
                                          <p:attrName>style.visibility</p:attrName>
                                        </p:attrNameLst>
                                      </p:cBhvr>
                                      <p:to>
                                        <p:strVal val="visible"/>
                                      </p:to>
                                    </p:set>
                                    <p:anim calcmode="lin" valueType="num">
                                      <p:cBhvr>
                                        <p:cTn id="7" dur="500" fill="hold"/>
                                        <p:tgtEl>
                                          <p:spTgt spid="166919"/>
                                        </p:tgtEl>
                                        <p:attrNameLst>
                                          <p:attrName>ppt_w</p:attrName>
                                        </p:attrNameLst>
                                      </p:cBhvr>
                                      <p:tavLst>
                                        <p:tav tm="0">
                                          <p:val>
                                            <p:fltVal val="0"/>
                                          </p:val>
                                        </p:tav>
                                        <p:tav tm="100000">
                                          <p:val>
                                            <p:strVal val="#ppt_w"/>
                                          </p:val>
                                        </p:tav>
                                      </p:tavLst>
                                    </p:anim>
                                    <p:anim calcmode="lin" valueType="num">
                                      <p:cBhvr>
                                        <p:cTn id="8" dur="500" fill="hold"/>
                                        <p:tgtEl>
                                          <p:spTgt spid="16691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66920"/>
                                        </p:tgtEl>
                                        <p:attrNameLst>
                                          <p:attrName>style.visibility</p:attrName>
                                        </p:attrNameLst>
                                      </p:cBhvr>
                                      <p:to>
                                        <p:strVal val="visible"/>
                                      </p:to>
                                    </p:set>
                                    <p:animEffect transition="in" filter="box(out)">
                                      <p:cBhvr>
                                        <p:cTn id="13" dur="500"/>
                                        <p:tgtEl>
                                          <p:spTgt spid="1669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66921"/>
                                        </p:tgtEl>
                                        <p:attrNameLst>
                                          <p:attrName>style.visibility</p:attrName>
                                        </p:attrNameLst>
                                      </p:cBhvr>
                                      <p:to>
                                        <p:strVal val="visible"/>
                                      </p:to>
                                    </p:set>
                                    <p:animEffect transition="in" filter="box(out)">
                                      <p:cBhvr>
                                        <p:cTn id="18" dur="500"/>
                                        <p:tgtEl>
                                          <p:spTgt spid="1669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66922"/>
                                        </p:tgtEl>
                                        <p:attrNameLst>
                                          <p:attrName>style.visibility</p:attrName>
                                        </p:attrNameLst>
                                      </p:cBhvr>
                                      <p:to>
                                        <p:strVal val="visible"/>
                                      </p:to>
                                    </p:set>
                                    <p:animEffect transition="in" filter="box(out)">
                                      <p:cBhvr>
                                        <p:cTn id="23" dur="500"/>
                                        <p:tgtEl>
                                          <p:spTgt spid="166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autoUpdateAnimBg="0"/>
      <p:bldP spid="166921" grpId="0" animBg="1" autoUpdateAnimBg="0"/>
      <p:bldP spid="16692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9826DB75-5691-A947-BB93-414711C3A42E}"/>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0" name="Foliennummernplatzhalter 3">
            <a:extLst>
              <a:ext uri="{FF2B5EF4-FFF2-40B4-BE49-F238E27FC236}">
                <a16:creationId xmlns:a16="http://schemas.microsoft.com/office/drawing/2014/main" id="{E7A06979-A83B-C344-946D-9B247F54AC15}"/>
              </a:ext>
            </a:extLst>
          </p:cNvPr>
          <p:cNvSpPr>
            <a:spLocks noGrp="1"/>
          </p:cNvSpPr>
          <p:nvPr>
            <p:ph type="sldNum" sz="quarter" idx="11"/>
          </p:nvPr>
        </p:nvSpPr>
        <p:spPr/>
        <p:txBody>
          <a:bodyPr/>
          <a:lstStyle/>
          <a:p>
            <a:fld id="{4489D982-15E5-E943-9B49-A4D184BD4537}" type="slidenum">
              <a:rPr lang="en-US" altLang="de-DE"/>
              <a:pPr/>
              <a:t>2</a:t>
            </a:fld>
            <a:endParaRPr lang="en-US" altLang="de-DE" b="0"/>
          </a:p>
        </p:txBody>
      </p:sp>
      <p:sp>
        <p:nvSpPr>
          <p:cNvPr id="191490" name="Text Box 2">
            <a:extLst>
              <a:ext uri="{FF2B5EF4-FFF2-40B4-BE49-F238E27FC236}">
                <a16:creationId xmlns:a16="http://schemas.microsoft.com/office/drawing/2014/main" id="{4DE50018-22E1-3544-9C2D-2345C875777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1491" name="Rectangle 3">
            <a:extLst>
              <a:ext uri="{FF2B5EF4-FFF2-40B4-BE49-F238E27FC236}">
                <a16:creationId xmlns:a16="http://schemas.microsoft.com/office/drawing/2014/main" id="{A38DC919-E6EA-FF41-AD0A-C20BE181BDFB}"/>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91492" name="Object 4">
            <a:extLst>
              <a:ext uri="{FF2B5EF4-FFF2-40B4-BE49-F238E27FC236}">
                <a16:creationId xmlns:a16="http://schemas.microsoft.com/office/drawing/2014/main" id="{CC334393-F358-9144-AA7C-979ADC57FDD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9150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3" name="Rectangle 5">
            <a:extLst>
              <a:ext uri="{FF2B5EF4-FFF2-40B4-BE49-F238E27FC236}">
                <a16:creationId xmlns:a16="http://schemas.microsoft.com/office/drawing/2014/main" id="{DF331BB9-972A-EF48-966E-6936F65DEC00}"/>
              </a:ext>
            </a:extLst>
          </p:cNvPr>
          <p:cNvSpPr>
            <a:spLocks noChangeArrowheads="1"/>
          </p:cNvSpPr>
          <p:nvPr/>
        </p:nvSpPr>
        <p:spPr bwMode="auto">
          <a:xfrm>
            <a:off x="2286000" y="1447800"/>
            <a:ext cx="6657975" cy="792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sz="3000" b="1">
                <a:latin typeface="Arial" panose="020B0604020202020204" pitchFamily="34" charset="0"/>
              </a:rPr>
              <a:t>Vollrechtsfähigkeit</a:t>
            </a:r>
          </a:p>
        </p:txBody>
      </p:sp>
      <p:sp>
        <p:nvSpPr>
          <p:cNvPr id="191494" name="Rectangle 6">
            <a:extLst>
              <a:ext uri="{FF2B5EF4-FFF2-40B4-BE49-F238E27FC236}">
                <a16:creationId xmlns:a16="http://schemas.microsoft.com/office/drawing/2014/main" id="{4762D079-FEEA-4A40-BC94-3F22B8503098}"/>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Personalautonomie</a:t>
            </a:r>
          </a:p>
        </p:txBody>
      </p:sp>
      <p:sp>
        <p:nvSpPr>
          <p:cNvPr id="191495" name="Rectangle 7">
            <a:extLst>
              <a:ext uri="{FF2B5EF4-FFF2-40B4-BE49-F238E27FC236}">
                <a16:creationId xmlns:a16="http://schemas.microsoft.com/office/drawing/2014/main" id="{08258452-D73E-F94F-8B9A-F6C68C2F2E59}"/>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Finanzautonomie</a:t>
            </a:r>
          </a:p>
        </p:txBody>
      </p:sp>
      <p:sp>
        <p:nvSpPr>
          <p:cNvPr id="191501" name="Rectangle 13">
            <a:extLst>
              <a:ext uri="{FF2B5EF4-FFF2-40B4-BE49-F238E27FC236}">
                <a16:creationId xmlns:a16="http://schemas.microsoft.com/office/drawing/2014/main" id="{041B4B93-6B6D-7248-93D0-4DBDBED9ED34}"/>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Organisationsautonomie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91493"/>
                                        </p:tgtEl>
                                        <p:attrNameLst>
                                          <p:attrName>style.visibility</p:attrName>
                                        </p:attrNameLst>
                                      </p:cBhvr>
                                      <p:to>
                                        <p:strVal val="visible"/>
                                      </p:to>
                                    </p:set>
                                    <p:animEffect transition="in" filter="box(out)">
                                      <p:cBhvr>
                                        <p:cTn id="13" dur="500"/>
                                        <p:tgtEl>
                                          <p:spTgt spid="1914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91494"/>
                                        </p:tgtEl>
                                        <p:attrNameLst>
                                          <p:attrName>style.visibility</p:attrName>
                                        </p:attrNameLst>
                                      </p:cBhvr>
                                      <p:to>
                                        <p:strVal val="visible"/>
                                      </p:to>
                                    </p:set>
                                    <p:animEffect transition="in" filter="box(out)">
                                      <p:cBhvr>
                                        <p:cTn id="18" dur="500"/>
                                        <p:tgtEl>
                                          <p:spTgt spid="1914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91495"/>
                                        </p:tgtEl>
                                        <p:attrNameLst>
                                          <p:attrName>style.visibility</p:attrName>
                                        </p:attrNameLst>
                                      </p:cBhvr>
                                      <p:to>
                                        <p:strVal val="visible"/>
                                      </p:to>
                                    </p:set>
                                    <p:animEffect transition="in" filter="box(out)">
                                      <p:cBhvr>
                                        <p:cTn id="23" dur="500"/>
                                        <p:tgtEl>
                                          <p:spTgt spid="1914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91501"/>
                                        </p:tgtEl>
                                        <p:attrNameLst>
                                          <p:attrName>style.visibility</p:attrName>
                                        </p:attrNameLst>
                                      </p:cBhvr>
                                      <p:to>
                                        <p:strVal val="visible"/>
                                      </p:to>
                                    </p:set>
                                    <p:animEffect transition="in" filter="box(out)">
                                      <p:cBhvr>
                                        <p:cTn id="28" dur="500"/>
                                        <p:tgtEl>
                                          <p:spTgt spid="191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animBg="1" autoUpdateAnimBg="0"/>
      <p:bldP spid="191494" grpId="0" animBg="1" autoUpdateAnimBg="0"/>
      <p:bldP spid="191495" grpId="0" animBg="1" autoUpdateAnimBg="0"/>
      <p:bldP spid="19150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39D3C6E5-65ED-6844-8696-18A956B4CC4C}"/>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1" name="Foliennummernplatzhalter 3">
            <a:extLst>
              <a:ext uri="{FF2B5EF4-FFF2-40B4-BE49-F238E27FC236}">
                <a16:creationId xmlns:a16="http://schemas.microsoft.com/office/drawing/2014/main" id="{6112C48B-E6B2-0A4C-942C-0232BC27AC5E}"/>
              </a:ext>
            </a:extLst>
          </p:cNvPr>
          <p:cNvSpPr>
            <a:spLocks noGrp="1"/>
          </p:cNvSpPr>
          <p:nvPr>
            <p:ph type="sldNum" sz="quarter" idx="11"/>
          </p:nvPr>
        </p:nvSpPr>
        <p:spPr/>
        <p:txBody>
          <a:bodyPr/>
          <a:lstStyle/>
          <a:p>
            <a:fld id="{0C03FE28-4D16-8947-9C73-87C18CC983A7}" type="slidenum">
              <a:rPr lang="en-US" altLang="de-DE"/>
              <a:pPr/>
              <a:t>20</a:t>
            </a:fld>
            <a:endParaRPr lang="en-US" altLang="de-DE" b="0"/>
          </a:p>
        </p:txBody>
      </p:sp>
      <p:sp>
        <p:nvSpPr>
          <p:cNvPr id="168963" name="Text Box 3">
            <a:extLst>
              <a:ext uri="{FF2B5EF4-FFF2-40B4-BE49-F238E27FC236}">
                <a16:creationId xmlns:a16="http://schemas.microsoft.com/office/drawing/2014/main" id="{98C820D2-7C7C-DC4F-AEAB-223823F513A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8966" name="Rectangle 6">
            <a:extLst>
              <a:ext uri="{FF2B5EF4-FFF2-40B4-BE49-F238E27FC236}">
                <a16:creationId xmlns:a16="http://schemas.microsoft.com/office/drawing/2014/main" id="{DA929540-7794-4348-8BE1-33CA8A849A8A}"/>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8967" name="Object 7">
            <a:extLst>
              <a:ext uri="{FF2B5EF4-FFF2-40B4-BE49-F238E27FC236}">
                <a16:creationId xmlns:a16="http://schemas.microsoft.com/office/drawing/2014/main" id="{97B1858C-ECEA-E340-BFB7-697C2067B81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8973"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8" name="Rectangle 8">
            <a:extLst>
              <a:ext uri="{FF2B5EF4-FFF2-40B4-BE49-F238E27FC236}">
                <a16:creationId xmlns:a16="http://schemas.microsoft.com/office/drawing/2014/main" id="{6E4B89AC-B6CE-3F45-BCF9-9027A6CA08EF}"/>
              </a:ext>
            </a:extLst>
          </p:cNvPr>
          <p:cNvSpPr>
            <a:spLocks noChangeArrowheads="1"/>
          </p:cNvSpPr>
          <p:nvPr/>
        </p:nvSpPr>
        <p:spPr bwMode="auto">
          <a:xfrm>
            <a:off x="2409825" y="1530350"/>
            <a:ext cx="6657975"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Entfesselung</a:t>
            </a:r>
          </a:p>
        </p:txBody>
      </p:sp>
      <p:sp>
        <p:nvSpPr>
          <p:cNvPr id="168969" name="Rectangle 9">
            <a:extLst>
              <a:ext uri="{FF2B5EF4-FFF2-40B4-BE49-F238E27FC236}">
                <a16:creationId xmlns:a16="http://schemas.microsoft.com/office/drawing/2014/main" id="{97000A67-F38B-9742-838A-C48489CEC894}"/>
              </a:ext>
            </a:extLst>
          </p:cNvPr>
          <p:cNvSpPr>
            <a:spLocks noChangeArrowheads="1"/>
          </p:cNvSpPr>
          <p:nvPr/>
        </p:nvSpPr>
        <p:spPr bwMode="auto">
          <a:xfrm>
            <a:off x="2400300" y="26479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Curriculumgestaltung</a:t>
            </a:r>
          </a:p>
        </p:txBody>
      </p:sp>
      <p:sp>
        <p:nvSpPr>
          <p:cNvPr id="168970" name="Rectangle 10">
            <a:extLst>
              <a:ext uri="{FF2B5EF4-FFF2-40B4-BE49-F238E27FC236}">
                <a16:creationId xmlns:a16="http://schemas.microsoft.com/office/drawing/2014/main" id="{530C614B-107A-8743-A554-82C02D113351}"/>
              </a:ext>
            </a:extLst>
          </p:cNvPr>
          <p:cNvSpPr>
            <a:spLocks noChangeArrowheads="1"/>
          </p:cNvSpPr>
          <p:nvPr/>
        </p:nvSpPr>
        <p:spPr bwMode="auto">
          <a:xfrm>
            <a:off x="4391025" y="3748088"/>
            <a:ext cx="46005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472 Bachelor </a:t>
            </a:r>
          </a:p>
          <a:p>
            <a:r>
              <a:rPr lang="de-DE" altLang="de-DE" sz="3000" b="1">
                <a:latin typeface="Arial" panose="020B0604020202020204" pitchFamily="34" charset="0"/>
              </a:rPr>
              <a:t>281 Master</a:t>
            </a:r>
          </a:p>
        </p:txBody>
      </p:sp>
      <p:sp>
        <p:nvSpPr>
          <p:cNvPr id="168971" name="Rectangle 11">
            <a:extLst>
              <a:ext uri="{FF2B5EF4-FFF2-40B4-BE49-F238E27FC236}">
                <a16:creationId xmlns:a16="http://schemas.microsoft.com/office/drawing/2014/main" id="{B10C3C61-A1B7-8449-8447-0436AD9F7B2A}"/>
              </a:ext>
            </a:extLst>
          </p:cNvPr>
          <p:cNvSpPr>
            <a:spLocks noChangeArrowheads="1"/>
          </p:cNvSpPr>
          <p:nvPr/>
        </p:nvSpPr>
        <p:spPr bwMode="auto">
          <a:xfrm>
            <a:off x="2409825" y="48323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Strat. Partnerschaften / offshore</a:t>
            </a:r>
          </a:p>
        </p:txBody>
      </p:sp>
      <p:sp>
        <p:nvSpPr>
          <p:cNvPr id="168972" name="Rectangle 12">
            <a:extLst>
              <a:ext uri="{FF2B5EF4-FFF2-40B4-BE49-F238E27FC236}">
                <a16:creationId xmlns:a16="http://schemas.microsoft.com/office/drawing/2014/main" id="{B83A1F41-AAD0-D84C-8FAF-14463550AC56}"/>
              </a:ext>
            </a:extLst>
          </p:cNvPr>
          <p:cNvSpPr>
            <a:spLocks noChangeArrowheads="1"/>
          </p:cNvSpPr>
          <p:nvPr/>
        </p:nvSpPr>
        <p:spPr bwMode="auto">
          <a:xfrm>
            <a:off x="4391025" y="5830888"/>
            <a:ext cx="46005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Kairo </a:t>
            </a:r>
          </a:p>
          <a:p>
            <a:r>
              <a:rPr lang="de-DE" altLang="de-DE" sz="3000" b="1">
                <a:latin typeface="Arial" panose="020B0604020202020204" pitchFamily="34" charset="0"/>
              </a:rPr>
              <a:t>Singapur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8"/>
                                        </p:tgtEl>
                                        <p:attrNameLst>
                                          <p:attrName>style.visibility</p:attrName>
                                        </p:attrNameLst>
                                      </p:cBhvr>
                                      <p:to>
                                        <p:strVal val="visible"/>
                                      </p:to>
                                    </p:set>
                                    <p:animEffect transition="in" filter="box(out)">
                                      <p:cBhvr>
                                        <p:cTn id="7" dur="500"/>
                                        <p:tgtEl>
                                          <p:spTgt spid="168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9"/>
                                        </p:tgtEl>
                                        <p:attrNameLst>
                                          <p:attrName>style.visibility</p:attrName>
                                        </p:attrNameLst>
                                      </p:cBhvr>
                                      <p:to>
                                        <p:strVal val="visible"/>
                                      </p:to>
                                    </p:set>
                                    <p:animEffect transition="in" filter="box(out)">
                                      <p:cBhvr>
                                        <p:cTn id="12" dur="500"/>
                                        <p:tgtEl>
                                          <p:spTgt spid="1689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8970"/>
                                        </p:tgtEl>
                                        <p:attrNameLst>
                                          <p:attrName>style.visibility</p:attrName>
                                        </p:attrNameLst>
                                      </p:cBhvr>
                                      <p:to>
                                        <p:strVal val="visible"/>
                                      </p:to>
                                    </p:set>
                                    <p:animEffect transition="in" filter="box(out)">
                                      <p:cBhvr>
                                        <p:cTn id="17" dur="500"/>
                                        <p:tgtEl>
                                          <p:spTgt spid="1689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8971"/>
                                        </p:tgtEl>
                                        <p:attrNameLst>
                                          <p:attrName>style.visibility</p:attrName>
                                        </p:attrNameLst>
                                      </p:cBhvr>
                                      <p:to>
                                        <p:strVal val="visible"/>
                                      </p:to>
                                    </p:set>
                                    <p:animEffect transition="in" filter="box(out)">
                                      <p:cBhvr>
                                        <p:cTn id="22" dur="500"/>
                                        <p:tgtEl>
                                          <p:spTgt spid="1689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8972"/>
                                        </p:tgtEl>
                                        <p:attrNameLst>
                                          <p:attrName>style.visibility</p:attrName>
                                        </p:attrNameLst>
                                      </p:cBhvr>
                                      <p:to>
                                        <p:strVal val="visible"/>
                                      </p:to>
                                    </p:set>
                                    <p:animEffect transition="in" filter="box(out)">
                                      <p:cBhvr>
                                        <p:cTn id="27" dur="500"/>
                                        <p:tgtEl>
                                          <p:spTgt spid="168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autoUpdateAnimBg="0"/>
      <p:bldP spid="168969" grpId="0" animBg="1" autoUpdateAnimBg="0"/>
      <p:bldP spid="168970" grpId="0" animBg="1" autoUpdateAnimBg="0"/>
      <p:bldP spid="168971" grpId="0" animBg="1" autoUpdateAnimBg="0"/>
      <p:bldP spid="16897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E557A423-9C70-D24B-92CF-FC64CDB71821}"/>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5" name="Foliennummernplatzhalter 3">
            <a:extLst>
              <a:ext uri="{FF2B5EF4-FFF2-40B4-BE49-F238E27FC236}">
                <a16:creationId xmlns:a16="http://schemas.microsoft.com/office/drawing/2014/main" id="{E1471922-C764-6645-AB55-D857183C8D4F}"/>
              </a:ext>
            </a:extLst>
          </p:cNvPr>
          <p:cNvSpPr>
            <a:spLocks noGrp="1"/>
          </p:cNvSpPr>
          <p:nvPr>
            <p:ph type="sldNum" sz="quarter" idx="11"/>
          </p:nvPr>
        </p:nvSpPr>
        <p:spPr/>
        <p:txBody>
          <a:bodyPr/>
          <a:lstStyle/>
          <a:p>
            <a:fld id="{4C2BA807-02B7-1F43-891A-D8F3DE821D3E}" type="slidenum">
              <a:rPr lang="en-US" altLang="de-DE"/>
              <a:pPr/>
              <a:t>21</a:t>
            </a:fld>
            <a:endParaRPr lang="en-US" altLang="de-DE" b="0"/>
          </a:p>
        </p:txBody>
      </p:sp>
      <p:sp>
        <p:nvSpPr>
          <p:cNvPr id="171011" name="Text Box 3">
            <a:extLst>
              <a:ext uri="{FF2B5EF4-FFF2-40B4-BE49-F238E27FC236}">
                <a16:creationId xmlns:a16="http://schemas.microsoft.com/office/drawing/2014/main" id="{307776CC-6A7C-EA49-ABF2-05DBB5EB9A1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1014" name="Rectangle 6">
            <a:extLst>
              <a:ext uri="{FF2B5EF4-FFF2-40B4-BE49-F238E27FC236}">
                <a16:creationId xmlns:a16="http://schemas.microsoft.com/office/drawing/2014/main" id="{07C900B7-4102-2845-AA6C-BFCF60573656}"/>
              </a:ext>
            </a:extLst>
          </p:cNvPr>
          <p:cNvSpPr>
            <a:spLocks noGrp="1" noChangeArrowheads="1"/>
          </p:cNvSpPr>
          <p:nvPr>
            <p:ph type="title"/>
          </p:nvPr>
        </p:nvSpPr>
        <p:spPr>
          <a:xfrm>
            <a:off x="2438400" y="228600"/>
            <a:ext cx="5191125" cy="685800"/>
          </a:xfrm>
        </p:spPr>
        <p:txBody>
          <a:bodyPr/>
          <a:lstStyle/>
          <a:p>
            <a:r>
              <a:rPr lang="de-DE" altLang="de-DE" b="1"/>
              <a:t>virtuell</a:t>
            </a:r>
            <a:endParaRPr lang="de-DE" altLang="de-DE"/>
          </a:p>
        </p:txBody>
      </p:sp>
      <p:graphicFrame>
        <p:nvGraphicFramePr>
          <p:cNvPr id="171015" name="Object 7">
            <a:extLst>
              <a:ext uri="{FF2B5EF4-FFF2-40B4-BE49-F238E27FC236}">
                <a16:creationId xmlns:a16="http://schemas.microsoft.com/office/drawing/2014/main" id="{5AF5B67B-99AC-DE41-9465-7369B188D09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71025"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6" name="Rectangle 8">
            <a:extLst>
              <a:ext uri="{FF2B5EF4-FFF2-40B4-BE49-F238E27FC236}">
                <a16:creationId xmlns:a16="http://schemas.microsoft.com/office/drawing/2014/main" id="{F1CF529D-EECF-7C45-BF00-D5FC1A146C0E}"/>
              </a:ext>
            </a:extLst>
          </p:cNvPr>
          <p:cNvSpPr>
            <a:spLocks noChangeArrowheads="1"/>
          </p:cNvSpPr>
          <p:nvPr/>
        </p:nvSpPr>
        <p:spPr bwMode="auto">
          <a:xfrm>
            <a:off x="3233738" y="247173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Ansprüche der Studenten</a:t>
            </a:r>
          </a:p>
        </p:txBody>
      </p:sp>
      <p:sp>
        <p:nvSpPr>
          <p:cNvPr id="171017" name="Rectangle 9">
            <a:extLst>
              <a:ext uri="{FF2B5EF4-FFF2-40B4-BE49-F238E27FC236}">
                <a16:creationId xmlns:a16="http://schemas.microsoft.com/office/drawing/2014/main" id="{9481A9A8-DF53-804D-9321-47BFF97C9379}"/>
              </a:ext>
            </a:extLst>
          </p:cNvPr>
          <p:cNvSpPr>
            <a:spLocks noChangeArrowheads="1"/>
          </p:cNvSpPr>
          <p:nvPr/>
        </p:nvSpPr>
        <p:spPr bwMode="auto">
          <a:xfrm>
            <a:off x="3233738" y="355758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weltweiter Bildungsmarkt</a:t>
            </a:r>
          </a:p>
        </p:txBody>
      </p:sp>
      <p:sp>
        <p:nvSpPr>
          <p:cNvPr id="171018" name="Rectangle 10">
            <a:extLst>
              <a:ext uri="{FF2B5EF4-FFF2-40B4-BE49-F238E27FC236}">
                <a16:creationId xmlns:a16="http://schemas.microsoft.com/office/drawing/2014/main" id="{BC00BDD6-E500-A445-90A7-3C69D91B2344}"/>
              </a:ext>
            </a:extLst>
          </p:cNvPr>
          <p:cNvSpPr>
            <a:spLocks noChangeArrowheads="1"/>
          </p:cNvSpPr>
          <p:nvPr/>
        </p:nvSpPr>
        <p:spPr bwMode="auto">
          <a:xfrm>
            <a:off x="3233738" y="464343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individuelle Massenlehre</a:t>
            </a:r>
          </a:p>
        </p:txBody>
      </p:sp>
      <p:sp>
        <p:nvSpPr>
          <p:cNvPr id="171019" name="Rectangle 11">
            <a:extLst>
              <a:ext uri="{FF2B5EF4-FFF2-40B4-BE49-F238E27FC236}">
                <a16:creationId xmlns:a16="http://schemas.microsoft.com/office/drawing/2014/main" id="{EE94D9D2-25F6-2E4E-9E97-BEF311BD0FB1}"/>
              </a:ext>
            </a:extLst>
          </p:cNvPr>
          <p:cNvSpPr>
            <a:spLocks noChangeArrowheads="1"/>
          </p:cNvSpPr>
          <p:nvPr/>
        </p:nvSpPr>
        <p:spPr bwMode="auto">
          <a:xfrm>
            <a:off x="3233738" y="5730875"/>
            <a:ext cx="5757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lebenslanges Lernen</a:t>
            </a:r>
          </a:p>
        </p:txBody>
      </p:sp>
      <p:sp>
        <p:nvSpPr>
          <p:cNvPr id="171020" name="Text Box 12">
            <a:extLst>
              <a:ext uri="{FF2B5EF4-FFF2-40B4-BE49-F238E27FC236}">
                <a16:creationId xmlns:a16="http://schemas.microsoft.com/office/drawing/2014/main" id="{E01412C2-892C-EE47-9D0A-616AB61AE964}"/>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1" name="Text Box 13">
            <a:extLst>
              <a:ext uri="{FF2B5EF4-FFF2-40B4-BE49-F238E27FC236}">
                <a16:creationId xmlns:a16="http://schemas.microsoft.com/office/drawing/2014/main" id="{49827EBF-2805-DD4F-8BEB-E2203FF206BA}"/>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2" name="Text Box 14">
            <a:extLst>
              <a:ext uri="{FF2B5EF4-FFF2-40B4-BE49-F238E27FC236}">
                <a16:creationId xmlns:a16="http://schemas.microsoft.com/office/drawing/2014/main" id="{03CFBCD0-8AAB-284C-B8D5-26FF8E4F4402}"/>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3" name="Text Box 15">
            <a:extLst>
              <a:ext uri="{FF2B5EF4-FFF2-40B4-BE49-F238E27FC236}">
                <a16:creationId xmlns:a16="http://schemas.microsoft.com/office/drawing/2014/main" id="{CA82F150-245D-3946-A133-E960B942FC72}"/>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4" name="Rectangle 16">
            <a:extLst>
              <a:ext uri="{FF2B5EF4-FFF2-40B4-BE49-F238E27FC236}">
                <a16:creationId xmlns:a16="http://schemas.microsoft.com/office/drawing/2014/main" id="{DF0FBC0F-457A-EF4F-AC1C-AF502995494C}"/>
              </a:ext>
            </a:extLst>
          </p:cNvPr>
          <p:cNvSpPr>
            <a:spLocks noChangeArrowheads="1"/>
          </p:cNvSpPr>
          <p:nvPr/>
        </p:nvSpPr>
        <p:spPr bwMode="auto">
          <a:xfrm>
            <a:off x="2209800" y="144780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600" b="1">
                <a:latin typeface="Arial" panose="020B0604020202020204" pitchFamily="34" charset="0"/>
              </a:rPr>
              <a:t>alma mater virtualis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fltVal val="0"/>
                                          </p:val>
                                        </p:tav>
                                        <p:tav tm="100000">
                                          <p:val>
                                            <p:strVal val="#ppt_w"/>
                                          </p:val>
                                        </p:tav>
                                      </p:tavLst>
                                    </p:anim>
                                    <p:anim calcmode="lin" valueType="num">
                                      <p:cBhvr>
                                        <p:cTn id="8" dur="500" fill="hold"/>
                                        <p:tgtEl>
                                          <p:spTgt spid="1710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1024"/>
                                        </p:tgtEl>
                                        <p:attrNameLst>
                                          <p:attrName>style.visibility</p:attrName>
                                        </p:attrNameLst>
                                      </p:cBhvr>
                                      <p:to>
                                        <p:strVal val="visible"/>
                                      </p:to>
                                    </p:set>
                                    <p:animEffect transition="in" filter="box(out)">
                                      <p:cBhvr>
                                        <p:cTn id="13" dur="500"/>
                                        <p:tgtEl>
                                          <p:spTgt spid="1710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box(out)">
                                      <p:cBhvr>
                                        <p:cTn id="18" dur="500"/>
                                        <p:tgtEl>
                                          <p:spTgt spid="1710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1017"/>
                                        </p:tgtEl>
                                        <p:attrNameLst>
                                          <p:attrName>style.visibility</p:attrName>
                                        </p:attrNameLst>
                                      </p:cBhvr>
                                      <p:to>
                                        <p:strVal val="visible"/>
                                      </p:to>
                                    </p:set>
                                    <p:animEffect transition="in" filter="box(out)">
                                      <p:cBhvr>
                                        <p:cTn id="23" dur="500"/>
                                        <p:tgtEl>
                                          <p:spTgt spid="1710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1018"/>
                                        </p:tgtEl>
                                        <p:attrNameLst>
                                          <p:attrName>style.visibility</p:attrName>
                                        </p:attrNameLst>
                                      </p:cBhvr>
                                      <p:to>
                                        <p:strVal val="visible"/>
                                      </p:to>
                                    </p:set>
                                    <p:animEffect transition="in" filter="box(out)">
                                      <p:cBhvr>
                                        <p:cTn id="28" dur="500"/>
                                        <p:tgtEl>
                                          <p:spTgt spid="1710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71019"/>
                                        </p:tgtEl>
                                        <p:attrNameLst>
                                          <p:attrName>style.visibility</p:attrName>
                                        </p:attrNameLst>
                                      </p:cBhvr>
                                      <p:to>
                                        <p:strVal val="visible"/>
                                      </p:to>
                                    </p:set>
                                    <p:animEffect transition="in" filter="box(out)">
                                      <p:cBhvr>
                                        <p:cTn id="33" dur="500"/>
                                        <p:tgtEl>
                                          <p:spTgt spid="1710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nodePh="1">
                                  <p:stCondLst>
                                    <p:cond delay="0"/>
                                  </p:stCondLst>
                                  <p:endCondLst>
                                    <p:cond evt="begin" delay="0">
                                      <p:tn val="36"/>
                                    </p:cond>
                                  </p:endCondLst>
                                  <p:childTnLst>
                                    <p:set>
                                      <p:cBhvr>
                                        <p:cTn id="37" dur="1" fill="hold">
                                          <p:stCondLst>
                                            <p:cond delay="0"/>
                                          </p:stCondLst>
                                        </p:cTn>
                                        <p:tgtEl>
                                          <p:spTgt spid="171020"/>
                                        </p:tgtEl>
                                        <p:attrNameLst>
                                          <p:attrName>style.visibility</p:attrName>
                                        </p:attrNameLst>
                                      </p:cBhvr>
                                      <p:to>
                                        <p:strVal val="visible"/>
                                      </p:to>
                                    </p:set>
                                    <p:anim calcmode="lin" valueType="num">
                                      <p:cBhvr additive="base">
                                        <p:cTn id="38" dur="500" fill="hold"/>
                                        <p:tgtEl>
                                          <p:spTgt spid="171020"/>
                                        </p:tgtEl>
                                        <p:attrNameLst>
                                          <p:attrName>ppt_x</p:attrName>
                                        </p:attrNameLst>
                                      </p:cBhvr>
                                      <p:tavLst>
                                        <p:tav tm="0">
                                          <p:val>
                                            <p:strVal val="0-#ppt_w/2"/>
                                          </p:val>
                                        </p:tav>
                                        <p:tav tm="100000">
                                          <p:val>
                                            <p:strVal val="#ppt_x"/>
                                          </p:val>
                                        </p:tav>
                                      </p:tavLst>
                                    </p:anim>
                                    <p:anim calcmode="lin" valueType="num">
                                      <p:cBhvr additive="base">
                                        <p:cTn id="39" dur="500" fill="hold"/>
                                        <p:tgtEl>
                                          <p:spTgt spid="17102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nodePh="1">
                                  <p:stCondLst>
                                    <p:cond delay="0"/>
                                  </p:stCondLst>
                                  <p:endCondLst>
                                    <p:cond evt="begin" delay="0">
                                      <p:tn val="42"/>
                                    </p:cond>
                                  </p:endCondLst>
                                  <p:childTnLst>
                                    <p:set>
                                      <p:cBhvr>
                                        <p:cTn id="43" dur="1" fill="hold">
                                          <p:stCondLst>
                                            <p:cond delay="0"/>
                                          </p:stCondLst>
                                        </p:cTn>
                                        <p:tgtEl>
                                          <p:spTgt spid="171021"/>
                                        </p:tgtEl>
                                        <p:attrNameLst>
                                          <p:attrName>style.visibility</p:attrName>
                                        </p:attrNameLst>
                                      </p:cBhvr>
                                      <p:to>
                                        <p:strVal val="visible"/>
                                      </p:to>
                                    </p:set>
                                    <p:anim calcmode="lin" valueType="num">
                                      <p:cBhvr additive="base">
                                        <p:cTn id="44" dur="500" fill="hold"/>
                                        <p:tgtEl>
                                          <p:spTgt spid="171021"/>
                                        </p:tgtEl>
                                        <p:attrNameLst>
                                          <p:attrName>ppt_x</p:attrName>
                                        </p:attrNameLst>
                                      </p:cBhvr>
                                      <p:tavLst>
                                        <p:tav tm="0">
                                          <p:val>
                                            <p:strVal val="0-#ppt_w/2"/>
                                          </p:val>
                                        </p:tav>
                                        <p:tav tm="100000">
                                          <p:val>
                                            <p:strVal val="#ppt_x"/>
                                          </p:val>
                                        </p:tav>
                                      </p:tavLst>
                                    </p:anim>
                                    <p:anim calcmode="lin" valueType="num">
                                      <p:cBhvr additive="base">
                                        <p:cTn id="45" dur="500" fill="hold"/>
                                        <p:tgtEl>
                                          <p:spTgt spid="1710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nodePh="1">
                                  <p:stCondLst>
                                    <p:cond delay="0"/>
                                  </p:stCondLst>
                                  <p:endCondLst>
                                    <p:cond evt="begin" delay="0">
                                      <p:tn val="48"/>
                                    </p:cond>
                                  </p:endCondLst>
                                  <p:childTnLst>
                                    <p:set>
                                      <p:cBhvr>
                                        <p:cTn id="49" dur="1" fill="hold">
                                          <p:stCondLst>
                                            <p:cond delay="0"/>
                                          </p:stCondLst>
                                        </p:cTn>
                                        <p:tgtEl>
                                          <p:spTgt spid="171022"/>
                                        </p:tgtEl>
                                        <p:attrNameLst>
                                          <p:attrName>style.visibility</p:attrName>
                                        </p:attrNameLst>
                                      </p:cBhvr>
                                      <p:to>
                                        <p:strVal val="visible"/>
                                      </p:to>
                                    </p:set>
                                    <p:anim calcmode="lin" valueType="num">
                                      <p:cBhvr additive="base">
                                        <p:cTn id="50" dur="500" fill="hold"/>
                                        <p:tgtEl>
                                          <p:spTgt spid="171022"/>
                                        </p:tgtEl>
                                        <p:attrNameLst>
                                          <p:attrName>ppt_x</p:attrName>
                                        </p:attrNameLst>
                                      </p:cBhvr>
                                      <p:tavLst>
                                        <p:tav tm="0">
                                          <p:val>
                                            <p:strVal val="0-#ppt_w/2"/>
                                          </p:val>
                                        </p:tav>
                                        <p:tav tm="100000">
                                          <p:val>
                                            <p:strVal val="#ppt_x"/>
                                          </p:val>
                                        </p:tav>
                                      </p:tavLst>
                                    </p:anim>
                                    <p:anim calcmode="lin" valueType="num">
                                      <p:cBhvr additive="base">
                                        <p:cTn id="51"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nodePh="1">
                                  <p:stCondLst>
                                    <p:cond delay="0"/>
                                  </p:stCondLst>
                                  <p:endCondLst>
                                    <p:cond evt="begin" delay="0">
                                      <p:tn val="54"/>
                                    </p:cond>
                                  </p:endCondLst>
                                  <p:childTnLst>
                                    <p:set>
                                      <p:cBhvr>
                                        <p:cTn id="55" dur="1" fill="hold">
                                          <p:stCondLst>
                                            <p:cond delay="0"/>
                                          </p:stCondLst>
                                        </p:cTn>
                                        <p:tgtEl>
                                          <p:spTgt spid="171023"/>
                                        </p:tgtEl>
                                        <p:attrNameLst>
                                          <p:attrName>style.visibility</p:attrName>
                                        </p:attrNameLst>
                                      </p:cBhvr>
                                      <p:to>
                                        <p:strVal val="visible"/>
                                      </p:to>
                                    </p:set>
                                    <p:anim calcmode="lin" valueType="num">
                                      <p:cBhvr additive="base">
                                        <p:cTn id="56" dur="500" fill="hold"/>
                                        <p:tgtEl>
                                          <p:spTgt spid="171023"/>
                                        </p:tgtEl>
                                        <p:attrNameLst>
                                          <p:attrName>ppt_x</p:attrName>
                                        </p:attrNameLst>
                                      </p:cBhvr>
                                      <p:tavLst>
                                        <p:tav tm="0">
                                          <p:val>
                                            <p:strVal val="0-#ppt_w/2"/>
                                          </p:val>
                                        </p:tav>
                                        <p:tav tm="100000">
                                          <p:val>
                                            <p:strVal val="#ppt_x"/>
                                          </p:val>
                                        </p:tav>
                                      </p:tavLst>
                                    </p:anim>
                                    <p:anim calcmode="lin" valueType="num">
                                      <p:cBhvr additive="base">
                                        <p:cTn id="57"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autoUpdateAnimBg="0"/>
      <p:bldP spid="171017" grpId="0" animBg="1" autoUpdateAnimBg="0"/>
      <p:bldP spid="171018" grpId="0" animBg="1" autoUpdateAnimBg="0"/>
      <p:bldP spid="171019" grpId="0" animBg="1" autoUpdateAnimBg="0"/>
      <p:bldP spid="171020" grpId="0" autoUpdateAnimBg="0"/>
      <p:bldP spid="171021" grpId="0" autoUpdateAnimBg="0"/>
      <p:bldP spid="171022" grpId="0" autoUpdateAnimBg="0"/>
      <p:bldP spid="171023" grpId="0" autoUpdateAnimBg="0"/>
      <p:bldP spid="17102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umsplatzhalter 1">
            <a:extLst>
              <a:ext uri="{FF2B5EF4-FFF2-40B4-BE49-F238E27FC236}">
                <a16:creationId xmlns:a16="http://schemas.microsoft.com/office/drawing/2014/main" id="{B72BF8A6-0039-C444-91D5-CB70E4A65F39}"/>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22" name="Foliennummernplatzhalter 2">
            <a:extLst>
              <a:ext uri="{FF2B5EF4-FFF2-40B4-BE49-F238E27FC236}">
                <a16:creationId xmlns:a16="http://schemas.microsoft.com/office/drawing/2014/main" id="{D0B20B26-ED9A-7646-8ADD-1CCE67ACD7EE}"/>
              </a:ext>
            </a:extLst>
          </p:cNvPr>
          <p:cNvSpPr>
            <a:spLocks noGrp="1"/>
          </p:cNvSpPr>
          <p:nvPr>
            <p:ph type="sldNum" sz="quarter" idx="11"/>
          </p:nvPr>
        </p:nvSpPr>
        <p:spPr/>
        <p:txBody>
          <a:bodyPr/>
          <a:lstStyle/>
          <a:p>
            <a:fld id="{BC7F0186-1FE5-9248-9624-C2D45ABB5289}" type="slidenum">
              <a:rPr lang="en-US" altLang="de-DE"/>
              <a:pPr/>
              <a:t>22</a:t>
            </a:fld>
            <a:endParaRPr lang="en-US" altLang="de-DE" b="0"/>
          </a:p>
        </p:txBody>
      </p:sp>
      <p:sp>
        <p:nvSpPr>
          <p:cNvPr id="183299" name="Rectangle 3">
            <a:extLst>
              <a:ext uri="{FF2B5EF4-FFF2-40B4-BE49-F238E27FC236}">
                <a16:creationId xmlns:a16="http://schemas.microsoft.com/office/drawing/2014/main" id="{8CF434A3-B213-F248-BDCA-5E60EF1AE148}"/>
              </a:ext>
            </a:extLst>
          </p:cNvPr>
          <p:cNvSpPr>
            <a:spLocks noChangeArrowheads="1"/>
          </p:cNvSpPr>
          <p:nvPr/>
        </p:nvSpPr>
        <p:spPr bwMode="auto">
          <a:xfrm>
            <a:off x="40147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0" name="Rectangle 4">
            <a:extLst>
              <a:ext uri="{FF2B5EF4-FFF2-40B4-BE49-F238E27FC236}">
                <a16:creationId xmlns:a16="http://schemas.microsoft.com/office/drawing/2014/main" id="{4191281B-7DF9-764C-AF2C-DE1F5EB01A9F}"/>
              </a:ext>
            </a:extLst>
          </p:cNvPr>
          <p:cNvSpPr>
            <a:spLocks noChangeArrowheads="1"/>
          </p:cNvSpPr>
          <p:nvPr/>
        </p:nvSpPr>
        <p:spPr bwMode="auto">
          <a:xfrm>
            <a:off x="53101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1" name="Rectangle 5">
            <a:extLst>
              <a:ext uri="{FF2B5EF4-FFF2-40B4-BE49-F238E27FC236}">
                <a16:creationId xmlns:a16="http://schemas.microsoft.com/office/drawing/2014/main" id="{AA04F5F2-379C-234F-9473-41E721E867CF}"/>
              </a:ext>
            </a:extLst>
          </p:cNvPr>
          <p:cNvSpPr>
            <a:spLocks noChangeArrowheads="1"/>
          </p:cNvSpPr>
          <p:nvPr/>
        </p:nvSpPr>
        <p:spPr bwMode="auto">
          <a:xfrm>
            <a:off x="43195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2" name="Rectangle 6">
            <a:extLst>
              <a:ext uri="{FF2B5EF4-FFF2-40B4-BE49-F238E27FC236}">
                <a16:creationId xmlns:a16="http://schemas.microsoft.com/office/drawing/2014/main" id="{655E022E-6FA7-1349-A4DD-C6D725DEBD6A}"/>
              </a:ext>
            </a:extLst>
          </p:cNvPr>
          <p:cNvSpPr>
            <a:spLocks noChangeArrowheads="1"/>
          </p:cNvSpPr>
          <p:nvPr/>
        </p:nvSpPr>
        <p:spPr bwMode="auto">
          <a:xfrm>
            <a:off x="56149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3" name="Rectangle 7">
            <a:extLst>
              <a:ext uri="{FF2B5EF4-FFF2-40B4-BE49-F238E27FC236}">
                <a16:creationId xmlns:a16="http://schemas.microsoft.com/office/drawing/2014/main" id="{97A8327D-E276-5B49-B516-95C0400B8C22}"/>
              </a:ext>
            </a:extLst>
          </p:cNvPr>
          <p:cNvSpPr>
            <a:spLocks noChangeArrowheads="1"/>
          </p:cNvSpPr>
          <p:nvPr/>
        </p:nvSpPr>
        <p:spPr bwMode="auto">
          <a:xfrm>
            <a:off x="4319588" y="2743200"/>
            <a:ext cx="1295400" cy="1371600"/>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4" name="Rectangle 8">
            <a:extLst>
              <a:ext uri="{FF2B5EF4-FFF2-40B4-BE49-F238E27FC236}">
                <a16:creationId xmlns:a16="http://schemas.microsoft.com/office/drawing/2014/main" id="{3AF3E6D4-D829-6D43-BC94-928179BC99AB}"/>
              </a:ext>
            </a:extLst>
          </p:cNvPr>
          <p:cNvSpPr>
            <a:spLocks noChangeArrowheads="1"/>
          </p:cNvSpPr>
          <p:nvPr/>
        </p:nvSpPr>
        <p:spPr bwMode="auto">
          <a:xfrm>
            <a:off x="40147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5" name="Rectangle 9">
            <a:extLst>
              <a:ext uri="{FF2B5EF4-FFF2-40B4-BE49-F238E27FC236}">
                <a16:creationId xmlns:a16="http://schemas.microsoft.com/office/drawing/2014/main" id="{2262D5F8-6B92-F546-9547-DA5298E6FCF4}"/>
              </a:ext>
            </a:extLst>
          </p:cNvPr>
          <p:cNvSpPr>
            <a:spLocks noChangeArrowheads="1"/>
          </p:cNvSpPr>
          <p:nvPr/>
        </p:nvSpPr>
        <p:spPr bwMode="auto">
          <a:xfrm>
            <a:off x="53101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6" name="Rectangle 10">
            <a:extLst>
              <a:ext uri="{FF2B5EF4-FFF2-40B4-BE49-F238E27FC236}">
                <a16:creationId xmlns:a16="http://schemas.microsoft.com/office/drawing/2014/main" id="{D9BDBB21-EA0A-324F-BD1E-690A9245D997}"/>
              </a:ext>
            </a:extLst>
          </p:cNvPr>
          <p:cNvSpPr>
            <a:spLocks noChangeArrowheads="1"/>
          </p:cNvSpPr>
          <p:nvPr/>
        </p:nvSpPr>
        <p:spPr bwMode="auto">
          <a:xfrm>
            <a:off x="5614988" y="27432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7" name="Text Box 11">
            <a:extLst>
              <a:ext uri="{FF2B5EF4-FFF2-40B4-BE49-F238E27FC236}">
                <a16:creationId xmlns:a16="http://schemas.microsoft.com/office/drawing/2014/main" id="{A2923084-3FAA-9D4F-8F76-53D991D644FD}"/>
              </a:ext>
            </a:extLst>
          </p:cNvPr>
          <p:cNvSpPr txBox="1">
            <a:spLocks noChangeArrowheads="1"/>
          </p:cNvSpPr>
          <p:nvPr/>
        </p:nvSpPr>
        <p:spPr bwMode="auto">
          <a:xfrm>
            <a:off x="1296988" y="41275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b="1">
              <a:latin typeface="Arial" panose="020B0604020202020204" pitchFamily="34" charset="0"/>
            </a:endParaRPr>
          </a:p>
        </p:txBody>
      </p:sp>
      <p:sp>
        <p:nvSpPr>
          <p:cNvPr id="183308" name="Text Box 12">
            <a:extLst>
              <a:ext uri="{FF2B5EF4-FFF2-40B4-BE49-F238E27FC236}">
                <a16:creationId xmlns:a16="http://schemas.microsoft.com/office/drawing/2014/main" id="{9C6469F9-B76D-B747-BFFE-F6DBBD537009}"/>
              </a:ext>
            </a:extLst>
          </p:cNvPr>
          <p:cNvSpPr txBox="1">
            <a:spLocks noChangeArrowheads="1"/>
          </p:cNvSpPr>
          <p:nvPr/>
        </p:nvSpPr>
        <p:spPr bwMode="auto">
          <a:xfrm>
            <a:off x="1900238" y="23606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3309" name="Text Box 13">
            <a:extLst>
              <a:ext uri="{FF2B5EF4-FFF2-40B4-BE49-F238E27FC236}">
                <a16:creationId xmlns:a16="http://schemas.microsoft.com/office/drawing/2014/main" id="{0274FB39-4A7D-0645-9C09-EC2E87D12D33}"/>
              </a:ext>
            </a:extLst>
          </p:cNvPr>
          <p:cNvSpPr txBox="1">
            <a:spLocks noChangeArrowheads="1"/>
          </p:cNvSpPr>
          <p:nvPr/>
        </p:nvSpPr>
        <p:spPr bwMode="auto">
          <a:xfrm>
            <a:off x="5407025" y="1625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3310" name="Text Box 14">
            <a:extLst>
              <a:ext uri="{FF2B5EF4-FFF2-40B4-BE49-F238E27FC236}">
                <a16:creationId xmlns:a16="http://schemas.microsoft.com/office/drawing/2014/main" id="{0AB550CD-8F48-7640-85CA-2936095B425B}"/>
              </a:ext>
            </a:extLst>
          </p:cNvPr>
          <p:cNvSpPr txBox="1">
            <a:spLocks noChangeArrowheads="1"/>
          </p:cNvSpPr>
          <p:nvPr/>
        </p:nvSpPr>
        <p:spPr bwMode="auto">
          <a:xfrm>
            <a:off x="3024188" y="3760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3311" name="Text Box 15">
            <a:extLst>
              <a:ext uri="{FF2B5EF4-FFF2-40B4-BE49-F238E27FC236}">
                <a16:creationId xmlns:a16="http://schemas.microsoft.com/office/drawing/2014/main" id="{CE57CB92-3FF3-C642-809F-173AE575645E}"/>
              </a:ext>
            </a:extLst>
          </p:cNvPr>
          <p:cNvSpPr txBox="1">
            <a:spLocks noChangeArrowheads="1"/>
          </p:cNvSpPr>
          <p:nvPr/>
        </p:nvSpPr>
        <p:spPr bwMode="auto">
          <a:xfrm>
            <a:off x="2947988" y="46450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3312" name="Text Box 16">
            <a:extLst>
              <a:ext uri="{FF2B5EF4-FFF2-40B4-BE49-F238E27FC236}">
                <a16:creationId xmlns:a16="http://schemas.microsoft.com/office/drawing/2014/main" id="{5971C6F8-BC86-264A-8964-1F84A68FD391}"/>
              </a:ext>
            </a:extLst>
          </p:cNvPr>
          <p:cNvSpPr txBox="1">
            <a:spLocks noChangeArrowheads="1"/>
          </p:cNvSpPr>
          <p:nvPr/>
        </p:nvSpPr>
        <p:spPr bwMode="auto">
          <a:xfrm>
            <a:off x="4960938" y="20081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3313" name="Text Box 17">
            <a:extLst>
              <a:ext uri="{FF2B5EF4-FFF2-40B4-BE49-F238E27FC236}">
                <a16:creationId xmlns:a16="http://schemas.microsoft.com/office/drawing/2014/main" id="{CD456900-3775-9049-881A-48CB635885D9}"/>
              </a:ext>
            </a:extLst>
          </p:cNvPr>
          <p:cNvSpPr txBox="1">
            <a:spLocks noChangeArrowheads="1"/>
          </p:cNvSpPr>
          <p:nvPr/>
        </p:nvSpPr>
        <p:spPr bwMode="auto">
          <a:xfrm>
            <a:off x="6400800" y="20081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3314" name="Text Box 18">
            <a:extLst>
              <a:ext uri="{FF2B5EF4-FFF2-40B4-BE49-F238E27FC236}">
                <a16:creationId xmlns:a16="http://schemas.microsoft.com/office/drawing/2014/main" id="{BE1B28C1-2ED6-2543-96B6-6AAE816EACC3}"/>
              </a:ext>
            </a:extLst>
          </p:cNvPr>
          <p:cNvSpPr txBox="1">
            <a:spLocks noChangeArrowheads="1"/>
          </p:cNvSpPr>
          <p:nvPr/>
        </p:nvSpPr>
        <p:spPr bwMode="auto">
          <a:xfrm>
            <a:off x="3084513" y="28463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3315" name="Text Box 19">
            <a:extLst>
              <a:ext uri="{FF2B5EF4-FFF2-40B4-BE49-F238E27FC236}">
                <a16:creationId xmlns:a16="http://schemas.microsoft.com/office/drawing/2014/main" id="{EEAE78EE-4056-7845-BE9A-812732DC006F}"/>
              </a:ext>
            </a:extLst>
          </p:cNvPr>
          <p:cNvSpPr txBox="1">
            <a:spLocks noChangeArrowheads="1"/>
          </p:cNvSpPr>
          <p:nvPr/>
        </p:nvSpPr>
        <p:spPr bwMode="auto">
          <a:xfrm>
            <a:off x="3481388" y="22828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3316" name="Rectangle 20">
            <a:extLst>
              <a:ext uri="{FF2B5EF4-FFF2-40B4-BE49-F238E27FC236}">
                <a16:creationId xmlns:a16="http://schemas.microsoft.com/office/drawing/2014/main" id="{10AD20FE-2D99-0340-8CA1-F2F49F43A9E6}"/>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a:t>
            </a:r>
            <a:endParaRPr lang="de-DE" altLang="de-DE"/>
          </a:p>
        </p:txBody>
      </p:sp>
      <p:graphicFrame>
        <p:nvGraphicFramePr>
          <p:cNvPr id="183317" name="Object 21">
            <a:extLst>
              <a:ext uri="{FF2B5EF4-FFF2-40B4-BE49-F238E27FC236}">
                <a16:creationId xmlns:a16="http://schemas.microsoft.com/office/drawing/2014/main" id="{EB5CFB90-68D4-8046-BD1F-2D7877A1A43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3318" name="Clip" r:id="rId4" imgW="1092200" imgH="1066800" progId="MS_ClipArt_Gallery.2">
                  <p:embed/>
                </p:oleObj>
              </mc:Choice>
              <mc:Fallback>
                <p:oleObj name="Clip" r:id="rId4" imgW="1092200" imgH="1066800" progId="MS_ClipArt_Gallery.2">
                  <p:embed/>
                  <p:pic>
                    <p:nvPicPr>
                      <p:cNvPr id="0" name="Object 2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dissolve">
                                      <p:cBhvr>
                                        <p:cTn id="7" dur="500"/>
                                        <p:tgtEl>
                                          <p:spTgt spid="1832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3300"/>
                                        </p:tgtEl>
                                        <p:attrNameLst>
                                          <p:attrName>style.visibility</p:attrName>
                                        </p:attrNameLst>
                                      </p:cBhvr>
                                      <p:to>
                                        <p:strVal val="visible"/>
                                      </p:to>
                                    </p:set>
                                    <p:animEffect transition="in" filter="dissolve">
                                      <p:cBhvr>
                                        <p:cTn id="11" dur="500"/>
                                        <p:tgtEl>
                                          <p:spTgt spid="18330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83301"/>
                                        </p:tgtEl>
                                        <p:attrNameLst>
                                          <p:attrName>style.visibility</p:attrName>
                                        </p:attrNameLst>
                                      </p:cBhvr>
                                      <p:to>
                                        <p:strVal val="visible"/>
                                      </p:to>
                                    </p:set>
                                    <p:animEffect transition="in" filter="dissolve">
                                      <p:cBhvr>
                                        <p:cTn id="15" dur="500"/>
                                        <p:tgtEl>
                                          <p:spTgt spid="183301"/>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83302"/>
                                        </p:tgtEl>
                                        <p:attrNameLst>
                                          <p:attrName>style.visibility</p:attrName>
                                        </p:attrNameLst>
                                      </p:cBhvr>
                                      <p:to>
                                        <p:strVal val="visible"/>
                                      </p:to>
                                    </p:set>
                                    <p:animEffect transition="in" filter="dissolve">
                                      <p:cBhvr>
                                        <p:cTn id="19" dur="500"/>
                                        <p:tgtEl>
                                          <p:spTgt spid="183302"/>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83303"/>
                                        </p:tgtEl>
                                        <p:attrNameLst>
                                          <p:attrName>style.visibility</p:attrName>
                                        </p:attrNameLst>
                                      </p:cBhvr>
                                      <p:to>
                                        <p:strVal val="visible"/>
                                      </p:to>
                                    </p:set>
                                    <p:animEffect transition="in" filter="dissolve">
                                      <p:cBhvr>
                                        <p:cTn id="23" dur="500"/>
                                        <p:tgtEl>
                                          <p:spTgt spid="18330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83304"/>
                                        </p:tgtEl>
                                        <p:attrNameLst>
                                          <p:attrName>style.visibility</p:attrName>
                                        </p:attrNameLst>
                                      </p:cBhvr>
                                      <p:to>
                                        <p:strVal val="visible"/>
                                      </p:to>
                                    </p:set>
                                    <p:animEffect transition="in" filter="dissolve">
                                      <p:cBhvr>
                                        <p:cTn id="27" dur="500"/>
                                        <p:tgtEl>
                                          <p:spTgt spid="183304"/>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83305"/>
                                        </p:tgtEl>
                                        <p:attrNameLst>
                                          <p:attrName>style.visibility</p:attrName>
                                        </p:attrNameLst>
                                      </p:cBhvr>
                                      <p:to>
                                        <p:strVal val="visible"/>
                                      </p:to>
                                    </p:set>
                                    <p:animEffect transition="in" filter="dissolve">
                                      <p:cBhvr>
                                        <p:cTn id="31" dur="500"/>
                                        <p:tgtEl>
                                          <p:spTgt spid="183305"/>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83306"/>
                                        </p:tgtEl>
                                        <p:attrNameLst>
                                          <p:attrName>style.visibility</p:attrName>
                                        </p:attrNameLst>
                                      </p:cBhvr>
                                      <p:to>
                                        <p:strVal val="visible"/>
                                      </p:to>
                                    </p:set>
                                    <p:animEffect transition="in" filter="dissolve">
                                      <p:cBhvr>
                                        <p:cTn id="35" dur="500"/>
                                        <p:tgtEl>
                                          <p:spTgt spid="18330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83308"/>
                                        </p:tgtEl>
                                        <p:attrNameLst>
                                          <p:attrName>style.visibility</p:attrName>
                                        </p:attrNameLst>
                                      </p:cBhvr>
                                      <p:to>
                                        <p:strVal val="visible"/>
                                      </p:to>
                                    </p:set>
                                    <p:animEffect transition="in" filter="box(out)">
                                      <p:cBhvr>
                                        <p:cTn id="40" dur="500"/>
                                        <p:tgtEl>
                                          <p:spTgt spid="1833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83314"/>
                                        </p:tgtEl>
                                        <p:attrNameLst>
                                          <p:attrName>style.visibility</p:attrName>
                                        </p:attrNameLst>
                                      </p:cBhvr>
                                      <p:to>
                                        <p:strVal val="visible"/>
                                      </p:to>
                                    </p:set>
                                    <p:animEffect transition="in" filter="box(out)">
                                      <p:cBhvr>
                                        <p:cTn id="45" dur="500"/>
                                        <p:tgtEl>
                                          <p:spTgt spid="1833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83315"/>
                                        </p:tgtEl>
                                        <p:attrNameLst>
                                          <p:attrName>style.visibility</p:attrName>
                                        </p:attrNameLst>
                                      </p:cBhvr>
                                      <p:to>
                                        <p:strVal val="visible"/>
                                      </p:to>
                                    </p:set>
                                    <p:animEffect transition="in" filter="box(out)">
                                      <p:cBhvr>
                                        <p:cTn id="50" dur="500"/>
                                        <p:tgtEl>
                                          <p:spTgt spid="1833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183307"/>
                                        </p:tgtEl>
                                        <p:attrNameLst>
                                          <p:attrName>style.visibility</p:attrName>
                                        </p:attrNameLst>
                                      </p:cBhvr>
                                      <p:to>
                                        <p:strVal val="visible"/>
                                      </p:to>
                                    </p:set>
                                    <p:animEffect transition="in" filter="box(out)">
                                      <p:cBhvr>
                                        <p:cTn id="55" dur="500"/>
                                        <p:tgtEl>
                                          <p:spTgt spid="18330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183310"/>
                                        </p:tgtEl>
                                        <p:attrNameLst>
                                          <p:attrName>style.visibility</p:attrName>
                                        </p:attrNameLst>
                                      </p:cBhvr>
                                      <p:to>
                                        <p:strVal val="visible"/>
                                      </p:to>
                                    </p:set>
                                    <p:animEffect transition="in" filter="box(out)">
                                      <p:cBhvr>
                                        <p:cTn id="60" dur="500"/>
                                        <p:tgtEl>
                                          <p:spTgt spid="18331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183311"/>
                                        </p:tgtEl>
                                        <p:attrNameLst>
                                          <p:attrName>style.visibility</p:attrName>
                                        </p:attrNameLst>
                                      </p:cBhvr>
                                      <p:to>
                                        <p:strVal val="visible"/>
                                      </p:to>
                                    </p:set>
                                    <p:animEffect transition="in" filter="box(out)">
                                      <p:cBhvr>
                                        <p:cTn id="65" dur="500"/>
                                        <p:tgtEl>
                                          <p:spTgt spid="1833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183309"/>
                                        </p:tgtEl>
                                        <p:attrNameLst>
                                          <p:attrName>style.visibility</p:attrName>
                                        </p:attrNameLst>
                                      </p:cBhvr>
                                      <p:to>
                                        <p:strVal val="visible"/>
                                      </p:to>
                                    </p:set>
                                    <p:animEffect transition="in" filter="box(out)">
                                      <p:cBhvr>
                                        <p:cTn id="70" dur="500"/>
                                        <p:tgtEl>
                                          <p:spTgt spid="18330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183312"/>
                                        </p:tgtEl>
                                        <p:attrNameLst>
                                          <p:attrName>style.visibility</p:attrName>
                                        </p:attrNameLst>
                                      </p:cBhvr>
                                      <p:to>
                                        <p:strVal val="visible"/>
                                      </p:to>
                                    </p:set>
                                    <p:animEffect transition="in" filter="box(out)">
                                      <p:cBhvr>
                                        <p:cTn id="75" dur="500"/>
                                        <p:tgtEl>
                                          <p:spTgt spid="1833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183313"/>
                                        </p:tgtEl>
                                        <p:attrNameLst>
                                          <p:attrName>style.visibility</p:attrName>
                                        </p:attrNameLst>
                                      </p:cBhvr>
                                      <p:to>
                                        <p:strVal val="visible"/>
                                      </p:to>
                                    </p:set>
                                    <p:animEffect transition="in" filter="box(out)">
                                      <p:cBhvr>
                                        <p:cTn id="80" dur="500"/>
                                        <p:tgtEl>
                                          <p:spTgt spid="18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7" grpId="0" autoUpdateAnimBg="0"/>
      <p:bldP spid="183308" grpId="0" autoUpdateAnimBg="0"/>
      <p:bldP spid="183309" grpId="0" autoUpdateAnimBg="0"/>
      <p:bldP spid="183310" grpId="0" autoUpdateAnimBg="0"/>
      <p:bldP spid="183311" grpId="0" autoUpdateAnimBg="0"/>
      <p:bldP spid="183312" grpId="0" autoUpdateAnimBg="0"/>
      <p:bldP spid="183313" grpId="0" autoUpdateAnimBg="0"/>
      <p:bldP spid="183314" grpId="0" autoUpdateAnimBg="0"/>
      <p:bldP spid="1833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umsplatzhalter 1">
            <a:extLst>
              <a:ext uri="{FF2B5EF4-FFF2-40B4-BE49-F238E27FC236}">
                <a16:creationId xmlns:a16="http://schemas.microsoft.com/office/drawing/2014/main" id="{BCE92232-2559-2E41-A9DC-3DB9FA4BF0C0}"/>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22" name="Foliennummernplatzhalter 2">
            <a:extLst>
              <a:ext uri="{FF2B5EF4-FFF2-40B4-BE49-F238E27FC236}">
                <a16:creationId xmlns:a16="http://schemas.microsoft.com/office/drawing/2014/main" id="{C2799B87-1194-C544-B931-8463A2551BD7}"/>
              </a:ext>
            </a:extLst>
          </p:cNvPr>
          <p:cNvSpPr>
            <a:spLocks noGrp="1"/>
          </p:cNvSpPr>
          <p:nvPr>
            <p:ph type="sldNum" sz="quarter" idx="11"/>
          </p:nvPr>
        </p:nvSpPr>
        <p:spPr/>
        <p:txBody>
          <a:bodyPr/>
          <a:lstStyle/>
          <a:p>
            <a:fld id="{13D1881F-F413-8D4A-9825-0C0E38348A89}" type="slidenum">
              <a:rPr lang="en-US" altLang="de-DE"/>
              <a:pPr/>
              <a:t>23</a:t>
            </a:fld>
            <a:endParaRPr lang="en-US" altLang="de-DE" b="0"/>
          </a:p>
        </p:txBody>
      </p:sp>
      <p:sp>
        <p:nvSpPr>
          <p:cNvPr id="185346" name="Rectangle 2">
            <a:extLst>
              <a:ext uri="{FF2B5EF4-FFF2-40B4-BE49-F238E27FC236}">
                <a16:creationId xmlns:a16="http://schemas.microsoft.com/office/drawing/2014/main" id="{D9EE3957-46A5-734B-ACB0-15D9DAA1F4D9}"/>
              </a:ext>
            </a:extLst>
          </p:cNvPr>
          <p:cNvSpPr>
            <a:spLocks noChangeArrowheads="1"/>
          </p:cNvSpPr>
          <p:nvPr/>
        </p:nvSpPr>
        <p:spPr bwMode="auto">
          <a:xfrm>
            <a:off x="33528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7" name="Rectangle 3">
            <a:extLst>
              <a:ext uri="{FF2B5EF4-FFF2-40B4-BE49-F238E27FC236}">
                <a16:creationId xmlns:a16="http://schemas.microsoft.com/office/drawing/2014/main" id="{36446BDC-D5AE-F54D-A123-7BCE678DA41A}"/>
              </a:ext>
            </a:extLst>
          </p:cNvPr>
          <p:cNvSpPr>
            <a:spLocks noChangeArrowheads="1"/>
          </p:cNvSpPr>
          <p:nvPr/>
        </p:nvSpPr>
        <p:spPr bwMode="auto">
          <a:xfrm>
            <a:off x="46482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8" name="Rectangle 4">
            <a:extLst>
              <a:ext uri="{FF2B5EF4-FFF2-40B4-BE49-F238E27FC236}">
                <a16:creationId xmlns:a16="http://schemas.microsoft.com/office/drawing/2014/main" id="{9FF8494F-93E3-194C-B3FE-E7D16C214A8D}"/>
              </a:ext>
            </a:extLst>
          </p:cNvPr>
          <p:cNvSpPr>
            <a:spLocks noChangeArrowheads="1"/>
          </p:cNvSpPr>
          <p:nvPr/>
        </p:nvSpPr>
        <p:spPr bwMode="auto">
          <a:xfrm>
            <a:off x="36576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9" name="Rectangle 5">
            <a:extLst>
              <a:ext uri="{FF2B5EF4-FFF2-40B4-BE49-F238E27FC236}">
                <a16:creationId xmlns:a16="http://schemas.microsoft.com/office/drawing/2014/main" id="{61619BCD-63E5-BD4F-8168-3A138EBD42B5}"/>
              </a:ext>
            </a:extLst>
          </p:cNvPr>
          <p:cNvSpPr>
            <a:spLocks noChangeArrowheads="1"/>
          </p:cNvSpPr>
          <p:nvPr/>
        </p:nvSpPr>
        <p:spPr bwMode="auto">
          <a:xfrm>
            <a:off x="49530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0" name="Rectangle 6">
            <a:extLst>
              <a:ext uri="{FF2B5EF4-FFF2-40B4-BE49-F238E27FC236}">
                <a16:creationId xmlns:a16="http://schemas.microsoft.com/office/drawing/2014/main" id="{D52D0D8D-056B-764F-83BA-8C07E15C8E38}"/>
              </a:ext>
            </a:extLst>
          </p:cNvPr>
          <p:cNvSpPr>
            <a:spLocks noChangeArrowheads="1"/>
          </p:cNvSpPr>
          <p:nvPr/>
        </p:nvSpPr>
        <p:spPr bwMode="auto">
          <a:xfrm>
            <a:off x="36576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1" name="Rectangle 7">
            <a:extLst>
              <a:ext uri="{FF2B5EF4-FFF2-40B4-BE49-F238E27FC236}">
                <a16:creationId xmlns:a16="http://schemas.microsoft.com/office/drawing/2014/main" id="{24D4D057-74A9-0B45-BA3B-AA2AF030E188}"/>
              </a:ext>
            </a:extLst>
          </p:cNvPr>
          <p:cNvSpPr>
            <a:spLocks noChangeArrowheads="1"/>
          </p:cNvSpPr>
          <p:nvPr/>
        </p:nvSpPr>
        <p:spPr bwMode="auto">
          <a:xfrm>
            <a:off x="3352800" y="3124200"/>
            <a:ext cx="1295400" cy="1371600"/>
          </a:xfrm>
          <a:prstGeom prst="rect">
            <a:avLst/>
          </a:prstGeom>
          <a:solidFill>
            <a:srgbClr val="FF0000"/>
          </a:solidFill>
          <a:ln w="9525">
            <a:miter lim="800000"/>
            <a:headEnd/>
            <a:tailEnd/>
          </a:ln>
          <a:effectLst/>
          <a:scene3d>
            <a:camera prst="legacyObliqueTopRight"/>
            <a:lightRig rig="legacyFlat3" dir="b"/>
          </a:scene3d>
          <a:sp3d extrusionH="8493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2" name="Rectangle 8">
            <a:extLst>
              <a:ext uri="{FF2B5EF4-FFF2-40B4-BE49-F238E27FC236}">
                <a16:creationId xmlns:a16="http://schemas.microsoft.com/office/drawing/2014/main" id="{A1725670-43B7-8940-AE75-D09A3EC72D13}"/>
              </a:ext>
            </a:extLst>
          </p:cNvPr>
          <p:cNvSpPr>
            <a:spLocks noChangeArrowheads="1"/>
          </p:cNvSpPr>
          <p:nvPr/>
        </p:nvSpPr>
        <p:spPr bwMode="auto">
          <a:xfrm>
            <a:off x="49530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3" name="Text Box 9">
            <a:extLst>
              <a:ext uri="{FF2B5EF4-FFF2-40B4-BE49-F238E27FC236}">
                <a16:creationId xmlns:a16="http://schemas.microsoft.com/office/drawing/2014/main" id="{50DB97C5-A79B-D648-8A34-1E9F91DC0B53}"/>
              </a:ext>
            </a:extLst>
          </p:cNvPr>
          <p:cNvSpPr txBox="1">
            <a:spLocks noChangeArrowheads="1"/>
          </p:cNvSpPr>
          <p:nvPr/>
        </p:nvSpPr>
        <p:spPr bwMode="auto">
          <a:xfrm>
            <a:off x="635000" y="42037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5354" name="Text Box 10">
            <a:extLst>
              <a:ext uri="{FF2B5EF4-FFF2-40B4-BE49-F238E27FC236}">
                <a16:creationId xmlns:a16="http://schemas.microsoft.com/office/drawing/2014/main" id="{3823EA11-63EB-8B41-9432-25DC41FC0870}"/>
              </a:ext>
            </a:extLst>
          </p:cNvPr>
          <p:cNvSpPr txBox="1">
            <a:spLocks noChangeArrowheads="1"/>
          </p:cNvSpPr>
          <p:nvPr/>
        </p:nvSpPr>
        <p:spPr bwMode="auto">
          <a:xfrm>
            <a:off x="1238250" y="24368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b="1">
              <a:latin typeface="Arial" panose="020B0604020202020204" pitchFamily="34" charset="0"/>
            </a:endParaRPr>
          </a:p>
        </p:txBody>
      </p:sp>
      <p:sp>
        <p:nvSpPr>
          <p:cNvPr id="185355" name="Text Box 11">
            <a:extLst>
              <a:ext uri="{FF2B5EF4-FFF2-40B4-BE49-F238E27FC236}">
                <a16:creationId xmlns:a16="http://schemas.microsoft.com/office/drawing/2014/main" id="{7F2017B6-F335-2B4D-8D4A-710BEB27D630}"/>
              </a:ext>
            </a:extLst>
          </p:cNvPr>
          <p:cNvSpPr txBox="1">
            <a:spLocks noChangeArrowheads="1"/>
          </p:cNvSpPr>
          <p:nvPr/>
        </p:nvSpPr>
        <p:spPr bwMode="auto">
          <a:xfrm>
            <a:off x="4840288" y="17018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b="1">
              <a:latin typeface="Arial" panose="020B0604020202020204" pitchFamily="34" charset="0"/>
            </a:endParaRPr>
          </a:p>
        </p:txBody>
      </p:sp>
      <p:sp>
        <p:nvSpPr>
          <p:cNvPr id="185356" name="Text Box 12">
            <a:extLst>
              <a:ext uri="{FF2B5EF4-FFF2-40B4-BE49-F238E27FC236}">
                <a16:creationId xmlns:a16="http://schemas.microsoft.com/office/drawing/2014/main" id="{D0BC757D-6890-8C46-AF21-0F54A443B509}"/>
              </a:ext>
            </a:extLst>
          </p:cNvPr>
          <p:cNvSpPr txBox="1">
            <a:spLocks noChangeArrowheads="1"/>
          </p:cNvSpPr>
          <p:nvPr/>
        </p:nvSpPr>
        <p:spPr bwMode="auto">
          <a:xfrm>
            <a:off x="2362200" y="38369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5357" name="Text Box 13">
            <a:extLst>
              <a:ext uri="{FF2B5EF4-FFF2-40B4-BE49-F238E27FC236}">
                <a16:creationId xmlns:a16="http://schemas.microsoft.com/office/drawing/2014/main" id="{462F7A2F-43B3-F040-8F10-564CE956E5B7}"/>
              </a:ext>
            </a:extLst>
          </p:cNvPr>
          <p:cNvSpPr txBox="1">
            <a:spLocks noChangeArrowheads="1"/>
          </p:cNvSpPr>
          <p:nvPr/>
        </p:nvSpPr>
        <p:spPr bwMode="auto">
          <a:xfrm>
            <a:off x="2286000" y="4721225"/>
            <a:ext cx="1055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p>
        </p:txBody>
      </p:sp>
      <p:sp>
        <p:nvSpPr>
          <p:cNvPr id="185358" name="Text Box 14">
            <a:extLst>
              <a:ext uri="{FF2B5EF4-FFF2-40B4-BE49-F238E27FC236}">
                <a16:creationId xmlns:a16="http://schemas.microsoft.com/office/drawing/2014/main" id="{26D709B0-C894-C546-88D1-CA5AAEB12728}"/>
              </a:ext>
            </a:extLst>
          </p:cNvPr>
          <p:cNvSpPr txBox="1">
            <a:spLocks noChangeArrowheads="1"/>
          </p:cNvSpPr>
          <p:nvPr/>
        </p:nvSpPr>
        <p:spPr bwMode="auto">
          <a:xfrm>
            <a:off x="4298950" y="2084388"/>
            <a:ext cx="693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5359" name="Text Box 15">
            <a:extLst>
              <a:ext uri="{FF2B5EF4-FFF2-40B4-BE49-F238E27FC236}">
                <a16:creationId xmlns:a16="http://schemas.microsoft.com/office/drawing/2014/main" id="{0D5A0126-0234-E047-ADDE-0C62DB786335}"/>
              </a:ext>
            </a:extLst>
          </p:cNvPr>
          <p:cNvSpPr txBox="1">
            <a:spLocks noChangeArrowheads="1"/>
          </p:cNvSpPr>
          <p:nvPr/>
        </p:nvSpPr>
        <p:spPr bwMode="auto">
          <a:xfrm>
            <a:off x="5834063" y="20843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5360" name="Text Box 16">
            <a:extLst>
              <a:ext uri="{FF2B5EF4-FFF2-40B4-BE49-F238E27FC236}">
                <a16:creationId xmlns:a16="http://schemas.microsoft.com/office/drawing/2014/main" id="{7D7F12CC-6324-AD4A-B253-5ECBD61D6C9D}"/>
              </a:ext>
            </a:extLst>
          </p:cNvPr>
          <p:cNvSpPr txBox="1">
            <a:spLocks noChangeArrowheads="1"/>
          </p:cNvSpPr>
          <p:nvPr/>
        </p:nvSpPr>
        <p:spPr bwMode="auto">
          <a:xfrm>
            <a:off x="2422525" y="2922588"/>
            <a:ext cx="795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5361" name="Text Box 17">
            <a:extLst>
              <a:ext uri="{FF2B5EF4-FFF2-40B4-BE49-F238E27FC236}">
                <a16:creationId xmlns:a16="http://schemas.microsoft.com/office/drawing/2014/main" id="{D0AA5B46-9F99-8E42-B4DD-0DBDF2F717DB}"/>
              </a:ext>
            </a:extLst>
          </p:cNvPr>
          <p:cNvSpPr txBox="1">
            <a:spLocks noChangeArrowheads="1"/>
          </p:cNvSpPr>
          <p:nvPr/>
        </p:nvSpPr>
        <p:spPr bwMode="auto">
          <a:xfrm>
            <a:off x="2819400" y="23590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5362" name="Rectangle 18">
            <a:extLst>
              <a:ext uri="{FF2B5EF4-FFF2-40B4-BE49-F238E27FC236}">
                <a16:creationId xmlns:a16="http://schemas.microsoft.com/office/drawing/2014/main" id="{E6A9BA6A-6E87-F748-A5F0-0D9F834E1DB3}"/>
              </a:ext>
            </a:extLst>
          </p:cNvPr>
          <p:cNvSpPr>
            <a:spLocks noChangeArrowheads="1"/>
          </p:cNvSpPr>
          <p:nvPr/>
        </p:nvSpPr>
        <p:spPr bwMode="auto">
          <a:xfrm>
            <a:off x="4648200" y="3122613"/>
            <a:ext cx="1295400" cy="1371600"/>
          </a:xfrm>
          <a:prstGeom prst="rect">
            <a:avLst/>
          </a:prstGeom>
          <a:noFill/>
          <a:ln w="9525">
            <a:solidFill>
              <a:schemeClr val="tx1"/>
            </a:solidFill>
            <a:miter lim="800000"/>
            <a:headEnd/>
            <a:tailEnd/>
          </a:ln>
          <a:effectLst/>
          <a:scene3d>
            <a:camera prst="legacyObliqueTopRight"/>
            <a:lightRig rig="legacyFlat3" dir="b"/>
          </a:scene3d>
          <a:sp3d extrusionH="8747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64" name="Rectangle 20">
            <a:extLst>
              <a:ext uri="{FF2B5EF4-FFF2-40B4-BE49-F238E27FC236}">
                <a16:creationId xmlns:a16="http://schemas.microsoft.com/office/drawing/2014/main" id="{57D849CE-9A0D-2441-B2E7-16A336C6E02F}"/>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präsent</a:t>
            </a:r>
            <a:endParaRPr lang="de-DE" altLang="de-DE"/>
          </a:p>
        </p:txBody>
      </p:sp>
      <p:graphicFrame>
        <p:nvGraphicFramePr>
          <p:cNvPr id="185365" name="Object 21">
            <a:extLst>
              <a:ext uri="{FF2B5EF4-FFF2-40B4-BE49-F238E27FC236}">
                <a16:creationId xmlns:a16="http://schemas.microsoft.com/office/drawing/2014/main" id="{E1D5B60E-24CC-E248-BC9E-FC52044A9D7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5366" name="Clip" r:id="rId4" imgW="1092200" imgH="1066800" progId="MS_ClipArt_Gallery.2">
                  <p:embed/>
                </p:oleObj>
              </mc:Choice>
              <mc:Fallback>
                <p:oleObj name="Clip" r:id="rId4" imgW="1092200" imgH="1066800" progId="MS_ClipArt_Gallery.2">
                  <p:embed/>
                  <p:pic>
                    <p:nvPicPr>
                      <p:cNvPr id="0" name="Object 2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5351"/>
                                        </p:tgtEl>
                                        <p:attrNameLst>
                                          <p:attrName>style.visibility</p:attrName>
                                        </p:attrNameLst>
                                      </p:cBhvr>
                                      <p:to>
                                        <p:strVal val="visible"/>
                                      </p:to>
                                    </p:set>
                                    <p:animEffect transition="in" filter="dissolve">
                                      <p:cBhvr>
                                        <p:cTn id="7" dur="5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umsplatzhalter 1">
            <a:extLst>
              <a:ext uri="{FF2B5EF4-FFF2-40B4-BE49-F238E27FC236}">
                <a16:creationId xmlns:a16="http://schemas.microsoft.com/office/drawing/2014/main" id="{E1082D76-35A6-3845-8457-FDB17FAD418C}"/>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21" name="Foliennummernplatzhalter 2">
            <a:extLst>
              <a:ext uri="{FF2B5EF4-FFF2-40B4-BE49-F238E27FC236}">
                <a16:creationId xmlns:a16="http://schemas.microsoft.com/office/drawing/2014/main" id="{4824AE5E-5FA2-6B42-B814-8A9D8A827453}"/>
              </a:ext>
            </a:extLst>
          </p:cNvPr>
          <p:cNvSpPr>
            <a:spLocks noGrp="1"/>
          </p:cNvSpPr>
          <p:nvPr>
            <p:ph type="sldNum" sz="quarter" idx="11"/>
          </p:nvPr>
        </p:nvSpPr>
        <p:spPr/>
        <p:txBody>
          <a:bodyPr/>
          <a:lstStyle/>
          <a:p>
            <a:fld id="{CC7A8591-1DA6-7749-8A51-6259900243FF}" type="slidenum">
              <a:rPr lang="en-US" altLang="de-DE"/>
              <a:pPr/>
              <a:t>24</a:t>
            </a:fld>
            <a:endParaRPr lang="en-US" altLang="de-DE" b="0"/>
          </a:p>
        </p:txBody>
      </p:sp>
      <p:sp>
        <p:nvSpPr>
          <p:cNvPr id="187394" name="Rectangle 2">
            <a:extLst>
              <a:ext uri="{FF2B5EF4-FFF2-40B4-BE49-F238E27FC236}">
                <a16:creationId xmlns:a16="http://schemas.microsoft.com/office/drawing/2014/main" id="{EABC1E68-4203-8B40-9B6A-8FBCE8DBA572}"/>
              </a:ext>
            </a:extLst>
          </p:cNvPr>
          <p:cNvSpPr>
            <a:spLocks noChangeArrowheads="1"/>
          </p:cNvSpPr>
          <p:nvPr/>
        </p:nvSpPr>
        <p:spPr bwMode="auto">
          <a:xfrm>
            <a:off x="5081588" y="4267200"/>
            <a:ext cx="1295400" cy="1371600"/>
          </a:xfrm>
          <a:prstGeom prst="rect">
            <a:avLst/>
          </a:prstGeom>
          <a:solidFill>
            <a:srgbClr val="339966"/>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339966"/>
            </a:extrusionClr>
            <a:contourClr>
              <a:srgbClr val="3399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5" name="Rectangle 3">
            <a:extLst>
              <a:ext uri="{FF2B5EF4-FFF2-40B4-BE49-F238E27FC236}">
                <a16:creationId xmlns:a16="http://schemas.microsoft.com/office/drawing/2014/main" id="{24E16BDD-77A3-874F-B4E6-DF1441DCFC4E}"/>
              </a:ext>
            </a:extLst>
          </p:cNvPr>
          <p:cNvSpPr>
            <a:spLocks noChangeArrowheads="1"/>
          </p:cNvSpPr>
          <p:nvPr/>
        </p:nvSpPr>
        <p:spPr bwMode="auto">
          <a:xfrm>
            <a:off x="34813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6" name="Rectangle 4">
            <a:extLst>
              <a:ext uri="{FF2B5EF4-FFF2-40B4-BE49-F238E27FC236}">
                <a16:creationId xmlns:a16="http://schemas.microsoft.com/office/drawing/2014/main" id="{6AA1F064-D9A8-7840-8043-DA3655EB3C2E}"/>
              </a:ext>
            </a:extLst>
          </p:cNvPr>
          <p:cNvSpPr>
            <a:spLocks noChangeArrowheads="1"/>
          </p:cNvSpPr>
          <p:nvPr/>
        </p:nvSpPr>
        <p:spPr bwMode="auto">
          <a:xfrm>
            <a:off x="47767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7" name="Rectangle 5">
            <a:extLst>
              <a:ext uri="{FF2B5EF4-FFF2-40B4-BE49-F238E27FC236}">
                <a16:creationId xmlns:a16="http://schemas.microsoft.com/office/drawing/2014/main" id="{E5BD1654-3DE2-9141-954E-59725C4E15A6}"/>
              </a:ext>
            </a:extLst>
          </p:cNvPr>
          <p:cNvSpPr>
            <a:spLocks noChangeArrowheads="1"/>
          </p:cNvSpPr>
          <p:nvPr/>
        </p:nvSpPr>
        <p:spPr bwMode="auto">
          <a:xfrm>
            <a:off x="37861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8" name="Rectangle 6">
            <a:extLst>
              <a:ext uri="{FF2B5EF4-FFF2-40B4-BE49-F238E27FC236}">
                <a16:creationId xmlns:a16="http://schemas.microsoft.com/office/drawing/2014/main" id="{3D4F4710-FCA0-1043-A3EA-55F701E9DCFC}"/>
              </a:ext>
            </a:extLst>
          </p:cNvPr>
          <p:cNvSpPr>
            <a:spLocks noChangeArrowheads="1"/>
          </p:cNvSpPr>
          <p:nvPr/>
        </p:nvSpPr>
        <p:spPr bwMode="auto">
          <a:xfrm>
            <a:off x="34813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9" name="Rectangle 7">
            <a:extLst>
              <a:ext uri="{FF2B5EF4-FFF2-40B4-BE49-F238E27FC236}">
                <a16:creationId xmlns:a16="http://schemas.microsoft.com/office/drawing/2014/main" id="{66064A86-B9A5-9441-9AC0-6E1F25073C3C}"/>
              </a:ext>
            </a:extLst>
          </p:cNvPr>
          <p:cNvSpPr>
            <a:spLocks noChangeArrowheads="1"/>
          </p:cNvSpPr>
          <p:nvPr/>
        </p:nvSpPr>
        <p:spPr bwMode="auto">
          <a:xfrm>
            <a:off x="50815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00" name="Text Box 8">
            <a:extLst>
              <a:ext uri="{FF2B5EF4-FFF2-40B4-BE49-F238E27FC236}">
                <a16:creationId xmlns:a16="http://schemas.microsoft.com/office/drawing/2014/main" id="{10F1A1CB-CC13-B849-90E4-41C71BAF276F}"/>
              </a:ext>
            </a:extLst>
          </p:cNvPr>
          <p:cNvSpPr txBox="1">
            <a:spLocks noChangeArrowheads="1"/>
          </p:cNvSpPr>
          <p:nvPr/>
        </p:nvSpPr>
        <p:spPr bwMode="auto">
          <a:xfrm>
            <a:off x="763588" y="42799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7401" name="Text Box 9">
            <a:extLst>
              <a:ext uri="{FF2B5EF4-FFF2-40B4-BE49-F238E27FC236}">
                <a16:creationId xmlns:a16="http://schemas.microsoft.com/office/drawing/2014/main" id="{8426CCCE-651C-B64F-9BCE-FAB525656543}"/>
              </a:ext>
            </a:extLst>
          </p:cNvPr>
          <p:cNvSpPr txBox="1">
            <a:spLocks noChangeArrowheads="1"/>
          </p:cNvSpPr>
          <p:nvPr/>
        </p:nvSpPr>
        <p:spPr bwMode="auto">
          <a:xfrm>
            <a:off x="1366838" y="25130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br>
              <a:rPr lang="de-DE" altLang="de-DE" sz="1800" b="1">
                <a:latin typeface="Arial" panose="020B0604020202020204" pitchFamily="34" charset="0"/>
              </a:rPr>
            </a:b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7402" name="Text Box 10">
            <a:extLst>
              <a:ext uri="{FF2B5EF4-FFF2-40B4-BE49-F238E27FC236}">
                <a16:creationId xmlns:a16="http://schemas.microsoft.com/office/drawing/2014/main" id="{C5698431-4E75-5640-BEBD-0C8C278126A9}"/>
              </a:ext>
            </a:extLst>
          </p:cNvPr>
          <p:cNvSpPr txBox="1">
            <a:spLocks noChangeArrowheads="1"/>
          </p:cNvSpPr>
          <p:nvPr/>
        </p:nvSpPr>
        <p:spPr bwMode="auto">
          <a:xfrm>
            <a:off x="4968875" y="17780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7403" name="Text Box 11">
            <a:extLst>
              <a:ext uri="{FF2B5EF4-FFF2-40B4-BE49-F238E27FC236}">
                <a16:creationId xmlns:a16="http://schemas.microsoft.com/office/drawing/2014/main" id="{2E4EFB18-DAAC-0E4E-B01C-A785477F13AD}"/>
              </a:ext>
            </a:extLst>
          </p:cNvPr>
          <p:cNvSpPr txBox="1">
            <a:spLocks noChangeArrowheads="1"/>
          </p:cNvSpPr>
          <p:nvPr/>
        </p:nvSpPr>
        <p:spPr bwMode="auto">
          <a:xfrm>
            <a:off x="2490788" y="39131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7404" name="Text Box 12">
            <a:extLst>
              <a:ext uri="{FF2B5EF4-FFF2-40B4-BE49-F238E27FC236}">
                <a16:creationId xmlns:a16="http://schemas.microsoft.com/office/drawing/2014/main" id="{4EBE8BEA-B170-304C-A440-3359D472415E}"/>
              </a:ext>
            </a:extLst>
          </p:cNvPr>
          <p:cNvSpPr txBox="1">
            <a:spLocks noChangeArrowheads="1"/>
          </p:cNvSpPr>
          <p:nvPr/>
        </p:nvSpPr>
        <p:spPr bwMode="auto">
          <a:xfrm>
            <a:off x="2414588" y="47974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7405" name="Text Box 13">
            <a:extLst>
              <a:ext uri="{FF2B5EF4-FFF2-40B4-BE49-F238E27FC236}">
                <a16:creationId xmlns:a16="http://schemas.microsoft.com/office/drawing/2014/main" id="{A07D3ED2-C1B8-FC40-80F7-56EA6280311F}"/>
              </a:ext>
            </a:extLst>
          </p:cNvPr>
          <p:cNvSpPr txBox="1">
            <a:spLocks noChangeArrowheads="1"/>
          </p:cNvSpPr>
          <p:nvPr/>
        </p:nvSpPr>
        <p:spPr bwMode="auto">
          <a:xfrm>
            <a:off x="4427538" y="21605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7406" name="Text Box 14">
            <a:extLst>
              <a:ext uri="{FF2B5EF4-FFF2-40B4-BE49-F238E27FC236}">
                <a16:creationId xmlns:a16="http://schemas.microsoft.com/office/drawing/2014/main" id="{461BF797-97EF-734F-9DCC-908A441C8388}"/>
              </a:ext>
            </a:extLst>
          </p:cNvPr>
          <p:cNvSpPr txBox="1">
            <a:spLocks noChangeArrowheads="1"/>
          </p:cNvSpPr>
          <p:nvPr/>
        </p:nvSpPr>
        <p:spPr bwMode="auto">
          <a:xfrm>
            <a:off x="5962650" y="21605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7407" name="Text Box 15">
            <a:extLst>
              <a:ext uri="{FF2B5EF4-FFF2-40B4-BE49-F238E27FC236}">
                <a16:creationId xmlns:a16="http://schemas.microsoft.com/office/drawing/2014/main" id="{5CFF0FE1-1ECE-E549-A1EE-8A4FB2CB5FAD}"/>
              </a:ext>
            </a:extLst>
          </p:cNvPr>
          <p:cNvSpPr txBox="1">
            <a:spLocks noChangeArrowheads="1"/>
          </p:cNvSpPr>
          <p:nvPr/>
        </p:nvSpPr>
        <p:spPr bwMode="auto">
          <a:xfrm>
            <a:off x="2551113" y="29987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7408" name="Text Box 16">
            <a:extLst>
              <a:ext uri="{FF2B5EF4-FFF2-40B4-BE49-F238E27FC236}">
                <a16:creationId xmlns:a16="http://schemas.microsoft.com/office/drawing/2014/main" id="{2D478D1F-244F-3348-9EAA-40EEF662D487}"/>
              </a:ext>
            </a:extLst>
          </p:cNvPr>
          <p:cNvSpPr txBox="1">
            <a:spLocks noChangeArrowheads="1"/>
          </p:cNvSpPr>
          <p:nvPr/>
        </p:nvSpPr>
        <p:spPr bwMode="auto">
          <a:xfrm>
            <a:off x="2947988" y="24352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7409" name="Rectangle 17">
            <a:extLst>
              <a:ext uri="{FF2B5EF4-FFF2-40B4-BE49-F238E27FC236}">
                <a16:creationId xmlns:a16="http://schemas.microsoft.com/office/drawing/2014/main" id="{BDCF2889-DC4E-F742-8F56-4ED93EF77717}"/>
              </a:ext>
            </a:extLst>
          </p:cNvPr>
          <p:cNvSpPr>
            <a:spLocks noChangeArrowheads="1"/>
          </p:cNvSpPr>
          <p:nvPr/>
        </p:nvSpPr>
        <p:spPr bwMode="auto">
          <a:xfrm>
            <a:off x="47767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11" name="Rectangle 19">
            <a:extLst>
              <a:ext uri="{FF2B5EF4-FFF2-40B4-BE49-F238E27FC236}">
                <a16:creationId xmlns:a16="http://schemas.microsoft.com/office/drawing/2014/main" id="{3A6C0767-95CC-4148-9BE7-0538BFD6A316}"/>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fern</a:t>
            </a:r>
            <a:endParaRPr lang="de-DE" altLang="de-DE"/>
          </a:p>
        </p:txBody>
      </p:sp>
      <p:graphicFrame>
        <p:nvGraphicFramePr>
          <p:cNvPr id="187412" name="Object 20">
            <a:extLst>
              <a:ext uri="{FF2B5EF4-FFF2-40B4-BE49-F238E27FC236}">
                <a16:creationId xmlns:a16="http://schemas.microsoft.com/office/drawing/2014/main" id="{1950EDBB-B4C5-394A-ACD3-B9AF3EEB5D0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7413" name="Clip" r:id="rId4" imgW="1092200" imgH="1066800" progId="MS_ClipArt_Gallery.2">
                  <p:embed/>
                </p:oleObj>
              </mc:Choice>
              <mc:Fallback>
                <p:oleObj name="Clip" r:id="rId4" imgW="1092200" imgH="1066800" progId="MS_ClipArt_Gallery.2">
                  <p:embed/>
                  <p:pic>
                    <p:nvPicPr>
                      <p:cNvPr id="0" name="Object 2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7394"/>
                                        </p:tgtEl>
                                        <p:attrNameLst>
                                          <p:attrName>style.visibility</p:attrName>
                                        </p:attrNameLst>
                                      </p:cBhvr>
                                      <p:to>
                                        <p:strVal val="visible"/>
                                      </p:to>
                                    </p:set>
                                    <p:animEffect transition="in" filter="dissolve">
                                      <p:cBhvr>
                                        <p:cTn id="7"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1">
            <a:extLst>
              <a:ext uri="{FF2B5EF4-FFF2-40B4-BE49-F238E27FC236}">
                <a16:creationId xmlns:a16="http://schemas.microsoft.com/office/drawing/2014/main" id="{AE5B3AC3-1793-FF46-8313-429B71A351DF}"/>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7" name="Foliennummernplatzhalter 2">
            <a:extLst>
              <a:ext uri="{FF2B5EF4-FFF2-40B4-BE49-F238E27FC236}">
                <a16:creationId xmlns:a16="http://schemas.microsoft.com/office/drawing/2014/main" id="{2E6C6AD8-8151-0149-B5D2-CF9CD62EC124}"/>
              </a:ext>
            </a:extLst>
          </p:cNvPr>
          <p:cNvSpPr>
            <a:spLocks noGrp="1"/>
          </p:cNvSpPr>
          <p:nvPr>
            <p:ph type="sldNum" sz="quarter" idx="11"/>
          </p:nvPr>
        </p:nvSpPr>
        <p:spPr/>
        <p:txBody>
          <a:bodyPr/>
          <a:lstStyle/>
          <a:p>
            <a:fld id="{AA646D34-3CF5-6045-B956-027E0765F88D}" type="slidenum">
              <a:rPr lang="en-US" altLang="de-DE"/>
              <a:pPr/>
              <a:t>25</a:t>
            </a:fld>
            <a:endParaRPr lang="en-US" altLang="de-DE" b="0"/>
          </a:p>
        </p:txBody>
      </p:sp>
      <p:sp>
        <p:nvSpPr>
          <p:cNvPr id="189442" name="Text Box 2">
            <a:extLst>
              <a:ext uri="{FF2B5EF4-FFF2-40B4-BE49-F238E27FC236}">
                <a16:creationId xmlns:a16="http://schemas.microsoft.com/office/drawing/2014/main" id="{5B9F6EB4-4796-2546-B20E-1A586CEF4E9A}"/>
              </a:ext>
            </a:extLst>
          </p:cNvPr>
          <p:cNvSpPr txBox="1">
            <a:spLocks noChangeArrowheads="1"/>
          </p:cNvSpPr>
          <p:nvPr/>
        </p:nvSpPr>
        <p:spPr bwMode="auto">
          <a:xfrm>
            <a:off x="2667000" y="2286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4000" b="1">
                <a:latin typeface="Arial" panose="020B0604020202020204" pitchFamily="34" charset="0"/>
              </a:rPr>
              <a:t>Was bleibt?</a:t>
            </a:r>
            <a:endParaRPr lang="de-DE" altLang="de-DE" b="1">
              <a:latin typeface="Arial" panose="020B0604020202020204" pitchFamily="34" charset="0"/>
            </a:endParaRPr>
          </a:p>
        </p:txBody>
      </p:sp>
      <p:sp>
        <p:nvSpPr>
          <p:cNvPr id="189443" name="Text Box 3">
            <a:extLst>
              <a:ext uri="{FF2B5EF4-FFF2-40B4-BE49-F238E27FC236}">
                <a16:creationId xmlns:a16="http://schemas.microsoft.com/office/drawing/2014/main" id="{B3B8063A-2206-6F4D-A545-3158C240C059}"/>
              </a:ext>
            </a:extLst>
          </p:cNvPr>
          <p:cNvSpPr txBox="1">
            <a:spLocks noChangeArrowheads="1"/>
          </p:cNvSpPr>
          <p:nvPr/>
        </p:nvSpPr>
        <p:spPr bwMode="auto">
          <a:xfrm>
            <a:off x="2819400" y="2590800"/>
            <a:ext cx="432435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3600" b="1">
                <a:latin typeface="Arial" panose="020B0604020202020204" pitchFamily="34" charset="0"/>
              </a:rPr>
              <a:t>Theater und Film</a:t>
            </a:r>
            <a:endParaRPr lang="de-DE" altLang="de-DE" b="1"/>
          </a:p>
        </p:txBody>
      </p:sp>
      <p:sp>
        <p:nvSpPr>
          <p:cNvPr id="189445" name="Text Box 5">
            <a:extLst>
              <a:ext uri="{FF2B5EF4-FFF2-40B4-BE49-F238E27FC236}">
                <a16:creationId xmlns:a16="http://schemas.microsoft.com/office/drawing/2014/main" id="{D056B0C3-EFFF-2D4A-B15E-F09CB448B3D1}"/>
              </a:ext>
            </a:extLst>
          </p:cNvPr>
          <p:cNvSpPr txBox="1">
            <a:spLocks noChangeArrowheads="1"/>
          </p:cNvSpPr>
          <p:nvPr/>
        </p:nvSpPr>
        <p:spPr bwMode="auto">
          <a:xfrm>
            <a:off x="1981200" y="4648200"/>
            <a:ext cx="6324600" cy="11906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3600" b="1">
                <a:latin typeface="Arial" panose="020B0604020202020204" pitchFamily="34" charset="0"/>
              </a:rPr>
              <a:t>persönlicher Kontakt </a:t>
            </a:r>
            <a:br>
              <a:rPr lang="de-DE" altLang="de-DE" sz="3600" b="1">
                <a:latin typeface="Arial" panose="020B0604020202020204" pitchFamily="34" charset="0"/>
              </a:rPr>
            </a:br>
            <a:r>
              <a:rPr lang="de-DE" altLang="de-DE" sz="3600" b="1">
                <a:latin typeface="Arial" panose="020B0604020202020204" pitchFamily="34" charset="0"/>
              </a:rPr>
              <a:t> </a:t>
            </a:r>
            <a:r>
              <a:rPr lang="de-DE" altLang="de-DE" sz="3600" b="1" i="1" u="sng">
                <a:latin typeface="Arial" panose="020B0604020202020204" pitchFamily="34" charset="0"/>
              </a:rPr>
              <a:t>und</a:t>
            </a:r>
            <a:r>
              <a:rPr lang="de-DE" altLang="de-DE" sz="3600" b="1">
                <a:latin typeface="Arial" panose="020B0604020202020204" pitchFamily="34" charset="0"/>
              </a:rPr>
              <a:t> Virtualität</a:t>
            </a:r>
          </a:p>
        </p:txBody>
      </p:sp>
      <p:graphicFrame>
        <p:nvGraphicFramePr>
          <p:cNvPr id="189446" name="Object 6">
            <a:extLst>
              <a:ext uri="{FF2B5EF4-FFF2-40B4-BE49-F238E27FC236}">
                <a16:creationId xmlns:a16="http://schemas.microsoft.com/office/drawing/2014/main" id="{47FA1422-FBF0-D94C-891D-13AA688A3A7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9447" name="Clip" r:id="rId4" imgW="1092200" imgH="1066800" progId="MS_ClipArt_Gallery.2">
                  <p:embed/>
                </p:oleObj>
              </mc:Choice>
              <mc:Fallback>
                <p:oleObj name="Clip" r:id="rId4" imgW="1092200" imgH="1066800" progId="MS_ClipArt_Gallery.2">
                  <p:embed/>
                  <p:pic>
                    <p:nvPicPr>
                      <p:cNvPr id="0" name="Object 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9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9443"/>
                                        </p:tgtEl>
                                        <p:attrNameLst>
                                          <p:attrName>style.visibility</p:attrName>
                                        </p:attrNameLst>
                                      </p:cBhvr>
                                      <p:to>
                                        <p:strVal val="visible"/>
                                      </p:to>
                                    </p:set>
                                    <p:animEffect transition="in" filter="dissolve">
                                      <p:cBhvr>
                                        <p:cTn id="11" dur="500"/>
                                        <p:tgtEl>
                                          <p:spTgt spid="1894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9445"/>
                                        </p:tgtEl>
                                        <p:attrNameLst>
                                          <p:attrName>style.visibility</p:attrName>
                                        </p:attrNameLst>
                                      </p:cBhvr>
                                      <p:to>
                                        <p:strVal val="visible"/>
                                      </p:to>
                                    </p:set>
                                    <p:animEffect transition="in" filter="dissolve">
                                      <p:cBhvr>
                                        <p:cTn id="16" dur="5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utoUpdateAnimBg="0"/>
      <p:bldP spid="189443" grpId="0" animBg="1" autoUpdateAnimBg="0"/>
      <p:bldP spid="18944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8" name="Datumsplatzhalter 2">
            <a:extLst>
              <a:ext uri="{FF2B5EF4-FFF2-40B4-BE49-F238E27FC236}">
                <a16:creationId xmlns:a16="http://schemas.microsoft.com/office/drawing/2014/main" id="{D878A45A-AA1D-9F47-8EC5-0B7731657C75}"/>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9" name="Foliennummernplatzhalter 3">
            <a:extLst>
              <a:ext uri="{FF2B5EF4-FFF2-40B4-BE49-F238E27FC236}">
                <a16:creationId xmlns:a16="http://schemas.microsoft.com/office/drawing/2014/main" id="{0A7DBAAD-7B92-944B-A8F1-7E4D9B584164}"/>
              </a:ext>
            </a:extLst>
          </p:cNvPr>
          <p:cNvSpPr>
            <a:spLocks noGrp="1"/>
          </p:cNvSpPr>
          <p:nvPr>
            <p:ph type="sldNum" sz="quarter" idx="11"/>
          </p:nvPr>
        </p:nvSpPr>
        <p:spPr/>
        <p:txBody>
          <a:bodyPr/>
          <a:lstStyle/>
          <a:p>
            <a:fld id="{1C496949-5C44-8D44-87C4-9CC78F4D723D}" type="slidenum">
              <a:rPr lang="en-US" altLang="de-DE"/>
              <a:pPr/>
              <a:t>26</a:t>
            </a:fld>
            <a:endParaRPr lang="en-US" altLang="de-DE" b="0"/>
          </a:p>
        </p:txBody>
      </p:sp>
      <p:sp>
        <p:nvSpPr>
          <p:cNvPr id="179203" name="Text Box 3">
            <a:extLst>
              <a:ext uri="{FF2B5EF4-FFF2-40B4-BE49-F238E27FC236}">
                <a16:creationId xmlns:a16="http://schemas.microsoft.com/office/drawing/2014/main" id="{3423C672-D912-5C47-815C-D470B7A7C24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9206" name="Rectangle 6">
            <a:extLst>
              <a:ext uri="{FF2B5EF4-FFF2-40B4-BE49-F238E27FC236}">
                <a16:creationId xmlns:a16="http://schemas.microsoft.com/office/drawing/2014/main" id="{6554B609-1365-3945-B35D-E8EA6CD93E38}"/>
              </a:ext>
            </a:extLst>
          </p:cNvPr>
          <p:cNvSpPr>
            <a:spLocks noGrp="1" noChangeArrowheads="1"/>
          </p:cNvSpPr>
          <p:nvPr>
            <p:ph type="title"/>
          </p:nvPr>
        </p:nvSpPr>
        <p:spPr>
          <a:xfrm>
            <a:off x="228600" y="228600"/>
            <a:ext cx="8562975" cy="685800"/>
          </a:xfrm>
        </p:spPr>
        <p:txBody>
          <a:bodyPr/>
          <a:lstStyle/>
          <a:p>
            <a:r>
              <a:rPr lang="de-DE" altLang="de-DE" b="1"/>
              <a:t>zukunftsfähige Hochschule</a:t>
            </a:r>
            <a:endParaRPr lang="de-DE" altLang="de-DE"/>
          </a:p>
        </p:txBody>
      </p:sp>
      <p:graphicFrame>
        <p:nvGraphicFramePr>
          <p:cNvPr id="179207" name="Object 7">
            <a:extLst>
              <a:ext uri="{FF2B5EF4-FFF2-40B4-BE49-F238E27FC236}">
                <a16:creationId xmlns:a16="http://schemas.microsoft.com/office/drawing/2014/main" id="{CE9A042C-A4B0-E64C-816D-C192762DAD9B}"/>
              </a:ext>
            </a:extLst>
          </p:cNvPr>
          <p:cNvGraphicFramePr>
            <a:graphicFrameLocks noChangeAspect="1"/>
          </p:cNvGraphicFramePr>
          <p:nvPr/>
        </p:nvGraphicFramePr>
        <p:xfrm>
          <a:off x="844550" y="1612900"/>
          <a:ext cx="1511300" cy="1485900"/>
        </p:xfrm>
        <a:graphic>
          <a:graphicData uri="http://schemas.openxmlformats.org/presentationml/2006/ole">
            <mc:AlternateContent xmlns:mc="http://schemas.openxmlformats.org/markup-compatibility/2006">
              <mc:Choice xmlns:v="urn:schemas-microsoft-com:vml" Requires="v">
                <p:oleObj spid="_x0000_s179221" name="Clip" r:id="rId4" imgW="1092200" imgH="1066800" progId="MS_ClipArt_Gallery.2">
                  <p:embed/>
                </p:oleObj>
              </mc:Choice>
              <mc:Fallback>
                <p:oleObj name="Clip" r:id="rId4" imgW="1092200" imgH="106680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8" name="Object 8">
            <a:extLst>
              <a:ext uri="{FF2B5EF4-FFF2-40B4-BE49-F238E27FC236}">
                <a16:creationId xmlns:a16="http://schemas.microsoft.com/office/drawing/2014/main" id="{944AA257-02FD-504B-8D2D-E6CE95B9CAE5}"/>
              </a:ext>
            </a:extLst>
          </p:cNvPr>
          <p:cNvGraphicFramePr>
            <a:graphicFrameLocks noChangeAspect="1"/>
          </p:cNvGraphicFramePr>
          <p:nvPr/>
        </p:nvGraphicFramePr>
        <p:xfrm>
          <a:off x="539750" y="3594100"/>
          <a:ext cx="1511300" cy="1485900"/>
        </p:xfrm>
        <a:graphic>
          <a:graphicData uri="http://schemas.openxmlformats.org/presentationml/2006/ole">
            <mc:AlternateContent xmlns:mc="http://schemas.openxmlformats.org/markup-compatibility/2006">
              <mc:Choice xmlns:v="urn:schemas-microsoft-com:vml" Requires="v">
                <p:oleObj spid="_x0000_s179222" name="Clip" r:id="rId6" imgW="1092200" imgH="1066800" progId="MS_ClipArt_Gallery.2">
                  <p:embed/>
                </p:oleObj>
              </mc:Choice>
              <mc:Fallback>
                <p:oleObj name="Clip" r:id="rId6" imgW="1092200" imgH="1066800"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9" name="Object 9">
            <a:extLst>
              <a:ext uri="{FF2B5EF4-FFF2-40B4-BE49-F238E27FC236}">
                <a16:creationId xmlns:a16="http://schemas.microsoft.com/office/drawing/2014/main" id="{7E6559CE-04EC-5A4E-92CF-FEDAE6FA724E}"/>
              </a:ext>
            </a:extLst>
          </p:cNvPr>
          <p:cNvGraphicFramePr>
            <a:graphicFrameLocks noChangeAspect="1"/>
          </p:cNvGraphicFramePr>
          <p:nvPr/>
        </p:nvGraphicFramePr>
        <p:xfrm>
          <a:off x="6921500" y="3594100"/>
          <a:ext cx="1511300" cy="1485900"/>
        </p:xfrm>
        <a:graphic>
          <a:graphicData uri="http://schemas.openxmlformats.org/presentationml/2006/ole">
            <mc:AlternateContent xmlns:mc="http://schemas.openxmlformats.org/markup-compatibility/2006">
              <mc:Choice xmlns:v="urn:schemas-microsoft-com:vml" Requires="v">
                <p:oleObj spid="_x0000_s179223" name="Clip" r:id="rId8" imgW="1092200" imgH="1066800" progId="MS_ClipArt_Gallery.2">
                  <p:embed/>
                </p:oleObj>
              </mc:Choice>
              <mc:Fallback>
                <p:oleObj name="Clip" r:id="rId8" imgW="1092200" imgH="1066800" progId="MS_ClipArt_Gallery.2">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150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0" name="Object 10">
            <a:extLst>
              <a:ext uri="{FF2B5EF4-FFF2-40B4-BE49-F238E27FC236}">
                <a16:creationId xmlns:a16="http://schemas.microsoft.com/office/drawing/2014/main" id="{0705A89F-3F7F-6948-B233-1A531DF1BEFB}"/>
              </a:ext>
            </a:extLst>
          </p:cNvPr>
          <p:cNvGraphicFramePr>
            <a:graphicFrameLocks noChangeAspect="1"/>
          </p:cNvGraphicFramePr>
          <p:nvPr/>
        </p:nvGraphicFramePr>
        <p:xfrm>
          <a:off x="6610350" y="1612900"/>
          <a:ext cx="1511300" cy="1485900"/>
        </p:xfrm>
        <a:graphic>
          <a:graphicData uri="http://schemas.openxmlformats.org/presentationml/2006/ole">
            <mc:AlternateContent xmlns:mc="http://schemas.openxmlformats.org/markup-compatibility/2006">
              <mc:Choice xmlns:v="urn:schemas-microsoft-com:vml" Requires="v">
                <p:oleObj spid="_x0000_s179224" name="Clip" r:id="rId10" imgW="1092200" imgH="1066800" progId="MS_ClipArt_Gallery.2">
                  <p:embed/>
                </p:oleObj>
              </mc:Choice>
              <mc:Fallback>
                <p:oleObj name="Clip" r:id="rId10" imgW="1092200" imgH="1066800" progId="MS_ClipArt_Gallery.2">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03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1" name="Object 11">
            <a:extLst>
              <a:ext uri="{FF2B5EF4-FFF2-40B4-BE49-F238E27FC236}">
                <a16:creationId xmlns:a16="http://schemas.microsoft.com/office/drawing/2014/main" id="{15043E59-5C41-BA48-8F4D-29C198714ECF}"/>
              </a:ext>
            </a:extLst>
          </p:cNvPr>
          <p:cNvGraphicFramePr>
            <a:graphicFrameLocks noChangeAspect="1"/>
          </p:cNvGraphicFramePr>
          <p:nvPr/>
        </p:nvGraphicFramePr>
        <p:xfrm>
          <a:off x="3587750" y="1447800"/>
          <a:ext cx="1511300" cy="1485900"/>
        </p:xfrm>
        <a:graphic>
          <a:graphicData uri="http://schemas.openxmlformats.org/presentationml/2006/ole">
            <mc:AlternateContent xmlns:mc="http://schemas.openxmlformats.org/markup-compatibility/2006">
              <mc:Choice xmlns:v="urn:schemas-microsoft-com:vml" Requires="v">
                <p:oleObj spid="_x0000_s179225" name="Clip" r:id="rId12" imgW="1092200" imgH="1066800" progId="MS_ClipArt_Gallery.2">
                  <p:embed/>
                </p:oleObj>
              </mc:Choice>
              <mc:Fallback>
                <p:oleObj name="Clip" r:id="rId12" imgW="1092200" imgH="1066800" progId="MS_ClipArt_Gallery.2">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0" y="1447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2" name="Object 12">
            <a:extLst>
              <a:ext uri="{FF2B5EF4-FFF2-40B4-BE49-F238E27FC236}">
                <a16:creationId xmlns:a16="http://schemas.microsoft.com/office/drawing/2014/main" id="{25045ED6-43E7-424F-995C-7077EB4A3A84}"/>
              </a:ext>
            </a:extLst>
          </p:cNvPr>
          <p:cNvGraphicFramePr>
            <a:graphicFrameLocks noChangeAspect="1"/>
          </p:cNvGraphicFramePr>
          <p:nvPr/>
        </p:nvGraphicFramePr>
        <p:xfrm>
          <a:off x="2368550" y="5153025"/>
          <a:ext cx="1511300" cy="1485900"/>
        </p:xfrm>
        <a:graphic>
          <a:graphicData uri="http://schemas.openxmlformats.org/presentationml/2006/ole">
            <mc:AlternateContent xmlns:mc="http://schemas.openxmlformats.org/markup-compatibility/2006">
              <mc:Choice xmlns:v="urn:schemas-microsoft-com:vml" Requires="v">
                <p:oleObj spid="_x0000_s179226" name="Clip" r:id="rId14" imgW="1092200" imgH="1066800" progId="MS_ClipArt_Gallery.2">
                  <p:embed/>
                </p:oleObj>
              </mc:Choice>
              <mc:Fallback>
                <p:oleObj name="Clip" r:id="rId14" imgW="1092200" imgH="1066800" progId="MS_ClipArt_Gallery.2">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8550" y="51530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3" name="Object 13">
            <a:extLst>
              <a:ext uri="{FF2B5EF4-FFF2-40B4-BE49-F238E27FC236}">
                <a16:creationId xmlns:a16="http://schemas.microsoft.com/office/drawing/2014/main" id="{CE76A159-51A5-E149-A575-0417F70B5AE1}"/>
              </a:ext>
            </a:extLst>
          </p:cNvPr>
          <p:cNvGraphicFramePr>
            <a:graphicFrameLocks noChangeAspect="1"/>
          </p:cNvGraphicFramePr>
          <p:nvPr/>
        </p:nvGraphicFramePr>
        <p:xfrm>
          <a:off x="5099050" y="5118100"/>
          <a:ext cx="1511300" cy="1485900"/>
        </p:xfrm>
        <a:graphic>
          <a:graphicData uri="http://schemas.openxmlformats.org/presentationml/2006/ole">
            <mc:AlternateContent xmlns:mc="http://schemas.openxmlformats.org/markup-compatibility/2006">
              <mc:Choice xmlns:v="urn:schemas-microsoft-com:vml" Requires="v">
                <p:oleObj spid="_x0000_s179227" name="Clip" r:id="rId16" imgW="1092200" imgH="1066800" progId="MS_ClipArt_Gallery.2">
                  <p:embed/>
                </p:oleObj>
              </mc:Choice>
              <mc:Fallback>
                <p:oleObj name="Clip" r:id="rId16" imgW="1092200" imgH="1066800" progId="MS_ClipArt_Gallery.2">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99050" y="5118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9214" name="AutoShape 14">
            <a:extLst>
              <a:ext uri="{FF2B5EF4-FFF2-40B4-BE49-F238E27FC236}">
                <a16:creationId xmlns:a16="http://schemas.microsoft.com/office/drawing/2014/main" id="{64CF3E88-47C4-D74B-AFEA-C5DF7C286A82}"/>
              </a:ext>
            </a:extLst>
          </p:cNvPr>
          <p:cNvCxnSpPr>
            <a:cxnSpLocks noChangeShapeType="1"/>
            <a:stCxn id="0" idx="3"/>
            <a:endCxn id="0" idx="1"/>
          </p:cNvCxnSpPr>
          <p:nvPr/>
        </p:nvCxnSpPr>
        <p:spPr bwMode="auto">
          <a:xfrm flipV="1">
            <a:off x="2355850" y="2190750"/>
            <a:ext cx="12319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5" name="AutoShape 15">
            <a:extLst>
              <a:ext uri="{FF2B5EF4-FFF2-40B4-BE49-F238E27FC236}">
                <a16:creationId xmlns:a16="http://schemas.microsoft.com/office/drawing/2014/main" id="{2E2393F4-13BC-7A47-9925-7B4350FCC22E}"/>
              </a:ext>
            </a:extLst>
          </p:cNvPr>
          <p:cNvCxnSpPr>
            <a:cxnSpLocks noChangeShapeType="1"/>
            <a:stCxn id="0" idx="1"/>
            <a:endCxn id="0" idx="3"/>
          </p:cNvCxnSpPr>
          <p:nvPr/>
        </p:nvCxnSpPr>
        <p:spPr bwMode="auto">
          <a:xfrm rot="10800000">
            <a:off x="5099050" y="2190750"/>
            <a:ext cx="15113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6" name="AutoShape 16">
            <a:extLst>
              <a:ext uri="{FF2B5EF4-FFF2-40B4-BE49-F238E27FC236}">
                <a16:creationId xmlns:a16="http://schemas.microsoft.com/office/drawing/2014/main" id="{592910DA-EC8E-1245-BF6F-1A3ECCE53D8D}"/>
              </a:ext>
            </a:extLst>
          </p:cNvPr>
          <p:cNvCxnSpPr>
            <a:cxnSpLocks noChangeShapeType="1"/>
            <a:stCxn id="0" idx="0"/>
            <a:endCxn id="0" idx="3"/>
          </p:cNvCxnSpPr>
          <p:nvPr/>
        </p:nvCxnSpPr>
        <p:spPr bwMode="auto">
          <a:xfrm rot="16200000">
            <a:off x="2630487" y="2684463"/>
            <a:ext cx="2962275" cy="1974850"/>
          </a:xfrm>
          <a:prstGeom prst="curvedConnector4">
            <a:avLst>
              <a:gd name="adj1" fmla="val 37458"/>
              <a:gd name="adj2" fmla="val 111574"/>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7" name="AutoShape 17">
            <a:extLst>
              <a:ext uri="{FF2B5EF4-FFF2-40B4-BE49-F238E27FC236}">
                <a16:creationId xmlns:a16="http://schemas.microsoft.com/office/drawing/2014/main" id="{A1FBD379-765C-3040-B03E-C52714612E1A}"/>
              </a:ext>
            </a:extLst>
          </p:cNvPr>
          <p:cNvCxnSpPr>
            <a:cxnSpLocks noChangeShapeType="1"/>
            <a:stCxn id="0" idx="3"/>
            <a:endCxn id="0" idx="1"/>
          </p:cNvCxnSpPr>
          <p:nvPr/>
        </p:nvCxnSpPr>
        <p:spPr bwMode="auto">
          <a:xfrm flipV="1">
            <a:off x="3879850" y="5861050"/>
            <a:ext cx="1219200" cy="34925"/>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8" name="AutoShape 18">
            <a:extLst>
              <a:ext uri="{FF2B5EF4-FFF2-40B4-BE49-F238E27FC236}">
                <a16:creationId xmlns:a16="http://schemas.microsoft.com/office/drawing/2014/main" id="{060B0025-05EA-2A42-A580-D294AA9B4AB5}"/>
              </a:ext>
            </a:extLst>
          </p:cNvPr>
          <p:cNvCxnSpPr>
            <a:cxnSpLocks noChangeShapeType="1"/>
            <a:stCxn id="0" idx="2"/>
            <a:endCxn id="0" idx="3"/>
          </p:cNvCxnSpPr>
          <p:nvPr/>
        </p:nvCxnSpPr>
        <p:spPr bwMode="auto">
          <a:xfrm rot="5400000">
            <a:off x="6753225" y="4937125"/>
            <a:ext cx="781050" cy="1066800"/>
          </a:xfrm>
          <a:prstGeom prst="curvedConnector2">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9" name="AutoShape 19">
            <a:extLst>
              <a:ext uri="{FF2B5EF4-FFF2-40B4-BE49-F238E27FC236}">
                <a16:creationId xmlns:a16="http://schemas.microsoft.com/office/drawing/2014/main" id="{9FB58474-B64B-6F4C-8043-35A196F1F3FF}"/>
              </a:ext>
            </a:extLst>
          </p:cNvPr>
          <p:cNvCxnSpPr>
            <a:cxnSpLocks noChangeShapeType="1"/>
            <a:stCxn id="0" idx="0"/>
            <a:endCxn id="0" idx="2"/>
          </p:cNvCxnSpPr>
          <p:nvPr/>
        </p:nvCxnSpPr>
        <p:spPr bwMode="auto">
          <a:xfrm rot="5400000" flipH="1">
            <a:off x="7273925" y="3190875"/>
            <a:ext cx="495300" cy="31115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20" name="AutoShape 20">
            <a:extLst>
              <a:ext uri="{FF2B5EF4-FFF2-40B4-BE49-F238E27FC236}">
                <a16:creationId xmlns:a16="http://schemas.microsoft.com/office/drawing/2014/main" id="{5718A692-2D44-B949-A3D2-E7AF09B6FC73}"/>
              </a:ext>
            </a:extLst>
          </p:cNvPr>
          <p:cNvCxnSpPr>
            <a:cxnSpLocks noChangeShapeType="1"/>
            <a:stCxn id="0" idx="2"/>
            <a:endCxn id="0" idx="3"/>
          </p:cNvCxnSpPr>
          <p:nvPr/>
        </p:nvCxnSpPr>
        <p:spPr bwMode="auto">
          <a:xfrm rot="5400000">
            <a:off x="2495550" y="2489200"/>
            <a:ext cx="1403350" cy="2292350"/>
          </a:xfrm>
          <a:prstGeom prst="curvedConnector2">
            <a:avLst/>
          </a:prstGeom>
          <a:noFill/>
          <a:ln w="57150">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9207"/>
                                        </p:tgtEl>
                                        <p:attrNameLst>
                                          <p:attrName>style.visibility</p:attrName>
                                        </p:attrNameLst>
                                      </p:cBhvr>
                                      <p:to>
                                        <p:strVal val="visible"/>
                                      </p:to>
                                    </p:set>
                                    <p:animEffect transition="in" filter="dissolve">
                                      <p:cBhvr>
                                        <p:cTn id="7" dur="500"/>
                                        <p:tgtEl>
                                          <p:spTgt spid="17920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9211"/>
                                        </p:tgtEl>
                                        <p:attrNameLst>
                                          <p:attrName>style.visibility</p:attrName>
                                        </p:attrNameLst>
                                      </p:cBhvr>
                                      <p:to>
                                        <p:strVal val="visible"/>
                                      </p:to>
                                    </p:set>
                                    <p:animEffect transition="in" filter="dissolve">
                                      <p:cBhvr>
                                        <p:cTn id="11" dur="500"/>
                                        <p:tgtEl>
                                          <p:spTgt spid="17921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9212"/>
                                        </p:tgtEl>
                                        <p:attrNameLst>
                                          <p:attrName>style.visibility</p:attrName>
                                        </p:attrNameLst>
                                      </p:cBhvr>
                                      <p:to>
                                        <p:strVal val="visible"/>
                                      </p:to>
                                    </p:set>
                                    <p:animEffect transition="in" filter="dissolve">
                                      <p:cBhvr>
                                        <p:cTn id="15" dur="500"/>
                                        <p:tgtEl>
                                          <p:spTgt spid="17921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79208"/>
                                        </p:tgtEl>
                                        <p:attrNameLst>
                                          <p:attrName>style.visibility</p:attrName>
                                        </p:attrNameLst>
                                      </p:cBhvr>
                                      <p:to>
                                        <p:strVal val="visible"/>
                                      </p:to>
                                    </p:set>
                                    <p:animEffect transition="in" filter="dissolve">
                                      <p:cBhvr>
                                        <p:cTn id="19" dur="500"/>
                                        <p:tgtEl>
                                          <p:spTgt spid="179208"/>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79213"/>
                                        </p:tgtEl>
                                        <p:attrNameLst>
                                          <p:attrName>style.visibility</p:attrName>
                                        </p:attrNameLst>
                                      </p:cBhvr>
                                      <p:to>
                                        <p:strVal val="visible"/>
                                      </p:to>
                                    </p:set>
                                    <p:animEffect transition="in" filter="dissolve">
                                      <p:cBhvr>
                                        <p:cTn id="23" dur="500"/>
                                        <p:tgtEl>
                                          <p:spTgt spid="17921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79209"/>
                                        </p:tgtEl>
                                        <p:attrNameLst>
                                          <p:attrName>style.visibility</p:attrName>
                                        </p:attrNameLst>
                                      </p:cBhvr>
                                      <p:to>
                                        <p:strVal val="visible"/>
                                      </p:to>
                                    </p:set>
                                    <p:animEffect transition="in" filter="dissolve">
                                      <p:cBhvr>
                                        <p:cTn id="27" dur="500"/>
                                        <p:tgtEl>
                                          <p:spTgt spid="17920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79210"/>
                                        </p:tgtEl>
                                        <p:attrNameLst>
                                          <p:attrName>style.visibility</p:attrName>
                                        </p:attrNameLst>
                                      </p:cBhvr>
                                      <p:to>
                                        <p:strVal val="visible"/>
                                      </p:to>
                                    </p:set>
                                    <p:animEffect transition="in" filter="dissolve">
                                      <p:cBhvr>
                                        <p:cTn id="31" dur="500"/>
                                        <p:tgtEl>
                                          <p:spTgt spid="1792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nodeType="clickEffect">
                                  <p:stCondLst>
                                    <p:cond delay="0"/>
                                  </p:stCondLst>
                                  <p:childTnLst>
                                    <p:set>
                                      <p:cBhvr>
                                        <p:cTn id="35" dur="1" fill="hold">
                                          <p:stCondLst>
                                            <p:cond delay="0"/>
                                          </p:stCondLst>
                                        </p:cTn>
                                        <p:tgtEl>
                                          <p:spTgt spid="179220"/>
                                        </p:tgtEl>
                                        <p:attrNameLst>
                                          <p:attrName>style.visibility</p:attrName>
                                        </p:attrNameLst>
                                      </p:cBhvr>
                                      <p:to>
                                        <p:strVal val="visible"/>
                                      </p:to>
                                    </p:set>
                                    <p:animEffect transition="in" filter="box(out)">
                                      <p:cBhvr>
                                        <p:cTn id="36" dur="500"/>
                                        <p:tgtEl>
                                          <p:spTgt spid="1792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179214"/>
                                        </p:tgtEl>
                                        <p:attrNameLst>
                                          <p:attrName>style.visibility</p:attrName>
                                        </p:attrNameLst>
                                      </p:cBhvr>
                                      <p:to>
                                        <p:strVal val="visible"/>
                                      </p:to>
                                    </p:set>
                                    <p:animEffect transition="in" filter="box(out)">
                                      <p:cBhvr>
                                        <p:cTn id="41" dur="500"/>
                                        <p:tgtEl>
                                          <p:spTgt spid="1792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nodeType="clickEffect">
                                  <p:stCondLst>
                                    <p:cond delay="0"/>
                                  </p:stCondLst>
                                  <p:childTnLst>
                                    <p:set>
                                      <p:cBhvr>
                                        <p:cTn id="45" dur="1" fill="hold">
                                          <p:stCondLst>
                                            <p:cond delay="0"/>
                                          </p:stCondLst>
                                        </p:cTn>
                                        <p:tgtEl>
                                          <p:spTgt spid="179215"/>
                                        </p:tgtEl>
                                        <p:attrNameLst>
                                          <p:attrName>style.visibility</p:attrName>
                                        </p:attrNameLst>
                                      </p:cBhvr>
                                      <p:to>
                                        <p:strVal val="visible"/>
                                      </p:to>
                                    </p:set>
                                    <p:animEffect transition="in" filter="box(out)">
                                      <p:cBhvr>
                                        <p:cTn id="46" dur="500"/>
                                        <p:tgtEl>
                                          <p:spTgt spid="1792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nodeType="clickEffect">
                                  <p:stCondLst>
                                    <p:cond delay="0"/>
                                  </p:stCondLst>
                                  <p:childTnLst>
                                    <p:set>
                                      <p:cBhvr>
                                        <p:cTn id="50" dur="1" fill="hold">
                                          <p:stCondLst>
                                            <p:cond delay="0"/>
                                          </p:stCondLst>
                                        </p:cTn>
                                        <p:tgtEl>
                                          <p:spTgt spid="179216"/>
                                        </p:tgtEl>
                                        <p:attrNameLst>
                                          <p:attrName>style.visibility</p:attrName>
                                        </p:attrNameLst>
                                      </p:cBhvr>
                                      <p:to>
                                        <p:strVal val="visible"/>
                                      </p:to>
                                    </p:set>
                                    <p:animEffect transition="in" filter="box(out)">
                                      <p:cBhvr>
                                        <p:cTn id="51" dur="500"/>
                                        <p:tgtEl>
                                          <p:spTgt spid="1792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nodeType="clickEffect">
                                  <p:stCondLst>
                                    <p:cond delay="0"/>
                                  </p:stCondLst>
                                  <p:childTnLst>
                                    <p:set>
                                      <p:cBhvr>
                                        <p:cTn id="55" dur="1" fill="hold">
                                          <p:stCondLst>
                                            <p:cond delay="0"/>
                                          </p:stCondLst>
                                        </p:cTn>
                                        <p:tgtEl>
                                          <p:spTgt spid="179217"/>
                                        </p:tgtEl>
                                        <p:attrNameLst>
                                          <p:attrName>style.visibility</p:attrName>
                                        </p:attrNameLst>
                                      </p:cBhvr>
                                      <p:to>
                                        <p:strVal val="visible"/>
                                      </p:to>
                                    </p:set>
                                    <p:animEffect transition="in" filter="box(out)">
                                      <p:cBhvr>
                                        <p:cTn id="56" dur="500"/>
                                        <p:tgtEl>
                                          <p:spTgt spid="1792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32" fill="hold" nodeType="clickEffect">
                                  <p:stCondLst>
                                    <p:cond delay="0"/>
                                  </p:stCondLst>
                                  <p:childTnLst>
                                    <p:set>
                                      <p:cBhvr>
                                        <p:cTn id="60" dur="1" fill="hold">
                                          <p:stCondLst>
                                            <p:cond delay="0"/>
                                          </p:stCondLst>
                                        </p:cTn>
                                        <p:tgtEl>
                                          <p:spTgt spid="179219"/>
                                        </p:tgtEl>
                                        <p:attrNameLst>
                                          <p:attrName>style.visibility</p:attrName>
                                        </p:attrNameLst>
                                      </p:cBhvr>
                                      <p:to>
                                        <p:strVal val="visible"/>
                                      </p:to>
                                    </p:set>
                                    <p:animEffect transition="in" filter="box(out)">
                                      <p:cBhvr>
                                        <p:cTn id="61" dur="500"/>
                                        <p:tgtEl>
                                          <p:spTgt spid="1792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nodeType="clickEffect">
                                  <p:stCondLst>
                                    <p:cond delay="0"/>
                                  </p:stCondLst>
                                  <p:childTnLst>
                                    <p:set>
                                      <p:cBhvr>
                                        <p:cTn id="65" dur="1" fill="hold">
                                          <p:stCondLst>
                                            <p:cond delay="0"/>
                                          </p:stCondLst>
                                        </p:cTn>
                                        <p:tgtEl>
                                          <p:spTgt spid="179218"/>
                                        </p:tgtEl>
                                        <p:attrNameLst>
                                          <p:attrName>style.visibility</p:attrName>
                                        </p:attrNameLst>
                                      </p:cBhvr>
                                      <p:to>
                                        <p:strVal val="visible"/>
                                      </p:to>
                                    </p:set>
                                    <p:animEffect transition="in" filter="box(out)">
                                      <p:cBhvr>
                                        <p:cTn id="66" dur="500"/>
                                        <p:tgtEl>
                                          <p:spTgt spid="17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F22E3688-60A1-3F43-A246-4F190617D48E}"/>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6" name="Foliennummernplatzhalter 3">
            <a:extLst>
              <a:ext uri="{FF2B5EF4-FFF2-40B4-BE49-F238E27FC236}">
                <a16:creationId xmlns:a16="http://schemas.microsoft.com/office/drawing/2014/main" id="{F7D0F328-122B-5248-AD73-FE1D0023BC78}"/>
              </a:ext>
            </a:extLst>
          </p:cNvPr>
          <p:cNvSpPr>
            <a:spLocks noGrp="1"/>
          </p:cNvSpPr>
          <p:nvPr>
            <p:ph type="sldNum" sz="quarter" idx="11"/>
          </p:nvPr>
        </p:nvSpPr>
        <p:spPr/>
        <p:txBody>
          <a:bodyPr/>
          <a:lstStyle/>
          <a:p>
            <a:fld id="{FDB693C9-473F-394A-9A75-9BB43CAE3D4E}" type="slidenum">
              <a:rPr lang="en-US" altLang="de-DE"/>
              <a:pPr/>
              <a:t>27</a:t>
            </a:fld>
            <a:endParaRPr lang="en-US" altLang="de-DE" b="0"/>
          </a:p>
        </p:txBody>
      </p:sp>
      <p:pic>
        <p:nvPicPr>
          <p:cNvPr id="181266" name="Picture 18">
            <a:extLst>
              <a:ext uri="{FF2B5EF4-FFF2-40B4-BE49-F238E27FC236}">
                <a16:creationId xmlns:a16="http://schemas.microsoft.com/office/drawing/2014/main" id="{BF1ECF3E-C3C6-9441-BE56-359EEE772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Text Box 3">
            <a:extLst>
              <a:ext uri="{FF2B5EF4-FFF2-40B4-BE49-F238E27FC236}">
                <a16:creationId xmlns:a16="http://schemas.microsoft.com/office/drawing/2014/main" id="{A42A745B-CE01-4449-BC58-3DB129AB17E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81254" name="Rectangle 6">
            <a:extLst>
              <a:ext uri="{FF2B5EF4-FFF2-40B4-BE49-F238E27FC236}">
                <a16:creationId xmlns:a16="http://schemas.microsoft.com/office/drawing/2014/main" id="{B6D20857-EC6A-E04B-864D-5BB033989FEC}"/>
              </a:ext>
            </a:extLst>
          </p:cNvPr>
          <p:cNvSpPr>
            <a:spLocks noGrp="1" noChangeArrowheads="1"/>
          </p:cNvSpPr>
          <p:nvPr>
            <p:ph type="title"/>
          </p:nvPr>
        </p:nvSpPr>
        <p:spPr>
          <a:xfrm>
            <a:off x="1270000" y="228600"/>
            <a:ext cx="6359525" cy="685800"/>
          </a:xfrm>
        </p:spPr>
        <p:txBody>
          <a:bodyPr/>
          <a:lstStyle/>
          <a:p>
            <a:endParaRPr lang="de-DE" altLang="de-DE"/>
          </a:p>
        </p:txBody>
      </p:sp>
      <p:graphicFrame>
        <p:nvGraphicFramePr>
          <p:cNvPr id="181255" name="Object 7">
            <a:extLst>
              <a:ext uri="{FF2B5EF4-FFF2-40B4-BE49-F238E27FC236}">
                <a16:creationId xmlns:a16="http://schemas.microsoft.com/office/drawing/2014/main" id="{EF9AF373-77C9-844C-8C23-C202C5764B1A}"/>
              </a:ext>
            </a:extLst>
          </p:cNvPr>
          <p:cNvGraphicFramePr>
            <a:graphicFrameLocks/>
          </p:cNvGraphicFramePr>
          <p:nvPr/>
        </p:nvGraphicFramePr>
        <p:xfrm>
          <a:off x="0" y="5886450"/>
          <a:ext cx="971550" cy="971550"/>
        </p:xfrm>
        <a:graphic>
          <a:graphicData uri="http://schemas.openxmlformats.org/presentationml/2006/ole">
            <mc:AlternateContent xmlns:mc="http://schemas.openxmlformats.org/markup-compatibility/2006">
              <mc:Choice xmlns:v="urn:schemas-microsoft-com:vml" Requires="v">
                <p:oleObj spid="_x0000_s181267" name="Clip" r:id="rId5" imgW="1092200" imgH="1066800" progId="MS_ClipArt_Gallery.2">
                  <p:embed/>
                </p:oleObj>
              </mc:Choice>
              <mc:Fallback>
                <p:oleObj name="Clip" r:id="rId5" imgW="1092200" imgH="1066800" progId="MS_ClipArt_Gallery.2">
                  <p:embed/>
                  <p:pic>
                    <p:nvPicPr>
                      <p:cNvPr id="0" name="Object 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6" name="Object 8">
            <a:extLst>
              <a:ext uri="{FF2B5EF4-FFF2-40B4-BE49-F238E27FC236}">
                <a16:creationId xmlns:a16="http://schemas.microsoft.com/office/drawing/2014/main" id="{200F14F6-B93B-3E40-9FF2-11F3B2A703C8}"/>
              </a:ext>
            </a:extLst>
          </p:cNvPr>
          <p:cNvGraphicFramePr>
            <a:graphicFrameLocks noChangeAspect="1"/>
          </p:cNvGraphicFramePr>
          <p:nvPr/>
        </p:nvGraphicFramePr>
        <p:xfrm>
          <a:off x="0" y="0"/>
          <a:ext cx="971550" cy="971550"/>
        </p:xfrm>
        <a:graphic>
          <a:graphicData uri="http://schemas.openxmlformats.org/presentationml/2006/ole">
            <mc:AlternateContent xmlns:mc="http://schemas.openxmlformats.org/markup-compatibility/2006">
              <mc:Choice xmlns:v="urn:schemas-microsoft-com:vml" Requires="v">
                <p:oleObj spid="_x0000_s181268" name="Clip" r:id="rId7" imgW="1092200" imgH="1066800" progId="MS_ClipArt_Gallery.2">
                  <p:embed/>
                </p:oleObj>
              </mc:Choice>
              <mc:Fallback>
                <p:oleObj name="Clip" r:id="rId7" imgW="1092200" imgH="1066800" progId="MS_ClipArt_Gallery.2">
                  <p:embed/>
                  <p:pic>
                    <p:nvPicPr>
                      <p:cNvPr id="0" name="Object 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7" name="Object 9">
            <a:extLst>
              <a:ext uri="{FF2B5EF4-FFF2-40B4-BE49-F238E27FC236}">
                <a16:creationId xmlns:a16="http://schemas.microsoft.com/office/drawing/2014/main" id="{2274F0EE-7DD2-EF42-9F12-FE7B2B72AEED}"/>
              </a:ext>
            </a:extLst>
          </p:cNvPr>
          <p:cNvGraphicFramePr>
            <a:graphicFrameLocks noChangeAspect="1"/>
          </p:cNvGraphicFramePr>
          <p:nvPr/>
        </p:nvGraphicFramePr>
        <p:xfrm>
          <a:off x="0" y="4905375"/>
          <a:ext cx="971550" cy="971550"/>
        </p:xfrm>
        <a:graphic>
          <a:graphicData uri="http://schemas.openxmlformats.org/presentationml/2006/ole">
            <mc:AlternateContent xmlns:mc="http://schemas.openxmlformats.org/markup-compatibility/2006">
              <mc:Choice xmlns:v="urn:schemas-microsoft-com:vml" Requires="v">
                <p:oleObj spid="_x0000_s181269" name="Clip" r:id="rId9" imgW="1092200" imgH="1066800" progId="MS_ClipArt_Gallery.2">
                  <p:embed/>
                </p:oleObj>
              </mc:Choice>
              <mc:Fallback>
                <p:oleObj name="Clip" r:id="rId9" imgW="1092200" imgH="1066800" progId="MS_ClipArt_Gallery.2">
                  <p:embed/>
                  <p:pic>
                    <p:nvPicPr>
                      <p:cNvPr id="0" name="Object 9"/>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9053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8" name="Object 10">
            <a:extLst>
              <a:ext uri="{FF2B5EF4-FFF2-40B4-BE49-F238E27FC236}">
                <a16:creationId xmlns:a16="http://schemas.microsoft.com/office/drawing/2014/main" id="{3D47B3F5-BC0B-A44A-8945-D7A45C242A37}"/>
              </a:ext>
            </a:extLst>
          </p:cNvPr>
          <p:cNvGraphicFramePr>
            <a:graphicFrameLocks noChangeAspect="1"/>
          </p:cNvGraphicFramePr>
          <p:nvPr/>
        </p:nvGraphicFramePr>
        <p:xfrm>
          <a:off x="0" y="3924300"/>
          <a:ext cx="971550" cy="971550"/>
        </p:xfrm>
        <a:graphic>
          <a:graphicData uri="http://schemas.openxmlformats.org/presentationml/2006/ole">
            <mc:AlternateContent xmlns:mc="http://schemas.openxmlformats.org/markup-compatibility/2006">
              <mc:Choice xmlns:v="urn:schemas-microsoft-com:vml" Requires="v">
                <p:oleObj spid="_x0000_s181270" name="Clip" r:id="rId11" imgW="1092200" imgH="1066800" progId="MS_ClipArt_Gallery.2">
                  <p:embed/>
                </p:oleObj>
              </mc:Choice>
              <mc:Fallback>
                <p:oleObj name="Clip" r:id="rId11" imgW="1092200" imgH="1066800" progId="MS_ClipArt_Gallery.2">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2430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9" name="Object 11">
            <a:extLst>
              <a:ext uri="{FF2B5EF4-FFF2-40B4-BE49-F238E27FC236}">
                <a16:creationId xmlns:a16="http://schemas.microsoft.com/office/drawing/2014/main" id="{6B050BD6-6116-DD4E-87AB-E3704667D7B6}"/>
              </a:ext>
            </a:extLst>
          </p:cNvPr>
          <p:cNvGraphicFramePr>
            <a:graphicFrameLocks noChangeAspect="1"/>
          </p:cNvGraphicFramePr>
          <p:nvPr/>
        </p:nvGraphicFramePr>
        <p:xfrm>
          <a:off x="0" y="1952625"/>
          <a:ext cx="971550" cy="971550"/>
        </p:xfrm>
        <a:graphic>
          <a:graphicData uri="http://schemas.openxmlformats.org/presentationml/2006/ole">
            <mc:AlternateContent xmlns:mc="http://schemas.openxmlformats.org/markup-compatibility/2006">
              <mc:Choice xmlns:v="urn:schemas-microsoft-com:vml" Requires="v">
                <p:oleObj spid="_x0000_s181271" name="Clip" r:id="rId13" imgW="1092200" imgH="1066800" progId="MS_ClipArt_Gallery.2">
                  <p:embed/>
                </p:oleObj>
              </mc:Choice>
              <mc:Fallback>
                <p:oleObj name="Clip" r:id="rId13" imgW="1092200" imgH="1066800" progId="MS_ClipArt_Gallery.2">
                  <p:embed/>
                  <p:pic>
                    <p:nvPicPr>
                      <p:cNvPr id="0" name="Object 11"/>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526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0" name="Object 12">
            <a:extLst>
              <a:ext uri="{FF2B5EF4-FFF2-40B4-BE49-F238E27FC236}">
                <a16:creationId xmlns:a16="http://schemas.microsoft.com/office/drawing/2014/main" id="{0F6C0C01-9F6D-7A49-A7DB-3BAD4B370735}"/>
              </a:ext>
            </a:extLst>
          </p:cNvPr>
          <p:cNvGraphicFramePr>
            <a:graphicFrameLocks noChangeAspect="1"/>
          </p:cNvGraphicFramePr>
          <p:nvPr/>
        </p:nvGraphicFramePr>
        <p:xfrm>
          <a:off x="0" y="981075"/>
          <a:ext cx="971550" cy="971550"/>
        </p:xfrm>
        <a:graphic>
          <a:graphicData uri="http://schemas.openxmlformats.org/presentationml/2006/ole">
            <mc:AlternateContent xmlns:mc="http://schemas.openxmlformats.org/markup-compatibility/2006">
              <mc:Choice xmlns:v="urn:schemas-microsoft-com:vml" Requires="v">
                <p:oleObj spid="_x0000_s181272" name="Clip" r:id="rId15" imgW="1092200" imgH="1066800" progId="MS_ClipArt_Gallery.2">
                  <p:embed/>
                </p:oleObj>
              </mc:Choice>
              <mc:Fallback>
                <p:oleObj name="Clip" r:id="rId15" imgW="1092200" imgH="1066800" progId="MS_ClipArt_Gallery.2">
                  <p:embed/>
                  <p:pic>
                    <p:nvPicPr>
                      <p:cNvPr id="0" name="Object 12"/>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810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1" name="Object 13">
            <a:extLst>
              <a:ext uri="{FF2B5EF4-FFF2-40B4-BE49-F238E27FC236}">
                <a16:creationId xmlns:a16="http://schemas.microsoft.com/office/drawing/2014/main" id="{3F589133-BBBB-284C-AE19-16E920DA871D}"/>
              </a:ext>
            </a:extLst>
          </p:cNvPr>
          <p:cNvGraphicFramePr>
            <a:graphicFrameLocks noChangeAspect="1"/>
          </p:cNvGraphicFramePr>
          <p:nvPr/>
        </p:nvGraphicFramePr>
        <p:xfrm>
          <a:off x="0" y="2924175"/>
          <a:ext cx="971550" cy="971550"/>
        </p:xfrm>
        <a:graphic>
          <a:graphicData uri="http://schemas.openxmlformats.org/presentationml/2006/ole">
            <mc:AlternateContent xmlns:mc="http://schemas.openxmlformats.org/markup-compatibility/2006">
              <mc:Choice xmlns:v="urn:schemas-microsoft-com:vml" Requires="v">
                <p:oleObj spid="_x0000_s181273" name="Clip" r:id="rId17" imgW="1092200" imgH="1066800" progId="MS_ClipArt_Gallery.2">
                  <p:embed/>
                </p:oleObj>
              </mc:Choice>
              <mc:Fallback>
                <p:oleObj name="Clip" r:id="rId17" imgW="1092200" imgH="1066800" progId="MS_ClipArt_Gallery.2">
                  <p:embed/>
                  <p:pic>
                    <p:nvPicPr>
                      <p:cNvPr id="0" name="Object 13"/>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9241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63" name="Rectangle 15">
            <a:extLst>
              <a:ext uri="{FF2B5EF4-FFF2-40B4-BE49-F238E27FC236}">
                <a16:creationId xmlns:a16="http://schemas.microsoft.com/office/drawing/2014/main" id="{A89248B7-CBDC-4345-95F1-227BF8E3BC04}"/>
              </a:ext>
            </a:extLst>
          </p:cNvPr>
          <p:cNvSpPr>
            <a:spLocks noChangeArrowheads="1"/>
          </p:cNvSpPr>
          <p:nvPr/>
        </p:nvSpPr>
        <p:spPr bwMode="auto">
          <a:xfrm>
            <a:off x="1150938" y="1447800"/>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von staatlichen Regulierungen</a:t>
            </a:r>
          </a:p>
        </p:txBody>
      </p:sp>
      <p:sp>
        <p:nvSpPr>
          <p:cNvPr id="181264" name="Rectangle 16">
            <a:extLst>
              <a:ext uri="{FF2B5EF4-FFF2-40B4-BE49-F238E27FC236}">
                <a16:creationId xmlns:a16="http://schemas.microsoft.com/office/drawing/2014/main" id="{9D8AFDE8-E58B-2143-9118-49987D2631F5}"/>
              </a:ext>
            </a:extLst>
          </p:cNvPr>
          <p:cNvSpPr>
            <a:spLocks noChangeArrowheads="1"/>
          </p:cNvSpPr>
          <p:nvPr/>
        </p:nvSpPr>
        <p:spPr bwMode="auto">
          <a:xfrm>
            <a:off x="1150938" y="470217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von hochschulpolitischen Denkblockaden</a:t>
            </a:r>
          </a:p>
        </p:txBody>
      </p:sp>
      <p:sp>
        <p:nvSpPr>
          <p:cNvPr id="181265" name="Rectangle 17">
            <a:extLst>
              <a:ext uri="{FF2B5EF4-FFF2-40B4-BE49-F238E27FC236}">
                <a16:creationId xmlns:a16="http://schemas.microsoft.com/office/drawing/2014/main" id="{EF83B0F1-A601-D041-8C86-0FBC69CE3A47}"/>
              </a:ext>
            </a:extLst>
          </p:cNvPr>
          <p:cNvSpPr>
            <a:spLocks noChangeArrowheads="1"/>
          </p:cNvSpPr>
          <p:nvPr/>
        </p:nvSpPr>
        <p:spPr bwMode="auto">
          <a:xfrm>
            <a:off x="1150938" y="587692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von innerer Entscheidungsohnmacht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1266"/>
                                        </p:tgtEl>
                                        <p:attrNameLst>
                                          <p:attrName>style.visibility</p:attrName>
                                        </p:attrNameLst>
                                      </p:cBhvr>
                                      <p:to>
                                        <p:strVal val="visible"/>
                                      </p:to>
                                    </p:set>
                                    <p:animEffect transition="in" filter="box(out)">
                                      <p:cBhvr>
                                        <p:cTn id="7" dur="500"/>
                                        <p:tgtEl>
                                          <p:spTgt spid="18126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81256"/>
                                        </p:tgtEl>
                                        <p:attrNameLst>
                                          <p:attrName>style.visibility</p:attrName>
                                        </p:attrNameLst>
                                      </p:cBhvr>
                                      <p:to>
                                        <p:strVal val="visible"/>
                                      </p:to>
                                    </p:set>
                                    <p:anim calcmode="lin" valueType="num">
                                      <p:cBhvr>
                                        <p:cTn id="11" dur="500" fill="hold"/>
                                        <p:tgtEl>
                                          <p:spTgt spid="181256"/>
                                        </p:tgtEl>
                                        <p:attrNameLst>
                                          <p:attrName>ppt_w</p:attrName>
                                        </p:attrNameLst>
                                      </p:cBhvr>
                                      <p:tavLst>
                                        <p:tav tm="0">
                                          <p:val>
                                            <p:fltVal val="0"/>
                                          </p:val>
                                        </p:tav>
                                        <p:tav tm="100000">
                                          <p:val>
                                            <p:strVal val="#ppt_w"/>
                                          </p:val>
                                        </p:tav>
                                      </p:tavLst>
                                    </p:anim>
                                    <p:anim calcmode="lin" valueType="num">
                                      <p:cBhvr>
                                        <p:cTn id="12" dur="500" fill="hold"/>
                                        <p:tgtEl>
                                          <p:spTgt spid="18125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81259"/>
                                        </p:tgtEl>
                                        <p:attrNameLst>
                                          <p:attrName>style.visibility</p:attrName>
                                        </p:attrNameLst>
                                      </p:cBhvr>
                                      <p:to>
                                        <p:strVal val="visible"/>
                                      </p:to>
                                    </p:set>
                                    <p:anim calcmode="lin" valueType="num">
                                      <p:cBhvr>
                                        <p:cTn id="21" dur="500" fill="hold"/>
                                        <p:tgtEl>
                                          <p:spTgt spid="181259"/>
                                        </p:tgtEl>
                                        <p:attrNameLst>
                                          <p:attrName>ppt_w</p:attrName>
                                        </p:attrNameLst>
                                      </p:cBhvr>
                                      <p:tavLst>
                                        <p:tav tm="0">
                                          <p:val>
                                            <p:fltVal val="0"/>
                                          </p:val>
                                        </p:tav>
                                        <p:tav tm="100000">
                                          <p:val>
                                            <p:strVal val="#ppt_w"/>
                                          </p:val>
                                        </p:tav>
                                      </p:tavLst>
                                    </p:anim>
                                    <p:anim calcmode="lin" valueType="num">
                                      <p:cBhvr>
                                        <p:cTn id="22" dur="500" fill="hold"/>
                                        <p:tgtEl>
                                          <p:spTgt spid="18125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81261"/>
                                        </p:tgtEl>
                                        <p:attrNameLst>
                                          <p:attrName>style.visibility</p:attrName>
                                        </p:attrNameLst>
                                      </p:cBhvr>
                                      <p:to>
                                        <p:strVal val="visible"/>
                                      </p:to>
                                    </p:set>
                                    <p:anim calcmode="lin" valueType="num">
                                      <p:cBhvr>
                                        <p:cTn id="26" dur="500" fill="hold"/>
                                        <p:tgtEl>
                                          <p:spTgt spid="181261"/>
                                        </p:tgtEl>
                                        <p:attrNameLst>
                                          <p:attrName>ppt_w</p:attrName>
                                        </p:attrNameLst>
                                      </p:cBhvr>
                                      <p:tavLst>
                                        <p:tav tm="0">
                                          <p:val>
                                            <p:fltVal val="0"/>
                                          </p:val>
                                        </p:tav>
                                        <p:tav tm="100000">
                                          <p:val>
                                            <p:strVal val="#ppt_w"/>
                                          </p:val>
                                        </p:tav>
                                      </p:tavLst>
                                    </p:anim>
                                    <p:anim calcmode="lin" valueType="num">
                                      <p:cBhvr>
                                        <p:cTn id="27" dur="500" fill="hold"/>
                                        <p:tgtEl>
                                          <p:spTgt spid="18126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181258"/>
                                        </p:tgtEl>
                                        <p:attrNameLst>
                                          <p:attrName>style.visibility</p:attrName>
                                        </p:attrNameLst>
                                      </p:cBhvr>
                                      <p:to>
                                        <p:strVal val="visible"/>
                                      </p:to>
                                    </p:set>
                                    <p:anim calcmode="lin" valueType="num">
                                      <p:cBhvr>
                                        <p:cTn id="31" dur="500" fill="hold"/>
                                        <p:tgtEl>
                                          <p:spTgt spid="181258"/>
                                        </p:tgtEl>
                                        <p:attrNameLst>
                                          <p:attrName>ppt_w</p:attrName>
                                        </p:attrNameLst>
                                      </p:cBhvr>
                                      <p:tavLst>
                                        <p:tav tm="0">
                                          <p:val>
                                            <p:fltVal val="0"/>
                                          </p:val>
                                        </p:tav>
                                        <p:tav tm="100000">
                                          <p:val>
                                            <p:strVal val="#ppt_w"/>
                                          </p:val>
                                        </p:tav>
                                      </p:tavLst>
                                    </p:anim>
                                    <p:anim calcmode="lin" valueType="num">
                                      <p:cBhvr>
                                        <p:cTn id="32" dur="500" fill="hold"/>
                                        <p:tgtEl>
                                          <p:spTgt spid="18125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10" fill="hold" nodeType="afterEffect">
                                  <p:stCondLst>
                                    <p:cond delay="0"/>
                                  </p:stCondLst>
                                  <p:childTnLst>
                                    <p:set>
                                      <p:cBhvr>
                                        <p:cTn id="35" dur="1" fill="hold">
                                          <p:stCondLst>
                                            <p:cond delay="0"/>
                                          </p:stCondLst>
                                        </p:cTn>
                                        <p:tgtEl>
                                          <p:spTgt spid="181257"/>
                                        </p:tgtEl>
                                        <p:attrNameLst>
                                          <p:attrName>style.visibility</p:attrName>
                                        </p:attrNameLst>
                                      </p:cBhvr>
                                      <p:to>
                                        <p:strVal val="visible"/>
                                      </p:to>
                                    </p:set>
                                    <p:anim calcmode="lin" valueType="num">
                                      <p:cBhvr>
                                        <p:cTn id="36" dur="500" fill="hold"/>
                                        <p:tgtEl>
                                          <p:spTgt spid="181257"/>
                                        </p:tgtEl>
                                        <p:attrNameLst>
                                          <p:attrName>ppt_w</p:attrName>
                                        </p:attrNameLst>
                                      </p:cBhvr>
                                      <p:tavLst>
                                        <p:tav tm="0">
                                          <p:val>
                                            <p:fltVal val="0"/>
                                          </p:val>
                                        </p:tav>
                                        <p:tav tm="100000">
                                          <p:val>
                                            <p:strVal val="#ppt_w"/>
                                          </p:val>
                                        </p:tav>
                                      </p:tavLst>
                                    </p:anim>
                                    <p:anim calcmode="lin" valueType="num">
                                      <p:cBhvr>
                                        <p:cTn id="37" dur="500" fill="hold"/>
                                        <p:tgtEl>
                                          <p:spTgt spid="18125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81255"/>
                                        </p:tgtEl>
                                        <p:attrNameLst>
                                          <p:attrName>style.visibility</p:attrName>
                                        </p:attrNameLst>
                                      </p:cBhvr>
                                      <p:to>
                                        <p:strVal val="visible"/>
                                      </p:to>
                                    </p:set>
                                    <p:anim calcmode="lin" valueType="num">
                                      <p:cBhvr>
                                        <p:cTn id="41" dur="500" fill="hold"/>
                                        <p:tgtEl>
                                          <p:spTgt spid="181255"/>
                                        </p:tgtEl>
                                        <p:attrNameLst>
                                          <p:attrName>ppt_w</p:attrName>
                                        </p:attrNameLst>
                                      </p:cBhvr>
                                      <p:tavLst>
                                        <p:tav tm="0">
                                          <p:val>
                                            <p:fltVal val="0"/>
                                          </p:val>
                                        </p:tav>
                                        <p:tav tm="100000">
                                          <p:val>
                                            <p:strVal val="#ppt_w"/>
                                          </p:val>
                                        </p:tav>
                                      </p:tavLst>
                                    </p:anim>
                                    <p:anim calcmode="lin" valueType="num">
                                      <p:cBhvr>
                                        <p:cTn id="42" dur="500" fill="hold"/>
                                        <p:tgtEl>
                                          <p:spTgt spid="18125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1263"/>
                                        </p:tgtEl>
                                        <p:attrNameLst>
                                          <p:attrName>style.visibility</p:attrName>
                                        </p:attrNameLst>
                                      </p:cBhvr>
                                      <p:to>
                                        <p:strVal val="visible"/>
                                      </p:to>
                                    </p:set>
                                    <p:animEffect transition="in" filter="box(out)">
                                      <p:cBhvr>
                                        <p:cTn id="47" dur="500"/>
                                        <p:tgtEl>
                                          <p:spTgt spid="181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81264"/>
                                        </p:tgtEl>
                                        <p:attrNameLst>
                                          <p:attrName>style.visibility</p:attrName>
                                        </p:attrNameLst>
                                      </p:cBhvr>
                                      <p:to>
                                        <p:strVal val="visible"/>
                                      </p:to>
                                    </p:set>
                                    <p:animEffect transition="in" filter="box(out)">
                                      <p:cBhvr>
                                        <p:cTn id="52" dur="500"/>
                                        <p:tgtEl>
                                          <p:spTgt spid="1812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81265"/>
                                        </p:tgtEl>
                                        <p:attrNameLst>
                                          <p:attrName>style.visibility</p:attrName>
                                        </p:attrNameLst>
                                      </p:cBhvr>
                                      <p:to>
                                        <p:strVal val="visible"/>
                                      </p:to>
                                    </p:set>
                                    <p:animEffect transition="in" filter="box(out)">
                                      <p:cBhvr>
                                        <p:cTn id="57"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3" grpId="0" animBg="1" autoUpdateAnimBg="0"/>
      <p:bldP spid="181264" grpId="0" animBg="1" autoUpdateAnimBg="0"/>
      <p:bldP spid="18126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A3CA74EE-4CAC-8049-8561-26269AFB6169}"/>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4" name="Foliennummernplatzhalter 3">
            <a:extLst>
              <a:ext uri="{FF2B5EF4-FFF2-40B4-BE49-F238E27FC236}">
                <a16:creationId xmlns:a16="http://schemas.microsoft.com/office/drawing/2014/main" id="{36DB6A02-2B0D-F34F-AADA-03F5CE4531C6}"/>
              </a:ext>
            </a:extLst>
          </p:cNvPr>
          <p:cNvSpPr>
            <a:spLocks noGrp="1"/>
          </p:cNvSpPr>
          <p:nvPr>
            <p:ph type="sldNum" sz="quarter" idx="11"/>
          </p:nvPr>
        </p:nvSpPr>
        <p:spPr/>
        <p:txBody>
          <a:bodyPr/>
          <a:lstStyle/>
          <a:p>
            <a:fld id="{1086A2C3-62B1-8E44-ADF2-CA84B2993D63}" type="slidenum">
              <a:rPr lang="en-US" altLang="de-DE"/>
              <a:pPr/>
              <a:t>3</a:t>
            </a:fld>
            <a:endParaRPr lang="en-US" altLang="de-DE" b="0"/>
          </a:p>
        </p:txBody>
      </p:sp>
      <p:sp>
        <p:nvSpPr>
          <p:cNvPr id="134147" name="Text Box 1027">
            <a:extLst>
              <a:ext uri="{FF2B5EF4-FFF2-40B4-BE49-F238E27FC236}">
                <a16:creationId xmlns:a16="http://schemas.microsoft.com/office/drawing/2014/main" id="{8D6DF26E-9DA7-234E-B038-EB622A2A6DA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4150" name="Rectangle 1030">
            <a:extLst>
              <a:ext uri="{FF2B5EF4-FFF2-40B4-BE49-F238E27FC236}">
                <a16:creationId xmlns:a16="http://schemas.microsoft.com/office/drawing/2014/main" id="{5F91756A-7E23-0A4B-83BC-A0AF45DF841B}"/>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4151" name="Object 1031">
            <a:extLst>
              <a:ext uri="{FF2B5EF4-FFF2-40B4-BE49-F238E27FC236}">
                <a16:creationId xmlns:a16="http://schemas.microsoft.com/office/drawing/2014/main" id="{291AEB8B-36EF-3A42-B697-2A653015F176}"/>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4160"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2" name="Rectangle 1032">
            <a:extLst>
              <a:ext uri="{FF2B5EF4-FFF2-40B4-BE49-F238E27FC236}">
                <a16:creationId xmlns:a16="http://schemas.microsoft.com/office/drawing/2014/main" id="{6E159AD1-F85F-C249-8EE2-FA009BBB1964}"/>
              </a:ext>
            </a:extLst>
          </p:cNvPr>
          <p:cNvSpPr>
            <a:spLocks noChangeArrowheads="1"/>
          </p:cNvSpPr>
          <p:nvPr/>
        </p:nvSpPr>
        <p:spPr bwMode="auto">
          <a:xfrm>
            <a:off x="4572000" y="1447800"/>
            <a:ext cx="12319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r>
              <a:rPr lang="de-DE" altLang="de-DE" sz="3000" b="1">
                <a:latin typeface="Arial" panose="020B0604020202020204" pitchFamily="34" charset="0"/>
              </a:rPr>
              <a:t>Staat</a:t>
            </a:r>
          </a:p>
        </p:txBody>
      </p:sp>
      <p:sp>
        <p:nvSpPr>
          <p:cNvPr id="134153" name="Rectangle 1033">
            <a:extLst>
              <a:ext uri="{FF2B5EF4-FFF2-40B4-BE49-F238E27FC236}">
                <a16:creationId xmlns:a16="http://schemas.microsoft.com/office/drawing/2014/main" id="{AB177C93-A1A0-E14E-BC5F-515EBD2D524A}"/>
              </a:ext>
            </a:extLst>
          </p:cNvPr>
          <p:cNvSpPr>
            <a:spLocks noChangeArrowheads="1"/>
          </p:cNvSpPr>
          <p:nvPr/>
        </p:nvSpPr>
        <p:spPr bwMode="auto">
          <a:xfrm>
            <a:off x="3892550" y="2563813"/>
            <a:ext cx="2590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Korporation</a:t>
            </a:r>
          </a:p>
        </p:txBody>
      </p:sp>
      <p:sp>
        <p:nvSpPr>
          <p:cNvPr id="134154" name="Rectangle 1034">
            <a:extLst>
              <a:ext uri="{FF2B5EF4-FFF2-40B4-BE49-F238E27FC236}">
                <a16:creationId xmlns:a16="http://schemas.microsoft.com/office/drawing/2014/main" id="{A7B5E1BC-0B80-3A42-BF6E-A54C461E575F}"/>
              </a:ext>
            </a:extLst>
          </p:cNvPr>
          <p:cNvSpPr>
            <a:spLocks noChangeArrowheads="1"/>
          </p:cNvSpPr>
          <p:nvPr/>
        </p:nvSpPr>
        <p:spPr bwMode="auto">
          <a:xfrm>
            <a:off x="3041650" y="3740150"/>
            <a:ext cx="42926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Einzelwissenschaftler</a:t>
            </a:r>
          </a:p>
        </p:txBody>
      </p:sp>
      <p:sp>
        <p:nvSpPr>
          <p:cNvPr id="134155" name="Rectangle 1035">
            <a:extLst>
              <a:ext uri="{FF2B5EF4-FFF2-40B4-BE49-F238E27FC236}">
                <a16:creationId xmlns:a16="http://schemas.microsoft.com/office/drawing/2014/main" id="{7745C9F4-6B7B-2046-A5E7-420E6B814B8A}"/>
              </a:ext>
            </a:extLst>
          </p:cNvPr>
          <p:cNvSpPr>
            <a:spLocks noChangeArrowheads="1"/>
          </p:cNvSpPr>
          <p:nvPr/>
        </p:nvSpPr>
        <p:spPr bwMode="auto">
          <a:xfrm>
            <a:off x="2552700" y="4892675"/>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korporative vs. individuelle</a:t>
            </a:r>
          </a:p>
          <a:p>
            <a:pPr algn="ctr"/>
            <a:r>
              <a:rPr lang="de-DE" altLang="de-DE" sz="3000" b="1">
                <a:latin typeface="Arial" panose="020B0604020202020204" pitchFamily="34" charset="0"/>
              </a:rPr>
              <a:t>Autonomie</a:t>
            </a:r>
          </a:p>
        </p:txBody>
      </p:sp>
      <p:sp>
        <p:nvSpPr>
          <p:cNvPr id="134156" name="AutoShape 1036">
            <a:extLst>
              <a:ext uri="{FF2B5EF4-FFF2-40B4-BE49-F238E27FC236}">
                <a16:creationId xmlns:a16="http://schemas.microsoft.com/office/drawing/2014/main" id="{226DEA20-ECA9-A44A-AAFA-895B77EAAED1}"/>
              </a:ext>
            </a:extLst>
          </p:cNvPr>
          <p:cNvSpPr>
            <a:spLocks noChangeArrowheads="1"/>
          </p:cNvSpPr>
          <p:nvPr/>
        </p:nvSpPr>
        <p:spPr bwMode="auto">
          <a:xfrm>
            <a:off x="6654800" y="16637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7" name="AutoShape 1037">
            <a:extLst>
              <a:ext uri="{FF2B5EF4-FFF2-40B4-BE49-F238E27FC236}">
                <a16:creationId xmlns:a16="http://schemas.microsoft.com/office/drawing/2014/main" id="{CF9E18A8-37D2-C340-A11C-043976C41116}"/>
              </a:ext>
            </a:extLst>
          </p:cNvPr>
          <p:cNvSpPr>
            <a:spLocks noChangeArrowheads="1"/>
          </p:cNvSpPr>
          <p:nvPr/>
        </p:nvSpPr>
        <p:spPr bwMode="auto">
          <a:xfrm>
            <a:off x="7696200" y="300513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8" name="AutoShape 1038">
            <a:extLst>
              <a:ext uri="{FF2B5EF4-FFF2-40B4-BE49-F238E27FC236}">
                <a16:creationId xmlns:a16="http://schemas.microsoft.com/office/drawing/2014/main" id="{3BD86370-25DB-664E-BAA1-707C6F9BA20A}"/>
              </a:ext>
            </a:extLst>
          </p:cNvPr>
          <p:cNvSpPr>
            <a:spLocks noChangeArrowheads="1"/>
          </p:cNvSpPr>
          <p:nvPr/>
        </p:nvSpPr>
        <p:spPr bwMode="auto">
          <a:xfrm rot="-10576154">
            <a:off x="2159000" y="1477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9" name="AutoShape 1039">
            <a:extLst>
              <a:ext uri="{FF2B5EF4-FFF2-40B4-BE49-F238E27FC236}">
                <a16:creationId xmlns:a16="http://schemas.microsoft.com/office/drawing/2014/main" id="{E9A42D5A-1AD1-424F-9571-D513A2E8EA3A}"/>
              </a:ext>
            </a:extLst>
          </p:cNvPr>
          <p:cNvSpPr>
            <a:spLocks noChangeArrowheads="1"/>
          </p:cNvSpPr>
          <p:nvPr/>
        </p:nvSpPr>
        <p:spPr bwMode="auto">
          <a:xfrm rot="-10758881">
            <a:off x="1155700" y="284797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Effect transition="in" filter="box(out)">
                                      <p:cBhvr>
                                        <p:cTn id="7" dur="500"/>
                                        <p:tgtEl>
                                          <p:spTgt spid="13415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34153"/>
                                        </p:tgtEl>
                                        <p:attrNameLst>
                                          <p:attrName>style.visibility</p:attrName>
                                        </p:attrNameLst>
                                      </p:cBhvr>
                                      <p:to>
                                        <p:strVal val="visible"/>
                                      </p:to>
                                    </p:set>
                                    <p:animEffect transition="in" filter="box(out)">
                                      <p:cBhvr>
                                        <p:cTn id="11" dur="500"/>
                                        <p:tgtEl>
                                          <p:spTgt spid="134153"/>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34154"/>
                                        </p:tgtEl>
                                        <p:attrNameLst>
                                          <p:attrName>style.visibility</p:attrName>
                                        </p:attrNameLst>
                                      </p:cBhvr>
                                      <p:to>
                                        <p:strVal val="visible"/>
                                      </p:to>
                                    </p:set>
                                    <p:animEffect transition="in" filter="box(out)">
                                      <p:cBhvr>
                                        <p:cTn id="15" dur="500"/>
                                        <p:tgtEl>
                                          <p:spTgt spid="134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34156"/>
                                        </p:tgtEl>
                                        <p:attrNameLst>
                                          <p:attrName>style.visibility</p:attrName>
                                        </p:attrNameLst>
                                      </p:cBhvr>
                                      <p:to>
                                        <p:strVal val="visible"/>
                                      </p:to>
                                    </p:set>
                                    <p:animEffect transition="in" filter="dissolve">
                                      <p:cBhvr>
                                        <p:cTn id="20" dur="500"/>
                                        <p:tgtEl>
                                          <p:spTgt spid="134156"/>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34158"/>
                                        </p:tgtEl>
                                        <p:attrNameLst>
                                          <p:attrName>style.visibility</p:attrName>
                                        </p:attrNameLst>
                                      </p:cBhvr>
                                      <p:to>
                                        <p:strVal val="visible"/>
                                      </p:to>
                                    </p:set>
                                    <p:animEffect transition="in" filter="dissolve">
                                      <p:cBhvr>
                                        <p:cTn id="24" dur="500"/>
                                        <p:tgtEl>
                                          <p:spTgt spid="134158"/>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134157"/>
                                        </p:tgtEl>
                                        <p:attrNameLst>
                                          <p:attrName>style.visibility</p:attrName>
                                        </p:attrNameLst>
                                      </p:cBhvr>
                                      <p:to>
                                        <p:strVal val="visible"/>
                                      </p:to>
                                    </p:set>
                                    <p:animEffect transition="in" filter="dissolve">
                                      <p:cBhvr>
                                        <p:cTn id="28" dur="500"/>
                                        <p:tgtEl>
                                          <p:spTgt spid="134157"/>
                                        </p:tgtEl>
                                      </p:cBhvr>
                                    </p:animEffect>
                                  </p:childTnLst>
                                </p:cTn>
                              </p:par>
                            </p:childTnLst>
                          </p:cTn>
                        </p:par>
                        <p:par>
                          <p:cTn id="29" fill="hold" nodeType="afterGroup">
                            <p:stCondLst>
                              <p:cond delay="1500"/>
                            </p:stCondLst>
                            <p:childTnLst>
                              <p:par>
                                <p:cTn id="30" presetID="9" presetClass="entr" presetSubtype="0" fill="hold" nodeType="afterEffect">
                                  <p:stCondLst>
                                    <p:cond delay="0"/>
                                  </p:stCondLst>
                                  <p:childTnLst>
                                    <p:set>
                                      <p:cBhvr>
                                        <p:cTn id="31" dur="1" fill="hold">
                                          <p:stCondLst>
                                            <p:cond delay="0"/>
                                          </p:stCondLst>
                                        </p:cTn>
                                        <p:tgtEl>
                                          <p:spTgt spid="134159"/>
                                        </p:tgtEl>
                                        <p:attrNameLst>
                                          <p:attrName>style.visibility</p:attrName>
                                        </p:attrNameLst>
                                      </p:cBhvr>
                                      <p:to>
                                        <p:strVal val="visible"/>
                                      </p:to>
                                    </p:set>
                                    <p:animEffect transition="in" filter="dissolve">
                                      <p:cBhvr>
                                        <p:cTn id="32" dur="500"/>
                                        <p:tgtEl>
                                          <p:spTgt spid="134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34155"/>
                                        </p:tgtEl>
                                        <p:attrNameLst>
                                          <p:attrName>style.visibility</p:attrName>
                                        </p:attrNameLst>
                                      </p:cBhvr>
                                      <p:to>
                                        <p:strVal val="visible"/>
                                      </p:to>
                                    </p:set>
                                    <p:animEffect transition="in" filter="box(out)">
                                      <p:cBhvr>
                                        <p:cTn id="37"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autoUpdateAnimBg="0"/>
      <p:bldP spid="134153" grpId="0" animBg="1" autoUpdateAnimBg="0"/>
      <p:bldP spid="134154" grpId="0" animBg="1" autoUpdateAnimBg="0"/>
      <p:bldP spid="13415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41DDAFD3-321D-8044-9B0F-C498383B6615}"/>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10" name="Foliennummernplatzhalter 3">
            <a:extLst>
              <a:ext uri="{FF2B5EF4-FFF2-40B4-BE49-F238E27FC236}">
                <a16:creationId xmlns:a16="http://schemas.microsoft.com/office/drawing/2014/main" id="{C15D125F-4053-8D41-A961-AFFB1E5216F8}"/>
              </a:ext>
            </a:extLst>
          </p:cNvPr>
          <p:cNvSpPr>
            <a:spLocks noGrp="1"/>
          </p:cNvSpPr>
          <p:nvPr>
            <p:ph type="sldNum" sz="quarter" idx="11"/>
          </p:nvPr>
        </p:nvSpPr>
        <p:spPr/>
        <p:txBody>
          <a:bodyPr/>
          <a:lstStyle/>
          <a:p>
            <a:fld id="{657542A0-35FF-3F46-819D-03933E024917}" type="slidenum">
              <a:rPr lang="en-US" altLang="de-DE"/>
              <a:pPr/>
              <a:t>4</a:t>
            </a:fld>
            <a:endParaRPr lang="en-US" altLang="de-DE" b="0"/>
          </a:p>
        </p:txBody>
      </p:sp>
      <p:sp>
        <p:nvSpPr>
          <p:cNvPr id="136195" name="Text Box 2051">
            <a:extLst>
              <a:ext uri="{FF2B5EF4-FFF2-40B4-BE49-F238E27FC236}">
                <a16:creationId xmlns:a16="http://schemas.microsoft.com/office/drawing/2014/main" id="{4652263D-EF6C-0545-AD2F-B68B706B347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6198" name="Rectangle 2054">
            <a:extLst>
              <a:ext uri="{FF2B5EF4-FFF2-40B4-BE49-F238E27FC236}">
                <a16:creationId xmlns:a16="http://schemas.microsoft.com/office/drawing/2014/main" id="{82FF5B80-E719-634F-B6A3-471342A95270}"/>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6199" name="Object 2055">
            <a:extLst>
              <a:ext uri="{FF2B5EF4-FFF2-40B4-BE49-F238E27FC236}">
                <a16:creationId xmlns:a16="http://schemas.microsoft.com/office/drawing/2014/main" id="{0B0CD2E0-0792-F649-B496-CE5C64FDE3B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6204" name="Clip" r:id="rId4" imgW="1092200" imgH="1066800" progId="MS_ClipArt_Gallery.2">
                  <p:embed/>
                </p:oleObj>
              </mc:Choice>
              <mc:Fallback>
                <p:oleObj name="Clip" r:id="rId4" imgW="1092200" imgH="1066800" progId="MS_ClipArt_Gallery.2">
                  <p:embed/>
                  <p:pic>
                    <p:nvPicPr>
                      <p:cNvPr id="0" name="Object 205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00" name="Rectangle 2056">
            <a:extLst>
              <a:ext uri="{FF2B5EF4-FFF2-40B4-BE49-F238E27FC236}">
                <a16:creationId xmlns:a16="http://schemas.microsoft.com/office/drawing/2014/main" id="{3603E622-BF44-4C4F-A741-AF1694AFFA8D}"/>
              </a:ext>
            </a:extLst>
          </p:cNvPr>
          <p:cNvSpPr>
            <a:spLocks noChangeArrowheads="1"/>
          </p:cNvSpPr>
          <p:nvPr/>
        </p:nvSpPr>
        <p:spPr bwMode="auto">
          <a:xfrm>
            <a:off x="2493963" y="2159000"/>
            <a:ext cx="629761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Autonomie vs. Demokratie</a:t>
            </a:r>
          </a:p>
        </p:txBody>
      </p:sp>
      <p:sp>
        <p:nvSpPr>
          <p:cNvPr id="136201" name="Rectangle 2057">
            <a:extLst>
              <a:ext uri="{FF2B5EF4-FFF2-40B4-BE49-F238E27FC236}">
                <a16:creationId xmlns:a16="http://schemas.microsoft.com/office/drawing/2014/main" id="{EDFAE7D3-1FB7-234E-99F7-E3093B4AAB9C}"/>
              </a:ext>
            </a:extLst>
          </p:cNvPr>
          <p:cNvSpPr>
            <a:spLocks noChangeArrowheads="1"/>
          </p:cNvSpPr>
          <p:nvPr/>
        </p:nvSpPr>
        <p:spPr bwMode="auto">
          <a:xfrm>
            <a:off x="2493963" y="3244850"/>
            <a:ext cx="629761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Universitätsrat</a:t>
            </a:r>
          </a:p>
        </p:txBody>
      </p:sp>
      <p:sp>
        <p:nvSpPr>
          <p:cNvPr id="136202" name="Rectangle 2058">
            <a:extLst>
              <a:ext uri="{FF2B5EF4-FFF2-40B4-BE49-F238E27FC236}">
                <a16:creationId xmlns:a16="http://schemas.microsoft.com/office/drawing/2014/main" id="{77D12C36-3573-1442-A71E-2499417F77BC}"/>
              </a:ext>
            </a:extLst>
          </p:cNvPr>
          <p:cNvSpPr>
            <a:spLocks noChangeArrowheads="1"/>
          </p:cNvSpPr>
          <p:nvPr/>
        </p:nvSpPr>
        <p:spPr bwMode="auto">
          <a:xfrm>
            <a:off x="2493963" y="4330700"/>
            <a:ext cx="629761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Doppelte Legitimation</a:t>
            </a:r>
          </a:p>
        </p:txBody>
      </p:sp>
      <p:sp>
        <p:nvSpPr>
          <p:cNvPr id="136203" name="Rectangle 2059">
            <a:extLst>
              <a:ext uri="{FF2B5EF4-FFF2-40B4-BE49-F238E27FC236}">
                <a16:creationId xmlns:a16="http://schemas.microsoft.com/office/drawing/2014/main" id="{E5062DFD-75B8-854B-B92E-3E5021CA9CF6}"/>
              </a:ext>
            </a:extLst>
          </p:cNvPr>
          <p:cNvSpPr>
            <a:spLocks noChangeArrowheads="1"/>
          </p:cNvSpPr>
          <p:nvPr/>
        </p:nvSpPr>
        <p:spPr bwMode="auto">
          <a:xfrm>
            <a:off x="2493963" y="5418138"/>
            <a:ext cx="629761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Experimentierklausel</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6200"/>
                                        </p:tgtEl>
                                        <p:attrNameLst>
                                          <p:attrName>style.visibility</p:attrName>
                                        </p:attrNameLst>
                                      </p:cBhvr>
                                      <p:to>
                                        <p:strVal val="visible"/>
                                      </p:to>
                                    </p:set>
                                    <p:animEffect transition="in" filter="box(out)">
                                      <p:cBhvr>
                                        <p:cTn id="7" dur="500"/>
                                        <p:tgtEl>
                                          <p:spTgt spid="136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6201"/>
                                        </p:tgtEl>
                                        <p:attrNameLst>
                                          <p:attrName>style.visibility</p:attrName>
                                        </p:attrNameLst>
                                      </p:cBhvr>
                                      <p:to>
                                        <p:strVal val="visible"/>
                                      </p:to>
                                    </p:set>
                                    <p:animEffect transition="in" filter="box(out)">
                                      <p:cBhvr>
                                        <p:cTn id="12" dur="500"/>
                                        <p:tgtEl>
                                          <p:spTgt spid="136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6202"/>
                                        </p:tgtEl>
                                        <p:attrNameLst>
                                          <p:attrName>style.visibility</p:attrName>
                                        </p:attrNameLst>
                                      </p:cBhvr>
                                      <p:to>
                                        <p:strVal val="visible"/>
                                      </p:to>
                                    </p:set>
                                    <p:animEffect transition="in" filter="box(out)">
                                      <p:cBhvr>
                                        <p:cTn id="17" dur="500"/>
                                        <p:tgtEl>
                                          <p:spTgt spid="136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6203"/>
                                        </p:tgtEl>
                                        <p:attrNameLst>
                                          <p:attrName>style.visibility</p:attrName>
                                        </p:attrNameLst>
                                      </p:cBhvr>
                                      <p:to>
                                        <p:strVal val="visible"/>
                                      </p:to>
                                    </p:set>
                                    <p:animEffect transition="in" filter="box(out)">
                                      <p:cBhvr>
                                        <p:cTn id="22" dur="5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autoUpdateAnimBg="0"/>
      <p:bldP spid="136201" grpId="0" animBg="1" autoUpdateAnimBg="0"/>
      <p:bldP spid="136202" grpId="0" animBg="1" autoUpdateAnimBg="0"/>
      <p:bldP spid="13620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6E2E0C23-82F8-AC4C-81C2-F5ED172BB464}"/>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9" name="Foliennummernplatzhalter 3">
            <a:extLst>
              <a:ext uri="{FF2B5EF4-FFF2-40B4-BE49-F238E27FC236}">
                <a16:creationId xmlns:a16="http://schemas.microsoft.com/office/drawing/2014/main" id="{9B436F78-52F0-D74E-95E7-2E7B20695E3E}"/>
              </a:ext>
            </a:extLst>
          </p:cNvPr>
          <p:cNvSpPr>
            <a:spLocks noGrp="1"/>
          </p:cNvSpPr>
          <p:nvPr>
            <p:ph type="sldNum" sz="quarter" idx="11"/>
          </p:nvPr>
        </p:nvSpPr>
        <p:spPr/>
        <p:txBody>
          <a:bodyPr/>
          <a:lstStyle/>
          <a:p>
            <a:fld id="{6E5FB7F0-C7A0-024D-9786-CED9782007B1}" type="slidenum">
              <a:rPr lang="en-US" altLang="de-DE"/>
              <a:pPr/>
              <a:t>5</a:t>
            </a:fld>
            <a:endParaRPr lang="en-US" altLang="de-DE" b="0"/>
          </a:p>
        </p:txBody>
      </p:sp>
      <p:sp>
        <p:nvSpPr>
          <p:cNvPr id="138243" name="Text Box 1027">
            <a:extLst>
              <a:ext uri="{FF2B5EF4-FFF2-40B4-BE49-F238E27FC236}">
                <a16:creationId xmlns:a16="http://schemas.microsoft.com/office/drawing/2014/main" id="{6A1159B1-7104-D040-A8A3-0B6532E7F9D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8246" name="Rectangle 1030">
            <a:extLst>
              <a:ext uri="{FF2B5EF4-FFF2-40B4-BE49-F238E27FC236}">
                <a16:creationId xmlns:a16="http://schemas.microsoft.com/office/drawing/2014/main" id="{3765A8C1-FE76-074C-B577-F7A4BD4D0563}"/>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38247" name="Object 1031">
            <a:extLst>
              <a:ext uri="{FF2B5EF4-FFF2-40B4-BE49-F238E27FC236}">
                <a16:creationId xmlns:a16="http://schemas.microsoft.com/office/drawing/2014/main" id="{4F9C2713-5058-5647-A7D0-48D4937C114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8251"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8" name="Rectangle 1032">
            <a:extLst>
              <a:ext uri="{FF2B5EF4-FFF2-40B4-BE49-F238E27FC236}">
                <a16:creationId xmlns:a16="http://schemas.microsoft.com/office/drawing/2014/main" id="{AAD22377-E96C-E841-86CC-A121A39940B7}"/>
              </a:ext>
            </a:extLst>
          </p:cNvPr>
          <p:cNvSpPr>
            <a:spLocks noChangeArrowheads="1"/>
          </p:cNvSpPr>
          <p:nvPr/>
        </p:nvSpPr>
        <p:spPr bwMode="auto">
          <a:xfrm>
            <a:off x="2178050" y="2322513"/>
            <a:ext cx="6781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 um Forschungsgelder</a:t>
            </a:r>
          </a:p>
        </p:txBody>
      </p:sp>
      <p:sp>
        <p:nvSpPr>
          <p:cNvPr id="138249" name="Rectangle 1033">
            <a:extLst>
              <a:ext uri="{FF2B5EF4-FFF2-40B4-BE49-F238E27FC236}">
                <a16:creationId xmlns:a16="http://schemas.microsoft.com/office/drawing/2014/main" id="{0F30EBA2-5E5C-6A47-A85D-D719F42801AE}"/>
              </a:ext>
            </a:extLst>
          </p:cNvPr>
          <p:cNvSpPr>
            <a:spLocks noChangeArrowheads="1"/>
          </p:cNvSpPr>
          <p:nvPr/>
        </p:nvSpPr>
        <p:spPr bwMode="auto">
          <a:xfrm>
            <a:off x="2178050" y="34575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 um Wissenschaftler</a:t>
            </a:r>
          </a:p>
        </p:txBody>
      </p:sp>
      <p:sp>
        <p:nvSpPr>
          <p:cNvPr id="138250" name="Rectangle 1034">
            <a:extLst>
              <a:ext uri="{FF2B5EF4-FFF2-40B4-BE49-F238E27FC236}">
                <a16:creationId xmlns:a16="http://schemas.microsoft.com/office/drawing/2014/main" id="{CACCA04D-A505-B648-A3BB-7364689B5B0C}"/>
              </a:ext>
            </a:extLst>
          </p:cNvPr>
          <p:cNvSpPr>
            <a:spLocks noChangeArrowheads="1"/>
          </p:cNvSpPr>
          <p:nvPr/>
        </p:nvSpPr>
        <p:spPr bwMode="auto">
          <a:xfrm>
            <a:off x="2178050" y="459422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 um Studierende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p:cTn id="7" dur="500" fill="hold"/>
                                        <p:tgtEl>
                                          <p:spTgt spid="138247"/>
                                        </p:tgtEl>
                                        <p:attrNameLst>
                                          <p:attrName>ppt_w</p:attrName>
                                        </p:attrNameLst>
                                      </p:cBhvr>
                                      <p:tavLst>
                                        <p:tav tm="0">
                                          <p:val>
                                            <p:fltVal val="0"/>
                                          </p:val>
                                        </p:tav>
                                        <p:tav tm="100000">
                                          <p:val>
                                            <p:strVal val="#ppt_w"/>
                                          </p:val>
                                        </p:tav>
                                      </p:tavLst>
                                    </p:anim>
                                    <p:anim calcmode="lin" valueType="num">
                                      <p:cBhvr>
                                        <p:cTn id="8" dur="500" fill="hold"/>
                                        <p:tgtEl>
                                          <p:spTgt spid="1382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8248"/>
                                        </p:tgtEl>
                                        <p:attrNameLst>
                                          <p:attrName>style.visibility</p:attrName>
                                        </p:attrNameLst>
                                      </p:cBhvr>
                                      <p:to>
                                        <p:strVal val="visible"/>
                                      </p:to>
                                    </p:set>
                                    <p:animEffect transition="in" filter="box(out)">
                                      <p:cBhvr>
                                        <p:cTn id="13" dur="500"/>
                                        <p:tgtEl>
                                          <p:spTgt spid="1382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8249"/>
                                        </p:tgtEl>
                                        <p:attrNameLst>
                                          <p:attrName>style.visibility</p:attrName>
                                        </p:attrNameLst>
                                      </p:cBhvr>
                                      <p:to>
                                        <p:strVal val="visible"/>
                                      </p:to>
                                    </p:set>
                                    <p:animEffect transition="in" filter="box(out)">
                                      <p:cBhvr>
                                        <p:cTn id="18" dur="500"/>
                                        <p:tgtEl>
                                          <p:spTgt spid="1382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38250"/>
                                        </p:tgtEl>
                                        <p:attrNameLst>
                                          <p:attrName>style.visibility</p:attrName>
                                        </p:attrNameLst>
                                      </p:cBhvr>
                                      <p:to>
                                        <p:strVal val="visible"/>
                                      </p:to>
                                    </p:set>
                                    <p:animEffect transition="in" filter="box(out)">
                                      <p:cBhvr>
                                        <p:cTn id="23"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animBg="1" autoUpdateAnimBg="0"/>
      <p:bldP spid="138249" grpId="0" animBg="1" autoUpdateAnimBg="0"/>
      <p:bldP spid="1382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B61B3F80-5D52-F440-98B2-E200B4E7FF59}"/>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9" name="Foliennummernplatzhalter 3">
            <a:extLst>
              <a:ext uri="{FF2B5EF4-FFF2-40B4-BE49-F238E27FC236}">
                <a16:creationId xmlns:a16="http://schemas.microsoft.com/office/drawing/2014/main" id="{2AFA51FC-CDB8-6743-A504-77BD7677D954}"/>
              </a:ext>
            </a:extLst>
          </p:cNvPr>
          <p:cNvSpPr>
            <a:spLocks noGrp="1"/>
          </p:cNvSpPr>
          <p:nvPr>
            <p:ph type="sldNum" sz="quarter" idx="11"/>
          </p:nvPr>
        </p:nvSpPr>
        <p:spPr/>
        <p:txBody>
          <a:bodyPr/>
          <a:lstStyle/>
          <a:p>
            <a:fld id="{C819764F-6285-8242-9153-CD113E2D94A8}" type="slidenum">
              <a:rPr lang="en-US" altLang="de-DE"/>
              <a:pPr/>
              <a:t>6</a:t>
            </a:fld>
            <a:endParaRPr lang="en-US" altLang="de-DE" b="0"/>
          </a:p>
        </p:txBody>
      </p:sp>
      <p:sp>
        <p:nvSpPr>
          <p:cNvPr id="140290" name="Rectangle 1026">
            <a:extLst>
              <a:ext uri="{FF2B5EF4-FFF2-40B4-BE49-F238E27FC236}">
                <a16:creationId xmlns:a16="http://schemas.microsoft.com/office/drawing/2014/main" id="{FB20A6E3-BD75-CB4D-8EC9-F061A3B8B25F}"/>
              </a:ext>
            </a:extLst>
          </p:cNvPr>
          <p:cNvSpPr>
            <a:spLocks noChangeArrowheads="1"/>
          </p:cNvSpPr>
          <p:nvPr/>
        </p:nvSpPr>
        <p:spPr bwMode="auto">
          <a:xfrm>
            <a:off x="2178050" y="46132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Leistungsgehalt</a:t>
            </a:r>
          </a:p>
        </p:txBody>
      </p:sp>
      <p:sp>
        <p:nvSpPr>
          <p:cNvPr id="140292" name="Text Box 1028">
            <a:extLst>
              <a:ext uri="{FF2B5EF4-FFF2-40B4-BE49-F238E27FC236}">
                <a16:creationId xmlns:a16="http://schemas.microsoft.com/office/drawing/2014/main" id="{F5FE8985-F7FB-D145-ABC8-865B78AEBEBF}"/>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0295" name="Rectangle 1031">
            <a:extLst>
              <a:ext uri="{FF2B5EF4-FFF2-40B4-BE49-F238E27FC236}">
                <a16:creationId xmlns:a16="http://schemas.microsoft.com/office/drawing/2014/main" id="{102A480C-0175-D941-9DEA-039E76DC0508}"/>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0296" name="Object 1032">
            <a:extLst>
              <a:ext uri="{FF2B5EF4-FFF2-40B4-BE49-F238E27FC236}">
                <a16:creationId xmlns:a16="http://schemas.microsoft.com/office/drawing/2014/main" id="{796C9801-B5D0-F347-8D76-14D59C3DB71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0299" name="Clip" r:id="rId4" imgW="1092200" imgH="1066800" progId="MS_ClipArt_Gallery.2">
                  <p:embed/>
                </p:oleObj>
              </mc:Choice>
              <mc:Fallback>
                <p:oleObj name="Clip" r:id="rId4" imgW="1092200" imgH="1066800" progId="MS_ClipArt_Gallery.2">
                  <p:embed/>
                  <p:pic>
                    <p:nvPicPr>
                      <p:cNvPr id="0" name="Object 103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297" name="Rectangle 1033">
            <a:extLst>
              <a:ext uri="{FF2B5EF4-FFF2-40B4-BE49-F238E27FC236}">
                <a16:creationId xmlns:a16="http://schemas.microsoft.com/office/drawing/2014/main" id="{6389A839-D8D9-834A-8163-654AB7DFB480}"/>
              </a:ext>
            </a:extLst>
          </p:cNvPr>
          <p:cNvSpPr>
            <a:spLocks noChangeArrowheads="1"/>
          </p:cNvSpPr>
          <p:nvPr/>
        </p:nvSpPr>
        <p:spPr bwMode="auto">
          <a:xfrm>
            <a:off x="2178050" y="2322513"/>
            <a:ext cx="6781800" cy="792162"/>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Dienstrechtsreform</a:t>
            </a:r>
            <a:endParaRPr lang="de-DE" altLang="de-DE" sz="2800" b="1"/>
          </a:p>
        </p:txBody>
      </p:sp>
      <p:sp>
        <p:nvSpPr>
          <p:cNvPr id="140298" name="Rectangle 1034">
            <a:extLst>
              <a:ext uri="{FF2B5EF4-FFF2-40B4-BE49-F238E27FC236}">
                <a16:creationId xmlns:a16="http://schemas.microsoft.com/office/drawing/2014/main" id="{20882268-5C55-A64E-AD3F-7AF1635FE0C1}"/>
              </a:ext>
            </a:extLst>
          </p:cNvPr>
          <p:cNvSpPr>
            <a:spLocks noChangeArrowheads="1"/>
          </p:cNvSpPr>
          <p:nvPr/>
        </p:nvSpPr>
        <p:spPr bwMode="auto">
          <a:xfrm>
            <a:off x="2178050" y="346710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Personalautonomie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box(out)">
                                      <p:cBhvr>
                                        <p:cTn id="7" dur="500"/>
                                        <p:tgtEl>
                                          <p:spTgt spid="140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0298"/>
                                        </p:tgtEl>
                                        <p:attrNameLst>
                                          <p:attrName>style.visibility</p:attrName>
                                        </p:attrNameLst>
                                      </p:cBhvr>
                                      <p:to>
                                        <p:strVal val="visible"/>
                                      </p:to>
                                    </p:set>
                                    <p:animEffect transition="in" filter="box(out)">
                                      <p:cBhvr>
                                        <p:cTn id="12" dur="500"/>
                                        <p:tgtEl>
                                          <p:spTgt spid="1402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0290"/>
                                        </p:tgtEl>
                                        <p:attrNameLst>
                                          <p:attrName>style.visibility</p:attrName>
                                        </p:attrNameLst>
                                      </p:cBhvr>
                                      <p:to>
                                        <p:strVal val="visible"/>
                                      </p:to>
                                    </p:set>
                                    <p:animEffect transition="in" filter="box(out)">
                                      <p:cBhvr>
                                        <p:cTn id="1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autoUpdateAnimBg="0"/>
      <p:bldP spid="140297" grpId="0" animBg="1" autoUpdateAnimBg="0"/>
      <p:bldP spid="14029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27A7D047-BC40-CD4B-8C12-72EB2DE3F6F0}"/>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8" name="Foliennummernplatzhalter 3">
            <a:extLst>
              <a:ext uri="{FF2B5EF4-FFF2-40B4-BE49-F238E27FC236}">
                <a16:creationId xmlns:a16="http://schemas.microsoft.com/office/drawing/2014/main" id="{547AA669-B3B1-2B41-82D7-5E8E5791DCD1}"/>
              </a:ext>
            </a:extLst>
          </p:cNvPr>
          <p:cNvSpPr>
            <a:spLocks noGrp="1"/>
          </p:cNvSpPr>
          <p:nvPr>
            <p:ph type="sldNum" sz="quarter" idx="11"/>
          </p:nvPr>
        </p:nvSpPr>
        <p:spPr/>
        <p:txBody>
          <a:bodyPr/>
          <a:lstStyle/>
          <a:p>
            <a:fld id="{AD7EE8DB-7F00-C94A-AC4A-C0BB69B10CBF}" type="slidenum">
              <a:rPr lang="en-US" altLang="de-DE"/>
              <a:pPr/>
              <a:t>7</a:t>
            </a:fld>
            <a:endParaRPr lang="en-US" altLang="de-DE" b="0"/>
          </a:p>
        </p:txBody>
      </p:sp>
      <p:sp>
        <p:nvSpPr>
          <p:cNvPr id="142339" name="Text Box 2051">
            <a:extLst>
              <a:ext uri="{FF2B5EF4-FFF2-40B4-BE49-F238E27FC236}">
                <a16:creationId xmlns:a16="http://schemas.microsoft.com/office/drawing/2014/main" id="{A08FAA3E-AF2E-AE4D-9BED-ED55D2F2CF2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2342" name="Rectangle 2054">
            <a:extLst>
              <a:ext uri="{FF2B5EF4-FFF2-40B4-BE49-F238E27FC236}">
                <a16:creationId xmlns:a16="http://schemas.microsoft.com/office/drawing/2014/main" id="{BA943F6F-DB4E-8C43-A3BF-72C80B239378}"/>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2343" name="Object 2055">
            <a:extLst>
              <a:ext uri="{FF2B5EF4-FFF2-40B4-BE49-F238E27FC236}">
                <a16:creationId xmlns:a16="http://schemas.microsoft.com/office/drawing/2014/main" id="{2BE20EC4-21B3-8047-B73F-D19E59ECCA7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2346" name="Clip" r:id="rId4" imgW="1092200" imgH="1066800" progId="MS_ClipArt_Gallery.2">
                  <p:embed/>
                </p:oleObj>
              </mc:Choice>
              <mc:Fallback>
                <p:oleObj name="Clip" r:id="rId4" imgW="1092200" imgH="1066800" progId="MS_ClipArt_Gallery.2">
                  <p:embed/>
                  <p:pic>
                    <p:nvPicPr>
                      <p:cNvPr id="0" name="Object 205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4" name="Rectangle 2056">
            <a:extLst>
              <a:ext uri="{FF2B5EF4-FFF2-40B4-BE49-F238E27FC236}">
                <a16:creationId xmlns:a16="http://schemas.microsoft.com/office/drawing/2014/main" id="{DEC3400F-E3E1-B542-A7FE-F230081FAB40}"/>
              </a:ext>
            </a:extLst>
          </p:cNvPr>
          <p:cNvSpPr>
            <a:spLocks noChangeArrowheads="1"/>
          </p:cNvSpPr>
          <p:nvPr/>
        </p:nvSpPr>
        <p:spPr bwMode="auto">
          <a:xfrm>
            <a:off x="2159000" y="2540000"/>
            <a:ext cx="6781800" cy="31623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t>„We are looking for a diverse group of </a:t>
            </a:r>
          </a:p>
          <a:p>
            <a:r>
              <a:rPr lang="de-DE" altLang="de-DE" sz="2800" b="1"/>
              <a:t>intellectually curious students </a:t>
            </a:r>
          </a:p>
          <a:p>
            <a:r>
              <a:rPr lang="de-DE" altLang="de-DE" sz="2800" b="1"/>
              <a:t>who will pursue our academic program </a:t>
            </a:r>
          </a:p>
          <a:p>
            <a:r>
              <a:rPr lang="de-DE" altLang="de-DE" sz="2800" b="1"/>
              <a:t>with vigor and still have the time and </a:t>
            </a:r>
          </a:p>
          <a:p>
            <a:r>
              <a:rPr lang="de-DE" altLang="de-DE" sz="2800" b="1"/>
              <a:t>interest to contribute actively to </a:t>
            </a:r>
          </a:p>
          <a:p>
            <a:r>
              <a:rPr lang="de-DE" altLang="de-DE" sz="2800" b="1"/>
              <a:t>Stanford's residential community.</a:t>
            </a:r>
            <a:r>
              <a:rPr lang="de-DE" altLang="de-DE" sz="2800"/>
              <a:t>“</a:t>
            </a:r>
          </a:p>
          <a:p>
            <a:r>
              <a:rPr lang="de-DE" altLang="de-DE" sz="2800"/>
              <a:t>                                             www.stanford.edu</a:t>
            </a:r>
            <a:endParaRPr lang="de-DE" altLang="de-DE" sz="3000" b="1">
              <a:latin typeface="Arial" panose="020B0604020202020204" pitchFamily="34" charset="0"/>
            </a:endParaRPr>
          </a:p>
        </p:txBody>
      </p:sp>
      <p:sp>
        <p:nvSpPr>
          <p:cNvPr id="142345" name="Rectangle 2057">
            <a:extLst>
              <a:ext uri="{FF2B5EF4-FFF2-40B4-BE49-F238E27FC236}">
                <a16:creationId xmlns:a16="http://schemas.microsoft.com/office/drawing/2014/main" id="{369282E1-0239-D84C-8276-6D42298D24F8}"/>
              </a:ext>
            </a:extLst>
          </p:cNvPr>
          <p:cNvSpPr>
            <a:spLocks noChangeArrowheads="1"/>
          </p:cNvSpPr>
          <p:nvPr/>
        </p:nvSpPr>
        <p:spPr bwMode="auto">
          <a:xfrm>
            <a:off x="2286000" y="153035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Studierende</a:t>
            </a:r>
            <a:endParaRPr lang="de-DE" altLang="de-DE" sz="2800" b="1"/>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box(out)">
                                      <p:cBhvr>
                                        <p:cTn id="7" dur="500"/>
                                        <p:tgtEl>
                                          <p:spTgt spid="14234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iterate type="lt">
                                    <p:tmPct val="100000"/>
                                  </p:iterate>
                                  <p:childTnLst>
                                    <p:set>
                                      <p:cBhvr>
                                        <p:cTn id="10" dur="1" fill="hold">
                                          <p:stCondLst>
                                            <p:cond delay="0"/>
                                          </p:stCondLst>
                                        </p:cTn>
                                        <p:tgtEl>
                                          <p:spTgt spid="142344"/>
                                        </p:tgtEl>
                                        <p:attrNameLst>
                                          <p:attrName>style.visibility</p:attrName>
                                        </p:attrNameLst>
                                      </p:cBhvr>
                                      <p:to>
                                        <p:strVal val="visible"/>
                                      </p:to>
                                    </p:set>
                                    <p:animEffect transition="in" filter="box(out)">
                                      <p:cBhvr>
                                        <p:cTn id="11" dur="75"/>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autoUpdateAnimBg="0"/>
      <p:bldP spid="14234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718764C2-1691-8241-9CB7-30AE4C4307D6}"/>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7" name="Foliennummernplatzhalter 3">
            <a:extLst>
              <a:ext uri="{FF2B5EF4-FFF2-40B4-BE49-F238E27FC236}">
                <a16:creationId xmlns:a16="http://schemas.microsoft.com/office/drawing/2014/main" id="{0F959DB1-0369-3441-A40A-9041C939C020}"/>
              </a:ext>
            </a:extLst>
          </p:cNvPr>
          <p:cNvSpPr>
            <a:spLocks noGrp="1"/>
          </p:cNvSpPr>
          <p:nvPr>
            <p:ph type="sldNum" sz="quarter" idx="11"/>
          </p:nvPr>
        </p:nvSpPr>
        <p:spPr/>
        <p:txBody>
          <a:bodyPr/>
          <a:lstStyle/>
          <a:p>
            <a:fld id="{DDFAA74B-12CD-C742-84F3-DFA2B3733C94}" type="slidenum">
              <a:rPr lang="en-US" altLang="de-DE"/>
              <a:pPr/>
              <a:t>8</a:t>
            </a:fld>
            <a:endParaRPr lang="en-US" altLang="de-DE" b="0"/>
          </a:p>
        </p:txBody>
      </p:sp>
      <p:sp>
        <p:nvSpPr>
          <p:cNvPr id="144387" name="Text Box 1027">
            <a:extLst>
              <a:ext uri="{FF2B5EF4-FFF2-40B4-BE49-F238E27FC236}">
                <a16:creationId xmlns:a16="http://schemas.microsoft.com/office/drawing/2014/main" id="{AC72F537-203A-C047-B92E-83C7431857E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4390" name="Rectangle 1030">
            <a:extLst>
              <a:ext uri="{FF2B5EF4-FFF2-40B4-BE49-F238E27FC236}">
                <a16:creationId xmlns:a16="http://schemas.microsoft.com/office/drawing/2014/main" id="{0CC9C3D0-1F11-2C4F-B288-CC9A9330CB94}"/>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4391" name="Object 1031">
            <a:extLst>
              <a:ext uri="{FF2B5EF4-FFF2-40B4-BE49-F238E27FC236}">
                <a16:creationId xmlns:a16="http://schemas.microsoft.com/office/drawing/2014/main" id="{1BF87CCB-8D5A-E344-9AD0-D30BEC93C07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4393"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392" name="Rectangle 1032">
            <a:extLst>
              <a:ext uri="{FF2B5EF4-FFF2-40B4-BE49-F238E27FC236}">
                <a16:creationId xmlns:a16="http://schemas.microsoft.com/office/drawing/2014/main" id="{38847F71-404F-C642-841E-EC3D153D6D6A}"/>
              </a:ext>
            </a:extLst>
          </p:cNvPr>
          <p:cNvSpPr>
            <a:spLocks noChangeArrowheads="1"/>
          </p:cNvSpPr>
          <p:nvPr/>
        </p:nvSpPr>
        <p:spPr bwMode="auto">
          <a:xfrm>
            <a:off x="2159000" y="2336800"/>
            <a:ext cx="6781800" cy="38354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t>„Jeder Deutsche ... ist zu dem von ihm </a:t>
            </a:r>
          </a:p>
          <a:p>
            <a:r>
              <a:rPr lang="de-DE" altLang="de-DE" sz="2800" b="1"/>
              <a:t>gewählten Hochschulstudium berechtigt, </a:t>
            </a:r>
          </a:p>
          <a:p>
            <a:r>
              <a:rPr lang="de-DE" altLang="de-DE" sz="2800" b="1"/>
              <a:t>wenn er die für das Studium erforderliche </a:t>
            </a:r>
          </a:p>
          <a:p>
            <a:r>
              <a:rPr lang="de-DE" altLang="de-DE" sz="2800" b="1"/>
              <a:t>Qualifikation nachweist. Der Nachweis ... </a:t>
            </a:r>
          </a:p>
          <a:p>
            <a:r>
              <a:rPr lang="de-DE" altLang="de-DE" sz="2800" b="1"/>
              <a:t>wird für den Zugang zu einem Studium ... </a:t>
            </a:r>
          </a:p>
          <a:p>
            <a:r>
              <a:rPr lang="de-DE" altLang="de-DE" sz="2800" b="1"/>
              <a:t>grundsätzlich durch den erfolgreichen </a:t>
            </a:r>
          </a:p>
          <a:p>
            <a:r>
              <a:rPr lang="de-DE" altLang="de-DE" sz="2800" b="1"/>
              <a:t>Abschluss einer auf das Studium </a:t>
            </a:r>
          </a:p>
          <a:p>
            <a:r>
              <a:rPr lang="de-DE" altLang="de-DE" sz="2800" b="1"/>
              <a:t>vorbereitenden Schulbildung erbracht.“</a:t>
            </a:r>
          </a:p>
          <a:p>
            <a:r>
              <a:rPr lang="de-DE" altLang="de-DE" sz="2800" b="1"/>
              <a:t>                          </a:t>
            </a:r>
            <a:r>
              <a:rPr lang="de-DE" altLang="de-DE" sz="2800"/>
              <a:t>Hochschulrahmengesetz 1998</a:t>
            </a:r>
            <a:r>
              <a:rPr lang="de-DE" altLang="de-DE" sz="2800" b="1"/>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type="lt">
                                    <p:tmPct val="100000"/>
                                  </p:iterate>
                                  <p:childTnLst>
                                    <p:set>
                                      <p:cBhvr>
                                        <p:cTn id="6" dur="1" fill="hold">
                                          <p:stCondLst>
                                            <p:cond delay="0"/>
                                          </p:stCondLst>
                                        </p:cTn>
                                        <p:tgtEl>
                                          <p:spTgt spid="144392"/>
                                        </p:tgtEl>
                                        <p:attrNameLst>
                                          <p:attrName>style.visibility</p:attrName>
                                        </p:attrNameLst>
                                      </p:cBhvr>
                                      <p:to>
                                        <p:strVal val="visible"/>
                                      </p:to>
                                    </p:set>
                                    <p:animEffect transition="in" filter="box(out)">
                                      <p:cBhvr>
                                        <p:cTn id="7" dur="75"/>
                                        <p:tgtEl>
                                          <p:spTgt spid="14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0BE71ED6-520B-3C4B-BF2F-4AB72F6A899F}"/>
              </a:ext>
            </a:extLst>
          </p:cNvPr>
          <p:cNvSpPr>
            <a:spLocks noGrp="1"/>
          </p:cNvSpPr>
          <p:nvPr>
            <p:ph type="dt" sz="half" idx="10"/>
          </p:nvPr>
        </p:nvSpPr>
        <p:spPr/>
        <p:txBody>
          <a:bodyPr/>
          <a:lstStyle/>
          <a:p>
            <a:r>
              <a:rPr lang="en-US" altLang="de-DE"/>
              <a:t>Entfesselte</a:t>
            </a:r>
          </a:p>
          <a:p>
            <a:r>
              <a:rPr lang="en-US" altLang="de-DE"/>
              <a:t>Hochschule</a:t>
            </a:r>
            <a:endParaRPr lang="en-US" altLang="de-DE" b="0"/>
          </a:p>
        </p:txBody>
      </p:sp>
      <p:sp>
        <p:nvSpPr>
          <p:cNvPr id="9" name="Foliennummernplatzhalter 3">
            <a:extLst>
              <a:ext uri="{FF2B5EF4-FFF2-40B4-BE49-F238E27FC236}">
                <a16:creationId xmlns:a16="http://schemas.microsoft.com/office/drawing/2014/main" id="{D7BDF7EC-05CD-994A-A2F7-333274112F4D}"/>
              </a:ext>
            </a:extLst>
          </p:cNvPr>
          <p:cNvSpPr>
            <a:spLocks noGrp="1"/>
          </p:cNvSpPr>
          <p:nvPr>
            <p:ph type="sldNum" sz="quarter" idx="11"/>
          </p:nvPr>
        </p:nvSpPr>
        <p:spPr/>
        <p:txBody>
          <a:bodyPr/>
          <a:lstStyle/>
          <a:p>
            <a:fld id="{3DDE3211-3414-3948-9B01-7178A6DAAE06}" type="slidenum">
              <a:rPr lang="en-US" altLang="de-DE"/>
              <a:pPr/>
              <a:t>9</a:t>
            </a:fld>
            <a:endParaRPr lang="en-US" altLang="de-DE" b="0"/>
          </a:p>
        </p:txBody>
      </p:sp>
      <p:sp>
        <p:nvSpPr>
          <p:cNvPr id="146434" name="Rectangle 2050">
            <a:extLst>
              <a:ext uri="{FF2B5EF4-FFF2-40B4-BE49-F238E27FC236}">
                <a16:creationId xmlns:a16="http://schemas.microsoft.com/office/drawing/2014/main" id="{41615EEA-DE5A-A147-9E8E-52C19F1CA640}"/>
              </a:ext>
            </a:extLst>
          </p:cNvPr>
          <p:cNvSpPr>
            <a:spLocks noChangeArrowheads="1"/>
          </p:cNvSpPr>
          <p:nvPr/>
        </p:nvSpPr>
        <p:spPr bwMode="auto">
          <a:xfrm>
            <a:off x="2178050" y="4613275"/>
            <a:ext cx="67818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Fiktion der Gleichheit aufgeben</a:t>
            </a:r>
          </a:p>
        </p:txBody>
      </p:sp>
      <p:sp>
        <p:nvSpPr>
          <p:cNvPr id="146436" name="Text Box 2052">
            <a:extLst>
              <a:ext uri="{FF2B5EF4-FFF2-40B4-BE49-F238E27FC236}">
                <a16:creationId xmlns:a16="http://schemas.microsoft.com/office/drawing/2014/main" id="{5319BDCB-D420-384A-AF95-4B19817A55CC}"/>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6439" name="Rectangle 2055">
            <a:extLst>
              <a:ext uri="{FF2B5EF4-FFF2-40B4-BE49-F238E27FC236}">
                <a16:creationId xmlns:a16="http://schemas.microsoft.com/office/drawing/2014/main" id="{3A0539C5-16D1-3246-BB70-BD47463F6816}"/>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6440" name="Object 2056">
            <a:extLst>
              <a:ext uri="{FF2B5EF4-FFF2-40B4-BE49-F238E27FC236}">
                <a16:creationId xmlns:a16="http://schemas.microsoft.com/office/drawing/2014/main" id="{CAFD8A47-871A-1D43-9D87-A39DEE322A8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6443" name="Clip" r:id="rId4" imgW="1092200" imgH="1066800" progId="MS_ClipArt_Gallery.2">
                  <p:embed/>
                </p:oleObj>
              </mc:Choice>
              <mc:Fallback>
                <p:oleObj name="Clip" r:id="rId4" imgW="1092200" imgH="1066800" progId="MS_ClipArt_Gallery.2">
                  <p:embed/>
                  <p:pic>
                    <p:nvPicPr>
                      <p:cNvPr id="0" name="Object 205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1" name="Rectangle 2057">
            <a:extLst>
              <a:ext uri="{FF2B5EF4-FFF2-40B4-BE49-F238E27FC236}">
                <a16:creationId xmlns:a16="http://schemas.microsoft.com/office/drawing/2014/main" id="{1F786E9D-EEFA-2B48-9CDC-98DE77A0424B}"/>
              </a:ext>
            </a:extLst>
          </p:cNvPr>
          <p:cNvSpPr>
            <a:spLocks noChangeArrowheads="1"/>
          </p:cNvSpPr>
          <p:nvPr/>
        </p:nvSpPr>
        <p:spPr bwMode="auto">
          <a:xfrm>
            <a:off x="2178050" y="2322513"/>
            <a:ext cx="6781800" cy="792162"/>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unter Gleichen gibt es keine </a:t>
            </a:r>
          </a:p>
          <a:p>
            <a:r>
              <a:rPr lang="de-DE" altLang="de-DE" sz="3000" b="1">
                <a:latin typeface="Arial" panose="020B0604020202020204" pitchFamily="34" charset="0"/>
              </a:rPr>
              <a:t>Weltklasse</a:t>
            </a:r>
            <a:endParaRPr lang="de-DE" altLang="de-DE" sz="2800" b="1"/>
          </a:p>
        </p:txBody>
      </p:sp>
      <p:sp>
        <p:nvSpPr>
          <p:cNvPr id="146442" name="Rectangle 2058">
            <a:extLst>
              <a:ext uri="{FF2B5EF4-FFF2-40B4-BE49-F238E27FC236}">
                <a16:creationId xmlns:a16="http://schemas.microsoft.com/office/drawing/2014/main" id="{C612768D-20E6-6744-BF9D-733497A4278F}"/>
              </a:ext>
            </a:extLst>
          </p:cNvPr>
          <p:cNvSpPr>
            <a:spLocks noChangeArrowheads="1"/>
          </p:cNvSpPr>
          <p:nvPr/>
        </p:nvSpPr>
        <p:spPr bwMode="auto">
          <a:xfrm>
            <a:off x="2178050" y="3467100"/>
            <a:ext cx="67818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Ungleichheit zulassen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41"/>
                                        </p:tgtEl>
                                        <p:attrNameLst>
                                          <p:attrName>style.visibility</p:attrName>
                                        </p:attrNameLst>
                                      </p:cBhvr>
                                      <p:to>
                                        <p:strVal val="visible"/>
                                      </p:to>
                                    </p:set>
                                    <p:animEffect transition="in" filter="box(out)">
                                      <p:cBhvr>
                                        <p:cTn id="7" dur="500"/>
                                        <p:tgtEl>
                                          <p:spTgt spid="146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42"/>
                                        </p:tgtEl>
                                        <p:attrNameLst>
                                          <p:attrName>style.visibility</p:attrName>
                                        </p:attrNameLst>
                                      </p:cBhvr>
                                      <p:to>
                                        <p:strVal val="visible"/>
                                      </p:to>
                                    </p:set>
                                    <p:animEffect transition="in" filter="box(out)">
                                      <p:cBhvr>
                                        <p:cTn id="12" dur="500"/>
                                        <p:tgtEl>
                                          <p:spTgt spid="1464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34"/>
                                        </p:tgtEl>
                                        <p:attrNameLst>
                                          <p:attrName>style.visibility</p:attrName>
                                        </p:attrNameLst>
                                      </p:cBhvr>
                                      <p:to>
                                        <p:strVal val="visible"/>
                                      </p:to>
                                    </p:set>
                                    <p:animEffect transition="in" filter="box(out)">
                                      <p:cBhvr>
                                        <p:cTn id="1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autoUpdateAnimBg="0"/>
      <p:bldP spid="146441" grpId="0" animBg="1" autoUpdateAnimBg="0"/>
      <p:bldP spid="146442" grpId="0" animBg="1" autoUpdateAnimBg="0"/>
    </p:bldLst>
  </p:timing>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1688</Words>
  <Application>Microsoft Macintosh PowerPoint</Application>
  <PresentationFormat>Bildschirmpräsentation (4:3)</PresentationFormat>
  <Paragraphs>447</Paragraphs>
  <Slides>27</Slides>
  <Notes>27</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2" baseType="lpstr">
      <vt:lpstr>Times New Roman</vt:lpstr>
      <vt:lpstr>Arial</vt:lpstr>
      <vt:lpstr>Webdings</vt:lpstr>
      <vt:lpstr>Leere Präsentation</vt:lpstr>
      <vt:lpstr>Microsoft Clip Gallery</vt:lpstr>
      <vt:lpstr>PowerPoint-Präsentation</vt:lpstr>
      <vt:lpstr>autonom</vt:lpstr>
      <vt:lpstr>autonom</vt:lpstr>
      <vt:lpstr>autonom</vt:lpstr>
      <vt:lpstr>wettbewerblich</vt:lpstr>
      <vt:lpstr>wettbewerblich</vt:lpstr>
      <vt:lpstr>wettbewerblich</vt:lpstr>
      <vt:lpstr>wettbewerblich</vt:lpstr>
      <vt:lpstr>wettbewerblich</vt:lpstr>
      <vt:lpstr>profiliert</vt:lpstr>
      <vt:lpstr>profiliert</vt:lpstr>
      <vt:lpstr>wissenschaftlich</vt:lpstr>
      <vt:lpstr>wissenschaftlich</vt:lpstr>
      <vt:lpstr>bisher</vt:lpstr>
      <vt:lpstr>wirtschaftlich</vt:lpstr>
      <vt:lpstr>wirtschaftlich</vt:lpstr>
      <vt:lpstr>wirtschaftlich</vt:lpstr>
      <vt:lpstr>wirtschaftlich</vt:lpstr>
      <vt:lpstr>international</vt:lpstr>
      <vt:lpstr>international</vt:lpstr>
      <vt:lpstr>virtuell</vt:lpstr>
      <vt:lpstr>PowerPoint-Präsentation</vt:lpstr>
      <vt:lpstr>PowerPoint-Präsentation</vt:lpstr>
      <vt:lpstr>PowerPoint-Präsentation</vt:lpstr>
      <vt:lpstr>PowerPoint-Präsentation</vt:lpstr>
      <vt:lpstr>zukunftsfähige Hochschule</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29</cp:revision>
  <dcterms:created xsi:type="dcterms:W3CDTF">2001-03-08T15:06:45Z</dcterms:created>
  <dcterms:modified xsi:type="dcterms:W3CDTF">2022-02-16T15:33:12Z</dcterms:modified>
</cp:coreProperties>
</file>