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9"/>
  </p:notesMasterIdLst>
  <p:sldIdLst>
    <p:sldId id="284" r:id="rId2"/>
    <p:sldId id="285" r:id="rId3"/>
    <p:sldId id="313" r:id="rId4"/>
    <p:sldId id="287" r:id="rId5"/>
    <p:sldId id="289" r:id="rId6"/>
    <p:sldId id="290" r:id="rId7"/>
    <p:sldId id="291" r:id="rId8"/>
    <p:sldId id="315" r:id="rId9"/>
    <p:sldId id="292" r:id="rId10"/>
    <p:sldId id="293" r:id="rId11"/>
    <p:sldId id="316" r:id="rId12"/>
    <p:sldId id="294" r:id="rId13"/>
    <p:sldId id="295" r:id="rId14"/>
    <p:sldId id="296" r:id="rId15"/>
    <p:sldId id="297" r:id="rId16"/>
    <p:sldId id="300" r:id="rId17"/>
    <p:sldId id="317" r:id="rId18"/>
    <p:sldId id="301" r:id="rId19"/>
    <p:sldId id="302" r:id="rId20"/>
    <p:sldId id="318" r:id="rId21"/>
    <p:sldId id="303" r:id="rId22"/>
    <p:sldId id="309" r:id="rId23"/>
    <p:sldId id="310" r:id="rId24"/>
    <p:sldId id="311" r:id="rId25"/>
    <p:sldId id="312" r:id="rId26"/>
    <p:sldId id="319" r:id="rId27"/>
    <p:sldId id="308" r:id="rId2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18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9E697FC-2F95-B64F-A974-4DA4C671DA0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4099" name="Rectangle 3">
            <a:extLst>
              <a:ext uri="{FF2B5EF4-FFF2-40B4-BE49-F238E27FC236}">
                <a16:creationId xmlns:a16="http://schemas.microsoft.com/office/drawing/2014/main" id="{B1CA6F55-CA76-4C49-9966-6F5A798EEA12}"/>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34C4029C-37FD-274E-99B0-E93B5791AC5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9A092ED5-6044-A646-8C7D-13C2EAEC9B15}"/>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FE1499EA-F119-984A-A2F9-01A640BF23DC}"/>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4103" name="Rectangle 7">
            <a:extLst>
              <a:ext uri="{FF2B5EF4-FFF2-40B4-BE49-F238E27FC236}">
                <a16:creationId xmlns:a16="http://schemas.microsoft.com/office/drawing/2014/main" id="{82062E75-F0A9-504E-974C-A4A5CD61E13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24FF8EE-A5B0-0C44-97C3-5BA8A3B7569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6E0249-77E9-9A41-8AD2-EBBE4A86E822}"/>
              </a:ext>
            </a:extLst>
          </p:cNvPr>
          <p:cNvSpPr>
            <a:spLocks noGrp="1" noChangeArrowheads="1"/>
          </p:cNvSpPr>
          <p:nvPr>
            <p:ph type="sldNum" sz="quarter" idx="5"/>
          </p:nvPr>
        </p:nvSpPr>
        <p:spPr>
          <a:ln/>
        </p:spPr>
        <p:txBody>
          <a:bodyPr/>
          <a:lstStyle/>
          <a:p>
            <a:fld id="{F6EB69D6-95A4-0D4A-A8BB-24C52A30B423}" type="slidenum">
              <a:rPr lang="de-DE" altLang="de-DE"/>
              <a:pPr/>
              <a:t>1</a:t>
            </a:fld>
            <a:endParaRPr lang="de-DE" altLang="de-DE"/>
          </a:p>
        </p:txBody>
      </p:sp>
      <p:sp>
        <p:nvSpPr>
          <p:cNvPr id="133122" name="Rectangle 1026">
            <a:extLst>
              <a:ext uri="{FF2B5EF4-FFF2-40B4-BE49-F238E27FC236}">
                <a16:creationId xmlns:a16="http://schemas.microsoft.com/office/drawing/2014/main" id="{582D3FCC-D41C-A245-9D64-D660281A1BD1}"/>
              </a:ext>
            </a:extLst>
          </p:cNvPr>
          <p:cNvSpPr>
            <a:spLocks noChangeArrowheads="1" noTextEdit="1"/>
          </p:cNvSpPr>
          <p:nvPr>
            <p:ph type="sldImg"/>
          </p:nvPr>
        </p:nvSpPr>
        <p:spPr>
          <a:ln/>
        </p:spPr>
      </p:sp>
      <p:sp>
        <p:nvSpPr>
          <p:cNvPr id="133123" name="Rectangle 1027">
            <a:extLst>
              <a:ext uri="{FF2B5EF4-FFF2-40B4-BE49-F238E27FC236}">
                <a16:creationId xmlns:a16="http://schemas.microsoft.com/office/drawing/2014/main" id="{2BEA738E-6AF5-514B-9EE2-0F2FD843FA9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D6CC0E-D58B-D44A-9400-A7D42F533F7E}"/>
              </a:ext>
            </a:extLst>
          </p:cNvPr>
          <p:cNvSpPr>
            <a:spLocks noGrp="1" noChangeArrowheads="1"/>
          </p:cNvSpPr>
          <p:nvPr>
            <p:ph type="sldNum" sz="quarter" idx="5"/>
          </p:nvPr>
        </p:nvSpPr>
        <p:spPr>
          <a:ln/>
        </p:spPr>
        <p:txBody>
          <a:bodyPr/>
          <a:lstStyle/>
          <a:p>
            <a:fld id="{69C56985-F07E-AD4B-955E-C17A1077B490}" type="slidenum">
              <a:rPr lang="de-DE" altLang="de-DE"/>
              <a:pPr/>
              <a:t>10</a:t>
            </a:fld>
            <a:endParaRPr lang="de-DE" altLang="de-DE"/>
          </a:p>
        </p:txBody>
      </p:sp>
      <p:sp>
        <p:nvSpPr>
          <p:cNvPr id="151554" name="Rectangle 1026">
            <a:extLst>
              <a:ext uri="{FF2B5EF4-FFF2-40B4-BE49-F238E27FC236}">
                <a16:creationId xmlns:a16="http://schemas.microsoft.com/office/drawing/2014/main" id="{BD4C5EDF-82C7-1243-9EF7-111046D1D25E}"/>
              </a:ext>
            </a:extLst>
          </p:cNvPr>
          <p:cNvSpPr>
            <a:spLocks noChangeArrowheads="1" noTextEdit="1"/>
          </p:cNvSpPr>
          <p:nvPr>
            <p:ph type="sldImg"/>
          </p:nvPr>
        </p:nvSpPr>
        <p:spPr>
          <a:ln/>
        </p:spPr>
      </p:sp>
      <p:sp>
        <p:nvSpPr>
          <p:cNvPr id="151555" name="Rectangle 1027">
            <a:extLst>
              <a:ext uri="{FF2B5EF4-FFF2-40B4-BE49-F238E27FC236}">
                <a16:creationId xmlns:a16="http://schemas.microsoft.com/office/drawing/2014/main" id="{C8980E13-A442-2048-B132-2A32DE62B962}"/>
              </a:ext>
            </a:extLst>
          </p:cNvPr>
          <p:cNvSpPr>
            <a:spLocks noGrp="1" noChangeArrowheads="1"/>
          </p:cNvSpPr>
          <p:nvPr>
            <p:ph type="body" idx="1"/>
          </p:nvPr>
        </p:nvSpPr>
        <p:spPr/>
        <p:txBody>
          <a:bodyPr/>
          <a:lstStyle/>
          <a:p>
            <a:r>
              <a:rPr lang="de-DE" altLang="de-DE"/>
              <a:t>Bei uns sind des der Einzelwissenschaftler und der Staat die vornehmlich die zukünftigen Forschungsfelder und Studiengänge definieren.</a:t>
            </a:r>
          </a:p>
          <a:p>
            <a:endParaRPr lang="de-DE" altLang="de-DE"/>
          </a:p>
          <a:p>
            <a:r>
              <a:rPr lang="de-DE" altLang="de-DE"/>
              <a:t>Dabei kann keine profilierte Universität oder Fakultät herauskommen.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F66D1B-358B-D149-8BD6-AA862FD78F3E}"/>
              </a:ext>
            </a:extLst>
          </p:cNvPr>
          <p:cNvSpPr>
            <a:spLocks noGrp="1" noChangeArrowheads="1"/>
          </p:cNvSpPr>
          <p:nvPr>
            <p:ph type="sldNum" sz="quarter" idx="5"/>
          </p:nvPr>
        </p:nvSpPr>
        <p:spPr>
          <a:ln/>
        </p:spPr>
        <p:txBody>
          <a:bodyPr/>
          <a:lstStyle/>
          <a:p>
            <a:fld id="{BA6A6D41-FAEE-A849-A2C6-5AB932B37162}" type="slidenum">
              <a:rPr lang="de-DE" altLang="de-DE"/>
              <a:pPr/>
              <a:t>11</a:t>
            </a:fld>
            <a:endParaRPr lang="de-DE" altLang="de-DE"/>
          </a:p>
        </p:txBody>
      </p:sp>
      <p:sp>
        <p:nvSpPr>
          <p:cNvPr id="198658" name="Rectangle 2">
            <a:extLst>
              <a:ext uri="{FF2B5EF4-FFF2-40B4-BE49-F238E27FC236}">
                <a16:creationId xmlns:a16="http://schemas.microsoft.com/office/drawing/2014/main" id="{3A4C93D7-1E5B-A842-9471-6030B81FA927}"/>
              </a:ext>
            </a:extLst>
          </p:cNvPr>
          <p:cNvSpPr>
            <a:spLocks noChangeArrowheads="1" noTextEdit="1"/>
          </p:cNvSpPr>
          <p:nvPr>
            <p:ph type="sldImg"/>
          </p:nvPr>
        </p:nvSpPr>
        <p:spPr>
          <a:ln/>
        </p:spPr>
      </p:sp>
      <p:sp>
        <p:nvSpPr>
          <p:cNvPr id="198659" name="Rectangle 3">
            <a:extLst>
              <a:ext uri="{FF2B5EF4-FFF2-40B4-BE49-F238E27FC236}">
                <a16:creationId xmlns:a16="http://schemas.microsoft.com/office/drawing/2014/main" id="{60FF36EE-B669-524E-92FE-0377295B1DF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8206B7-5E77-1D41-8954-BF3F162C5BB5}"/>
              </a:ext>
            </a:extLst>
          </p:cNvPr>
          <p:cNvSpPr>
            <a:spLocks noGrp="1" noChangeArrowheads="1"/>
          </p:cNvSpPr>
          <p:nvPr>
            <p:ph type="sldNum" sz="quarter" idx="5"/>
          </p:nvPr>
        </p:nvSpPr>
        <p:spPr>
          <a:ln/>
        </p:spPr>
        <p:txBody>
          <a:bodyPr/>
          <a:lstStyle/>
          <a:p>
            <a:fld id="{A36E36A5-09AD-8D4E-9593-E3FAC5FF8261}" type="slidenum">
              <a:rPr lang="de-DE" altLang="de-DE"/>
              <a:pPr/>
              <a:t>12</a:t>
            </a:fld>
            <a:endParaRPr lang="de-DE" altLang="de-DE"/>
          </a:p>
        </p:txBody>
      </p:sp>
      <p:sp>
        <p:nvSpPr>
          <p:cNvPr id="153602" name="Rectangle 2">
            <a:extLst>
              <a:ext uri="{FF2B5EF4-FFF2-40B4-BE49-F238E27FC236}">
                <a16:creationId xmlns:a16="http://schemas.microsoft.com/office/drawing/2014/main" id="{EE6407CD-1AA9-D843-AD28-E8FFEA1EEC1A}"/>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47ABE73D-5B2D-054E-8F20-59605E3816B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BDBE34-035F-B844-9B56-91F7F04F94C4}"/>
              </a:ext>
            </a:extLst>
          </p:cNvPr>
          <p:cNvSpPr>
            <a:spLocks noGrp="1" noChangeArrowheads="1"/>
          </p:cNvSpPr>
          <p:nvPr>
            <p:ph type="sldNum" sz="quarter" idx="5"/>
          </p:nvPr>
        </p:nvSpPr>
        <p:spPr>
          <a:ln/>
        </p:spPr>
        <p:txBody>
          <a:bodyPr/>
          <a:lstStyle/>
          <a:p>
            <a:fld id="{4CDEC8DF-A07F-494F-815A-6238C862AAFA}" type="slidenum">
              <a:rPr lang="de-DE" altLang="de-DE"/>
              <a:pPr/>
              <a:t>13</a:t>
            </a:fld>
            <a:endParaRPr lang="de-DE" altLang="de-DE"/>
          </a:p>
        </p:txBody>
      </p:sp>
      <p:sp>
        <p:nvSpPr>
          <p:cNvPr id="155650" name="Rectangle 2">
            <a:extLst>
              <a:ext uri="{FF2B5EF4-FFF2-40B4-BE49-F238E27FC236}">
                <a16:creationId xmlns:a16="http://schemas.microsoft.com/office/drawing/2014/main" id="{6A91DA66-0AE2-BD49-AEF6-197089A4CB65}"/>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AF20C8DC-204D-DD45-996A-F2B36B25E98C}"/>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56D8AB-FD45-1043-BDC9-2BB6D366C1D2}"/>
              </a:ext>
            </a:extLst>
          </p:cNvPr>
          <p:cNvSpPr>
            <a:spLocks noGrp="1" noChangeArrowheads="1"/>
          </p:cNvSpPr>
          <p:nvPr>
            <p:ph type="sldNum" sz="quarter" idx="5"/>
          </p:nvPr>
        </p:nvSpPr>
        <p:spPr>
          <a:ln/>
        </p:spPr>
        <p:txBody>
          <a:bodyPr/>
          <a:lstStyle/>
          <a:p>
            <a:fld id="{95BAC651-C31E-AF42-B953-1647D0C9D35A}" type="slidenum">
              <a:rPr lang="de-DE" altLang="de-DE"/>
              <a:pPr/>
              <a:t>14</a:t>
            </a:fld>
            <a:endParaRPr lang="de-DE" altLang="de-DE"/>
          </a:p>
        </p:txBody>
      </p:sp>
      <p:sp>
        <p:nvSpPr>
          <p:cNvPr id="157698" name="Rectangle 2">
            <a:extLst>
              <a:ext uri="{FF2B5EF4-FFF2-40B4-BE49-F238E27FC236}">
                <a16:creationId xmlns:a16="http://schemas.microsoft.com/office/drawing/2014/main" id="{5D2CC244-35E6-5B4F-8E2F-13D67B116745}"/>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1665673A-909A-7349-B73A-CE35E4649FAD}"/>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6E3011-2E34-FC4D-BFC4-EFA66E9E91AF}"/>
              </a:ext>
            </a:extLst>
          </p:cNvPr>
          <p:cNvSpPr>
            <a:spLocks noGrp="1" noChangeArrowheads="1"/>
          </p:cNvSpPr>
          <p:nvPr>
            <p:ph type="sldNum" sz="quarter" idx="5"/>
          </p:nvPr>
        </p:nvSpPr>
        <p:spPr>
          <a:ln/>
        </p:spPr>
        <p:txBody>
          <a:bodyPr/>
          <a:lstStyle/>
          <a:p>
            <a:fld id="{A386C16A-DF85-AF48-8C3D-B35E79FD8592}" type="slidenum">
              <a:rPr lang="de-DE" altLang="de-DE"/>
              <a:pPr/>
              <a:t>15</a:t>
            </a:fld>
            <a:endParaRPr lang="de-DE" altLang="de-DE"/>
          </a:p>
        </p:txBody>
      </p:sp>
      <p:sp>
        <p:nvSpPr>
          <p:cNvPr id="159746" name="Rectangle 2">
            <a:extLst>
              <a:ext uri="{FF2B5EF4-FFF2-40B4-BE49-F238E27FC236}">
                <a16:creationId xmlns:a16="http://schemas.microsoft.com/office/drawing/2014/main" id="{6F3D854E-A692-D743-A316-1448E8D1C4CF}"/>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3D36B171-8E6C-1D4F-B765-5DBBE07B4EA9}"/>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F46EF2-6DB5-FB46-B640-38FBB99326DD}"/>
              </a:ext>
            </a:extLst>
          </p:cNvPr>
          <p:cNvSpPr>
            <a:spLocks noGrp="1" noChangeArrowheads="1"/>
          </p:cNvSpPr>
          <p:nvPr>
            <p:ph type="sldNum" sz="quarter" idx="5"/>
          </p:nvPr>
        </p:nvSpPr>
        <p:spPr>
          <a:ln/>
        </p:spPr>
        <p:txBody>
          <a:bodyPr/>
          <a:lstStyle/>
          <a:p>
            <a:fld id="{996DDDAE-6BF3-C74E-BF94-BA298AF92FE7}" type="slidenum">
              <a:rPr lang="de-DE" altLang="de-DE"/>
              <a:pPr/>
              <a:t>16</a:t>
            </a:fld>
            <a:endParaRPr lang="de-DE" altLang="de-DE"/>
          </a:p>
        </p:txBody>
      </p:sp>
      <p:sp>
        <p:nvSpPr>
          <p:cNvPr id="165890" name="Rectangle 2">
            <a:extLst>
              <a:ext uri="{FF2B5EF4-FFF2-40B4-BE49-F238E27FC236}">
                <a16:creationId xmlns:a16="http://schemas.microsoft.com/office/drawing/2014/main" id="{246D5175-F100-D04D-B8E3-113DE8C73DAC}"/>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17D0E79E-9C47-0B4F-8F34-FAE4A6C9610A}"/>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FCA4E0-D4A9-1A4F-85C8-B47E3C678F5A}"/>
              </a:ext>
            </a:extLst>
          </p:cNvPr>
          <p:cNvSpPr>
            <a:spLocks noGrp="1" noChangeArrowheads="1"/>
          </p:cNvSpPr>
          <p:nvPr>
            <p:ph type="sldNum" sz="quarter" idx="5"/>
          </p:nvPr>
        </p:nvSpPr>
        <p:spPr>
          <a:ln/>
        </p:spPr>
        <p:txBody>
          <a:bodyPr/>
          <a:lstStyle/>
          <a:p>
            <a:fld id="{68857593-0239-DE4A-B2AF-B354CC862ADA}" type="slidenum">
              <a:rPr lang="de-DE" altLang="de-DE"/>
              <a:pPr/>
              <a:t>17</a:t>
            </a:fld>
            <a:endParaRPr lang="de-DE" altLang="de-DE"/>
          </a:p>
        </p:txBody>
      </p:sp>
      <p:sp>
        <p:nvSpPr>
          <p:cNvPr id="200706" name="Rectangle 2">
            <a:extLst>
              <a:ext uri="{FF2B5EF4-FFF2-40B4-BE49-F238E27FC236}">
                <a16:creationId xmlns:a16="http://schemas.microsoft.com/office/drawing/2014/main" id="{68990194-4A91-0743-8A76-74B444713FFD}"/>
              </a:ext>
            </a:extLst>
          </p:cNvPr>
          <p:cNvSpPr>
            <a:spLocks noChangeArrowheads="1" noTextEdit="1"/>
          </p:cNvSpPr>
          <p:nvPr>
            <p:ph type="sldImg"/>
          </p:nvPr>
        </p:nvSpPr>
        <p:spPr>
          <a:ln/>
        </p:spPr>
      </p:sp>
      <p:sp>
        <p:nvSpPr>
          <p:cNvPr id="200707" name="Rectangle 3">
            <a:extLst>
              <a:ext uri="{FF2B5EF4-FFF2-40B4-BE49-F238E27FC236}">
                <a16:creationId xmlns:a16="http://schemas.microsoft.com/office/drawing/2014/main" id="{D6DB0F3A-E22B-0048-B747-84EB7B0733D8}"/>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B7395-8A1F-104E-9F14-34D54DD20C40}"/>
              </a:ext>
            </a:extLst>
          </p:cNvPr>
          <p:cNvSpPr>
            <a:spLocks noGrp="1" noChangeArrowheads="1"/>
          </p:cNvSpPr>
          <p:nvPr>
            <p:ph type="sldNum" sz="quarter" idx="5"/>
          </p:nvPr>
        </p:nvSpPr>
        <p:spPr>
          <a:ln/>
        </p:spPr>
        <p:txBody>
          <a:bodyPr/>
          <a:lstStyle/>
          <a:p>
            <a:fld id="{901F05F5-F84F-954E-9ADF-D50BE1D270FF}" type="slidenum">
              <a:rPr lang="de-DE" altLang="de-DE"/>
              <a:pPr/>
              <a:t>18</a:t>
            </a:fld>
            <a:endParaRPr lang="de-DE" altLang="de-DE"/>
          </a:p>
        </p:txBody>
      </p:sp>
      <p:sp>
        <p:nvSpPr>
          <p:cNvPr id="167938" name="Rectangle 2">
            <a:extLst>
              <a:ext uri="{FF2B5EF4-FFF2-40B4-BE49-F238E27FC236}">
                <a16:creationId xmlns:a16="http://schemas.microsoft.com/office/drawing/2014/main" id="{B571E9EA-B3E5-9149-A40B-276E87167102}"/>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9894409B-D1D8-4C40-B529-968AC9CF92BD}"/>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BC4610-75AB-1D4A-8F4E-5CB807046F0D}"/>
              </a:ext>
            </a:extLst>
          </p:cNvPr>
          <p:cNvSpPr>
            <a:spLocks noGrp="1" noChangeArrowheads="1"/>
          </p:cNvSpPr>
          <p:nvPr>
            <p:ph type="sldNum" sz="quarter" idx="5"/>
          </p:nvPr>
        </p:nvSpPr>
        <p:spPr>
          <a:ln/>
        </p:spPr>
        <p:txBody>
          <a:bodyPr/>
          <a:lstStyle/>
          <a:p>
            <a:fld id="{90F3620D-72A8-FC44-8507-C34C41B0DF02}" type="slidenum">
              <a:rPr lang="de-DE" altLang="de-DE"/>
              <a:pPr/>
              <a:t>19</a:t>
            </a:fld>
            <a:endParaRPr lang="de-DE" altLang="de-DE"/>
          </a:p>
        </p:txBody>
      </p:sp>
      <p:sp>
        <p:nvSpPr>
          <p:cNvPr id="169986" name="Rectangle 2">
            <a:extLst>
              <a:ext uri="{FF2B5EF4-FFF2-40B4-BE49-F238E27FC236}">
                <a16:creationId xmlns:a16="http://schemas.microsoft.com/office/drawing/2014/main" id="{02C84166-906B-D14D-92AF-05E9F2F0E6B1}"/>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62A26EBD-BE69-CB48-A6CF-F208C8E5BD99}"/>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A42BA6-FFCF-594E-905B-1168D1950FCC}"/>
              </a:ext>
            </a:extLst>
          </p:cNvPr>
          <p:cNvSpPr>
            <a:spLocks noGrp="1" noChangeArrowheads="1"/>
          </p:cNvSpPr>
          <p:nvPr>
            <p:ph type="sldNum" sz="quarter" idx="5"/>
          </p:nvPr>
        </p:nvSpPr>
        <p:spPr>
          <a:ln/>
        </p:spPr>
        <p:txBody>
          <a:bodyPr/>
          <a:lstStyle/>
          <a:p>
            <a:fld id="{EE5AAB34-B329-2B4D-ADE0-90D01E0038F2}" type="slidenum">
              <a:rPr lang="de-DE" altLang="de-DE"/>
              <a:pPr/>
              <a:t>2</a:t>
            </a:fld>
            <a:endParaRPr lang="de-DE" altLang="de-DE"/>
          </a:p>
        </p:txBody>
      </p:sp>
      <p:sp>
        <p:nvSpPr>
          <p:cNvPr id="135170" name="Rectangle 1026">
            <a:extLst>
              <a:ext uri="{FF2B5EF4-FFF2-40B4-BE49-F238E27FC236}">
                <a16:creationId xmlns:a16="http://schemas.microsoft.com/office/drawing/2014/main" id="{3D4F3F53-40C3-DA46-8991-51E94B0BA1BF}"/>
              </a:ext>
            </a:extLst>
          </p:cNvPr>
          <p:cNvSpPr>
            <a:spLocks noChangeArrowheads="1" noTextEdit="1"/>
          </p:cNvSpPr>
          <p:nvPr>
            <p:ph type="sldImg"/>
          </p:nvPr>
        </p:nvSpPr>
        <p:spPr>
          <a:ln/>
        </p:spPr>
      </p:sp>
      <p:sp>
        <p:nvSpPr>
          <p:cNvPr id="135171" name="Rectangle 1027">
            <a:extLst>
              <a:ext uri="{FF2B5EF4-FFF2-40B4-BE49-F238E27FC236}">
                <a16:creationId xmlns:a16="http://schemas.microsoft.com/office/drawing/2014/main" id="{7F692143-E5A7-B048-A29F-8ACB8293938C}"/>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F50F47-988B-6E40-B3C4-7E80404904CA}"/>
              </a:ext>
            </a:extLst>
          </p:cNvPr>
          <p:cNvSpPr>
            <a:spLocks noGrp="1" noChangeArrowheads="1"/>
          </p:cNvSpPr>
          <p:nvPr>
            <p:ph type="sldNum" sz="quarter" idx="5"/>
          </p:nvPr>
        </p:nvSpPr>
        <p:spPr>
          <a:ln/>
        </p:spPr>
        <p:txBody>
          <a:bodyPr/>
          <a:lstStyle/>
          <a:p>
            <a:fld id="{AB010D41-57FA-F34A-AC33-0469EC2EC1B2}" type="slidenum">
              <a:rPr lang="de-DE" altLang="de-DE"/>
              <a:pPr/>
              <a:t>20</a:t>
            </a:fld>
            <a:endParaRPr lang="de-DE" altLang="de-DE"/>
          </a:p>
        </p:txBody>
      </p:sp>
      <p:sp>
        <p:nvSpPr>
          <p:cNvPr id="202754" name="Rectangle 2">
            <a:extLst>
              <a:ext uri="{FF2B5EF4-FFF2-40B4-BE49-F238E27FC236}">
                <a16:creationId xmlns:a16="http://schemas.microsoft.com/office/drawing/2014/main" id="{F7936184-9202-A040-9D45-70552E882A27}"/>
              </a:ext>
            </a:extLst>
          </p:cNvPr>
          <p:cNvSpPr>
            <a:spLocks noChangeArrowheads="1" noTextEdit="1"/>
          </p:cNvSpPr>
          <p:nvPr>
            <p:ph type="sldImg"/>
          </p:nvPr>
        </p:nvSpPr>
        <p:spPr>
          <a:ln/>
        </p:spPr>
      </p:sp>
      <p:sp>
        <p:nvSpPr>
          <p:cNvPr id="202755" name="Rectangle 3">
            <a:extLst>
              <a:ext uri="{FF2B5EF4-FFF2-40B4-BE49-F238E27FC236}">
                <a16:creationId xmlns:a16="http://schemas.microsoft.com/office/drawing/2014/main" id="{C93FFC19-77F1-4D48-8071-7A20F9F42E0B}"/>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3464AA-387E-3A42-AB29-5E244E494C38}"/>
              </a:ext>
            </a:extLst>
          </p:cNvPr>
          <p:cNvSpPr>
            <a:spLocks noGrp="1" noChangeArrowheads="1"/>
          </p:cNvSpPr>
          <p:nvPr>
            <p:ph type="sldNum" sz="quarter" idx="5"/>
          </p:nvPr>
        </p:nvSpPr>
        <p:spPr>
          <a:ln/>
        </p:spPr>
        <p:txBody>
          <a:bodyPr/>
          <a:lstStyle/>
          <a:p>
            <a:fld id="{84C64D87-C7BC-3A49-AE7D-596BF93D458A}" type="slidenum">
              <a:rPr lang="de-DE" altLang="de-DE"/>
              <a:pPr/>
              <a:t>21</a:t>
            </a:fld>
            <a:endParaRPr lang="de-DE" altLang="de-DE"/>
          </a:p>
        </p:txBody>
      </p:sp>
      <p:sp>
        <p:nvSpPr>
          <p:cNvPr id="172034" name="Rectangle 2">
            <a:extLst>
              <a:ext uri="{FF2B5EF4-FFF2-40B4-BE49-F238E27FC236}">
                <a16:creationId xmlns:a16="http://schemas.microsoft.com/office/drawing/2014/main" id="{91F81710-7900-B643-BA14-50891B494EBA}"/>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E81EFCD8-6191-184F-9809-C60AD1D3BD7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C2A96F-F9BA-6949-BE64-4DD08C4D4461}"/>
              </a:ext>
            </a:extLst>
          </p:cNvPr>
          <p:cNvSpPr>
            <a:spLocks noGrp="1" noChangeArrowheads="1"/>
          </p:cNvSpPr>
          <p:nvPr>
            <p:ph type="sldNum" sz="quarter" idx="5"/>
          </p:nvPr>
        </p:nvSpPr>
        <p:spPr>
          <a:ln/>
        </p:spPr>
        <p:txBody>
          <a:bodyPr/>
          <a:lstStyle/>
          <a:p>
            <a:fld id="{F6C0BBE9-E96C-0345-A399-B053CEEBFFD6}" type="slidenum">
              <a:rPr lang="de-DE" altLang="de-DE"/>
              <a:pPr/>
              <a:t>22</a:t>
            </a:fld>
            <a:endParaRPr lang="de-DE" altLang="de-DE"/>
          </a:p>
        </p:txBody>
      </p:sp>
      <p:sp>
        <p:nvSpPr>
          <p:cNvPr id="184322" name="Rectangle 2">
            <a:extLst>
              <a:ext uri="{FF2B5EF4-FFF2-40B4-BE49-F238E27FC236}">
                <a16:creationId xmlns:a16="http://schemas.microsoft.com/office/drawing/2014/main" id="{A83A0473-C6A0-964D-9349-61802AC5A599}"/>
              </a:ext>
            </a:extLst>
          </p:cNvPr>
          <p:cNvSpPr>
            <a:spLocks noChangeArrowheads="1" noTextEdit="1"/>
          </p:cNvSpPr>
          <p:nvPr>
            <p:ph type="sldImg"/>
          </p:nvPr>
        </p:nvSpPr>
        <p:spPr>
          <a:ln/>
        </p:spPr>
      </p:sp>
      <p:sp>
        <p:nvSpPr>
          <p:cNvPr id="184323" name="Rectangle 3">
            <a:extLst>
              <a:ext uri="{FF2B5EF4-FFF2-40B4-BE49-F238E27FC236}">
                <a16:creationId xmlns:a16="http://schemas.microsoft.com/office/drawing/2014/main" id="{7E7E1138-4806-B242-8FB6-B43496E0608B}"/>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1B2ECD-BB92-2044-AF8B-BF26FCE6E54D}"/>
              </a:ext>
            </a:extLst>
          </p:cNvPr>
          <p:cNvSpPr>
            <a:spLocks noGrp="1" noChangeArrowheads="1"/>
          </p:cNvSpPr>
          <p:nvPr>
            <p:ph type="sldNum" sz="quarter" idx="5"/>
          </p:nvPr>
        </p:nvSpPr>
        <p:spPr>
          <a:ln/>
        </p:spPr>
        <p:txBody>
          <a:bodyPr/>
          <a:lstStyle/>
          <a:p>
            <a:fld id="{1F7D837B-AB7A-1D42-8E57-89A90A01BCE0}" type="slidenum">
              <a:rPr lang="de-DE" altLang="de-DE"/>
              <a:pPr/>
              <a:t>23</a:t>
            </a:fld>
            <a:endParaRPr lang="de-DE" altLang="de-DE"/>
          </a:p>
        </p:txBody>
      </p:sp>
      <p:sp>
        <p:nvSpPr>
          <p:cNvPr id="186370" name="Rectangle 2">
            <a:extLst>
              <a:ext uri="{FF2B5EF4-FFF2-40B4-BE49-F238E27FC236}">
                <a16:creationId xmlns:a16="http://schemas.microsoft.com/office/drawing/2014/main" id="{512E882F-6E0D-E24E-9FA2-C6F39B8A9F45}"/>
              </a:ext>
            </a:extLst>
          </p:cNvPr>
          <p:cNvSpPr>
            <a:spLocks noChangeArrowheads="1" noTextEdit="1"/>
          </p:cNvSpPr>
          <p:nvPr>
            <p:ph type="sldImg"/>
          </p:nvPr>
        </p:nvSpPr>
        <p:spPr>
          <a:ln/>
        </p:spPr>
      </p:sp>
      <p:sp>
        <p:nvSpPr>
          <p:cNvPr id="186371" name="Rectangle 3">
            <a:extLst>
              <a:ext uri="{FF2B5EF4-FFF2-40B4-BE49-F238E27FC236}">
                <a16:creationId xmlns:a16="http://schemas.microsoft.com/office/drawing/2014/main" id="{794E90A9-842C-EA4D-8D1A-ACDCC782BCC3}"/>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F4C806-5196-184E-A840-8567C627EFB1}"/>
              </a:ext>
            </a:extLst>
          </p:cNvPr>
          <p:cNvSpPr>
            <a:spLocks noGrp="1" noChangeArrowheads="1"/>
          </p:cNvSpPr>
          <p:nvPr>
            <p:ph type="sldNum" sz="quarter" idx="5"/>
          </p:nvPr>
        </p:nvSpPr>
        <p:spPr>
          <a:ln/>
        </p:spPr>
        <p:txBody>
          <a:bodyPr/>
          <a:lstStyle/>
          <a:p>
            <a:fld id="{BF234D1D-7015-0446-9E10-2DEAC040A394}" type="slidenum">
              <a:rPr lang="de-DE" altLang="de-DE"/>
              <a:pPr/>
              <a:t>24</a:t>
            </a:fld>
            <a:endParaRPr lang="de-DE" altLang="de-DE"/>
          </a:p>
        </p:txBody>
      </p:sp>
      <p:sp>
        <p:nvSpPr>
          <p:cNvPr id="188418" name="Rectangle 2">
            <a:extLst>
              <a:ext uri="{FF2B5EF4-FFF2-40B4-BE49-F238E27FC236}">
                <a16:creationId xmlns:a16="http://schemas.microsoft.com/office/drawing/2014/main" id="{5BCFA6D2-4BB5-7840-ABFB-EE70D219F7B6}"/>
              </a:ext>
            </a:extLst>
          </p:cNvPr>
          <p:cNvSpPr>
            <a:spLocks noChangeArrowheads="1" noTextEdit="1"/>
          </p:cNvSpPr>
          <p:nvPr>
            <p:ph type="sldImg"/>
          </p:nvPr>
        </p:nvSpPr>
        <p:spPr>
          <a:ln/>
        </p:spPr>
      </p:sp>
      <p:sp>
        <p:nvSpPr>
          <p:cNvPr id="188419" name="Rectangle 3">
            <a:extLst>
              <a:ext uri="{FF2B5EF4-FFF2-40B4-BE49-F238E27FC236}">
                <a16:creationId xmlns:a16="http://schemas.microsoft.com/office/drawing/2014/main" id="{0916270C-E03D-464C-92A4-A2D508D5AA78}"/>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FA2602-9E29-5444-97E6-8A0AF05E11FC}"/>
              </a:ext>
            </a:extLst>
          </p:cNvPr>
          <p:cNvSpPr>
            <a:spLocks noGrp="1" noChangeArrowheads="1"/>
          </p:cNvSpPr>
          <p:nvPr>
            <p:ph type="sldNum" sz="quarter" idx="5"/>
          </p:nvPr>
        </p:nvSpPr>
        <p:spPr>
          <a:ln/>
        </p:spPr>
        <p:txBody>
          <a:bodyPr/>
          <a:lstStyle/>
          <a:p>
            <a:fld id="{E25B8EE8-61CC-A045-8FB3-1EADA5096CE5}" type="slidenum">
              <a:rPr lang="de-DE" altLang="de-DE"/>
              <a:pPr/>
              <a:t>25</a:t>
            </a:fld>
            <a:endParaRPr lang="de-DE" altLang="de-DE"/>
          </a:p>
        </p:txBody>
      </p:sp>
      <p:sp>
        <p:nvSpPr>
          <p:cNvPr id="190466" name="Rectangle 2">
            <a:extLst>
              <a:ext uri="{FF2B5EF4-FFF2-40B4-BE49-F238E27FC236}">
                <a16:creationId xmlns:a16="http://schemas.microsoft.com/office/drawing/2014/main" id="{827E089B-7BAB-2A4F-9D39-AFF7B8EC0E6D}"/>
              </a:ext>
            </a:extLst>
          </p:cNvPr>
          <p:cNvSpPr>
            <a:spLocks noChangeArrowheads="1" noTextEdit="1"/>
          </p:cNvSpPr>
          <p:nvPr>
            <p:ph type="sldImg"/>
          </p:nvPr>
        </p:nvSpPr>
        <p:spPr>
          <a:ln/>
        </p:spPr>
      </p:sp>
      <p:sp>
        <p:nvSpPr>
          <p:cNvPr id="190467" name="Rectangle 3">
            <a:extLst>
              <a:ext uri="{FF2B5EF4-FFF2-40B4-BE49-F238E27FC236}">
                <a16:creationId xmlns:a16="http://schemas.microsoft.com/office/drawing/2014/main" id="{FD0A6204-3BC4-5044-85E0-2E477A8772AD}"/>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CE3B81-90B1-CF4A-905B-C2640F245DD0}"/>
              </a:ext>
            </a:extLst>
          </p:cNvPr>
          <p:cNvSpPr>
            <a:spLocks noGrp="1" noChangeArrowheads="1"/>
          </p:cNvSpPr>
          <p:nvPr>
            <p:ph type="sldNum" sz="quarter" idx="5"/>
          </p:nvPr>
        </p:nvSpPr>
        <p:spPr>
          <a:ln/>
        </p:spPr>
        <p:txBody>
          <a:bodyPr/>
          <a:lstStyle/>
          <a:p>
            <a:fld id="{B7B05738-E8CD-CE48-84D2-F951D81AB5F7}" type="slidenum">
              <a:rPr lang="de-DE" altLang="de-DE"/>
              <a:pPr/>
              <a:t>26</a:t>
            </a:fld>
            <a:endParaRPr lang="de-DE" altLang="de-DE"/>
          </a:p>
        </p:txBody>
      </p:sp>
      <p:sp>
        <p:nvSpPr>
          <p:cNvPr id="204802" name="Rectangle 2">
            <a:extLst>
              <a:ext uri="{FF2B5EF4-FFF2-40B4-BE49-F238E27FC236}">
                <a16:creationId xmlns:a16="http://schemas.microsoft.com/office/drawing/2014/main" id="{9063BA0F-A559-1641-A550-215542D34EFB}"/>
              </a:ext>
            </a:extLst>
          </p:cNvPr>
          <p:cNvSpPr>
            <a:spLocks noChangeArrowheads="1" noTextEdit="1"/>
          </p:cNvSpPr>
          <p:nvPr>
            <p:ph type="sldImg"/>
          </p:nvPr>
        </p:nvSpPr>
        <p:spPr>
          <a:ln/>
        </p:spPr>
      </p:sp>
      <p:sp>
        <p:nvSpPr>
          <p:cNvPr id="204803" name="Rectangle 3">
            <a:extLst>
              <a:ext uri="{FF2B5EF4-FFF2-40B4-BE49-F238E27FC236}">
                <a16:creationId xmlns:a16="http://schemas.microsoft.com/office/drawing/2014/main" id="{1C91154A-1291-0C48-B435-0ECACD487A6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37A121-3387-D346-A94F-A82D95B4A8A9}"/>
              </a:ext>
            </a:extLst>
          </p:cNvPr>
          <p:cNvSpPr>
            <a:spLocks noGrp="1" noChangeArrowheads="1"/>
          </p:cNvSpPr>
          <p:nvPr>
            <p:ph type="sldNum" sz="quarter" idx="5"/>
          </p:nvPr>
        </p:nvSpPr>
        <p:spPr>
          <a:ln/>
        </p:spPr>
        <p:txBody>
          <a:bodyPr/>
          <a:lstStyle/>
          <a:p>
            <a:fld id="{62FA2C9D-5C33-5A47-8846-11AF85C5C3A8}" type="slidenum">
              <a:rPr lang="de-DE" altLang="de-DE"/>
              <a:pPr/>
              <a:t>27</a:t>
            </a:fld>
            <a:endParaRPr lang="de-DE" altLang="de-DE"/>
          </a:p>
        </p:txBody>
      </p:sp>
      <p:sp>
        <p:nvSpPr>
          <p:cNvPr id="182274" name="Rectangle 2">
            <a:extLst>
              <a:ext uri="{FF2B5EF4-FFF2-40B4-BE49-F238E27FC236}">
                <a16:creationId xmlns:a16="http://schemas.microsoft.com/office/drawing/2014/main" id="{D65A2123-D668-134A-B1C9-9D84BCE5AC16}"/>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3F223617-2DC8-0545-AA87-5676EAE0F2B9}"/>
              </a:ext>
            </a:extLst>
          </p:cNvPr>
          <p:cNvSpPr>
            <a:spLocks noGrp="1" noChangeArrowheads="1"/>
          </p:cNvSpPr>
          <p:nvPr>
            <p:ph type="body" idx="1"/>
          </p:nvPr>
        </p:nvSpPr>
        <p:spPr/>
        <p:txBody>
          <a:bodyPr/>
          <a:lstStyle/>
          <a:p>
            <a:endParaRPr lang="de-DE" altLang="de-DE"/>
          </a:p>
          <a:p>
            <a:r>
              <a:rPr lang="de-DE" altLang="de-DE"/>
              <a:t>Spitzenunis setzen viele Randbedingungen voraus</a:t>
            </a:r>
          </a:p>
          <a:p>
            <a:r>
              <a:rPr lang="de-DE" altLang="de-DE"/>
              <a:t>viele sind bei uns nicht erfüllt</a:t>
            </a:r>
          </a:p>
          <a:p>
            <a:endParaRPr lang="de-DE" altLang="de-DE"/>
          </a:p>
          <a:p>
            <a:r>
              <a:rPr lang="de-DE" altLang="de-DE"/>
              <a:t>dennoch etliche Fakultäten Spitze</a:t>
            </a:r>
          </a:p>
          <a:p>
            <a:endParaRPr lang="de-DE" altLang="de-DE"/>
          </a:p>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B8984D-AB0C-AB42-B7D8-B30981F691F7}"/>
              </a:ext>
            </a:extLst>
          </p:cNvPr>
          <p:cNvSpPr>
            <a:spLocks noGrp="1" noChangeArrowheads="1"/>
          </p:cNvSpPr>
          <p:nvPr>
            <p:ph type="sldNum" sz="quarter" idx="5"/>
          </p:nvPr>
        </p:nvSpPr>
        <p:spPr>
          <a:ln/>
        </p:spPr>
        <p:txBody>
          <a:bodyPr/>
          <a:lstStyle/>
          <a:p>
            <a:fld id="{811A85C3-E772-954E-9684-6D1D34A2DA69}" type="slidenum">
              <a:rPr lang="de-DE" altLang="de-DE"/>
              <a:pPr/>
              <a:t>3</a:t>
            </a:fld>
            <a:endParaRPr lang="de-DE" altLang="de-DE"/>
          </a:p>
        </p:txBody>
      </p:sp>
      <p:sp>
        <p:nvSpPr>
          <p:cNvPr id="192514" name="Rectangle 2">
            <a:extLst>
              <a:ext uri="{FF2B5EF4-FFF2-40B4-BE49-F238E27FC236}">
                <a16:creationId xmlns:a16="http://schemas.microsoft.com/office/drawing/2014/main" id="{D44369ED-5282-0B4A-9734-2C12D6E81E1E}"/>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5DB169A4-7136-804E-BA5B-85083AF58621}"/>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6C5D91-87F6-2646-8E5B-83064EF89AA2}"/>
              </a:ext>
            </a:extLst>
          </p:cNvPr>
          <p:cNvSpPr>
            <a:spLocks noGrp="1" noChangeArrowheads="1"/>
          </p:cNvSpPr>
          <p:nvPr>
            <p:ph type="sldNum" sz="quarter" idx="5"/>
          </p:nvPr>
        </p:nvSpPr>
        <p:spPr>
          <a:ln/>
        </p:spPr>
        <p:txBody>
          <a:bodyPr/>
          <a:lstStyle/>
          <a:p>
            <a:fld id="{BE3EB5EC-322E-104C-8381-DEB9C8EC061B}" type="slidenum">
              <a:rPr lang="de-DE" altLang="de-DE"/>
              <a:pPr/>
              <a:t>4</a:t>
            </a:fld>
            <a:endParaRPr lang="de-DE" altLang="de-DE"/>
          </a:p>
        </p:txBody>
      </p:sp>
      <p:sp>
        <p:nvSpPr>
          <p:cNvPr id="139266" name="Rectangle 1026">
            <a:extLst>
              <a:ext uri="{FF2B5EF4-FFF2-40B4-BE49-F238E27FC236}">
                <a16:creationId xmlns:a16="http://schemas.microsoft.com/office/drawing/2014/main" id="{C72B3AF8-E45E-E24F-B367-252415FE94B1}"/>
              </a:ext>
            </a:extLst>
          </p:cNvPr>
          <p:cNvSpPr>
            <a:spLocks noChangeArrowheads="1" noTextEdit="1"/>
          </p:cNvSpPr>
          <p:nvPr>
            <p:ph type="sldImg"/>
          </p:nvPr>
        </p:nvSpPr>
        <p:spPr>
          <a:ln/>
        </p:spPr>
      </p:sp>
      <p:sp>
        <p:nvSpPr>
          <p:cNvPr id="139267" name="Rectangle 1027">
            <a:extLst>
              <a:ext uri="{FF2B5EF4-FFF2-40B4-BE49-F238E27FC236}">
                <a16:creationId xmlns:a16="http://schemas.microsoft.com/office/drawing/2014/main" id="{33D6F907-7A7B-BA4A-A898-F3B588419EEE}"/>
              </a:ext>
            </a:extLst>
          </p:cNvPr>
          <p:cNvSpPr>
            <a:spLocks noGrp="1" noChangeArrowheads="1"/>
          </p:cNvSpPr>
          <p:nvPr>
            <p:ph type="body" idx="1"/>
          </p:nvPr>
        </p:nvSpPr>
        <p:spPr/>
        <p:txBody>
          <a:bodyPr/>
          <a:lstStyle/>
          <a:p>
            <a:r>
              <a:rPr lang="de-DE" altLang="de-DE" b="1"/>
              <a:t>Um Wissenschaftler</a:t>
            </a:r>
            <a:r>
              <a:rPr lang="de-DE" altLang="de-DE"/>
              <a:t>: nur soviel: wenn Frau Bulmahn sich darum sorgt, deutsche Spitzenwissenschaftler wieder nach Deutschland zu holen, dann ist der Ansatz bereits provinziell: wir müßten die Weltspitzenwissenschaftler nach Deutschland holen.</a:t>
            </a:r>
          </a:p>
          <a:p>
            <a:r>
              <a:rPr lang="de-DE" altLang="de-DE"/>
              <a:t>Es mag sein, dass darunter auch einige Deutsche sind. </a:t>
            </a:r>
          </a:p>
          <a:p>
            <a:endParaRPr lang="de-DE" altLang="de-DE"/>
          </a:p>
          <a:p>
            <a:r>
              <a:rPr lang="de-DE" altLang="de-DE" b="1"/>
              <a:t>Um Forschungsgelder</a:t>
            </a:r>
            <a:r>
              <a:rPr lang="de-DE" altLang="de-DE"/>
              <a:t>: System DFG grundsätzlich gut. Frage, ob genug Geld und Frage, ob zuviel in außeruniversitäre Forschungseinrichtungen</a:t>
            </a:r>
          </a:p>
          <a:p>
            <a:endParaRPr lang="de-DE" altLang="de-DE"/>
          </a:p>
          <a:p>
            <a:r>
              <a:rPr lang="de-DE" altLang="de-DE" b="1"/>
              <a:t>Um Studenten</a:t>
            </a:r>
            <a:r>
              <a:rPr lang="de-DE" altLang="de-DE"/>
              <a:t>:nächste Folie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EB474D-C391-174E-89E3-6F97A2A79CA3}"/>
              </a:ext>
            </a:extLst>
          </p:cNvPr>
          <p:cNvSpPr>
            <a:spLocks noGrp="1" noChangeArrowheads="1"/>
          </p:cNvSpPr>
          <p:nvPr>
            <p:ph type="sldNum" sz="quarter" idx="5"/>
          </p:nvPr>
        </p:nvSpPr>
        <p:spPr>
          <a:ln/>
        </p:spPr>
        <p:txBody>
          <a:bodyPr/>
          <a:lstStyle/>
          <a:p>
            <a:fld id="{62187C49-3D88-6641-87E4-916FB2484F59}" type="slidenum">
              <a:rPr lang="de-DE" altLang="de-DE"/>
              <a:pPr/>
              <a:t>5</a:t>
            </a:fld>
            <a:endParaRPr lang="de-DE" altLang="de-DE"/>
          </a:p>
        </p:txBody>
      </p:sp>
      <p:sp>
        <p:nvSpPr>
          <p:cNvPr id="143362" name="Rectangle 2050">
            <a:extLst>
              <a:ext uri="{FF2B5EF4-FFF2-40B4-BE49-F238E27FC236}">
                <a16:creationId xmlns:a16="http://schemas.microsoft.com/office/drawing/2014/main" id="{57B6779A-704B-CB49-9F1A-48AC9840A33E}"/>
              </a:ext>
            </a:extLst>
          </p:cNvPr>
          <p:cNvSpPr>
            <a:spLocks noChangeArrowheads="1" noTextEdit="1"/>
          </p:cNvSpPr>
          <p:nvPr>
            <p:ph type="sldImg"/>
          </p:nvPr>
        </p:nvSpPr>
        <p:spPr>
          <a:ln/>
        </p:spPr>
      </p:sp>
      <p:sp>
        <p:nvSpPr>
          <p:cNvPr id="143363" name="Rectangle 2051">
            <a:extLst>
              <a:ext uri="{FF2B5EF4-FFF2-40B4-BE49-F238E27FC236}">
                <a16:creationId xmlns:a16="http://schemas.microsoft.com/office/drawing/2014/main" id="{96D5FEE0-87E0-3246-AA0B-D616B1E1527C}"/>
              </a:ext>
            </a:extLst>
          </p:cNvPr>
          <p:cNvSpPr>
            <a:spLocks noGrp="1" noChangeArrowheads="1"/>
          </p:cNvSpPr>
          <p:nvPr>
            <p:ph type="body" idx="1"/>
          </p:nvPr>
        </p:nvSpPr>
        <p:spPr/>
        <p:txBody>
          <a:bodyPr/>
          <a:lstStyle/>
          <a:p>
            <a:r>
              <a:rPr lang="de-DE" altLang="de-DE"/>
              <a:t>Stanford sucht </a:t>
            </a:r>
            <a:r>
              <a:rPr lang="de-DE" altLang="de-DE" b="1"/>
              <a:t>intellektuell wißbegierige</a:t>
            </a:r>
            <a:r>
              <a:rPr lang="de-DE" altLang="de-DE"/>
              <a:t> Studenten, die ihr Studium mit</a:t>
            </a:r>
          </a:p>
          <a:p>
            <a:r>
              <a:rPr lang="de-DE" altLang="de-DE"/>
              <a:t>mit </a:t>
            </a:r>
            <a:r>
              <a:rPr lang="de-DE" altLang="de-DE" b="1"/>
              <a:t>geistiger und charakterlicher Kraft</a:t>
            </a:r>
            <a:r>
              <a:rPr lang="de-DE" altLang="de-DE"/>
              <a:t> verfolgen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014218-0725-894C-BE94-74EBF3072317}"/>
              </a:ext>
            </a:extLst>
          </p:cNvPr>
          <p:cNvSpPr>
            <a:spLocks noGrp="1" noChangeArrowheads="1"/>
          </p:cNvSpPr>
          <p:nvPr>
            <p:ph type="sldNum" sz="quarter" idx="5"/>
          </p:nvPr>
        </p:nvSpPr>
        <p:spPr>
          <a:ln/>
        </p:spPr>
        <p:txBody>
          <a:bodyPr/>
          <a:lstStyle/>
          <a:p>
            <a:fld id="{A251647B-58D7-EC43-9E35-DBE8BB92E415}" type="slidenum">
              <a:rPr lang="de-DE" altLang="de-DE"/>
              <a:pPr/>
              <a:t>6</a:t>
            </a:fld>
            <a:endParaRPr lang="de-DE" altLang="de-DE"/>
          </a:p>
        </p:txBody>
      </p:sp>
      <p:sp>
        <p:nvSpPr>
          <p:cNvPr id="145410" name="Rectangle 2050">
            <a:extLst>
              <a:ext uri="{FF2B5EF4-FFF2-40B4-BE49-F238E27FC236}">
                <a16:creationId xmlns:a16="http://schemas.microsoft.com/office/drawing/2014/main" id="{0FFA15C3-4191-0C4F-9FBA-4D8558F3CFFE}"/>
              </a:ext>
            </a:extLst>
          </p:cNvPr>
          <p:cNvSpPr>
            <a:spLocks noChangeArrowheads="1" noTextEdit="1"/>
          </p:cNvSpPr>
          <p:nvPr>
            <p:ph type="sldImg"/>
          </p:nvPr>
        </p:nvSpPr>
        <p:spPr>
          <a:ln/>
        </p:spPr>
      </p:sp>
      <p:sp>
        <p:nvSpPr>
          <p:cNvPr id="145411" name="Rectangle 2051">
            <a:extLst>
              <a:ext uri="{FF2B5EF4-FFF2-40B4-BE49-F238E27FC236}">
                <a16:creationId xmlns:a16="http://schemas.microsoft.com/office/drawing/2014/main" id="{B1515EC9-F248-0C43-AA13-17EF2378583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0AF2C9-8577-1D41-979C-0A4160EA4ACE}"/>
              </a:ext>
            </a:extLst>
          </p:cNvPr>
          <p:cNvSpPr>
            <a:spLocks noGrp="1" noChangeArrowheads="1"/>
          </p:cNvSpPr>
          <p:nvPr>
            <p:ph type="sldNum" sz="quarter" idx="5"/>
          </p:nvPr>
        </p:nvSpPr>
        <p:spPr>
          <a:ln/>
        </p:spPr>
        <p:txBody>
          <a:bodyPr/>
          <a:lstStyle/>
          <a:p>
            <a:fld id="{FBF144BF-8D4B-E241-8550-ED67A5AC9521}" type="slidenum">
              <a:rPr lang="de-DE" altLang="de-DE"/>
              <a:pPr/>
              <a:t>7</a:t>
            </a:fld>
            <a:endParaRPr lang="de-DE" altLang="de-DE"/>
          </a:p>
        </p:txBody>
      </p:sp>
      <p:sp>
        <p:nvSpPr>
          <p:cNvPr id="147458" name="Rectangle 2050">
            <a:extLst>
              <a:ext uri="{FF2B5EF4-FFF2-40B4-BE49-F238E27FC236}">
                <a16:creationId xmlns:a16="http://schemas.microsoft.com/office/drawing/2014/main" id="{63822484-99A6-4B49-AC34-5698E4BBD535}"/>
              </a:ext>
            </a:extLst>
          </p:cNvPr>
          <p:cNvSpPr>
            <a:spLocks noChangeArrowheads="1" noTextEdit="1"/>
          </p:cNvSpPr>
          <p:nvPr>
            <p:ph type="sldImg"/>
          </p:nvPr>
        </p:nvSpPr>
        <p:spPr>
          <a:ln/>
        </p:spPr>
      </p:sp>
      <p:sp>
        <p:nvSpPr>
          <p:cNvPr id="147459" name="Rectangle 2051">
            <a:extLst>
              <a:ext uri="{FF2B5EF4-FFF2-40B4-BE49-F238E27FC236}">
                <a16:creationId xmlns:a16="http://schemas.microsoft.com/office/drawing/2014/main" id="{45BA5390-B547-2B41-B321-7ABDE52F3A51}"/>
              </a:ext>
            </a:extLst>
          </p:cNvPr>
          <p:cNvSpPr>
            <a:spLocks noGrp="1" noChangeArrowheads="1"/>
          </p:cNvSpPr>
          <p:nvPr>
            <p:ph type="body" idx="1"/>
          </p:nvPr>
        </p:nvSpPr>
        <p:spPr/>
        <p:txBody>
          <a:bodyPr/>
          <a:lstStyle/>
          <a:p>
            <a:r>
              <a:rPr lang="de-DE" altLang="de-DE">
                <a:latin typeface="Arial" panose="020B0604020202020204" pitchFamily="34" charset="0"/>
              </a:rPr>
              <a:t>beim Punkt "Ungleichheit zulassen" kann man auch darauf hinweisen,</a:t>
            </a:r>
          </a:p>
          <a:p>
            <a:r>
              <a:rPr lang="de-DE" altLang="de-DE">
                <a:latin typeface="Arial" panose="020B0604020202020204" pitchFamily="34" charset="0"/>
              </a:rPr>
              <a:t>dass es verschiedene Arten von Qualität und somit auch viele Möglichkeiten</a:t>
            </a:r>
          </a:p>
          <a:p>
            <a:r>
              <a:rPr lang="de-DE" altLang="de-DE">
                <a:latin typeface="Arial" panose="020B0604020202020204" pitchFamily="34" charset="0"/>
              </a:rPr>
              <a:t>gibt, Spitze zu sein (anwendungs-, forschungsorientiert ....) - dass also</a:t>
            </a:r>
          </a:p>
          <a:p>
            <a:r>
              <a:rPr lang="de-DE" altLang="de-DE">
                <a:latin typeface="Arial" panose="020B0604020202020204" pitchFamily="34" charset="0"/>
              </a:rPr>
              <a:t>mehr Diversität nicht unbedingt bedeutet, dass die Existenz von Spitzenunis</a:t>
            </a:r>
          </a:p>
          <a:p>
            <a:r>
              <a:rPr lang="de-DE" altLang="de-DE">
                <a:latin typeface="Arial" panose="020B0604020202020204" pitchFamily="34" charset="0"/>
              </a:rPr>
              <a:t>immer mit einer Masse schlechterer Unis erkauft wird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A55B2E-D1C6-4949-BE54-8D20CD07AC1C}"/>
              </a:ext>
            </a:extLst>
          </p:cNvPr>
          <p:cNvSpPr>
            <a:spLocks noGrp="1" noChangeArrowheads="1"/>
          </p:cNvSpPr>
          <p:nvPr>
            <p:ph type="sldNum" sz="quarter" idx="5"/>
          </p:nvPr>
        </p:nvSpPr>
        <p:spPr>
          <a:ln/>
        </p:spPr>
        <p:txBody>
          <a:bodyPr/>
          <a:lstStyle/>
          <a:p>
            <a:fld id="{40086238-04C4-0245-BD5E-C9F23019EEA4}" type="slidenum">
              <a:rPr lang="de-DE" altLang="de-DE"/>
              <a:pPr/>
              <a:t>8</a:t>
            </a:fld>
            <a:endParaRPr lang="de-DE" altLang="de-DE"/>
          </a:p>
        </p:txBody>
      </p:sp>
      <p:sp>
        <p:nvSpPr>
          <p:cNvPr id="196610" name="Rectangle 2">
            <a:extLst>
              <a:ext uri="{FF2B5EF4-FFF2-40B4-BE49-F238E27FC236}">
                <a16:creationId xmlns:a16="http://schemas.microsoft.com/office/drawing/2014/main" id="{8EDDF86F-3CA5-8D49-90B8-7DA27369A2C2}"/>
              </a:ext>
            </a:extLst>
          </p:cNvPr>
          <p:cNvSpPr>
            <a:spLocks noChangeArrowheads="1" noTextEdit="1"/>
          </p:cNvSpPr>
          <p:nvPr>
            <p:ph type="sldImg"/>
          </p:nvPr>
        </p:nvSpPr>
        <p:spPr>
          <a:ln/>
        </p:spPr>
      </p:sp>
      <p:sp>
        <p:nvSpPr>
          <p:cNvPr id="196611" name="Rectangle 3">
            <a:extLst>
              <a:ext uri="{FF2B5EF4-FFF2-40B4-BE49-F238E27FC236}">
                <a16:creationId xmlns:a16="http://schemas.microsoft.com/office/drawing/2014/main" id="{CCE27EAF-437F-614F-BB5E-C5BCBB9848F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885277-D76A-0E47-AA19-5FD0487A5041}"/>
              </a:ext>
            </a:extLst>
          </p:cNvPr>
          <p:cNvSpPr>
            <a:spLocks noGrp="1" noChangeArrowheads="1"/>
          </p:cNvSpPr>
          <p:nvPr>
            <p:ph type="sldNum" sz="quarter" idx="5"/>
          </p:nvPr>
        </p:nvSpPr>
        <p:spPr>
          <a:ln/>
        </p:spPr>
        <p:txBody>
          <a:bodyPr/>
          <a:lstStyle/>
          <a:p>
            <a:fld id="{D72AC069-ED4B-E044-B1D8-5A644D7F2CAB}" type="slidenum">
              <a:rPr lang="de-DE" altLang="de-DE"/>
              <a:pPr/>
              <a:t>9</a:t>
            </a:fld>
            <a:endParaRPr lang="de-DE" altLang="de-DE"/>
          </a:p>
        </p:txBody>
      </p:sp>
      <p:sp>
        <p:nvSpPr>
          <p:cNvPr id="149506" name="Rectangle 1026">
            <a:extLst>
              <a:ext uri="{FF2B5EF4-FFF2-40B4-BE49-F238E27FC236}">
                <a16:creationId xmlns:a16="http://schemas.microsoft.com/office/drawing/2014/main" id="{64093CF3-EB9B-0F4B-A545-8B1B451FE01F}"/>
              </a:ext>
            </a:extLst>
          </p:cNvPr>
          <p:cNvSpPr>
            <a:spLocks noChangeArrowheads="1" noTextEdit="1"/>
          </p:cNvSpPr>
          <p:nvPr>
            <p:ph type="sldImg"/>
          </p:nvPr>
        </p:nvSpPr>
        <p:spPr>
          <a:ln/>
        </p:spPr>
      </p:sp>
      <p:sp>
        <p:nvSpPr>
          <p:cNvPr id="149507" name="Rectangle 1027">
            <a:extLst>
              <a:ext uri="{FF2B5EF4-FFF2-40B4-BE49-F238E27FC236}">
                <a16:creationId xmlns:a16="http://schemas.microsoft.com/office/drawing/2014/main" id="{CAFF5F4D-3D91-504C-8A45-8EF7CFF0C2E2}"/>
              </a:ext>
            </a:extLst>
          </p:cNvPr>
          <p:cNvSpPr>
            <a:spLocks noGrp="1" noChangeArrowheads="1"/>
          </p:cNvSpPr>
          <p:nvPr>
            <p:ph type="body" idx="1"/>
          </p:nvPr>
        </p:nvSpPr>
        <p:spPr/>
        <p:txBody>
          <a:bodyPr/>
          <a:lstStyle/>
          <a:p>
            <a:r>
              <a:rPr lang="de-DE" altLang="de-DE">
                <a:latin typeface="Arial" panose="020B0604020202020204" pitchFamily="34" charset="0"/>
              </a:rPr>
              <a:t>Unter "profiliert" könnte man auch darauf eingehen, was das</a:t>
            </a:r>
          </a:p>
          <a:p>
            <a:r>
              <a:rPr lang="de-DE" altLang="de-DE">
                <a:latin typeface="Arial" panose="020B0604020202020204" pitchFamily="34" charset="0"/>
              </a:rPr>
              <a:t>spezielle Profil deutscher Unis im internationalen Vergleich ist</a:t>
            </a:r>
          </a:p>
          <a:p>
            <a:r>
              <a:rPr lang="de-DE" altLang="de-DE">
                <a:latin typeface="Arial" panose="020B0604020202020204" pitchFamily="34" charset="0"/>
              </a:rPr>
              <a:t>(wissenschaftliche Ausrichtung und Betonung der methodischen Grundlagen von</a:t>
            </a:r>
          </a:p>
          <a:p>
            <a:r>
              <a:rPr lang="de-DE" altLang="de-DE">
                <a:latin typeface="Arial" panose="020B0604020202020204" pitchFamily="34" charset="0"/>
              </a:rPr>
              <a:t>Anfang an (Grundstudium), grosser Detaillierungsgrad und exemplarische</a:t>
            </a:r>
          </a:p>
          <a:p>
            <a:r>
              <a:rPr lang="de-DE" altLang="de-DE">
                <a:latin typeface="Arial" panose="020B0604020202020204" pitchFamily="34" charset="0"/>
              </a:rPr>
              <a:t>Betrachtungsweise statt Überblick in den Geisteswissenschaften...)</a:t>
            </a:r>
          </a:p>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7C873-4379-714E-BF02-F0F9BF027D1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53B7B90-4C28-BD48-8062-ED8673CEA40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oliennummernplatzhalter 3">
            <a:extLst>
              <a:ext uri="{FF2B5EF4-FFF2-40B4-BE49-F238E27FC236}">
                <a16:creationId xmlns:a16="http://schemas.microsoft.com/office/drawing/2014/main" id="{07E86907-4B6C-C344-8548-6DB8C2463EFD}"/>
              </a:ext>
            </a:extLst>
          </p:cNvPr>
          <p:cNvSpPr>
            <a:spLocks noGrp="1"/>
          </p:cNvSpPr>
          <p:nvPr>
            <p:ph type="sldNum" sz="quarter" idx="10"/>
          </p:nvPr>
        </p:nvSpPr>
        <p:spPr/>
        <p:txBody>
          <a:bodyPr/>
          <a:lstStyle>
            <a:lvl1pPr>
              <a:defRPr/>
            </a:lvl1pPr>
          </a:lstStyle>
          <a:p>
            <a:fld id="{ED92FD70-A181-BC4E-93FC-8A0EB377EFE8}" type="slidenum">
              <a:rPr lang="en-US" altLang="de-DE"/>
              <a:pPr/>
              <a:t>‹Nr.›</a:t>
            </a:fld>
            <a:endParaRPr lang="en-US" altLang="de-DE" b="0"/>
          </a:p>
        </p:txBody>
      </p:sp>
    </p:spTree>
    <p:extLst>
      <p:ext uri="{BB962C8B-B14F-4D97-AF65-F5344CB8AC3E}">
        <p14:creationId xmlns:p14="http://schemas.microsoft.com/office/powerpoint/2010/main" val="9438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728BC-13C1-CF4D-B81D-974A61D0545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F0A21C5-B107-484D-BD71-84D1E68C9FE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E89E83AE-AA6D-CA4D-AF6D-96497973DE39}"/>
              </a:ext>
            </a:extLst>
          </p:cNvPr>
          <p:cNvSpPr>
            <a:spLocks noGrp="1"/>
          </p:cNvSpPr>
          <p:nvPr>
            <p:ph type="sldNum" sz="quarter" idx="10"/>
          </p:nvPr>
        </p:nvSpPr>
        <p:spPr/>
        <p:txBody>
          <a:bodyPr/>
          <a:lstStyle>
            <a:lvl1pPr>
              <a:defRPr/>
            </a:lvl1pPr>
          </a:lstStyle>
          <a:p>
            <a:fld id="{74B348A4-E98D-144F-9CBA-CC631C53328C}" type="slidenum">
              <a:rPr lang="en-US" altLang="de-DE"/>
              <a:pPr/>
              <a:t>‹Nr.›</a:t>
            </a:fld>
            <a:endParaRPr lang="en-US" altLang="de-DE" b="0"/>
          </a:p>
        </p:txBody>
      </p:sp>
    </p:spTree>
    <p:extLst>
      <p:ext uri="{BB962C8B-B14F-4D97-AF65-F5344CB8AC3E}">
        <p14:creationId xmlns:p14="http://schemas.microsoft.com/office/powerpoint/2010/main" val="15896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7E92070-15DD-3240-8CE0-C4F44B67ABE2}"/>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B0EB68D-8F77-1E49-8E8B-82206F7ACB90}"/>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B4EC50A6-D06F-5343-B421-BA72C2ACC0F1}"/>
              </a:ext>
            </a:extLst>
          </p:cNvPr>
          <p:cNvSpPr>
            <a:spLocks noGrp="1"/>
          </p:cNvSpPr>
          <p:nvPr>
            <p:ph type="sldNum" sz="quarter" idx="10"/>
          </p:nvPr>
        </p:nvSpPr>
        <p:spPr/>
        <p:txBody>
          <a:bodyPr/>
          <a:lstStyle>
            <a:lvl1pPr>
              <a:defRPr/>
            </a:lvl1pPr>
          </a:lstStyle>
          <a:p>
            <a:fld id="{B739A895-8591-3041-B93E-7E4FA31082B9}" type="slidenum">
              <a:rPr lang="en-US" altLang="de-DE"/>
              <a:pPr/>
              <a:t>‹Nr.›</a:t>
            </a:fld>
            <a:endParaRPr lang="en-US" altLang="de-DE" b="0"/>
          </a:p>
        </p:txBody>
      </p:sp>
    </p:spTree>
    <p:extLst>
      <p:ext uri="{BB962C8B-B14F-4D97-AF65-F5344CB8AC3E}">
        <p14:creationId xmlns:p14="http://schemas.microsoft.com/office/powerpoint/2010/main" val="140642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2C10F-5898-A943-815F-DC847B8A95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2DC010-6B2C-6A40-87F4-095D51DD6BE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E424F0DF-7BBE-5849-8460-E01A8CFA174B}"/>
              </a:ext>
            </a:extLst>
          </p:cNvPr>
          <p:cNvSpPr>
            <a:spLocks noGrp="1"/>
          </p:cNvSpPr>
          <p:nvPr>
            <p:ph type="sldNum" sz="quarter" idx="10"/>
          </p:nvPr>
        </p:nvSpPr>
        <p:spPr/>
        <p:txBody>
          <a:bodyPr/>
          <a:lstStyle>
            <a:lvl1pPr>
              <a:defRPr/>
            </a:lvl1pPr>
          </a:lstStyle>
          <a:p>
            <a:fld id="{86C9CEC2-FE44-2142-A9BB-57CE2937F143}" type="slidenum">
              <a:rPr lang="en-US" altLang="de-DE"/>
              <a:pPr/>
              <a:t>‹Nr.›</a:t>
            </a:fld>
            <a:endParaRPr lang="en-US" altLang="de-DE" b="0"/>
          </a:p>
        </p:txBody>
      </p:sp>
    </p:spTree>
    <p:extLst>
      <p:ext uri="{BB962C8B-B14F-4D97-AF65-F5344CB8AC3E}">
        <p14:creationId xmlns:p14="http://schemas.microsoft.com/office/powerpoint/2010/main" val="252094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32948-D1B8-C44E-AF05-D211E53E2BA5}"/>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58953FA-3CF3-A84D-AB85-8829998E09F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oliennummernplatzhalter 3">
            <a:extLst>
              <a:ext uri="{FF2B5EF4-FFF2-40B4-BE49-F238E27FC236}">
                <a16:creationId xmlns:a16="http://schemas.microsoft.com/office/drawing/2014/main" id="{0117E73E-1A10-E148-9DED-5488176046FB}"/>
              </a:ext>
            </a:extLst>
          </p:cNvPr>
          <p:cNvSpPr>
            <a:spLocks noGrp="1"/>
          </p:cNvSpPr>
          <p:nvPr>
            <p:ph type="sldNum" sz="quarter" idx="10"/>
          </p:nvPr>
        </p:nvSpPr>
        <p:spPr/>
        <p:txBody>
          <a:bodyPr/>
          <a:lstStyle>
            <a:lvl1pPr>
              <a:defRPr/>
            </a:lvl1pPr>
          </a:lstStyle>
          <a:p>
            <a:fld id="{15B35672-ACAB-4748-BC8F-B4E4C6A499EF}" type="slidenum">
              <a:rPr lang="en-US" altLang="de-DE"/>
              <a:pPr/>
              <a:t>‹Nr.›</a:t>
            </a:fld>
            <a:endParaRPr lang="en-US" altLang="de-DE" b="0"/>
          </a:p>
        </p:txBody>
      </p:sp>
    </p:spTree>
    <p:extLst>
      <p:ext uri="{BB962C8B-B14F-4D97-AF65-F5344CB8AC3E}">
        <p14:creationId xmlns:p14="http://schemas.microsoft.com/office/powerpoint/2010/main" val="138918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A6B43-8F30-D54D-BEB1-40DF1B15BC9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DC82CFD-0271-5A43-82CD-0143889F5D80}"/>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FF3422E-2CCE-9C4A-94D0-F3DA56EABDE0}"/>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a:extLst>
              <a:ext uri="{FF2B5EF4-FFF2-40B4-BE49-F238E27FC236}">
                <a16:creationId xmlns:a16="http://schemas.microsoft.com/office/drawing/2014/main" id="{5F6511F0-C2BD-9543-BFCE-60662B8ACDF9}"/>
              </a:ext>
            </a:extLst>
          </p:cNvPr>
          <p:cNvSpPr>
            <a:spLocks noGrp="1"/>
          </p:cNvSpPr>
          <p:nvPr>
            <p:ph type="sldNum" sz="quarter" idx="10"/>
          </p:nvPr>
        </p:nvSpPr>
        <p:spPr/>
        <p:txBody>
          <a:bodyPr/>
          <a:lstStyle>
            <a:lvl1pPr>
              <a:defRPr/>
            </a:lvl1pPr>
          </a:lstStyle>
          <a:p>
            <a:fld id="{0D5B1E79-8499-404A-831B-77B70667EF71}" type="slidenum">
              <a:rPr lang="en-US" altLang="de-DE"/>
              <a:pPr/>
              <a:t>‹Nr.›</a:t>
            </a:fld>
            <a:endParaRPr lang="en-US" altLang="de-DE" b="0"/>
          </a:p>
        </p:txBody>
      </p:sp>
    </p:spTree>
    <p:extLst>
      <p:ext uri="{BB962C8B-B14F-4D97-AF65-F5344CB8AC3E}">
        <p14:creationId xmlns:p14="http://schemas.microsoft.com/office/powerpoint/2010/main" val="175964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5EDCD-6B84-6645-B4AE-27290B01A724}"/>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7B656D8-1263-D94F-B20A-C07C2002B5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CA420FA-9BF1-BB40-A161-884F1FF71FE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3A90EBB-71E4-0A41-8F55-8DF3AED1A9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1A753FA-7E3C-7B4D-B92B-77C856A4B69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0F056289-09DE-AB40-BCF4-CA1B2F5EC496}"/>
              </a:ext>
            </a:extLst>
          </p:cNvPr>
          <p:cNvSpPr>
            <a:spLocks noGrp="1"/>
          </p:cNvSpPr>
          <p:nvPr>
            <p:ph type="sldNum" sz="quarter" idx="10"/>
          </p:nvPr>
        </p:nvSpPr>
        <p:spPr/>
        <p:txBody>
          <a:bodyPr/>
          <a:lstStyle>
            <a:lvl1pPr>
              <a:defRPr/>
            </a:lvl1pPr>
          </a:lstStyle>
          <a:p>
            <a:fld id="{7ED878A8-C150-9345-9F92-6CAEACAB4515}" type="slidenum">
              <a:rPr lang="en-US" altLang="de-DE"/>
              <a:pPr/>
              <a:t>‹Nr.›</a:t>
            </a:fld>
            <a:endParaRPr lang="en-US" altLang="de-DE" b="0"/>
          </a:p>
        </p:txBody>
      </p:sp>
    </p:spTree>
    <p:extLst>
      <p:ext uri="{BB962C8B-B14F-4D97-AF65-F5344CB8AC3E}">
        <p14:creationId xmlns:p14="http://schemas.microsoft.com/office/powerpoint/2010/main" val="112193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1E846-ED55-2F4F-8D96-11B50E141A0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3A209DA-E6CE-F342-B3AC-E86791588199}"/>
              </a:ext>
            </a:extLst>
          </p:cNvPr>
          <p:cNvSpPr>
            <a:spLocks noGrp="1"/>
          </p:cNvSpPr>
          <p:nvPr>
            <p:ph type="sldNum" sz="quarter" idx="10"/>
          </p:nvPr>
        </p:nvSpPr>
        <p:spPr/>
        <p:txBody>
          <a:bodyPr/>
          <a:lstStyle>
            <a:lvl1pPr>
              <a:defRPr/>
            </a:lvl1pPr>
          </a:lstStyle>
          <a:p>
            <a:fld id="{5C56848F-79A8-084D-8335-181665FA90A1}" type="slidenum">
              <a:rPr lang="en-US" altLang="de-DE"/>
              <a:pPr/>
              <a:t>‹Nr.›</a:t>
            </a:fld>
            <a:endParaRPr lang="en-US" altLang="de-DE" b="0"/>
          </a:p>
        </p:txBody>
      </p:sp>
    </p:spTree>
    <p:extLst>
      <p:ext uri="{BB962C8B-B14F-4D97-AF65-F5344CB8AC3E}">
        <p14:creationId xmlns:p14="http://schemas.microsoft.com/office/powerpoint/2010/main" val="167295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F9FBD33-85A1-DE44-BF27-6D410A05CA30}"/>
              </a:ext>
            </a:extLst>
          </p:cNvPr>
          <p:cNvSpPr>
            <a:spLocks noGrp="1"/>
          </p:cNvSpPr>
          <p:nvPr>
            <p:ph type="sldNum" sz="quarter" idx="10"/>
          </p:nvPr>
        </p:nvSpPr>
        <p:spPr/>
        <p:txBody>
          <a:bodyPr/>
          <a:lstStyle>
            <a:lvl1pPr>
              <a:defRPr/>
            </a:lvl1pPr>
          </a:lstStyle>
          <a:p>
            <a:fld id="{F0EE4906-7708-0F48-B2EC-C19F2C757E88}" type="slidenum">
              <a:rPr lang="en-US" altLang="de-DE"/>
              <a:pPr/>
              <a:t>‹Nr.›</a:t>
            </a:fld>
            <a:endParaRPr lang="en-US" altLang="de-DE" b="0"/>
          </a:p>
        </p:txBody>
      </p:sp>
    </p:spTree>
    <p:extLst>
      <p:ext uri="{BB962C8B-B14F-4D97-AF65-F5344CB8AC3E}">
        <p14:creationId xmlns:p14="http://schemas.microsoft.com/office/powerpoint/2010/main" val="250410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958C9-7BE1-E047-A9BF-8765FDF9F84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474EBBE-B99F-DD49-98A2-D2ED3438D70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86C9593-B4DF-2D45-A1B5-E11948B5AA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oliennummernplatzhalter 4">
            <a:extLst>
              <a:ext uri="{FF2B5EF4-FFF2-40B4-BE49-F238E27FC236}">
                <a16:creationId xmlns:a16="http://schemas.microsoft.com/office/drawing/2014/main" id="{E2DD6695-E56B-AC4F-8506-4AE96621757A}"/>
              </a:ext>
            </a:extLst>
          </p:cNvPr>
          <p:cNvSpPr>
            <a:spLocks noGrp="1"/>
          </p:cNvSpPr>
          <p:nvPr>
            <p:ph type="sldNum" sz="quarter" idx="10"/>
          </p:nvPr>
        </p:nvSpPr>
        <p:spPr/>
        <p:txBody>
          <a:bodyPr/>
          <a:lstStyle>
            <a:lvl1pPr>
              <a:defRPr/>
            </a:lvl1pPr>
          </a:lstStyle>
          <a:p>
            <a:fld id="{1518FE91-CA9D-8E4B-942F-CA7A4675FE50}" type="slidenum">
              <a:rPr lang="en-US" altLang="de-DE"/>
              <a:pPr/>
              <a:t>‹Nr.›</a:t>
            </a:fld>
            <a:endParaRPr lang="en-US" altLang="de-DE" b="0"/>
          </a:p>
        </p:txBody>
      </p:sp>
    </p:spTree>
    <p:extLst>
      <p:ext uri="{BB962C8B-B14F-4D97-AF65-F5344CB8AC3E}">
        <p14:creationId xmlns:p14="http://schemas.microsoft.com/office/powerpoint/2010/main" val="169220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86F57-6BFC-DA44-B5E2-0AC8EF999785}"/>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47A0368-55D9-F24A-A713-D2C219D24A8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1C6F389-709C-CF41-AACE-FB61CFCF1B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oliennummernplatzhalter 4">
            <a:extLst>
              <a:ext uri="{FF2B5EF4-FFF2-40B4-BE49-F238E27FC236}">
                <a16:creationId xmlns:a16="http://schemas.microsoft.com/office/drawing/2014/main" id="{B58964C8-4B83-B848-AB16-97387226F0CB}"/>
              </a:ext>
            </a:extLst>
          </p:cNvPr>
          <p:cNvSpPr>
            <a:spLocks noGrp="1"/>
          </p:cNvSpPr>
          <p:nvPr>
            <p:ph type="sldNum" sz="quarter" idx="10"/>
          </p:nvPr>
        </p:nvSpPr>
        <p:spPr/>
        <p:txBody>
          <a:bodyPr/>
          <a:lstStyle>
            <a:lvl1pPr>
              <a:defRPr/>
            </a:lvl1pPr>
          </a:lstStyle>
          <a:p>
            <a:fld id="{ADDE26AA-393B-F142-9D7F-6AE5CFE74655}" type="slidenum">
              <a:rPr lang="en-US" altLang="de-DE"/>
              <a:pPr/>
              <a:t>‹Nr.›</a:t>
            </a:fld>
            <a:endParaRPr lang="en-US" altLang="de-DE" b="0"/>
          </a:p>
        </p:txBody>
      </p:sp>
    </p:spTree>
    <p:extLst>
      <p:ext uri="{BB962C8B-B14F-4D97-AF65-F5344CB8AC3E}">
        <p14:creationId xmlns:p14="http://schemas.microsoft.com/office/powerpoint/2010/main" val="295367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606F0FE2-82D5-9741-B6B8-1012A6491DA6}"/>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1CFB2149-6DA6-FF47-A0D2-44894059C5C7}"/>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42893236-AC75-FA42-BDB4-14E631BD99BF}"/>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32" name="Rectangle 8">
            <a:extLst>
              <a:ext uri="{FF2B5EF4-FFF2-40B4-BE49-F238E27FC236}">
                <a16:creationId xmlns:a16="http://schemas.microsoft.com/office/drawing/2014/main" id="{8B87C044-BE82-9545-81D2-F82AC3D69903}"/>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29C4A3D5-9FA1-DF41-88B3-00D6C636056E}"/>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3C4135DA-FEE9-4A4A-A1A4-4C40FE413B92}" type="slidenum">
              <a:rPr lang="en-US" altLang="de-DE"/>
              <a:pPr/>
              <a:t>‹Nr.›</a:t>
            </a:fld>
            <a:endParaRPr lang="en-US" altLang="de-DE" b="0"/>
          </a:p>
        </p:txBody>
      </p:sp>
      <p:sp>
        <p:nvSpPr>
          <p:cNvPr id="1039" name="Text Box 15">
            <a:extLst>
              <a:ext uri="{FF2B5EF4-FFF2-40B4-BE49-F238E27FC236}">
                <a16:creationId xmlns:a16="http://schemas.microsoft.com/office/drawing/2014/main" id="{DDDD5577-CC36-9F4F-8C8F-B35EFDA7743C}"/>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1F8E3D21-D6ED-B34E-BF78-C44D80A51478}"/>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 Box 17">
            <a:extLst>
              <a:ext uri="{FF2B5EF4-FFF2-40B4-BE49-F238E27FC236}">
                <a16:creationId xmlns:a16="http://schemas.microsoft.com/office/drawing/2014/main" id="{B77475CF-F34C-B44C-816D-1E00854B1A64}"/>
              </a:ext>
            </a:extLst>
          </p:cNvPr>
          <p:cNvSpPr txBox="1">
            <a:spLocks noChangeArrowheads="1"/>
          </p:cNvSpPr>
          <p:nvPr/>
        </p:nvSpPr>
        <p:spPr bwMode="auto">
          <a:xfrm>
            <a:off x="0" y="6553200"/>
            <a:ext cx="8953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altLang="de-DE" sz="1400" b="1"/>
              <a:t>12. 11. 01</a:t>
            </a:r>
            <a:endParaRPr lang="de-DE" altLang="de-D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5.e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oleObject" Target="../embeddings/oleObject4.bin"/><Relationship Id="rId5" Type="http://schemas.openxmlformats.org/officeDocument/2006/relationships/image" Target="../media/image2.emf"/><Relationship Id="rId15" Type="http://schemas.openxmlformats.org/officeDocument/2006/relationships/oleObject" Target="../embeddings/oleObject6.bin"/><Relationship Id="rId10" Type="http://schemas.openxmlformats.org/officeDocument/2006/relationships/image" Target="../media/image4.emf"/><Relationship Id="rId19" Type="http://schemas.openxmlformats.org/officeDocument/2006/relationships/oleObject" Target="../embeddings/oleObject8.bin"/><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27.bin"/><Relationship Id="rId18" Type="http://schemas.openxmlformats.org/officeDocument/2006/relationships/image" Target="../media/image8.emf"/><Relationship Id="rId3" Type="http://schemas.openxmlformats.org/officeDocument/2006/relationships/notesSlide" Target="../notesSlides/notesSlide11.xml"/><Relationship Id="rId7" Type="http://schemas.openxmlformats.org/officeDocument/2006/relationships/oleObject" Target="../embeddings/oleObject24.bin"/><Relationship Id="rId12" Type="http://schemas.openxmlformats.org/officeDocument/2006/relationships/image" Target="../media/image5.emf"/><Relationship Id="rId17" Type="http://schemas.openxmlformats.org/officeDocument/2006/relationships/oleObject" Target="../embeddings/oleObject29.bin"/><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vmlDrawing" Target="../drawings/vmlDrawing11.vml"/><Relationship Id="rId6" Type="http://schemas.openxmlformats.org/officeDocument/2006/relationships/image" Target="../media/image10.jpeg"/><Relationship Id="rId11" Type="http://schemas.openxmlformats.org/officeDocument/2006/relationships/oleObject" Target="../embeddings/oleObject26.bin"/><Relationship Id="rId5" Type="http://schemas.openxmlformats.org/officeDocument/2006/relationships/image" Target="../media/image2.emf"/><Relationship Id="rId15" Type="http://schemas.openxmlformats.org/officeDocument/2006/relationships/oleObject" Target="../embeddings/oleObject28.bin"/><Relationship Id="rId10" Type="http://schemas.openxmlformats.org/officeDocument/2006/relationships/image" Target="../media/image4.emf"/><Relationship Id="rId19" Type="http://schemas.openxmlformats.org/officeDocument/2006/relationships/oleObject" Target="../embeddings/oleObject30.bin"/><Relationship Id="rId4" Type="http://schemas.openxmlformats.org/officeDocument/2006/relationships/oleObject" Target="../embeddings/oleObject1.bin"/><Relationship Id="rId9" Type="http://schemas.openxmlformats.org/officeDocument/2006/relationships/oleObject" Target="../embeddings/oleObject25.bin"/><Relationship Id="rId1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31.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3.xml"/><Relationship Id="rId7"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33.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34.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38.bin"/><Relationship Id="rId18" Type="http://schemas.openxmlformats.org/officeDocument/2006/relationships/image" Target="../media/image8.emf"/><Relationship Id="rId3" Type="http://schemas.openxmlformats.org/officeDocument/2006/relationships/notesSlide" Target="../notesSlides/notesSlide17.xml"/><Relationship Id="rId7" Type="http://schemas.openxmlformats.org/officeDocument/2006/relationships/oleObject" Target="../embeddings/oleObject35.bin"/><Relationship Id="rId12" Type="http://schemas.openxmlformats.org/officeDocument/2006/relationships/image" Target="../media/image5.emf"/><Relationship Id="rId17" Type="http://schemas.openxmlformats.org/officeDocument/2006/relationships/oleObject" Target="../embeddings/oleObject40.bin"/><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vmlDrawing" Target="../drawings/vmlDrawing17.vml"/><Relationship Id="rId6" Type="http://schemas.openxmlformats.org/officeDocument/2006/relationships/image" Target="../media/image10.jpeg"/><Relationship Id="rId11" Type="http://schemas.openxmlformats.org/officeDocument/2006/relationships/oleObject" Target="../embeddings/oleObject37.bin"/><Relationship Id="rId5" Type="http://schemas.openxmlformats.org/officeDocument/2006/relationships/image" Target="../media/image2.emf"/><Relationship Id="rId15" Type="http://schemas.openxmlformats.org/officeDocument/2006/relationships/oleObject" Target="../embeddings/oleObject39.bin"/><Relationship Id="rId10" Type="http://schemas.openxmlformats.org/officeDocument/2006/relationships/image" Target="../media/image4.emf"/><Relationship Id="rId19" Type="http://schemas.openxmlformats.org/officeDocument/2006/relationships/oleObject" Target="../embeddings/oleObject41.bin"/><Relationship Id="rId4" Type="http://schemas.openxmlformats.org/officeDocument/2006/relationships/oleObject" Target="../embeddings/oleObject1.bin"/><Relationship Id="rId9" Type="http://schemas.openxmlformats.org/officeDocument/2006/relationships/oleObject" Target="../embeddings/oleObject36.bin"/><Relationship Id="rId1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4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7.bin"/><Relationship Id="rId18" Type="http://schemas.openxmlformats.org/officeDocument/2006/relationships/image" Target="../media/image8.emf"/><Relationship Id="rId3" Type="http://schemas.openxmlformats.org/officeDocument/2006/relationships/notesSlide" Target="../notesSlides/notesSlide20.xml"/><Relationship Id="rId7" Type="http://schemas.openxmlformats.org/officeDocument/2006/relationships/oleObject" Target="../embeddings/oleObject44.bin"/><Relationship Id="rId12" Type="http://schemas.openxmlformats.org/officeDocument/2006/relationships/image" Target="../media/image5.emf"/><Relationship Id="rId17" Type="http://schemas.openxmlformats.org/officeDocument/2006/relationships/oleObject" Target="../embeddings/oleObject49.bin"/><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vmlDrawing" Target="../drawings/vmlDrawing20.vml"/><Relationship Id="rId6" Type="http://schemas.openxmlformats.org/officeDocument/2006/relationships/image" Target="../media/image10.jpeg"/><Relationship Id="rId11" Type="http://schemas.openxmlformats.org/officeDocument/2006/relationships/oleObject" Target="../embeddings/oleObject46.bin"/><Relationship Id="rId5" Type="http://schemas.openxmlformats.org/officeDocument/2006/relationships/image" Target="../media/image2.emf"/><Relationship Id="rId15" Type="http://schemas.openxmlformats.org/officeDocument/2006/relationships/oleObject" Target="../embeddings/oleObject48.bin"/><Relationship Id="rId10" Type="http://schemas.openxmlformats.org/officeDocument/2006/relationships/image" Target="../media/image4.emf"/><Relationship Id="rId19" Type="http://schemas.openxmlformats.org/officeDocument/2006/relationships/oleObject" Target="../embeddings/oleObject50.bin"/><Relationship Id="rId4" Type="http://schemas.openxmlformats.org/officeDocument/2006/relationships/oleObject" Target="../embeddings/oleObject1.bin"/><Relationship Id="rId9" Type="http://schemas.openxmlformats.org/officeDocument/2006/relationships/oleObject" Target="../embeddings/oleObject45.bin"/><Relationship Id="rId1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51.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3.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4.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5.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9.bin"/><Relationship Id="rId18" Type="http://schemas.openxmlformats.org/officeDocument/2006/relationships/image" Target="../media/image8.emf"/><Relationship Id="rId3" Type="http://schemas.openxmlformats.org/officeDocument/2006/relationships/notesSlide" Target="../notesSlides/notesSlide26.xml"/><Relationship Id="rId7" Type="http://schemas.openxmlformats.org/officeDocument/2006/relationships/oleObject" Target="../embeddings/oleObject56.bin"/><Relationship Id="rId12" Type="http://schemas.openxmlformats.org/officeDocument/2006/relationships/image" Target="../media/image5.emf"/><Relationship Id="rId17" Type="http://schemas.openxmlformats.org/officeDocument/2006/relationships/oleObject" Target="../embeddings/oleObject61.bin"/><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vmlDrawing" Target="../drawings/vmlDrawing26.vml"/><Relationship Id="rId6" Type="http://schemas.openxmlformats.org/officeDocument/2006/relationships/image" Target="../media/image10.jpeg"/><Relationship Id="rId11" Type="http://schemas.openxmlformats.org/officeDocument/2006/relationships/oleObject" Target="../embeddings/oleObject58.bin"/><Relationship Id="rId5" Type="http://schemas.openxmlformats.org/officeDocument/2006/relationships/image" Target="../media/image2.emf"/><Relationship Id="rId15" Type="http://schemas.openxmlformats.org/officeDocument/2006/relationships/oleObject" Target="../embeddings/oleObject60.bin"/><Relationship Id="rId10" Type="http://schemas.openxmlformats.org/officeDocument/2006/relationships/image" Target="../media/image4.emf"/><Relationship Id="rId19" Type="http://schemas.openxmlformats.org/officeDocument/2006/relationships/oleObject" Target="../embeddings/oleObject62.bin"/><Relationship Id="rId4" Type="http://schemas.openxmlformats.org/officeDocument/2006/relationships/oleObject" Target="../embeddings/oleObject1.bin"/><Relationship Id="rId9" Type="http://schemas.openxmlformats.org/officeDocument/2006/relationships/oleObject" Target="../embeddings/oleObject57.bin"/><Relationship Id="rId14" Type="http://schemas.openxmlformats.org/officeDocument/2006/relationships/image" Target="../media/image6.emf"/></Relationships>
</file>

<file path=ppt/slides/_rels/slide27.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66.bin"/><Relationship Id="rId18" Type="http://schemas.openxmlformats.org/officeDocument/2006/relationships/image" Target="../media/image8.emf"/><Relationship Id="rId3" Type="http://schemas.openxmlformats.org/officeDocument/2006/relationships/notesSlide" Target="../notesSlides/notesSlide27.xml"/><Relationship Id="rId7" Type="http://schemas.openxmlformats.org/officeDocument/2006/relationships/oleObject" Target="../embeddings/oleObject63.bin"/><Relationship Id="rId12" Type="http://schemas.openxmlformats.org/officeDocument/2006/relationships/image" Target="../media/image5.emf"/><Relationship Id="rId17" Type="http://schemas.openxmlformats.org/officeDocument/2006/relationships/oleObject" Target="../embeddings/oleObject68.bin"/><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vmlDrawing" Target="../drawings/vmlDrawing27.vml"/><Relationship Id="rId6" Type="http://schemas.openxmlformats.org/officeDocument/2006/relationships/image" Target="../media/image10.jpeg"/><Relationship Id="rId11" Type="http://schemas.openxmlformats.org/officeDocument/2006/relationships/oleObject" Target="../embeddings/oleObject65.bin"/><Relationship Id="rId5" Type="http://schemas.openxmlformats.org/officeDocument/2006/relationships/image" Target="../media/image2.emf"/><Relationship Id="rId15" Type="http://schemas.openxmlformats.org/officeDocument/2006/relationships/oleObject" Target="../embeddings/oleObject67.bin"/><Relationship Id="rId10" Type="http://schemas.openxmlformats.org/officeDocument/2006/relationships/image" Target="../media/image4.emf"/><Relationship Id="rId19" Type="http://schemas.openxmlformats.org/officeDocument/2006/relationships/oleObject" Target="../embeddings/oleObject69.bin"/><Relationship Id="rId4" Type="http://schemas.openxmlformats.org/officeDocument/2006/relationships/oleObject" Target="../embeddings/oleObject1.bin"/><Relationship Id="rId9" Type="http://schemas.openxmlformats.org/officeDocument/2006/relationships/oleObject" Target="../embeddings/oleObject64.bin"/><Relationship Id="rId1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18.bin"/><Relationship Id="rId18" Type="http://schemas.openxmlformats.org/officeDocument/2006/relationships/image" Target="../media/image8.emf"/><Relationship Id="rId3" Type="http://schemas.openxmlformats.org/officeDocument/2006/relationships/notesSlide" Target="../notesSlides/notesSlide8.xml"/><Relationship Id="rId7" Type="http://schemas.openxmlformats.org/officeDocument/2006/relationships/oleObject" Target="../embeddings/oleObject15.bin"/><Relationship Id="rId12" Type="http://schemas.openxmlformats.org/officeDocument/2006/relationships/image" Target="../media/image5.emf"/><Relationship Id="rId17" Type="http://schemas.openxmlformats.org/officeDocument/2006/relationships/oleObject" Target="../embeddings/oleObject20.bin"/><Relationship Id="rId2" Type="http://schemas.openxmlformats.org/officeDocument/2006/relationships/slideLayout" Target="../slideLayouts/slideLayout6.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vmlDrawing" Target="../drawings/vmlDrawing8.vml"/><Relationship Id="rId6" Type="http://schemas.openxmlformats.org/officeDocument/2006/relationships/image" Target="../media/image10.jpeg"/><Relationship Id="rId11" Type="http://schemas.openxmlformats.org/officeDocument/2006/relationships/oleObject" Target="../embeddings/oleObject17.bin"/><Relationship Id="rId5" Type="http://schemas.openxmlformats.org/officeDocument/2006/relationships/image" Target="../media/image2.emf"/><Relationship Id="rId15" Type="http://schemas.openxmlformats.org/officeDocument/2006/relationships/oleObject" Target="../embeddings/oleObject19.bin"/><Relationship Id="rId10" Type="http://schemas.openxmlformats.org/officeDocument/2006/relationships/image" Target="../media/image4.emf"/><Relationship Id="rId19" Type="http://schemas.openxmlformats.org/officeDocument/2006/relationships/oleObject" Target="../embeddings/oleObject21.bin"/><Relationship Id="rId4" Type="http://schemas.openxmlformats.org/officeDocument/2006/relationships/oleObject" Target="../embeddings/oleObject1.bin"/><Relationship Id="rId9" Type="http://schemas.openxmlformats.org/officeDocument/2006/relationships/oleObject" Target="../embeddings/oleObject16.bin"/><Relationship Id="rId1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Foliennummernplatzhalter 2">
            <a:extLst>
              <a:ext uri="{FF2B5EF4-FFF2-40B4-BE49-F238E27FC236}">
                <a16:creationId xmlns:a16="http://schemas.microsoft.com/office/drawing/2014/main" id="{3C2EBD74-F981-5542-AB77-4356A7C50C4D}"/>
              </a:ext>
            </a:extLst>
          </p:cNvPr>
          <p:cNvSpPr>
            <a:spLocks noGrp="1"/>
          </p:cNvSpPr>
          <p:nvPr>
            <p:ph type="sldNum" sz="quarter" idx="10"/>
          </p:nvPr>
        </p:nvSpPr>
        <p:spPr/>
        <p:txBody>
          <a:bodyPr/>
          <a:lstStyle/>
          <a:p>
            <a:fld id="{B4025D0C-3706-944F-805A-7AAF682B42CE}" type="slidenum">
              <a:rPr lang="en-US" altLang="de-DE"/>
              <a:pPr/>
              <a:t>1</a:t>
            </a:fld>
            <a:endParaRPr lang="en-US" altLang="de-DE" b="0"/>
          </a:p>
        </p:txBody>
      </p:sp>
      <p:graphicFrame>
        <p:nvGraphicFramePr>
          <p:cNvPr id="12" name="Object 4">
            <a:extLst>
              <a:ext uri="{FF2B5EF4-FFF2-40B4-BE49-F238E27FC236}">
                <a16:creationId xmlns:a16="http://schemas.microsoft.com/office/drawing/2014/main" id="{B0157EE0-8B23-F34C-846F-20E424E34563}"/>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32113"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099" name="Text Box 2051">
            <a:extLst>
              <a:ext uri="{FF2B5EF4-FFF2-40B4-BE49-F238E27FC236}">
                <a16:creationId xmlns:a16="http://schemas.microsoft.com/office/drawing/2014/main" id="{E7F38262-D0FE-E84D-BE94-79503F3B190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32102" name="Rectangle 2054">
            <a:extLst>
              <a:ext uri="{FF2B5EF4-FFF2-40B4-BE49-F238E27FC236}">
                <a16:creationId xmlns:a16="http://schemas.microsoft.com/office/drawing/2014/main" id="{2ECE73FD-7F9A-EC40-BDCA-0898C1B5D82E}"/>
              </a:ext>
            </a:extLst>
          </p:cNvPr>
          <p:cNvSpPr>
            <a:spLocks noGrp="1" noChangeArrowheads="1"/>
          </p:cNvSpPr>
          <p:nvPr>
            <p:ph type="title"/>
          </p:nvPr>
        </p:nvSpPr>
        <p:spPr>
          <a:xfrm>
            <a:off x="228600" y="228600"/>
            <a:ext cx="8562975" cy="685800"/>
          </a:xfrm>
        </p:spPr>
        <p:txBody>
          <a:bodyPr/>
          <a:lstStyle/>
          <a:p>
            <a:endParaRPr lang="de-DE" altLang="de-DE"/>
          </a:p>
        </p:txBody>
      </p:sp>
      <p:pic>
        <p:nvPicPr>
          <p:cNvPr id="132103" name="Picture 2055">
            <a:extLst>
              <a:ext uri="{FF2B5EF4-FFF2-40B4-BE49-F238E27FC236}">
                <a16:creationId xmlns:a16="http://schemas.microsoft.com/office/drawing/2014/main" id="{D8219264-87FB-254E-96A3-92DEDCD90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04" name="Object 2056">
            <a:extLst>
              <a:ext uri="{FF2B5EF4-FFF2-40B4-BE49-F238E27FC236}">
                <a16:creationId xmlns:a16="http://schemas.microsoft.com/office/drawing/2014/main" id="{DAE49AC2-2B2C-DF49-BC6E-4DEDE6D1E259}"/>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32114" name="Clip" r:id="rId7" imgW="1092200" imgH="1066800" progId="MS_ClipArt_Gallery.2">
                  <p:embed/>
                </p:oleObj>
              </mc:Choice>
              <mc:Fallback>
                <p:oleObj name="Clip" r:id="rId7" imgW="1092200" imgH="1066800" progId="MS_ClipArt_Gallery.2">
                  <p:embed/>
                  <p:pic>
                    <p:nvPicPr>
                      <p:cNvPr id="0" name="Object 2056"/>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2057">
            <a:extLst>
              <a:ext uri="{FF2B5EF4-FFF2-40B4-BE49-F238E27FC236}">
                <a16:creationId xmlns:a16="http://schemas.microsoft.com/office/drawing/2014/main" id="{6697F0EC-C9B5-E142-BC1B-A72E6A6A182A}"/>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32115" name="Clip" r:id="rId9" imgW="1092200" imgH="1066800" progId="MS_ClipArt_Gallery.2">
                  <p:embed/>
                </p:oleObj>
              </mc:Choice>
              <mc:Fallback>
                <p:oleObj name="Clip" r:id="rId9" imgW="1092200" imgH="1066800" progId="MS_ClipArt_Gallery.2">
                  <p:embed/>
                  <p:pic>
                    <p:nvPicPr>
                      <p:cNvPr id="0" name="Object 2057"/>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6" name="Object 2058">
            <a:extLst>
              <a:ext uri="{FF2B5EF4-FFF2-40B4-BE49-F238E27FC236}">
                <a16:creationId xmlns:a16="http://schemas.microsoft.com/office/drawing/2014/main" id="{453E48C0-551C-154E-9305-EFDE26199739}"/>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32116" name="Clip" r:id="rId11" imgW="1092200" imgH="1066800" progId="MS_ClipArt_Gallery.2">
                  <p:embed/>
                </p:oleObj>
              </mc:Choice>
              <mc:Fallback>
                <p:oleObj name="Clip" r:id="rId11" imgW="1092200" imgH="1066800" progId="MS_ClipArt_Gallery.2">
                  <p:embed/>
                  <p:pic>
                    <p:nvPicPr>
                      <p:cNvPr id="0" name="Object 2058"/>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7" name="Object 2059">
            <a:extLst>
              <a:ext uri="{FF2B5EF4-FFF2-40B4-BE49-F238E27FC236}">
                <a16:creationId xmlns:a16="http://schemas.microsoft.com/office/drawing/2014/main" id="{6858A3E7-3D04-204E-93C7-D759B172FDBD}"/>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32117" name="Clip" r:id="rId13" imgW="1092200" imgH="1066800" progId="MS_ClipArt_Gallery.2">
                  <p:embed/>
                </p:oleObj>
              </mc:Choice>
              <mc:Fallback>
                <p:oleObj name="Clip" r:id="rId13" imgW="1092200" imgH="1066800" progId="MS_ClipArt_Gallery.2">
                  <p:embed/>
                  <p:pic>
                    <p:nvPicPr>
                      <p:cNvPr id="0" name="Object 2059"/>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8" name="Object 2060">
            <a:extLst>
              <a:ext uri="{FF2B5EF4-FFF2-40B4-BE49-F238E27FC236}">
                <a16:creationId xmlns:a16="http://schemas.microsoft.com/office/drawing/2014/main" id="{FE03B708-6259-6D40-9B60-EB3D5444F62B}"/>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32118" name="Clip" r:id="rId15" imgW="1092200" imgH="1066800" progId="MS_ClipArt_Gallery.2">
                  <p:embed/>
                </p:oleObj>
              </mc:Choice>
              <mc:Fallback>
                <p:oleObj name="Clip" r:id="rId15" imgW="1092200" imgH="1066800" progId="MS_ClipArt_Gallery.2">
                  <p:embed/>
                  <p:pic>
                    <p:nvPicPr>
                      <p:cNvPr id="0" name="Object 2060"/>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9" name="Object 2061">
            <a:extLst>
              <a:ext uri="{FF2B5EF4-FFF2-40B4-BE49-F238E27FC236}">
                <a16:creationId xmlns:a16="http://schemas.microsoft.com/office/drawing/2014/main" id="{2A37942D-FEDC-7543-92FE-34F4BCB28640}"/>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32119" name="Clip" r:id="rId17" imgW="1092200" imgH="1066800" progId="MS_ClipArt_Gallery.2">
                  <p:embed/>
                </p:oleObj>
              </mc:Choice>
              <mc:Fallback>
                <p:oleObj name="Clip" r:id="rId17" imgW="1092200" imgH="1066800" progId="MS_ClipArt_Gallery.2">
                  <p:embed/>
                  <p:pic>
                    <p:nvPicPr>
                      <p:cNvPr id="0" name="Object 2061"/>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10" name="Object 2062">
            <a:extLst>
              <a:ext uri="{FF2B5EF4-FFF2-40B4-BE49-F238E27FC236}">
                <a16:creationId xmlns:a16="http://schemas.microsoft.com/office/drawing/2014/main" id="{233FFCF0-FE62-824B-97E5-E3E6ABF64057}"/>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32120" name="Clip" r:id="rId19" imgW="1092200" imgH="1066800" progId="MS_ClipArt_Gallery.2">
                  <p:embed/>
                </p:oleObj>
              </mc:Choice>
              <mc:Fallback>
                <p:oleObj name="Clip" r:id="rId19" imgW="1092200" imgH="1066800" progId="MS_ClipArt_Gallery.2">
                  <p:embed/>
                  <p:pic>
                    <p:nvPicPr>
                      <p:cNvPr id="0" name="Object 2062"/>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out)">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p:cTn id="12" dur="500" fill="hold"/>
                                        <p:tgtEl>
                                          <p:spTgt spid="132104"/>
                                        </p:tgtEl>
                                        <p:attrNameLst>
                                          <p:attrName>ppt_w</p:attrName>
                                        </p:attrNameLst>
                                      </p:cBhvr>
                                      <p:tavLst>
                                        <p:tav tm="0">
                                          <p:val>
                                            <p:fltVal val="0"/>
                                          </p:val>
                                        </p:tav>
                                        <p:tav tm="100000">
                                          <p:val>
                                            <p:strVal val="#ppt_w"/>
                                          </p:val>
                                        </p:tav>
                                      </p:tavLst>
                                    </p:anim>
                                    <p:anim calcmode="lin" valueType="num">
                                      <p:cBhvr>
                                        <p:cTn id="13" dur="500" fill="hold"/>
                                        <p:tgtEl>
                                          <p:spTgt spid="13210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2108"/>
                                        </p:tgtEl>
                                        <p:attrNameLst>
                                          <p:attrName>style.visibility</p:attrName>
                                        </p:attrNameLst>
                                      </p:cBhvr>
                                      <p:to>
                                        <p:strVal val="visible"/>
                                      </p:to>
                                    </p:set>
                                    <p:anim calcmode="lin" valueType="num">
                                      <p:cBhvr>
                                        <p:cTn id="18" dur="500" fill="hold"/>
                                        <p:tgtEl>
                                          <p:spTgt spid="132108"/>
                                        </p:tgtEl>
                                        <p:attrNameLst>
                                          <p:attrName>ppt_w</p:attrName>
                                        </p:attrNameLst>
                                      </p:cBhvr>
                                      <p:tavLst>
                                        <p:tav tm="0">
                                          <p:val>
                                            <p:fltVal val="0"/>
                                          </p:val>
                                        </p:tav>
                                        <p:tav tm="100000">
                                          <p:val>
                                            <p:strVal val="#ppt_w"/>
                                          </p:val>
                                        </p:tav>
                                      </p:tavLst>
                                    </p:anim>
                                    <p:anim calcmode="lin" valueType="num">
                                      <p:cBhvr>
                                        <p:cTn id="19" dur="500" fill="hold"/>
                                        <p:tgtEl>
                                          <p:spTgt spid="1321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2109"/>
                                        </p:tgtEl>
                                        <p:attrNameLst>
                                          <p:attrName>style.visibility</p:attrName>
                                        </p:attrNameLst>
                                      </p:cBhvr>
                                      <p:to>
                                        <p:strVal val="visible"/>
                                      </p:to>
                                    </p:set>
                                    <p:anim calcmode="lin" valueType="num">
                                      <p:cBhvr>
                                        <p:cTn id="24" dur="500" fill="hold"/>
                                        <p:tgtEl>
                                          <p:spTgt spid="132109"/>
                                        </p:tgtEl>
                                        <p:attrNameLst>
                                          <p:attrName>ppt_w</p:attrName>
                                        </p:attrNameLst>
                                      </p:cBhvr>
                                      <p:tavLst>
                                        <p:tav tm="0">
                                          <p:val>
                                            <p:fltVal val="0"/>
                                          </p:val>
                                        </p:tav>
                                        <p:tav tm="100000">
                                          <p:val>
                                            <p:strVal val="#ppt_w"/>
                                          </p:val>
                                        </p:tav>
                                      </p:tavLst>
                                    </p:anim>
                                    <p:anim calcmode="lin" valueType="num">
                                      <p:cBhvr>
                                        <p:cTn id="25" dur="500" fill="hold"/>
                                        <p:tgtEl>
                                          <p:spTgt spid="132109"/>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32110"/>
                                        </p:tgtEl>
                                        <p:attrNameLst>
                                          <p:attrName>style.visibility</p:attrName>
                                        </p:attrNameLst>
                                      </p:cBhvr>
                                      <p:to>
                                        <p:strVal val="visible"/>
                                      </p:to>
                                    </p:set>
                                    <p:anim calcmode="lin" valueType="num">
                                      <p:cBhvr>
                                        <p:cTn id="30" dur="500" fill="hold"/>
                                        <p:tgtEl>
                                          <p:spTgt spid="132110"/>
                                        </p:tgtEl>
                                        <p:attrNameLst>
                                          <p:attrName>ppt_w</p:attrName>
                                        </p:attrNameLst>
                                      </p:cBhvr>
                                      <p:tavLst>
                                        <p:tav tm="0">
                                          <p:val>
                                            <p:fltVal val="0"/>
                                          </p:val>
                                        </p:tav>
                                        <p:tav tm="100000">
                                          <p:val>
                                            <p:strVal val="#ppt_w"/>
                                          </p:val>
                                        </p:tav>
                                      </p:tavLst>
                                    </p:anim>
                                    <p:anim calcmode="lin" valueType="num">
                                      <p:cBhvr>
                                        <p:cTn id="31" dur="500" fill="hold"/>
                                        <p:tgtEl>
                                          <p:spTgt spid="13211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32105"/>
                                        </p:tgtEl>
                                        <p:attrNameLst>
                                          <p:attrName>style.visibility</p:attrName>
                                        </p:attrNameLst>
                                      </p:cBhvr>
                                      <p:to>
                                        <p:strVal val="visible"/>
                                      </p:to>
                                    </p:set>
                                    <p:anim calcmode="lin" valueType="num">
                                      <p:cBhvr>
                                        <p:cTn id="36" dur="500" fill="hold"/>
                                        <p:tgtEl>
                                          <p:spTgt spid="132105"/>
                                        </p:tgtEl>
                                        <p:attrNameLst>
                                          <p:attrName>ppt_w</p:attrName>
                                        </p:attrNameLst>
                                      </p:cBhvr>
                                      <p:tavLst>
                                        <p:tav tm="0">
                                          <p:val>
                                            <p:fltVal val="0"/>
                                          </p:val>
                                        </p:tav>
                                        <p:tav tm="100000">
                                          <p:val>
                                            <p:strVal val="#ppt_w"/>
                                          </p:val>
                                        </p:tav>
                                      </p:tavLst>
                                    </p:anim>
                                    <p:anim calcmode="lin" valueType="num">
                                      <p:cBhvr>
                                        <p:cTn id="37" dur="500" fill="hold"/>
                                        <p:tgtEl>
                                          <p:spTgt spid="132105"/>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32107"/>
                                        </p:tgtEl>
                                        <p:attrNameLst>
                                          <p:attrName>style.visibility</p:attrName>
                                        </p:attrNameLst>
                                      </p:cBhvr>
                                      <p:to>
                                        <p:strVal val="visible"/>
                                      </p:to>
                                    </p:set>
                                    <p:anim calcmode="lin" valueType="num">
                                      <p:cBhvr>
                                        <p:cTn id="42" dur="500" fill="hold"/>
                                        <p:tgtEl>
                                          <p:spTgt spid="132107"/>
                                        </p:tgtEl>
                                        <p:attrNameLst>
                                          <p:attrName>ppt_w</p:attrName>
                                        </p:attrNameLst>
                                      </p:cBhvr>
                                      <p:tavLst>
                                        <p:tav tm="0">
                                          <p:val>
                                            <p:fltVal val="0"/>
                                          </p:val>
                                        </p:tav>
                                        <p:tav tm="100000">
                                          <p:val>
                                            <p:strVal val="#ppt_w"/>
                                          </p:val>
                                        </p:tav>
                                      </p:tavLst>
                                    </p:anim>
                                    <p:anim calcmode="lin" valueType="num">
                                      <p:cBhvr>
                                        <p:cTn id="43" dur="500" fill="hold"/>
                                        <p:tgtEl>
                                          <p:spTgt spid="13210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132106"/>
                                        </p:tgtEl>
                                        <p:attrNameLst>
                                          <p:attrName>style.visibility</p:attrName>
                                        </p:attrNameLst>
                                      </p:cBhvr>
                                      <p:to>
                                        <p:strVal val="visible"/>
                                      </p:to>
                                    </p:set>
                                    <p:anim calcmode="lin" valueType="num">
                                      <p:cBhvr>
                                        <p:cTn id="48" dur="500" fill="hold"/>
                                        <p:tgtEl>
                                          <p:spTgt spid="132106"/>
                                        </p:tgtEl>
                                        <p:attrNameLst>
                                          <p:attrName>ppt_w</p:attrName>
                                        </p:attrNameLst>
                                      </p:cBhvr>
                                      <p:tavLst>
                                        <p:tav tm="0">
                                          <p:val>
                                            <p:fltVal val="0"/>
                                          </p:val>
                                        </p:tav>
                                        <p:tav tm="100000">
                                          <p:val>
                                            <p:strVal val="#ppt_w"/>
                                          </p:val>
                                        </p:tav>
                                      </p:tavLst>
                                    </p:anim>
                                    <p:anim calcmode="lin" valueType="num">
                                      <p:cBhvr>
                                        <p:cTn id="49" dur="500" fill="hold"/>
                                        <p:tgtEl>
                                          <p:spTgt spid="132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7" name="Foliennummernplatzhalter 2">
            <a:extLst>
              <a:ext uri="{FF2B5EF4-FFF2-40B4-BE49-F238E27FC236}">
                <a16:creationId xmlns:a16="http://schemas.microsoft.com/office/drawing/2014/main" id="{F08740E4-5F38-054C-BFD9-6E95CF16A6AF}"/>
              </a:ext>
            </a:extLst>
          </p:cNvPr>
          <p:cNvSpPr>
            <a:spLocks noGrp="1"/>
          </p:cNvSpPr>
          <p:nvPr>
            <p:ph type="sldNum" sz="quarter" idx="10"/>
          </p:nvPr>
        </p:nvSpPr>
        <p:spPr/>
        <p:txBody>
          <a:bodyPr/>
          <a:lstStyle/>
          <a:p>
            <a:fld id="{AFA5DED1-87F4-A04E-B225-6E58CDA84F63}" type="slidenum">
              <a:rPr lang="en-US" altLang="de-DE"/>
              <a:pPr/>
              <a:t>10</a:t>
            </a:fld>
            <a:endParaRPr lang="en-US" altLang="de-DE" b="0"/>
          </a:p>
        </p:txBody>
      </p:sp>
      <p:graphicFrame>
        <p:nvGraphicFramePr>
          <p:cNvPr id="16" name="Object 4">
            <a:extLst>
              <a:ext uri="{FF2B5EF4-FFF2-40B4-BE49-F238E27FC236}">
                <a16:creationId xmlns:a16="http://schemas.microsoft.com/office/drawing/2014/main" id="{E1FAC4BC-76F1-7B49-A948-AA815784A037}"/>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50550"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0531" name="Text Box 1027">
            <a:extLst>
              <a:ext uri="{FF2B5EF4-FFF2-40B4-BE49-F238E27FC236}">
                <a16:creationId xmlns:a16="http://schemas.microsoft.com/office/drawing/2014/main" id="{8A5772CD-0E90-604C-A301-F4C0162AE72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0534" name="Rectangle 1030">
            <a:extLst>
              <a:ext uri="{FF2B5EF4-FFF2-40B4-BE49-F238E27FC236}">
                <a16:creationId xmlns:a16="http://schemas.microsoft.com/office/drawing/2014/main" id="{353D985E-A084-C047-B922-EA1EE041EB1C}"/>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50535" name="Object 1031">
            <a:extLst>
              <a:ext uri="{FF2B5EF4-FFF2-40B4-BE49-F238E27FC236}">
                <a16:creationId xmlns:a16="http://schemas.microsoft.com/office/drawing/2014/main" id="{F6DF579E-9D88-A343-AC6F-81EDA6105F3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0551" name="Clip" r:id="rId6" imgW="1092200" imgH="1066800" progId="MS_ClipArt_Gallery.2">
                  <p:embed/>
                </p:oleObj>
              </mc:Choice>
              <mc:Fallback>
                <p:oleObj name="Clip" r:id="rId6" imgW="1092200" imgH="1066800" progId="MS_ClipArt_Gallery.2">
                  <p:embed/>
                  <p:pic>
                    <p:nvPicPr>
                      <p:cNvPr id="0" name="Object 103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6" name="Rectangle 1032">
            <a:extLst>
              <a:ext uri="{FF2B5EF4-FFF2-40B4-BE49-F238E27FC236}">
                <a16:creationId xmlns:a16="http://schemas.microsoft.com/office/drawing/2014/main" id="{BF661453-D7EA-434E-B8D4-5E445AC9EF98}"/>
              </a:ext>
            </a:extLst>
          </p:cNvPr>
          <p:cNvSpPr>
            <a:spLocks noChangeArrowheads="1"/>
          </p:cNvSpPr>
          <p:nvPr/>
        </p:nvSpPr>
        <p:spPr bwMode="auto">
          <a:xfrm>
            <a:off x="2286000" y="153035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Wer definiert zukünftige Felder? </a:t>
            </a:r>
          </a:p>
        </p:txBody>
      </p:sp>
      <p:sp>
        <p:nvSpPr>
          <p:cNvPr id="150543" name="Rectangle 1039">
            <a:extLst>
              <a:ext uri="{FF2B5EF4-FFF2-40B4-BE49-F238E27FC236}">
                <a16:creationId xmlns:a16="http://schemas.microsoft.com/office/drawing/2014/main" id="{F8A82CFA-23A5-9D4E-9EB5-1799E8D964B8}"/>
              </a:ext>
            </a:extLst>
          </p:cNvPr>
          <p:cNvSpPr>
            <a:spLocks noChangeArrowheads="1"/>
          </p:cNvSpPr>
          <p:nvPr/>
        </p:nvSpPr>
        <p:spPr bwMode="auto">
          <a:xfrm>
            <a:off x="4108450" y="2998788"/>
            <a:ext cx="1231900" cy="7921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l"/>
            <a:r>
              <a:rPr lang="de-DE" altLang="de-DE" sz="3000" b="1">
                <a:latin typeface="Arial" panose="020B0604020202020204" pitchFamily="34" charset="0"/>
              </a:rPr>
              <a:t>Staat</a:t>
            </a:r>
          </a:p>
        </p:txBody>
      </p:sp>
      <p:sp>
        <p:nvSpPr>
          <p:cNvPr id="150544" name="Rectangle 1040">
            <a:extLst>
              <a:ext uri="{FF2B5EF4-FFF2-40B4-BE49-F238E27FC236}">
                <a16:creationId xmlns:a16="http://schemas.microsoft.com/office/drawing/2014/main" id="{5B2967A1-8D0E-9F4C-B205-D301A320063B}"/>
              </a:ext>
            </a:extLst>
          </p:cNvPr>
          <p:cNvSpPr>
            <a:spLocks noChangeArrowheads="1"/>
          </p:cNvSpPr>
          <p:nvPr/>
        </p:nvSpPr>
        <p:spPr bwMode="auto">
          <a:xfrm>
            <a:off x="3429000" y="4114800"/>
            <a:ext cx="2590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Korporation</a:t>
            </a:r>
          </a:p>
        </p:txBody>
      </p:sp>
      <p:sp>
        <p:nvSpPr>
          <p:cNvPr id="150545" name="Rectangle 1041">
            <a:extLst>
              <a:ext uri="{FF2B5EF4-FFF2-40B4-BE49-F238E27FC236}">
                <a16:creationId xmlns:a16="http://schemas.microsoft.com/office/drawing/2014/main" id="{AE605CBE-5A6D-6F4F-8227-BDBD19B7B5F2}"/>
              </a:ext>
            </a:extLst>
          </p:cNvPr>
          <p:cNvSpPr>
            <a:spLocks noChangeArrowheads="1"/>
          </p:cNvSpPr>
          <p:nvPr/>
        </p:nvSpPr>
        <p:spPr bwMode="auto">
          <a:xfrm>
            <a:off x="2578100" y="5291138"/>
            <a:ext cx="42926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Einzelwissenschaftler</a:t>
            </a:r>
          </a:p>
        </p:txBody>
      </p:sp>
      <p:sp>
        <p:nvSpPr>
          <p:cNvPr id="150546" name="AutoShape 1042">
            <a:extLst>
              <a:ext uri="{FF2B5EF4-FFF2-40B4-BE49-F238E27FC236}">
                <a16:creationId xmlns:a16="http://schemas.microsoft.com/office/drawing/2014/main" id="{BF410CE0-9631-F04B-BFAC-80D45738EE02}"/>
              </a:ext>
            </a:extLst>
          </p:cNvPr>
          <p:cNvSpPr>
            <a:spLocks noChangeArrowheads="1"/>
          </p:cNvSpPr>
          <p:nvPr/>
        </p:nvSpPr>
        <p:spPr bwMode="auto">
          <a:xfrm>
            <a:off x="6191250" y="321468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7" name="AutoShape 1043">
            <a:extLst>
              <a:ext uri="{FF2B5EF4-FFF2-40B4-BE49-F238E27FC236}">
                <a16:creationId xmlns:a16="http://schemas.microsoft.com/office/drawing/2014/main" id="{6A34D7ED-6B0E-344B-86D6-54BC92A07BED}"/>
              </a:ext>
            </a:extLst>
          </p:cNvPr>
          <p:cNvSpPr>
            <a:spLocks noChangeArrowheads="1"/>
          </p:cNvSpPr>
          <p:nvPr/>
        </p:nvSpPr>
        <p:spPr bwMode="auto">
          <a:xfrm>
            <a:off x="7232650" y="455612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8" name="AutoShape 1044">
            <a:extLst>
              <a:ext uri="{FF2B5EF4-FFF2-40B4-BE49-F238E27FC236}">
                <a16:creationId xmlns:a16="http://schemas.microsoft.com/office/drawing/2014/main" id="{7AE9866F-A524-9F42-9FA1-5F6B7B6D4A35}"/>
              </a:ext>
            </a:extLst>
          </p:cNvPr>
          <p:cNvSpPr>
            <a:spLocks noChangeArrowheads="1"/>
          </p:cNvSpPr>
          <p:nvPr/>
        </p:nvSpPr>
        <p:spPr bwMode="auto">
          <a:xfrm rot="-10576154">
            <a:off x="1695450" y="302895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9" name="AutoShape 1045">
            <a:extLst>
              <a:ext uri="{FF2B5EF4-FFF2-40B4-BE49-F238E27FC236}">
                <a16:creationId xmlns:a16="http://schemas.microsoft.com/office/drawing/2014/main" id="{F9D2B1DF-4D9D-F747-8563-F541CC1C91B3}"/>
              </a:ext>
            </a:extLst>
          </p:cNvPr>
          <p:cNvSpPr>
            <a:spLocks noChangeArrowheads="1"/>
          </p:cNvSpPr>
          <p:nvPr/>
        </p:nvSpPr>
        <p:spPr bwMode="auto">
          <a:xfrm rot="-10758881">
            <a:off x="692150" y="4398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0" name="AutoShape 1036">
            <a:extLst>
              <a:ext uri="{FF2B5EF4-FFF2-40B4-BE49-F238E27FC236}">
                <a16:creationId xmlns:a16="http://schemas.microsoft.com/office/drawing/2014/main" id="{444B4B3E-1906-5546-AC45-93BC824FE28C}"/>
              </a:ext>
            </a:extLst>
          </p:cNvPr>
          <p:cNvSpPr>
            <a:spLocks noChangeArrowheads="1"/>
          </p:cNvSpPr>
          <p:nvPr/>
        </p:nvSpPr>
        <p:spPr bwMode="auto">
          <a:xfrm>
            <a:off x="5334000" y="6248400"/>
            <a:ext cx="2438400" cy="609600"/>
          </a:xfrm>
          <a:prstGeom prst="wedgeRoundRectCallout">
            <a:avLst>
              <a:gd name="adj1" fmla="val -96681"/>
              <a:gd name="adj2" fmla="val -10755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1600" b="1">
                <a:latin typeface="Arial" panose="020B0604020202020204" pitchFamily="34" charset="0"/>
              </a:rPr>
              <a:t>individuelle „Spinnerei“</a:t>
            </a:r>
          </a:p>
        </p:txBody>
      </p:sp>
      <p:sp>
        <p:nvSpPr>
          <p:cNvPr id="150542" name="AutoShape 1038">
            <a:extLst>
              <a:ext uri="{FF2B5EF4-FFF2-40B4-BE49-F238E27FC236}">
                <a16:creationId xmlns:a16="http://schemas.microsoft.com/office/drawing/2014/main" id="{BFE9C39A-9B10-8346-814E-DD815E33290E}"/>
              </a:ext>
            </a:extLst>
          </p:cNvPr>
          <p:cNvSpPr>
            <a:spLocks noChangeArrowheads="1"/>
          </p:cNvSpPr>
          <p:nvPr/>
        </p:nvSpPr>
        <p:spPr bwMode="auto">
          <a:xfrm>
            <a:off x="5984875" y="2362200"/>
            <a:ext cx="3159125" cy="609600"/>
          </a:xfrm>
          <a:prstGeom prst="wedgeRoundRectCallout">
            <a:avLst>
              <a:gd name="adj1" fmla="val -90153"/>
              <a:gd name="adj2" fmla="val 9349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1600" b="1">
                <a:latin typeface="Arial" panose="020B0604020202020204" pitchFamily="34" charset="0"/>
              </a:rPr>
              <a:t>HSK´s</a:t>
            </a:r>
          </a:p>
          <a:p>
            <a:r>
              <a:rPr lang="de-DE" altLang="de-DE" sz="1600" b="1">
                <a:latin typeface="Arial" panose="020B0604020202020204" pitchFamily="34" charset="0"/>
              </a:rPr>
              <a:t>Landesuniversitätsrat</a:t>
            </a:r>
          </a:p>
        </p:txBody>
      </p:sp>
      <p:sp>
        <p:nvSpPr>
          <p:cNvPr id="150541" name="AutoShape 1037">
            <a:extLst>
              <a:ext uri="{FF2B5EF4-FFF2-40B4-BE49-F238E27FC236}">
                <a16:creationId xmlns:a16="http://schemas.microsoft.com/office/drawing/2014/main" id="{47ED2CFB-23F5-3C40-B799-06AE84F5A74B}"/>
              </a:ext>
            </a:extLst>
          </p:cNvPr>
          <p:cNvSpPr>
            <a:spLocks noChangeArrowheads="1"/>
          </p:cNvSpPr>
          <p:nvPr/>
        </p:nvSpPr>
        <p:spPr bwMode="auto">
          <a:xfrm>
            <a:off x="0" y="2895600"/>
            <a:ext cx="2438400" cy="609600"/>
          </a:xfrm>
          <a:prstGeom prst="wedgeRoundRectCallout">
            <a:avLst>
              <a:gd name="adj1" fmla="val 138023"/>
              <a:gd name="adj2" fmla="val 189324"/>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1600" b="1">
                <a:latin typeface="Arial" panose="020B0604020202020204" pitchFamily="34" charset="0"/>
              </a:rPr>
              <a:t>Forschungsprogramme</a:t>
            </a:r>
          </a:p>
          <a:p>
            <a:r>
              <a:rPr lang="de-DE" altLang="de-DE" sz="1600" b="1">
                <a:latin typeface="Arial" panose="020B0604020202020204" pitchFamily="34" charset="0"/>
              </a:rPr>
              <a:t>„Zentren“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box(out)">
                                      <p:cBhvr>
                                        <p:cTn id="7" dur="5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43"/>
                                        </p:tgtEl>
                                        <p:attrNameLst>
                                          <p:attrName>style.visibility</p:attrName>
                                        </p:attrNameLst>
                                      </p:cBhvr>
                                      <p:to>
                                        <p:strVal val="visible"/>
                                      </p:to>
                                    </p:set>
                                    <p:animEffect transition="in" filter="box(out)">
                                      <p:cBhvr>
                                        <p:cTn id="12" dur="500"/>
                                        <p:tgtEl>
                                          <p:spTgt spid="150543"/>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box(out)">
                                      <p:cBhvr>
                                        <p:cTn id="16" dur="500"/>
                                        <p:tgtEl>
                                          <p:spTgt spid="150544"/>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50545"/>
                                        </p:tgtEl>
                                        <p:attrNameLst>
                                          <p:attrName>style.visibility</p:attrName>
                                        </p:attrNameLst>
                                      </p:cBhvr>
                                      <p:to>
                                        <p:strVal val="visible"/>
                                      </p:to>
                                    </p:set>
                                    <p:animEffect transition="in" filter="box(out)">
                                      <p:cBhvr>
                                        <p:cTn id="20" dur="500"/>
                                        <p:tgtEl>
                                          <p:spTgt spid="150545"/>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150546"/>
                                        </p:tgtEl>
                                        <p:attrNameLst>
                                          <p:attrName>style.visibility</p:attrName>
                                        </p:attrNameLst>
                                      </p:cBhvr>
                                      <p:to>
                                        <p:strVal val="visible"/>
                                      </p:to>
                                    </p:set>
                                    <p:animEffect transition="in" filter="dissolve">
                                      <p:cBhvr>
                                        <p:cTn id="24" dur="500"/>
                                        <p:tgtEl>
                                          <p:spTgt spid="150546"/>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150548"/>
                                        </p:tgtEl>
                                        <p:attrNameLst>
                                          <p:attrName>style.visibility</p:attrName>
                                        </p:attrNameLst>
                                      </p:cBhvr>
                                      <p:to>
                                        <p:strVal val="visible"/>
                                      </p:to>
                                    </p:set>
                                    <p:animEffect transition="in" filter="dissolve">
                                      <p:cBhvr>
                                        <p:cTn id="28" dur="500"/>
                                        <p:tgtEl>
                                          <p:spTgt spid="150548"/>
                                        </p:tgtEl>
                                      </p:cBhvr>
                                    </p:animEffect>
                                  </p:childTnLst>
                                </p:cTn>
                              </p:par>
                            </p:childTnLst>
                          </p:cTn>
                        </p:par>
                        <p:par>
                          <p:cTn id="29" fill="hold" nodeType="afterGroup">
                            <p:stCondLst>
                              <p:cond delay="2500"/>
                            </p:stCondLst>
                            <p:childTnLst>
                              <p:par>
                                <p:cTn id="30" presetID="9" presetClass="entr" presetSubtype="0" fill="hold" nodeType="afterEffect">
                                  <p:stCondLst>
                                    <p:cond delay="0"/>
                                  </p:stCondLst>
                                  <p:childTnLst>
                                    <p:set>
                                      <p:cBhvr>
                                        <p:cTn id="31" dur="1" fill="hold">
                                          <p:stCondLst>
                                            <p:cond delay="0"/>
                                          </p:stCondLst>
                                        </p:cTn>
                                        <p:tgtEl>
                                          <p:spTgt spid="150547"/>
                                        </p:tgtEl>
                                        <p:attrNameLst>
                                          <p:attrName>style.visibility</p:attrName>
                                        </p:attrNameLst>
                                      </p:cBhvr>
                                      <p:to>
                                        <p:strVal val="visible"/>
                                      </p:to>
                                    </p:set>
                                    <p:animEffect transition="in" filter="dissolve">
                                      <p:cBhvr>
                                        <p:cTn id="32" dur="500"/>
                                        <p:tgtEl>
                                          <p:spTgt spid="150547"/>
                                        </p:tgtEl>
                                      </p:cBhvr>
                                    </p:animEffect>
                                  </p:childTnLst>
                                </p:cTn>
                              </p:par>
                            </p:childTnLst>
                          </p:cTn>
                        </p:par>
                        <p:par>
                          <p:cTn id="33" fill="hold" nodeType="afterGroup">
                            <p:stCondLst>
                              <p:cond delay="3000"/>
                            </p:stCondLst>
                            <p:childTnLst>
                              <p:par>
                                <p:cTn id="34" presetID="9" presetClass="entr" presetSubtype="0" fill="hold" nodeType="afterEffect">
                                  <p:stCondLst>
                                    <p:cond delay="0"/>
                                  </p:stCondLst>
                                  <p:childTnLst>
                                    <p:set>
                                      <p:cBhvr>
                                        <p:cTn id="35" dur="1" fill="hold">
                                          <p:stCondLst>
                                            <p:cond delay="0"/>
                                          </p:stCondLst>
                                        </p:cTn>
                                        <p:tgtEl>
                                          <p:spTgt spid="150549"/>
                                        </p:tgtEl>
                                        <p:attrNameLst>
                                          <p:attrName>style.visibility</p:attrName>
                                        </p:attrNameLst>
                                      </p:cBhvr>
                                      <p:to>
                                        <p:strVal val="visible"/>
                                      </p:to>
                                    </p:set>
                                    <p:animEffect transition="in" filter="dissolve">
                                      <p:cBhvr>
                                        <p:cTn id="36" dur="500"/>
                                        <p:tgtEl>
                                          <p:spTgt spid="150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0540"/>
                                        </p:tgtEl>
                                        <p:attrNameLst>
                                          <p:attrName>style.visibility</p:attrName>
                                        </p:attrNameLst>
                                      </p:cBhvr>
                                      <p:to>
                                        <p:strVal val="visible"/>
                                      </p:to>
                                    </p:set>
                                    <p:animEffect transition="in" filter="dissolve">
                                      <p:cBhvr>
                                        <p:cTn id="41" dur="500"/>
                                        <p:tgtEl>
                                          <p:spTgt spid="15054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0541"/>
                                        </p:tgtEl>
                                        <p:attrNameLst>
                                          <p:attrName>style.visibility</p:attrName>
                                        </p:attrNameLst>
                                      </p:cBhvr>
                                      <p:to>
                                        <p:strVal val="visible"/>
                                      </p:to>
                                    </p:set>
                                    <p:animEffect transition="in" filter="dissolve">
                                      <p:cBhvr>
                                        <p:cTn id="46" dur="500"/>
                                        <p:tgtEl>
                                          <p:spTgt spid="150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0542"/>
                                        </p:tgtEl>
                                        <p:attrNameLst>
                                          <p:attrName>style.visibility</p:attrName>
                                        </p:attrNameLst>
                                      </p:cBhvr>
                                      <p:to>
                                        <p:strVal val="visible"/>
                                      </p:to>
                                    </p:set>
                                    <p:animEffect transition="in" filter="dissolve">
                                      <p:cBhvr>
                                        <p:cTn id="51" dur="500"/>
                                        <p:tgtEl>
                                          <p:spTgt spid="15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autoUpdateAnimBg="0"/>
      <p:bldP spid="150543" grpId="0" animBg="1" autoUpdateAnimBg="0"/>
      <p:bldP spid="150544" grpId="0" animBg="1" autoUpdateAnimBg="0"/>
      <p:bldP spid="150545" grpId="0" animBg="1" autoUpdateAnimBg="0"/>
      <p:bldP spid="150540" grpId="0" animBg="1" autoUpdateAnimBg="0"/>
      <p:bldP spid="150542" grpId="0" animBg="1" autoUpdateAnimBg="0"/>
      <p:bldP spid="15054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Foliennummernplatzhalter 2">
            <a:extLst>
              <a:ext uri="{FF2B5EF4-FFF2-40B4-BE49-F238E27FC236}">
                <a16:creationId xmlns:a16="http://schemas.microsoft.com/office/drawing/2014/main" id="{2478C139-8CB7-DB40-946F-EE30AFA9B0D4}"/>
              </a:ext>
            </a:extLst>
          </p:cNvPr>
          <p:cNvSpPr>
            <a:spLocks noGrp="1"/>
          </p:cNvSpPr>
          <p:nvPr>
            <p:ph type="sldNum" sz="quarter" idx="10"/>
          </p:nvPr>
        </p:nvSpPr>
        <p:spPr/>
        <p:txBody>
          <a:bodyPr/>
          <a:lstStyle/>
          <a:p>
            <a:fld id="{C4821A4B-6AB7-E542-B5E3-8E67F503D0CD}" type="slidenum">
              <a:rPr lang="en-US" altLang="de-DE"/>
              <a:pPr/>
              <a:t>11</a:t>
            </a:fld>
            <a:endParaRPr lang="en-US" altLang="de-DE" b="0"/>
          </a:p>
        </p:txBody>
      </p:sp>
      <p:graphicFrame>
        <p:nvGraphicFramePr>
          <p:cNvPr id="15" name="Object 4">
            <a:extLst>
              <a:ext uri="{FF2B5EF4-FFF2-40B4-BE49-F238E27FC236}">
                <a16:creationId xmlns:a16="http://schemas.microsoft.com/office/drawing/2014/main" id="{1C304A8C-40E7-5C40-BE93-DE2A8D68131C}"/>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97649"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7634" name="Text Box 2">
            <a:extLst>
              <a:ext uri="{FF2B5EF4-FFF2-40B4-BE49-F238E27FC236}">
                <a16:creationId xmlns:a16="http://schemas.microsoft.com/office/drawing/2014/main" id="{D0E4895E-33C3-FC41-B023-55DD3CAFBA5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97635" name="Rectangle 3">
            <a:extLst>
              <a:ext uri="{FF2B5EF4-FFF2-40B4-BE49-F238E27FC236}">
                <a16:creationId xmlns:a16="http://schemas.microsoft.com/office/drawing/2014/main" id="{93A2E716-A097-EA45-BA8F-0B6C66D12F9E}"/>
              </a:ext>
            </a:extLst>
          </p:cNvPr>
          <p:cNvSpPr>
            <a:spLocks noGrp="1" noChangeArrowheads="1"/>
          </p:cNvSpPr>
          <p:nvPr>
            <p:ph type="title"/>
          </p:nvPr>
        </p:nvSpPr>
        <p:spPr>
          <a:xfrm>
            <a:off x="228600" y="228600"/>
            <a:ext cx="8562975" cy="685800"/>
          </a:xfrm>
        </p:spPr>
        <p:txBody>
          <a:bodyPr/>
          <a:lstStyle/>
          <a:p>
            <a:endParaRPr lang="de-DE" altLang="de-DE"/>
          </a:p>
        </p:txBody>
      </p:sp>
      <p:pic>
        <p:nvPicPr>
          <p:cNvPr id="197636" name="Picture 4">
            <a:extLst>
              <a:ext uri="{FF2B5EF4-FFF2-40B4-BE49-F238E27FC236}">
                <a16:creationId xmlns:a16="http://schemas.microsoft.com/office/drawing/2014/main" id="{F5E1986D-FFB1-FF43-B1F5-AA6EB1F829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7637" name="Object 5">
            <a:extLst>
              <a:ext uri="{FF2B5EF4-FFF2-40B4-BE49-F238E27FC236}">
                <a16:creationId xmlns:a16="http://schemas.microsoft.com/office/drawing/2014/main" id="{40D82A4B-9DFE-FB42-8048-1DCFCAAF05A5}"/>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97650" name="Clip" r:id="rId7" imgW="1092200" imgH="1066800" progId="MS_ClipArt_Gallery.2">
                  <p:embed/>
                </p:oleObj>
              </mc:Choice>
              <mc:Fallback>
                <p:oleObj name="Clip" r:id="rId7" imgW="1092200" imgH="1066800" progId="MS_ClipArt_Gallery.2">
                  <p:embed/>
                  <p:pic>
                    <p:nvPicPr>
                      <p:cNvPr id="0" name="Object 5"/>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38" name="Object 6">
            <a:extLst>
              <a:ext uri="{FF2B5EF4-FFF2-40B4-BE49-F238E27FC236}">
                <a16:creationId xmlns:a16="http://schemas.microsoft.com/office/drawing/2014/main" id="{8E7BBDE0-84A5-DE4D-8A0D-7D021F035C0D}"/>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97651" name="Clip" r:id="rId9" imgW="1092200" imgH="1066800" progId="MS_ClipArt_Gallery.2">
                  <p:embed/>
                </p:oleObj>
              </mc:Choice>
              <mc:Fallback>
                <p:oleObj name="Clip" r:id="rId9" imgW="1092200" imgH="1066800" progId="MS_ClipArt_Gallery.2">
                  <p:embed/>
                  <p:pic>
                    <p:nvPicPr>
                      <p:cNvPr id="0" name="Object 6"/>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39" name="Object 7">
            <a:extLst>
              <a:ext uri="{FF2B5EF4-FFF2-40B4-BE49-F238E27FC236}">
                <a16:creationId xmlns:a16="http://schemas.microsoft.com/office/drawing/2014/main" id="{FFA6D0A9-E8D9-4245-94B4-FB0432F5A8A7}"/>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97652" name="Clip" r:id="rId11" imgW="1092200" imgH="1066800" progId="MS_ClipArt_Gallery.2">
                  <p:embed/>
                </p:oleObj>
              </mc:Choice>
              <mc:Fallback>
                <p:oleObj name="Clip" r:id="rId11" imgW="1092200" imgH="1066800" progId="MS_ClipArt_Gallery.2">
                  <p:embed/>
                  <p:pic>
                    <p:nvPicPr>
                      <p:cNvPr id="0" name="Object 7"/>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0" name="Object 8">
            <a:extLst>
              <a:ext uri="{FF2B5EF4-FFF2-40B4-BE49-F238E27FC236}">
                <a16:creationId xmlns:a16="http://schemas.microsoft.com/office/drawing/2014/main" id="{C1F2F7E1-3882-A74A-B36C-FC94E99170B2}"/>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97653" name="Clip" r:id="rId13" imgW="1092200" imgH="1066800" progId="MS_ClipArt_Gallery.2">
                  <p:embed/>
                </p:oleObj>
              </mc:Choice>
              <mc:Fallback>
                <p:oleObj name="Clip" r:id="rId13" imgW="1092200" imgH="1066800" progId="MS_ClipArt_Gallery.2">
                  <p:embed/>
                  <p:pic>
                    <p:nvPicPr>
                      <p:cNvPr id="0" name="Object 8"/>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1" name="Object 9">
            <a:extLst>
              <a:ext uri="{FF2B5EF4-FFF2-40B4-BE49-F238E27FC236}">
                <a16:creationId xmlns:a16="http://schemas.microsoft.com/office/drawing/2014/main" id="{CACF3551-8216-8D4A-88ED-E618249EFA1E}"/>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97654" name="Clip" r:id="rId15" imgW="1092200" imgH="1066800" progId="MS_ClipArt_Gallery.2">
                  <p:embed/>
                </p:oleObj>
              </mc:Choice>
              <mc:Fallback>
                <p:oleObj name="Clip" r:id="rId15" imgW="1092200" imgH="1066800" progId="MS_ClipArt_Gallery.2">
                  <p:embed/>
                  <p:pic>
                    <p:nvPicPr>
                      <p:cNvPr id="0" name="Object 9"/>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2" name="Object 10">
            <a:extLst>
              <a:ext uri="{FF2B5EF4-FFF2-40B4-BE49-F238E27FC236}">
                <a16:creationId xmlns:a16="http://schemas.microsoft.com/office/drawing/2014/main" id="{074186A1-5811-A747-BA02-29CAEE1DBE73}"/>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97655" name="Clip" r:id="rId17" imgW="1092200" imgH="1066800" progId="MS_ClipArt_Gallery.2">
                  <p:embed/>
                </p:oleObj>
              </mc:Choice>
              <mc:Fallback>
                <p:oleObj name="Clip" r:id="rId17" imgW="1092200" imgH="1066800" progId="MS_ClipArt_Gallery.2">
                  <p:embed/>
                  <p:pic>
                    <p:nvPicPr>
                      <p:cNvPr id="0" name="Object 10"/>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3" name="Object 11">
            <a:extLst>
              <a:ext uri="{FF2B5EF4-FFF2-40B4-BE49-F238E27FC236}">
                <a16:creationId xmlns:a16="http://schemas.microsoft.com/office/drawing/2014/main" id="{7728B358-BAD6-CF45-B55D-A19485E6501E}"/>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97656" name="Clip" r:id="rId19" imgW="1092200" imgH="1066800" progId="MS_ClipArt_Gallery.2">
                  <p:embed/>
                </p:oleObj>
              </mc:Choice>
              <mc:Fallback>
                <p:oleObj name="Clip" r:id="rId19" imgW="1092200" imgH="1066800" progId="MS_ClipArt_Gallery.2">
                  <p:embed/>
                  <p:pic>
                    <p:nvPicPr>
                      <p:cNvPr id="0" name="Object 11"/>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7646" name="AutoShape 14">
            <a:extLst>
              <a:ext uri="{FF2B5EF4-FFF2-40B4-BE49-F238E27FC236}">
                <a16:creationId xmlns:a16="http://schemas.microsoft.com/office/drawing/2014/main" id="{480C7A45-D696-7C4C-A63C-7738960E40FC}"/>
              </a:ext>
            </a:extLst>
          </p:cNvPr>
          <p:cNvCxnSpPr>
            <a:cxnSpLocks noChangeShapeType="1"/>
            <a:stCxn id="0" idx="3"/>
            <a:endCxn id="0" idx="1"/>
          </p:cNvCxnSpPr>
          <p:nvPr/>
        </p:nvCxnSpPr>
        <p:spPr bwMode="auto">
          <a:xfrm flipV="1">
            <a:off x="2949575" y="1182688"/>
            <a:ext cx="733425" cy="381000"/>
          </a:xfrm>
          <a:prstGeom prst="curvedConnector3">
            <a:avLst>
              <a:gd name="adj1" fmla="val 50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47" name="AutoShape 15">
            <a:extLst>
              <a:ext uri="{FF2B5EF4-FFF2-40B4-BE49-F238E27FC236}">
                <a16:creationId xmlns:a16="http://schemas.microsoft.com/office/drawing/2014/main" id="{CB1661A4-2360-3244-BEF5-04BCCE304B2A}"/>
              </a:ext>
            </a:extLst>
          </p:cNvPr>
          <p:cNvCxnSpPr>
            <a:cxnSpLocks noChangeShapeType="1"/>
            <a:stCxn id="0" idx="3"/>
            <a:endCxn id="0" idx="0"/>
          </p:cNvCxnSpPr>
          <p:nvPr/>
        </p:nvCxnSpPr>
        <p:spPr bwMode="auto">
          <a:xfrm>
            <a:off x="2949575" y="1563688"/>
            <a:ext cx="493713" cy="3243262"/>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48" name="AutoShape 16">
            <a:extLst>
              <a:ext uri="{FF2B5EF4-FFF2-40B4-BE49-F238E27FC236}">
                <a16:creationId xmlns:a16="http://schemas.microsoft.com/office/drawing/2014/main" id="{483C1D27-7C2F-054A-9327-1B31C0515FE1}"/>
              </a:ext>
            </a:extLst>
          </p:cNvPr>
          <p:cNvCxnSpPr>
            <a:cxnSpLocks noChangeShapeType="1"/>
            <a:stCxn id="0" idx="3"/>
            <a:endCxn id="0" idx="1"/>
          </p:cNvCxnSpPr>
          <p:nvPr/>
        </p:nvCxnSpPr>
        <p:spPr bwMode="auto">
          <a:xfrm flipV="1">
            <a:off x="2949575" y="1525588"/>
            <a:ext cx="3306763" cy="38100"/>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97647"/>
                                        </p:tgtEl>
                                        <p:attrNameLst>
                                          <p:attrName>style.visibility</p:attrName>
                                        </p:attrNameLst>
                                      </p:cBhvr>
                                      <p:to>
                                        <p:strVal val="visible"/>
                                      </p:to>
                                    </p:set>
                                    <p:anim calcmode="lin" valueType="num">
                                      <p:cBhvr>
                                        <p:cTn id="7" dur="500" fill="hold"/>
                                        <p:tgtEl>
                                          <p:spTgt spid="197647"/>
                                        </p:tgtEl>
                                        <p:attrNameLst>
                                          <p:attrName>ppt_x</p:attrName>
                                        </p:attrNameLst>
                                      </p:cBhvr>
                                      <p:tavLst>
                                        <p:tav tm="0">
                                          <p:val>
                                            <p:strVal val="#ppt_x"/>
                                          </p:val>
                                        </p:tav>
                                        <p:tav tm="100000">
                                          <p:val>
                                            <p:strVal val="#ppt_x"/>
                                          </p:val>
                                        </p:tav>
                                      </p:tavLst>
                                    </p:anim>
                                    <p:anim calcmode="lin" valueType="num">
                                      <p:cBhvr>
                                        <p:cTn id="8" dur="500" fill="hold"/>
                                        <p:tgtEl>
                                          <p:spTgt spid="197647"/>
                                        </p:tgtEl>
                                        <p:attrNameLst>
                                          <p:attrName>ppt_y</p:attrName>
                                        </p:attrNameLst>
                                      </p:cBhvr>
                                      <p:tavLst>
                                        <p:tav tm="0">
                                          <p:val>
                                            <p:strVal val="#ppt_y-#ppt_h/2"/>
                                          </p:val>
                                        </p:tav>
                                        <p:tav tm="100000">
                                          <p:val>
                                            <p:strVal val="#ppt_y"/>
                                          </p:val>
                                        </p:tav>
                                      </p:tavLst>
                                    </p:anim>
                                    <p:anim calcmode="lin" valueType="num">
                                      <p:cBhvr>
                                        <p:cTn id="9" dur="500" fill="hold"/>
                                        <p:tgtEl>
                                          <p:spTgt spid="197647"/>
                                        </p:tgtEl>
                                        <p:attrNameLst>
                                          <p:attrName>ppt_w</p:attrName>
                                        </p:attrNameLst>
                                      </p:cBhvr>
                                      <p:tavLst>
                                        <p:tav tm="0">
                                          <p:val>
                                            <p:strVal val="#ppt_w"/>
                                          </p:val>
                                        </p:tav>
                                        <p:tav tm="100000">
                                          <p:val>
                                            <p:strVal val="#ppt_w"/>
                                          </p:val>
                                        </p:tav>
                                      </p:tavLst>
                                    </p:anim>
                                    <p:anim calcmode="lin" valueType="num">
                                      <p:cBhvr>
                                        <p:cTn id="10" dur="500" fill="hold"/>
                                        <p:tgtEl>
                                          <p:spTgt spid="19764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197646"/>
                                        </p:tgtEl>
                                        <p:attrNameLst>
                                          <p:attrName>style.visibility</p:attrName>
                                        </p:attrNameLst>
                                      </p:cBhvr>
                                      <p:to>
                                        <p:strVal val="visible"/>
                                      </p:to>
                                    </p:set>
                                    <p:anim calcmode="lin" valueType="num">
                                      <p:cBhvr>
                                        <p:cTn id="15" dur="500" fill="hold"/>
                                        <p:tgtEl>
                                          <p:spTgt spid="197646"/>
                                        </p:tgtEl>
                                        <p:attrNameLst>
                                          <p:attrName>ppt_x</p:attrName>
                                        </p:attrNameLst>
                                      </p:cBhvr>
                                      <p:tavLst>
                                        <p:tav tm="0">
                                          <p:val>
                                            <p:strVal val="#ppt_x-#ppt_w/2"/>
                                          </p:val>
                                        </p:tav>
                                        <p:tav tm="100000">
                                          <p:val>
                                            <p:strVal val="#ppt_x"/>
                                          </p:val>
                                        </p:tav>
                                      </p:tavLst>
                                    </p:anim>
                                    <p:anim calcmode="lin" valueType="num">
                                      <p:cBhvr>
                                        <p:cTn id="16" dur="500" fill="hold"/>
                                        <p:tgtEl>
                                          <p:spTgt spid="197646"/>
                                        </p:tgtEl>
                                        <p:attrNameLst>
                                          <p:attrName>ppt_y</p:attrName>
                                        </p:attrNameLst>
                                      </p:cBhvr>
                                      <p:tavLst>
                                        <p:tav tm="0">
                                          <p:val>
                                            <p:strVal val="#ppt_y"/>
                                          </p:val>
                                        </p:tav>
                                        <p:tav tm="100000">
                                          <p:val>
                                            <p:strVal val="#ppt_y"/>
                                          </p:val>
                                        </p:tav>
                                      </p:tavLst>
                                    </p:anim>
                                    <p:anim calcmode="lin" valueType="num">
                                      <p:cBhvr>
                                        <p:cTn id="17" dur="500" fill="hold"/>
                                        <p:tgtEl>
                                          <p:spTgt spid="197646"/>
                                        </p:tgtEl>
                                        <p:attrNameLst>
                                          <p:attrName>ppt_w</p:attrName>
                                        </p:attrNameLst>
                                      </p:cBhvr>
                                      <p:tavLst>
                                        <p:tav tm="0">
                                          <p:val>
                                            <p:fltVal val="0"/>
                                          </p:val>
                                        </p:tav>
                                        <p:tav tm="100000">
                                          <p:val>
                                            <p:strVal val="#ppt_w"/>
                                          </p:val>
                                        </p:tav>
                                      </p:tavLst>
                                    </p:anim>
                                    <p:anim calcmode="lin" valueType="num">
                                      <p:cBhvr>
                                        <p:cTn id="18" dur="500" fill="hold"/>
                                        <p:tgtEl>
                                          <p:spTgt spid="197646"/>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197648"/>
                                        </p:tgtEl>
                                        <p:attrNameLst>
                                          <p:attrName>style.visibility</p:attrName>
                                        </p:attrNameLst>
                                      </p:cBhvr>
                                      <p:to>
                                        <p:strVal val="visible"/>
                                      </p:to>
                                    </p:set>
                                    <p:anim calcmode="lin" valueType="num">
                                      <p:cBhvr>
                                        <p:cTn id="23" dur="500" fill="hold"/>
                                        <p:tgtEl>
                                          <p:spTgt spid="197648"/>
                                        </p:tgtEl>
                                        <p:attrNameLst>
                                          <p:attrName>ppt_x</p:attrName>
                                        </p:attrNameLst>
                                      </p:cBhvr>
                                      <p:tavLst>
                                        <p:tav tm="0">
                                          <p:val>
                                            <p:strVal val="#ppt_x-#ppt_w/2"/>
                                          </p:val>
                                        </p:tav>
                                        <p:tav tm="100000">
                                          <p:val>
                                            <p:strVal val="#ppt_x"/>
                                          </p:val>
                                        </p:tav>
                                      </p:tavLst>
                                    </p:anim>
                                    <p:anim calcmode="lin" valueType="num">
                                      <p:cBhvr>
                                        <p:cTn id="24" dur="500" fill="hold"/>
                                        <p:tgtEl>
                                          <p:spTgt spid="197648"/>
                                        </p:tgtEl>
                                        <p:attrNameLst>
                                          <p:attrName>ppt_y</p:attrName>
                                        </p:attrNameLst>
                                      </p:cBhvr>
                                      <p:tavLst>
                                        <p:tav tm="0">
                                          <p:val>
                                            <p:strVal val="#ppt_y"/>
                                          </p:val>
                                        </p:tav>
                                        <p:tav tm="100000">
                                          <p:val>
                                            <p:strVal val="#ppt_y"/>
                                          </p:val>
                                        </p:tav>
                                      </p:tavLst>
                                    </p:anim>
                                    <p:anim calcmode="lin" valueType="num">
                                      <p:cBhvr>
                                        <p:cTn id="25" dur="500" fill="hold"/>
                                        <p:tgtEl>
                                          <p:spTgt spid="197648"/>
                                        </p:tgtEl>
                                        <p:attrNameLst>
                                          <p:attrName>ppt_w</p:attrName>
                                        </p:attrNameLst>
                                      </p:cBhvr>
                                      <p:tavLst>
                                        <p:tav tm="0">
                                          <p:val>
                                            <p:fltVal val="0"/>
                                          </p:val>
                                        </p:tav>
                                        <p:tav tm="100000">
                                          <p:val>
                                            <p:strVal val="#ppt_w"/>
                                          </p:val>
                                        </p:tav>
                                      </p:tavLst>
                                    </p:anim>
                                    <p:anim calcmode="lin" valueType="num">
                                      <p:cBhvr>
                                        <p:cTn id="26" dur="500" fill="hold"/>
                                        <p:tgtEl>
                                          <p:spTgt spid="1976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8B2DE17D-DEB6-6245-8BF7-DFAF83D58ED4}"/>
              </a:ext>
            </a:extLst>
          </p:cNvPr>
          <p:cNvSpPr>
            <a:spLocks noGrp="1"/>
          </p:cNvSpPr>
          <p:nvPr>
            <p:ph type="sldNum" sz="quarter" idx="10"/>
          </p:nvPr>
        </p:nvSpPr>
        <p:spPr/>
        <p:txBody>
          <a:bodyPr/>
          <a:lstStyle/>
          <a:p>
            <a:fld id="{7868646E-3EFF-0643-A811-EAD1EF2196DA}" type="slidenum">
              <a:rPr lang="en-US" altLang="de-DE"/>
              <a:pPr/>
              <a:t>12</a:t>
            </a:fld>
            <a:endParaRPr lang="en-US" altLang="de-DE" b="0"/>
          </a:p>
        </p:txBody>
      </p:sp>
      <p:graphicFrame>
        <p:nvGraphicFramePr>
          <p:cNvPr id="8" name="Object 4">
            <a:extLst>
              <a:ext uri="{FF2B5EF4-FFF2-40B4-BE49-F238E27FC236}">
                <a16:creationId xmlns:a16="http://schemas.microsoft.com/office/drawing/2014/main" id="{DED56078-362F-1E4B-922D-B0663F83ACA9}"/>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52588"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579" name="Text Box 3">
            <a:extLst>
              <a:ext uri="{FF2B5EF4-FFF2-40B4-BE49-F238E27FC236}">
                <a16:creationId xmlns:a16="http://schemas.microsoft.com/office/drawing/2014/main" id="{F56C297B-D41E-D046-94BA-233AA7C8259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2582" name="Rectangle 6">
            <a:extLst>
              <a:ext uri="{FF2B5EF4-FFF2-40B4-BE49-F238E27FC236}">
                <a16:creationId xmlns:a16="http://schemas.microsoft.com/office/drawing/2014/main" id="{1D014AC6-C97C-8049-8E52-13FAEA65366A}"/>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2583" name="Object 7">
            <a:extLst>
              <a:ext uri="{FF2B5EF4-FFF2-40B4-BE49-F238E27FC236}">
                <a16:creationId xmlns:a16="http://schemas.microsoft.com/office/drawing/2014/main" id="{D838027F-A19A-0144-B74C-847F1B7B00B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2589"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4" name="Rectangle 8">
            <a:extLst>
              <a:ext uri="{FF2B5EF4-FFF2-40B4-BE49-F238E27FC236}">
                <a16:creationId xmlns:a16="http://schemas.microsoft.com/office/drawing/2014/main" id="{B875AFC7-1355-0E43-9F76-4CE83ADBC871}"/>
              </a:ext>
            </a:extLst>
          </p:cNvPr>
          <p:cNvSpPr>
            <a:spLocks noChangeArrowheads="1"/>
          </p:cNvSpPr>
          <p:nvPr/>
        </p:nvSpPr>
        <p:spPr bwMode="auto">
          <a:xfrm>
            <a:off x="2209800" y="1447800"/>
            <a:ext cx="6781800" cy="9144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Qualitätssicherung </a:t>
            </a:r>
          </a:p>
        </p:txBody>
      </p:sp>
      <p:sp>
        <p:nvSpPr>
          <p:cNvPr id="152585" name="Rectangle 9">
            <a:extLst>
              <a:ext uri="{FF2B5EF4-FFF2-40B4-BE49-F238E27FC236}">
                <a16:creationId xmlns:a16="http://schemas.microsoft.com/office/drawing/2014/main" id="{FD85E38E-0635-1B46-A840-5C3E541B9728}"/>
              </a:ext>
            </a:extLst>
          </p:cNvPr>
          <p:cNvSpPr>
            <a:spLocks noChangeArrowheads="1"/>
          </p:cNvSpPr>
          <p:nvPr/>
        </p:nvSpPr>
        <p:spPr bwMode="auto">
          <a:xfrm>
            <a:off x="3949700" y="3457575"/>
            <a:ext cx="5002213"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Berufung </a:t>
            </a:r>
          </a:p>
        </p:txBody>
      </p:sp>
      <p:sp>
        <p:nvSpPr>
          <p:cNvPr id="152587" name="Rectangle 11">
            <a:extLst>
              <a:ext uri="{FF2B5EF4-FFF2-40B4-BE49-F238E27FC236}">
                <a16:creationId xmlns:a16="http://schemas.microsoft.com/office/drawing/2014/main" id="{3AB428DA-52B9-8047-86D3-CC7141674523}"/>
              </a:ext>
            </a:extLst>
          </p:cNvPr>
          <p:cNvSpPr>
            <a:spLocks noChangeArrowheads="1"/>
          </p:cNvSpPr>
          <p:nvPr/>
        </p:nvSpPr>
        <p:spPr bwMode="auto">
          <a:xfrm>
            <a:off x="3962400" y="4724400"/>
            <a:ext cx="5002213"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Nachsteuern ? Messen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Effect transition="in" filter="box(out)">
                                      <p:cBhvr>
                                        <p:cTn id="13" dur="500"/>
                                        <p:tgtEl>
                                          <p:spTgt spid="1525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2585"/>
                                        </p:tgtEl>
                                        <p:attrNameLst>
                                          <p:attrName>style.visibility</p:attrName>
                                        </p:attrNameLst>
                                      </p:cBhvr>
                                      <p:to>
                                        <p:strVal val="visible"/>
                                      </p:to>
                                    </p:set>
                                    <p:animEffect transition="in" filter="box(out)">
                                      <p:cBhvr>
                                        <p:cTn id="18" dur="500"/>
                                        <p:tgtEl>
                                          <p:spTgt spid="152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2587"/>
                                        </p:tgtEl>
                                        <p:attrNameLst>
                                          <p:attrName>style.visibility</p:attrName>
                                        </p:attrNameLst>
                                      </p:cBhvr>
                                      <p:to>
                                        <p:strVal val="visible"/>
                                      </p:to>
                                    </p:set>
                                    <p:animEffect transition="in" filter="box(out)">
                                      <p:cBhvr>
                                        <p:cTn id="23" dur="5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autoUpdateAnimBg="0"/>
      <p:bldP spid="152585" grpId="0" animBg="1" autoUpdateAnimBg="0"/>
      <p:bldP spid="15258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1" name="Foliennummernplatzhalter 2">
            <a:extLst>
              <a:ext uri="{FF2B5EF4-FFF2-40B4-BE49-F238E27FC236}">
                <a16:creationId xmlns:a16="http://schemas.microsoft.com/office/drawing/2014/main" id="{2DBC909C-A172-1A4D-BD1B-CF702DB5B7D8}"/>
              </a:ext>
            </a:extLst>
          </p:cNvPr>
          <p:cNvSpPr>
            <a:spLocks noGrp="1"/>
          </p:cNvSpPr>
          <p:nvPr>
            <p:ph type="sldNum" sz="quarter" idx="10"/>
          </p:nvPr>
        </p:nvSpPr>
        <p:spPr/>
        <p:txBody>
          <a:bodyPr/>
          <a:lstStyle/>
          <a:p>
            <a:fld id="{9EB46F50-0FC3-E94C-A126-E45AFCED0115}" type="slidenum">
              <a:rPr lang="en-US" altLang="de-DE"/>
              <a:pPr/>
              <a:t>13</a:t>
            </a:fld>
            <a:endParaRPr lang="en-US" altLang="de-DE" b="0"/>
          </a:p>
        </p:txBody>
      </p:sp>
      <p:graphicFrame>
        <p:nvGraphicFramePr>
          <p:cNvPr id="20" name="Object 4">
            <a:extLst>
              <a:ext uri="{FF2B5EF4-FFF2-40B4-BE49-F238E27FC236}">
                <a16:creationId xmlns:a16="http://schemas.microsoft.com/office/drawing/2014/main" id="{326E7017-4B93-EA48-9500-E076EEDB697E}"/>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54648"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4647" name="Picture 23">
            <a:extLst>
              <a:ext uri="{FF2B5EF4-FFF2-40B4-BE49-F238E27FC236}">
                <a16:creationId xmlns:a16="http://schemas.microsoft.com/office/drawing/2014/main" id="{1C1D4926-06B6-9F47-B66E-36D7DF550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571750"/>
            <a:ext cx="7315200" cy="39814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154628" name="Text Box 4">
            <a:extLst>
              <a:ext uri="{FF2B5EF4-FFF2-40B4-BE49-F238E27FC236}">
                <a16:creationId xmlns:a16="http://schemas.microsoft.com/office/drawing/2014/main" id="{D0FBACC4-7A76-6B4F-8BEB-15FE4200E13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4631" name="Rectangle 7">
            <a:extLst>
              <a:ext uri="{FF2B5EF4-FFF2-40B4-BE49-F238E27FC236}">
                <a16:creationId xmlns:a16="http://schemas.microsoft.com/office/drawing/2014/main" id="{252F5349-C4B6-1A45-A1B8-54D143B8AE59}"/>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4632" name="Object 8">
            <a:extLst>
              <a:ext uri="{FF2B5EF4-FFF2-40B4-BE49-F238E27FC236}">
                <a16:creationId xmlns:a16="http://schemas.microsoft.com/office/drawing/2014/main" id="{DBCC69B9-D5F4-A94A-ADE4-D292147149F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4649" name="Clip" r:id="rId7" imgW="1092200" imgH="1066800" progId="MS_ClipArt_Gallery.2">
                  <p:embed/>
                </p:oleObj>
              </mc:Choice>
              <mc:Fallback>
                <p:oleObj name="Clip" r:id="rId7" imgW="1092200" imgH="1066800" progId="MS_ClipArt_Gallery.2">
                  <p:embed/>
                  <p:pic>
                    <p:nvPicPr>
                      <p:cNvPr id="0" name="Object 8"/>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33" name="Rectangle 9">
            <a:extLst>
              <a:ext uri="{FF2B5EF4-FFF2-40B4-BE49-F238E27FC236}">
                <a16:creationId xmlns:a16="http://schemas.microsoft.com/office/drawing/2014/main" id="{AE06E16C-D9C1-1A4F-BBF0-6E647FF25E9B}"/>
              </a:ext>
            </a:extLst>
          </p:cNvPr>
          <p:cNvSpPr>
            <a:spLocks noChangeArrowheads="1"/>
          </p:cNvSpPr>
          <p:nvPr/>
        </p:nvSpPr>
        <p:spPr bwMode="auto">
          <a:xfrm>
            <a:off x="2209800" y="153035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Rankings</a:t>
            </a:r>
          </a:p>
        </p:txBody>
      </p:sp>
      <p:sp>
        <p:nvSpPr>
          <p:cNvPr id="154634" name="Rectangle 10">
            <a:extLst>
              <a:ext uri="{FF2B5EF4-FFF2-40B4-BE49-F238E27FC236}">
                <a16:creationId xmlns:a16="http://schemas.microsoft.com/office/drawing/2014/main" id="{95305889-45CA-D44A-A90A-A7BC9F7D26D1}"/>
              </a:ext>
            </a:extLst>
          </p:cNvPr>
          <p:cNvSpPr>
            <a:spLocks noChangeArrowheads="1"/>
          </p:cNvSpPr>
          <p:nvPr/>
        </p:nvSpPr>
        <p:spPr bwMode="auto">
          <a:xfrm>
            <a:off x="1417638" y="53467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Keine Einzelplätze, </a:t>
            </a:r>
          </a:p>
          <a:p>
            <a:pPr algn="l"/>
            <a:r>
              <a:rPr lang="de-DE" altLang="de-DE" sz="2800" b="1">
                <a:latin typeface="Arial" panose="020B0604020202020204" pitchFamily="34" charset="0"/>
              </a:rPr>
              <a:t>sondern</a:t>
            </a:r>
          </a:p>
          <a:p>
            <a:pPr algn="l"/>
            <a:r>
              <a:rPr lang="de-DE" altLang="de-DE" sz="2800" b="1">
                <a:latin typeface="Arial" panose="020B0604020202020204" pitchFamily="34" charset="0"/>
              </a:rPr>
              <a:t>„Michelinsterne“</a:t>
            </a:r>
          </a:p>
        </p:txBody>
      </p:sp>
      <p:sp>
        <p:nvSpPr>
          <p:cNvPr id="154635" name="Rectangle 11">
            <a:extLst>
              <a:ext uri="{FF2B5EF4-FFF2-40B4-BE49-F238E27FC236}">
                <a16:creationId xmlns:a16="http://schemas.microsoft.com/office/drawing/2014/main" id="{51EBE448-BA92-454B-880C-9F67E8407A5D}"/>
              </a:ext>
            </a:extLst>
          </p:cNvPr>
          <p:cNvSpPr>
            <a:spLocks noChangeArrowheads="1"/>
          </p:cNvSpPr>
          <p:nvPr/>
        </p:nvSpPr>
        <p:spPr bwMode="auto">
          <a:xfrm>
            <a:off x="5192713" y="53467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Ranggruppen </a:t>
            </a:r>
          </a:p>
          <a:p>
            <a:pPr algn="l"/>
            <a:r>
              <a:rPr lang="de-DE" altLang="de-DE" sz="2800" b="1">
                <a:latin typeface="Arial" panose="020B0604020202020204" pitchFamily="34" charset="0"/>
              </a:rPr>
              <a:t>Spitze      Mittel </a:t>
            </a:r>
          </a:p>
          <a:p>
            <a:pPr algn="l"/>
            <a:r>
              <a:rPr lang="de-DE" altLang="de-DE" sz="2800" b="1">
                <a:latin typeface="Arial" panose="020B0604020202020204" pitchFamily="34" charset="0"/>
              </a:rPr>
              <a:t>Schluss</a:t>
            </a:r>
          </a:p>
        </p:txBody>
      </p:sp>
      <p:sp>
        <p:nvSpPr>
          <p:cNvPr id="154636" name="Rectangle 12">
            <a:extLst>
              <a:ext uri="{FF2B5EF4-FFF2-40B4-BE49-F238E27FC236}">
                <a16:creationId xmlns:a16="http://schemas.microsoft.com/office/drawing/2014/main" id="{8F00C375-3674-D64B-A0A9-78FA413514A7}"/>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7" name="Rectangle 13">
            <a:extLst>
              <a:ext uri="{FF2B5EF4-FFF2-40B4-BE49-F238E27FC236}">
                <a16:creationId xmlns:a16="http://schemas.microsoft.com/office/drawing/2014/main" id="{E82697A3-AC02-1844-A63B-3C63CD30C8C4}"/>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8" name="Rectangle 14">
            <a:extLst>
              <a:ext uri="{FF2B5EF4-FFF2-40B4-BE49-F238E27FC236}">
                <a16:creationId xmlns:a16="http://schemas.microsoft.com/office/drawing/2014/main" id="{F246AE7A-AF70-3A40-8E89-47BC1A93ECCB}"/>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39" name="Rectangle 15">
            <a:extLst>
              <a:ext uri="{FF2B5EF4-FFF2-40B4-BE49-F238E27FC236}">
                <a16:creationId xmlns:a16="http://schemas.microsoft.com/office/drawing/2014/main" id="{CBFC9ED9-BB42-8E41-BAED-9BA710A94F08}"/>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40" name="Rectangle 16">
            <a:extLst>
              <a:ext uri="{FF2B5EF4-FFF2-40B4-BE49-F238E27FC236}">
                <a16:creationId xmlns:a16="http://schemas.microsoft.com/office/drawing/2014/main" id="{88242894-8086-D742-B587-BCAC16B2BE50}"/>
              </a:ext>
            </a:extLst>
          </p:cNvPr>
          <p:cNvSpPr>
            <a:spLocks noChangeArrowheads="1"/>
          </p:cNvSpPr>
          <p:nvPr/>
        </p:nvSpPr>
        <p:spPr bwMode="auto">
          <a:xfrm>
            <a:off x="1417638" y="393065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Forschung  &amp; Lehre</a:t>
            </a:r>
          </a:p>
          <a:p>
            <a:pPr algn="l"/>
            <a:r>
              <a:rPr lang="de-DE" altLang="de-DE" sz="2800" b="1">
                <a:latin typeface="Arial" panose="020B0604020202020204" pitchFamily="34" charset="0"/>
              </a:rPr>
              <a:t>falsch</a:t>
            </a:r>
          </a:p>
        </p:txBody>
      </p:sp>
      <p:sp>
        <p:nvSpPr>
          <p:cNvPr id="154641" name="Rectangle 17">
            <a:extLst>
              <a:ext uri="{FF2B5EF4-FFF2-40B4-BE49-F238E27FC236}">
                <a16:creationId xmlns:a16="http://schemas.microsoft.com/office/drawing/2014/main" id="{0DE63600-B3D4-9D48-B162-D54BDC365D04}"/>
              </a:ext>
            </a:extLst>
          </p:cNvPr>
          <p:cNvSpPr>
            <a:spLocks noChangeArrowheads="1"/>
          </p:cNvSpPr>
          <p:nvPr/>
        </p:nvSpPr>
        <p:spPr bwMode="auto">
          <a:xfrm>
            <a:off x="1417638" y="25146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Uni-Gesamtrankings</a:t>
            </a:r>
          </a:p>
          <a:p>
            <a:pPr algn="l"/>
            <a:r>
              <a:rPr lang="de-DE" altLang="de-DE" sz="2800" b="1">
                <a:latin typeface="Arial" panose="020B0604020202020204" pitchFamily="34" charset="0"/>
              </a:rPr>
              <a:t>fragwürdig</a:t>
            </a:r>
            <a:endParaRPr lang="de-DE" altLang="de-DE"/>
          </a:p>
        </p:txBody>
      </p:sp>
      <p:sp>
        <p:nvSpPr>
          <p:cNvPr id="154642" name="Rectangle 18">
            <a:extLst>
              <a:ext uri="{FF2B5EF4-FFF2-40B4-BE49-F238E27FC236}">
                <a16:creationId xmlns:a16="http://schemas.microsoft.com/office/drawing/2014/main" id="{2D21C36B-215E-4C42-ADB5-028C4B648DB2}"/>
              </a:ext>
            </a:extLst>
          </p:cNvPr>
          <p:cNvSpPr>
            <a:spLocks noChangeArrowheads="1"/>
          </p:cNvSpPr>
          <p:nvPr/>
        </p:nvSpPr>
        <p:spPr bwMode="auto">
          <a:xfrm>
            <a:off x="5192713" y="393065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multidimensionales </a:t>
            </a:r>
          </a:p>
          <a:p>
            <a:pPr algn="l"/>
            <a:r>
              <a:rPr lang="de-DE" altLang="de-DE" sz="2800" b="1">
                <a:latin typeface="Arial" panose="020B0604020202020204" pitchFamily="34" charset="0"/>
              </a:rPr>
              <a:t>Ranking</a:t>
            </a:r>
          </a:p>
        </p:txBody>
      </p:sp>
      <p:sp>
        <p:nvSpPr>
          <p:cNvPr id="154643" name="Rectangle 19">
            <a:extLst>
              <a:ext uri="{FF2B5EF4-FFF2-40B4-BE49-F238E27FC236}">
                <a16:creationId xmlns:a16="http://schemas.microsoft.com/office/drawing/2014/main" id="{33AFDAD5-4696-D14D-8557-27C8C3EE63BC}"/>
              </a:ext>
            </a:extLst>
          </p:cNvPr>
          <p:cNvSpPr>
            <a:spLocks noChangeArrowheads="1"/>
          </p:cNvSpPr>
          <p:nvPr/>
        </p:nvSpPr>
        <p:spPr bwMode="auto">
          <a:xfrm>
            <a:off x="5192713" y="25146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nur fachbezogen</a:t>
            </a:r>
          </a:p>
        </p:txBody>
      </p:sp>
      <p:sp>
        <p:nvSpPr>
          <p:cNvPr id="154644" name="Rectangle 20">
            <a:extLst>
              <a:ext uri="{FF2B5EF4-FFF2-40B4-BE49-F238E27FC236}">
                <a16:creationId xmlns:a16="http://schemas.microsoft.com/office/drawing/2014/main" id="{A63AC2EF-E460-0F40-AB84-EA93EB5F910A}"/>
              </a:ext>
            </a:extLst>
          </p:cNvPr>
          <p:cNvSpPr>
            <a:spLocks noChangeArrowheads="1"/>
          </p:cNvSpPr>
          <p:nvPr/>
        </p:nvSpPr>
        <p:spPr bwMode="auto">
          <a:xfrm>
            <a:off x="6477000" y="58547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5" name="Rectangle 21">
            <a:extLst>
              <a:ext uri="{FF2B5EF4-FFF2-40B4-BE49-F238E27FC236}">
                <a16:creationId xmlns:a16="http://schemas.microsoft.com/office/drawing/2014/main" id="{9266D568-7B42-334D-A707-365944FE805D}"/>
              </a:ext>
            </a:extLst>
          </p:cNvPr>
          <p:cNvSpPr>
            <a:spLocks noChangeArrowheads="1"/>
          </p:cNvSpPr>
          <p:nvPr/>
        </p:nvSpPr>
        <p:spPr bwMode="auto">
          <a:xfrm>
            <a:off x="8077200" y="58547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6" name="Rectangle 22">
            <a:extLst>
              <a:ext uri="{FF2B5EF4-FFF2-40B4-BE49-F238E27FC236}">
                <a16:creationId xmlns:a16="http://schemas.microsoft.com/office/drawing/2014/main" id="{23DB044D-DFC8-4D43-A03C-8C2B6D8A4D59}"/>
              </a:ext>
            </a:extLst>
          </p:cNvPr>
          <p:cNvSpPr>
            <a:spLocks noChangeArrowheads="1"/>
          </p:cNvSpPr>
          <p:nvPr/>
        </p:nvSpPr>
        <p:spPr bwMode="auto">
          <a:xfrm>
            <a:off x="6781800" y="62484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4633"/>
                                        </p:tgtEl>
                                        <p:attrNameLst>
                                          <p:attrName>style.visibility</p:attrName>
                                        </p:attrNameLst>
                                      </p:cBhvr>
                                      <p:to>
                                        <p:strVal val="visible"/>
                                      </p:to>
                                    </p:set>
                                    <p:animEffect transition="in" filter="box(out)">
                                      <p:cBhvr>
                                        <p:cTn id="7" dur="500"/>
                                        <p:tgtEl>
                                          <p:spTgt spid="1546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4647"/>
                                        </p:tgtEl>
                                        <p:attrNameLst>
                                          <p:attrName>style.visibility</p:attrName>
                                        </p:attrNameLst>
                                      </p:cBhvr>
                                      <p:to>
                                        <p:strVal val="visible"/>
                                      </p:to>
                                    </p:set>
                                    <p:animEffect transition="in" filter="dissolve">
                                      <p:cBhvr>
                                        <p:cTn id="12" dur="500"/>
                                        <p:tgtEl>
                                          <p:spTgt spid="1546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4641"/>
                                        </p:tgtEl>
                                        <p:attrNameLst>
                                          <p:attrName>style.visibility</p:attrName>
                                        </p:attrNameLst>
                                      </p:cBhvr>
                                      <p:to>
                                        <p:strVal val="visible"/>
                                      </p:to>
                                    </p:set>
                                    <p:animEffect transition="in" filter="box(out)">
                                      <p:cBhvr>
                                        <p:cTn id="17" dur="500"/>
                                        <p:tgtEl>
                                          <p:spTgt spid="1546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4643"/>
                                        </p:tgtEl>
                                        <p:attrNameLst>
                                          <p:attrName>style.visibility</p:attrName>
                                        </p:attrNameLst>
                                      </p:cBhvr>
                                      <p:to>
                                        <p:strVal val="visible"/>
                                      </p:to>
                                    </p:set>
                                    <p:animEffect transition="in" filter="box(out)">
                                      <p:cBhvr>
                                        <p:cTn id="22" dur="500"/>
                                        <p:tgtEl>
                                          <p:spTgt spid="1546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4640"/>
                                        </p:tgtEl>
                                        <p:attrNameLst>
                                          <p:attrName>style.visibility</p:attrName>
                                        </p:attrNameLst>
                                      </p:cBhvr>
                                      <p:to>
                                        <p:strVal val="visible"/>
                                      </p:to>
                                    </p:set>
                                    <p:animEffect transition="in" filter="box(out)">
                                      <p:cBhvr>
                                        <p:cTn id="27" dur="500"/>
                                        <p:tgtEl>
                                          <p:spTgt spid="154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4642"/>
                                        </p:tgtEl>
                                        <p:attrNameLst>
                                          <p:attrName>style.visibility</p:attrName>
                                        </p:attrNameLst>
                                      </p:cBhvr>
                                      <p:to>
                                        <p:strVal val="visible"/>
                                      </p:to>
                                    </p:set>
                                    <p:animEffect transition="in" filter="box(out)">
                                      <p:cBhvr>
                                        <p:cTn id="32" dur="500"/>
                                        <p:tgtEl>
                                          <p:spTgt spid="1546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4634"/>
                                        </p:tgtEl>
                                        <p:attrNameLst>
                                          <p:attrName>style.visibility</p:attrName>
                                        </p:attrNameLst>
                                      </p:cBhvr>
                                      <p:to>
                                        <p:strVal val="visible"/>
                                      </p:to>
                                    </p:set>
                                    <p:animEffect transition="in" filter="box(out)">
                                      <p:cBhvr>
                                        <p:cTn id="37" dur="500"/>
                                        <p:tgtEl>
                                          <p:spTgt spid="154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54635"/>
                                        </p:tgtEl>
                                        <p:attrNameLst>
                                          <p:attrName>style.visibility</p:attrName>
                                        </p:attrNameLst>
                                      </p:cBhvr>
                                      <p:to>
                                        <p:strVal val="visible"/>
                                      </p:to>
                                    </p:set>
                                    <p:animEffect transition="in" filter="box(out)">
                                      <p:cBhvr>
                                        <p:cTn id="42" dur="500"/>
                                        <p:tgtEl>
                                          <p:spTgt spid="1546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nodePh="1">
                                  <p:stCondLst>
                                    <p:cond delay="0"/>
                                  </p:stCondLst>
                                  <p:endCondLst>
                                    <p:cond evt="begin" delay="0">
                                      <p:tn val="45"/>
                                    </p:cond>
                                  </p:endCondLst>
                                  <p:childTnLst>
                                    <p:set>
                                      <p:cBhvr>
                                        <p:cTn id="46" dur="1" fill="hold">
                                          <p:stCondLst>
                                            <p:cond delay="0"/>
                                          </p:stCondLst>
                                        </p:cTn>
                                        <p:tgtEl>
                                          <p:spTgt spid="154638"/>
                                        </p:tgtEl>
                                        <p:attrNameLst>
                                          <p:attrName>style.visibility</p:attrName>
                                        </p:attrNameLst>
                                      </p:cBhvr>
                                      <p:to>
                                        <p:strVal val="visible"/>
                                      </p:to>
                                    </p:set>
                                    <p:anim calcmode="lin" valueType="num">
                                      <p:cBhvr additive="base">
                                        <p:cTn id="47" dur="500" fill="hold"/>
                                        <p:tgtEl>
                                          <p:spTgt spid="154638"/>
                                        </p:tgtEl>
                                        <p:attrNameLst>
                                          <p:attrName>ppt_x</p:attrName>
                                        </p:attrNameLst>
                                      </p:cBhvr>
                                      <p:tavLst>
                                        <p:tav tm="0">
                                          <p:val>
                                            <p:strVal val="0-#ppt_w/2"/>
                                          </p:val>
                                        </p:tav>
                                        <p:tav tm="100000">
                                          <p:val>
                                            <p:strVal val="#ppt_x"/>
                                          </p:val>
                                        </p:tav>
                                      </p:tavLst>
                                    </p:anim>
                                    <p:anim calcmode="lin" valueType="num">
                                      <p:cBhvr additive="base">
                                        <p:cTn id="48" dur="500" fill="hold"/>
                                        <p:tgtEl>
                                          <p:spTgt spid="15463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nodePh="1">
                                  <p:stCondLst>
                                    <p:cond delay="0"/>
                                  </p:stCondLst>
                                  <p:endCondLst>
                                    <p:cond evt="begin" delay="0">
                                      <p:tn val="51"/>
                                    </p:cond>
                                  </p:endCondLst>
                                  <p:childTnLst>
                                    <p:set>
                                      <p:cBhvr>
                                        <p:cTn id="52" dur="1" fill="hold">
                                          <p:stCondLst>
                                            <p:cond delay="0"/>
                                          </p:stCondLst>
                                        </p:cTn>
                                        <p:tgtEl>
                                          <p:spTgt spid="154639"/>
                                        </p:tgtEl>
                                        <p:attrNameLst>
                                          <p:attrName>style.visibility</p:attrName>
                                        </p:attrNameLst>
                                      </p:cBhvr>
                                      <p:to>
                                        <p:strVal val="visible"/>
                                      </p:to>
                                    </p:set>
                                    <p:anim calcmode="lin" valueType="num">
                                      <p:cBhvr additive="base">
                                        <p:cTn id="53" dur="500" fill="hold"/>
                                        <p:tgtEl>
                                          <p:spTgt spid="154639"/>
                                        </p:tgtEl>
                                        <p:attrNameLst>
                                          <p:attrName>ppt_x</p:attrName>
                                        </p:attrNameLst>
                                      </p:cBhvr>
                                      <p:tavLst>
                                        <p:tav tm="0">
                                          <p:val>
                                            <p:strVal val="0-#ppt_w/2"/>
                                          </p:val>
                                        </p:tav>
                                        <p:tav tm="100000">
                                          <p:val>
                                            <p:strVal val="#ppt_x"/>
                                          </p:val>
                                        </p:tav>
                                      </p:tavLst>
                                    </p:anim>
                                    <p:anim calcmode="lin" valueType="num">
                                      <p:cBhvr additive="base">
                                        <p:cTn id="54" dur="500" fill="hold"/>
                                        <p:tgtEl>
                                          <p:spTgt spid="154639"/>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nodePh="1">
                                  <p:stCondLst>
                                    <p:cond delay="0"/>
                                  </p:stCondLst>
                                  <p:endCondLst>
                                    <p:cond evt="begin" delay="0">
                                      <p:tn val="57"/>
                                    </p:cond>
                                  </p:endCondLst>
                                  <p:childTnLst>
                                    <p:set>
                                      <p:cBhvr>
                                        <p:cTn id="58" dur="1" fill="hold">
                                          <p:stCondLst>
                                            <p:cond delay="0"/>
                                          </p:stCondLst>
                                        </p:cTn>
                                        <p:tgtEl>
                                          <p:spTgt spid="154636"/>
                                        </p:tgtEl>
                                        <p:attrNameLst>
                                          <p:attrName>style.visibility</p:attrName>
                                        </p:attrNameLst>
                                      </p:cBhvr>
                                      <p:to>
                                        <p:strVal val="visible"/>
                                      </p:to>
                                    </p:set>
                                    <p:anim calcmode="lin" valueType="num">
                                      <p:cBhvr additive="base">
                                        <p:cTn id="59" dur="500" fill="hold"/>
                                        <p:tgtEl>
                                          <p:spTgt spid="154636"/>
                                        </p:tgtEl>
                                        <p:attrNameLst>
                                          <p:attrName>ppt_x</p:attrName>
                                        </p:attrNameLst>
                                      </p:cBhvr>
                                      <p:tavLst>
                                        <p:tav tm="0">
                                          <p:val>
                                            <p:strVal val="1+#ppt_w/2"/>
                                          </p:val>
                                        </p:tav>
                                        <p:tav tm="100000">
                                          <p:val>
                                            <p:strVal val="#ppt_x"/>
                                          </p:val>
                                        </p:tav>
                                      </p:tavLst>
                                    </p:anim>
                                    <p:anim calcmode="lin" valueType="num">
                                      <p:cBhvr additive="base">
                                        <p:cTn id="60"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nodePh="1">
                                  <p:stCondLst>
                                    <p:cond delay="0"/>
                                  </p:stCondLst>
                                  <p:endCondLst>
                                    <p:cond evt="begin" delay="0">
                                      <p:tn val="63"/>
                                    </p:cond>
                                  </p:endCondLst>
                                  <p:childTnLst>
                                    <p:set>
                                      <p:cBhvr>
                                        <p:cTn id="64" dur="1" fill="hold">
                                          <p:stCondLst>
                                            <p:cond delay="0"/>
                                          </p:stCondLst>
                                        </p:cTn>
                                        <p:tgtEl>
                                          <p:spTgt spid="154637"/>
                                        </p:tgtEl>
                                        <p:attrNameLst>
                                          <p:attrName>style.visibility</p:attrName>
                                        </p:attrNameLst>
                                      </p:cBhvr>
                                      <p:to>
                                        <p:strVal val="visible"/>
                                      </p:to>
                                    </p:set>
                                    <p:anim calcmode="lin" valueType="num">
                                      <p:cBhvr additive="base">
                                        <p:cTn id="65" dur="500" fill="hold"/>
                                        <p:tgtEl>
                                          <p:spTgt spid="154637"/>
                                        </p:tgtEl>
                                        <p:attrNameLst>
                                          <p:attrName>ppt_x</p:attrName>
                                        </p:attrNameLst>
                                      </p:cBhvr>
                                      <p:tavLst>
                                        <p:tav tm="0">
                                          <p:val>
                                            <p:strVal val="1+#ppt_w/2"/>
                                          </p:val>
                                        </p:tav>
                                        <p:tav tm="100000">
                                          <p:val>
                                            <p:strVal val="#ppt_x"/>
                                          </p:val>
                                        </p:tav>
                                      </p:tavLst>
                                    </p:anim>
                                    <p:anim calcmode="lin" valueType="num">
                                      <p:cBhvr additive="base">
                                        <p:cTn id="66" dur="500" fill="hold"/>
                                        <p:tgtEl>
                                          <p:spTgt spid="154637"/>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16" presetClass="entr" presetSubtype="26" fill="hold" nodeType="afterEffect">
                                  <p:stCondLst>
                                    <p:cond delay="0"/>
                                  </p:stCondLst>
                                  <p:childTnLst>
                                    <p:set>
                                      <p:cBhvr>
                                        <p:cTn id="69" dur="1" fill="hold">
                                          <p:stCondLst>
                                            <p:cond delay="0"/>
                                          </p:stCondLst>
                                        </p:cTn>
                                        <p:tgtEl>
                                          <p:spTgt spid="154644"/>
                                        </p:tgtEl>
                                        <p:attrNameLst>
                                          <p:attrName>style.visibility</p:attrName>
                                        </p:attrNameLst>
                                      </p:cBhvr>
                                      <p:to>
                                        <p:strVal val="visible"/>
                                      </p:to>
                                    </p:set>
                                    <p:animEffect transition="in" filter="barn(inHorizontal)">
                                      <p:cBhvr>
                                        <p:cTn id="70" dur="500"/>
                                        <p:tgtEl>
                                          <p:spTgt spid="154644"/>
                                        </p:tgtEl>
                                      </p:cBhvr>
                                    </p:animEffect>
                                  </p:childTnLst>
                                </p:cTn>
                              </p:par>
                            </p:childTnLst>
                          </p:cTn>
                        </p:par>
                        <p:par>
                          <p:cTn id="71" fill="hold" nodeType="afterGroup">
                            <p:stCondLst>
                              <p:cond delay="1000"/>
                            </p:stCondLst>
                            <p:childTnLst>
                              <p:par>
                                <p:cTn id="72" presetID="16" presetClass="entr" presetSubtype="26" fill="hold" nodeType="afterEffect">
                                  <p:stCondLst>
                                    <p:cond delay="0"/>
                                  </p:stCondLst>
                                  <p:childTnLst>
                                    <p:set>
                                      <p:cBhvr>
                                        <p:cTn id="73" dur="1" fill="hold">
                                          <p:stCondLst>
                                            <p:cond delay="0"/>
                                          </p:stCondLst>
                                        </p:cTn>
                                        <p:tgtEl>
                                          <p:spTgt spid="154645"/>
                                        </p:tgtEl>
                                        <p:attrNameLst>
                                          <p:attrName>style.visibility</p:attrName>
                                        </p:attrNameLst>
                                      </p:cBhvr>
                                      <p:to>
                                        <p:strVal val="visible"/>
                                      </p:to>
                                    </p:set>
                                    <p:animEffect transition="in" filter="barn(inHorizontal)">
                                      <p:cBhvr>
                                        <p:cTn id="74" dur="500"/>
                                        <p:tgtEl>
                                          <p:spTgt spid="154645"/>
                                        </p:tgtEl>
                                      </p:cBhvr>
                                    </p:animEffect>
                                  </p:childTnLst>
                                </p:cTn>
                              </p:par>
                            </p:childTnLst>
                          </p:cTn>
                        </p:par>
                        <p:par>
                          <p:cTn id="75" fill="hold" nodeType="afterGroup">
                            <p:stCondLst>
                              <p:cond delay="1500"/>
                            </p:stCondLst>
                            <p:childTnLst>
                              <p:par>
                                <p:cTn id="76" presetID="16" presetClass="entr" presetSubtype="26" fill="hold" nodeType="afterEffect">
                                  <p:stCondLst>
                                    <p:cond delay="0"/>
                                  </p:stCondLst>
                                  <p:childTnLst>
                                    <p:set>
                                      <p:cBhvr>
                                        <p:cTn id="77" dur="1" fill="hold">
                                          <p:stCondLst>
                                            <p:cond delay="0"/>
                                          </p:stCondLst>
                                        </p:cTn>
                                        <p:tgtEl>
                                          <p:spTgt spid="154646"/>
                                        </p:tgtEl>
                                        <p:attrNameLst>
                                          <p:attrName>style.visibility</p:attrName>
                                        </p:attrNameLst>
                                      </p:cBhvr>
                                      <p:to>
                                        <p:strVal val="visible"/>
                                      </p:to>
                                    </p:set>
                                    <p:animEffect transition="in" filter="barn(inHorizontal)">
                                      <p:cBhvr>
                                        <p:cTn id="78" dur="500"/>
                                        <p:tgtEl>
                                          <p:spTgt spid="15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animBg="1" autoUpdateAnimBg="0"/>
      <p:bldP spid="154634" grpId="0" animBg="1" autoUpdateAnimBg="0"/>
      <p:bldP spid="154635" grpId="0" animBg="1" autoUpdateAnimBg="0"/>
      <p:bldP spid="154636" grpId="0" autoUpdateAnimBg="0"/>
      <p:bldP spid="154637" grpId="0" autoUpdateAnimBg="0"/>
      <p:bldP spid="154638" grpId="0" autoUpdateAnimBg="0"/>
      <p:bldP spid="154639" grpId="0" autoUpdateAnimBg="0"/>
      <p:bldP spid="154640" grpId="0" animBg="1" autoUpdateAnimBg="0"/>
      <p:bldP spid="154641" grpId="0" animBg="1" autoUpdateAnimBg="0"/>
      <p:bldP spid="154642" grpId="0" animBg="1" autoUpdateAnimBg="0"/>
      <p:bldP spid="15464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Foliennummernplatzhalter 2">
            <a:extLst>
              <a:ext uri="{FF2B5EF4-FFF2-40B4-BE49-F238E27FC236}">
                <a16:creationId xmlns:a16="http://schemas.microsoft.com/office/drawing/2014/main" id="{3F4127E9-2034-2549-AB37-5A3D636C1203}"/>
              </a:ext>
            </a:extLst>
          </p:cNvPr>
          <p:cNvSpPr>
            <a:spLocks noGrp="1"/>
          </p:cNvSpPr>
          <p:nvPr>
            <p:ph type="sldNum" sz="quarter" idx="10"/>
          </p:nvPr>
        </p:nvSpPr>
        <p:spPr/>
        <p:txBody>
          <a:bodyPr/>
          <a:lstStyle/>
          <a:p>
            <a:fld id="{7D4BE771-2334-5E4B-87EE-75A623DFB12F}" type="slidenum">
              <a:rPr lang="en-US" altLang="de-DE"/>
              <a:pPr/>
              <a:t>14</a:t>
            </a:fld>
            <a:endParaRPr lang="en-US" altLang="de-DE" b="0"/>
          </a:p>
        </p:txBody>
      </p:sp>
      <p:graphicFrame>
        <p:nvGraphicFramePr>
          <p:cNvPr id="6" name="Object 4">
            <a:extLst>
              <a:ext uri="{FF2B5EF4-FFF2-40B4-BE49-F238E27FC236}">
                <a16:creationId xmlns:a16="http://schemas.microsoft.com/office/drawing/2014/main" id="{61FC7A62-8B8B-CB48-B16D-BDC9339CBC9C}"/>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56685"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75" name="Text Box 3">
            <a:extLst>
              <a:ext uri="{FF2B5EF4-FFF2-40B4-BE49-F238E27FC236}">
                <a16:creationId xmlns:a16="http://schemas.microsoft.com/office/drawing/2014/main" id="{681464C3-07C2-AB44-931D-37EED72F1F4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6678" name="Rectangle 6">
            <a:extLst>
              <a:ext uri="{FF2B5EF4-FFF2-40B4-BE49-F238E27FC236}">
                <a16:creationId xmlns:a16="http://schemas.microsoft.com/office/drawing/2014/main" id="{C5CC3F80-B13C-5B43-83AB-1368C73759F1}"/>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sp>
        <p:nvSpPr>
          <p:cNvPr id="156683" name="Rectangle 11">
            <a:extLst>
              <a:ext uri="{FF2B5EF4-FFF2-40B4-BE49-F238E27FC236}">
                <a16:creationId xmlns:a16="http://schemas.microsoft.com/office/drawing/2014/main" id="{E87BAA24-99E1-0E4B-A3BD-F0B8B05F51F0}"/>
              </a:ext>
            </a:extLst>
          </p:cNvPr>
          <p:cNvSpPr>
            <a:spLocks noChangeArrowheads="1"/>
          </p:cNvSpPr>
          <p:nvPr/>
        </p:nvSpPr>
        <p:spPr bwMode="auto">
          <a:xfrm>
            <a:off x="1066800" y="2819400"/>
            <a:ext cx="7315200" cy="120173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www.dashochschulranking.de</a:t>
            </a:r>
          </a:p>
        </p:txBody>
      </p:sp>
      <p:pic>
        <p:nvPicPr>
          <p:cNvPr id="156684" name="Picture 12">
            <a:extLst>
              <a:ext uri="{FF2B5EF4-FFF2-40B4-BE49-F238E27FC236}">
                <a16:creationId xmlns:a16="http://schemas.microsoft.com/office/drawing/2014/main" id="{C3AC7C92-5F44-0D40-ADCF-1DA582675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540000" cy="12636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83"/>
                                        </p:tgtEl>
                                        <p:attrNameLst>
                                          <p:attrName>style.visibility</p:attrName>
                                        </p:attrNameLst>
                                      </p:cBhvr>
                                      <p:to>
                                        <p:strVal val="visible"/>
                                      </p:to>
                                    </p:set>
                                    <p:animEffect transition="in" filter="box(out)">
                                      <p:cBhvr>
                                        <p:cTn id="7" dur="500"/>
                                        <p:tgtEl>
                                          <p:spTgt spid="156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Foliennummernplatzhalter 2">
            <a:extLst>
              <a:ext uri="{FF2B5EF4-FFF2-40B4-BE49-F238E27FC236}">
                <a16:creationId xmlns:a16="http://schemas.microsoft.com/office/drawing/2014/main" id="{B54C4C71-45B8-4642-859A-5137CED73065}"/>
              </a:ext>
            </a:extLst>
          </p:cNvPr>
          <p:cNvSpPr>
            <a:spLocks noGrp="1"/>
          </p:cNvSpPr>
          <p:nvPr>
            <p:ph type="sldNum" sz="quarter" idx="10"/>
          </p:nvPr>
        </p:nvSpPr>
        <p:spPr/>
        <p:txBody>
          <a:bodyPr/>
          <a:lstStyle/>
          <a:p>
            <a:fld id="{15C489A4-7458-BA40-AC96-D9ACE66A42AA}" type="slidenum">
              <a:rPr lang="en-US" altLang="de-DE"/>
              <a:pPr/>
              <a:t>15</a:t>
            </a:fld>
            <a:endParaRPr lang="en-US" altLang="de-DE" b="0"/>
          </a:p>
        </p:txBody>
      </p:sp>
      <p:graphicFrame>
        <p:nvGraphicFramePr>
          <p:cNvPr id="13" name="Object 4">
            <a:extLst>
              <a:ext uri="{FF2B5EF4-FFF2-40B4-BE49-F238E27FC236}">
                <a16:creationId xmlns:a16="http://schemas.microsoft.com/office/drawing/2014/main" id="{C3FB78C0-7A0A-384D-8074-E6E31992FB6F}"/>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58736"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3" name="Text Box 3">
            <a:extLst>
              <a:ext uri="{FF2B5EF4-FFF2-40B4-BE49-F238E27FC236}">
                <a16:creationId xmlns:a16="http://schemas.microsoft.com/office/drawing/2014/main" id="{0CEBC463-06CE-A84F-A602-13FFE3BA2FA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8726" name="Rectangle 6">
            <a:extLst>
              <a:ext uri="{FF2B5EF4-FFF2-40B4-BE49-F238E27FC236}">
                <a16:creationId xmlns:a16="http://schemas.microsoft.com/office/drawing/2014/main" id="{5A5548C6-7261-C74E-AC9A-CA58A12E2F52}"/>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58727" name="Object 7">
            <a:extLst>
              <a:ext uri="{FF2B5EF4-FFF2-40B4-BE49-F238E27FC236}">
                <a16:creationId xmlns:a16="http://schemas.microsoft.com/office/drawing/2014/main" id="{3F8AE887-36D9-4F46-B25C-A3F79BFD8E6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8737"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Rectangle 8">
            <a:extLst>
              <a:ext uri="{FF2B5EF4-FFF2-40B4-BE49-F238E27FC236}">
                <a16:creationId xmlns:a16="http://schemas.microsoft.com/office/drawing/2014/main" id="{BC1FC91D-6E99-1A45-81CF-DE8F410F03A6}"/>
              </a:ext>
            </a:extLst>
          </p:cNvPr>
          <p:cNvSpPr>
            <a:spLocks noChangeArrowheads="1"/>
          </p:cNvSpPr>
          <p:nvPr/>
        </p:nvSpPr>
        <p:spPr bwMode="auto">
          <a:xfrm>
            <a:off x="873125" y="2322513"/>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Nicht alimentiert</a:t>
            </a:r>
          </a:p>
        </p:txBody>
      </p:sp>
      <p:sp>
        <p:nvSpPr>
          <p:cNvPr id="158729" name="Rectangle 9">
            <a:extLst>
              <a:ext uri="{FF2B5EF4-FFF2-40B4-BE49-F238E27FC236}">
                <a16:creationId xmlns:a16="http://schemas.microsoft.com/office/drawing/2014/main" id="{17773BB6-1347-8041-B426-A4F5C8D807F2}"/>
              </a:ext>
            </a:extLst>
          </p:cNvPr>
          <p:cNvSpPr>
            <a:spLocks noChangeArrowheads="1"/>
          </p:cNvSpPr>
          <p:nvPr/>
        </p:nvSpPr>
        <p:spPr bwMode="auto">
          <a:xfrm>
            <a:off x="873125" y="3297238"/>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entrepreneurial</a:t>
            </a:r>
          </a:p>
        </p:txBody>
      </p:sp>
      <p:sp>
        <p:nvSpPr>
          <p:cNvPr id="158730" name="Rectangle 10">
            <a:extLst>
              <a:ext uri="{FF2B5EF4-FFF2-40B4-BE49-F238E27FC236}">
                <a16:creationId xmlns:a16="http://schemas.microsoft.com/office/drawing/2014/main" id="{D1A83F4C-15C5-B44B-98C2-2AD463B464E5}"/>
              </a:ext>
            </a:extLst>
          </p:cNvPr>
          <p:cNvSpPr>
            <a:spLocks noChangeArrowheads="1"/>
          </p:cNvSpPr>
          <p:nvPr/>
        </p:nvSpPr>
        <p:spPr bwMode="auto">
          <a:xfrm>
            <a:off x="873125" y="4270375"/>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selbstverantwortlich</a:t>
            </a:r>
          </a:p>
        </p:txBody>
      </p:sp>
      <p:sp>
        <p:nvSpPr>
          <p:cNvPr id="158731" name="Rectangle 11">
            <a:extLst>
              <a:ext uri="{FF2B5EF4-FFF2-40B4-BE49-F238E27FC236}">
                <a16:creationId xmlns:a16="http://schemas.microsoft.com/office/drawing/2014/main" id="{99F10853-B025-794B-8471-31E7F16E316F}"/>
              </a:ext>
            </a:extLst>
          </p:cNvPr>
          <p:cNvSpPr>
            <a:spLocks noChangeArrowheads="1"/>
          </p:cNvSpPr>
          <p:nvPr/>
        </p:nvSpPr>
        <p:spPr bwMode="auto">
          <a:xfrm>
            <a:off x="873125" y="5245100"/>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unabhängig</a:t>
            </a:r>
          </a:p>
        </p:txBody>
      </p:sp>
      <p:sp>
        <p:nvSpPr>
          <p:cNvPr id="158732" name="Rectangle 12">
            <a:extLst>
              <a:ext uri="{FF2B5EF4-FFF2-40B4-BE49-F238E27FC236}">
                <a16:creationId xmlns:a16="http://schemas.microsoft.com/office/drawing/2014/main" id="{B234A0F9-A156-8C4F-A9A9-BF10AAFBE1E2}"/>
              </a:ext>
            </a:extLst>
          </p:cNvPr>
          <p:cNvSpPr>
            <a:spLocks noChangeArrowheads="1"/>
          </p:cNvSpPr>
          <p:nvPr/>
        </p:nvSpPr>
        <p:spPr bwMode="auto">
          <a:xfrm>
            <a:off x="5108575" y="4270375"/>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global zugewiesen</a:t>
            </a:r>
          </a:p>
        </p:txBody>
      </p:sp>
      <p:sp>
        <p:nvSpPr>
          <p:cNvPr id="158733" name="Rectangle 13">
            <a:extLst>
              <a:ext uri="{FF2B5EF4-FFF2-40B4-BE49-F238E27FC236}">
                <a16:creationId xmlns:a16="http://schemas.microsoft.com/office/drawing/2014/main" id="{18425141-A6CE-A040-B599-1CFA3CB98C63}"/>
              </a:ext>
            </a:extLst>
          </p:cNvPr>
          <p:cNvSpPr>
            <a:spLocks noChangeArrowheads="1"/>
          </p:cNvSpPr>
          <p:nvPr/>
        </p:nvSpPr>
        <p:spPr bwMode="auto">
          <a:xfrm>
            <a:off x="5108575" y="2322513"/>
            <a:ext cx="3959225" cy="792162"/>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leistungsbezogen</a:t>
            </a:r>
          </a:p>
        </p:txBody>
      </p:sp>
      <p:sp>
        <p:nvSpPr>
          <p:cNvPr id="158734" name="Rectangle 14">
            <a:extLst>
              <a:ext uri="{FF2B5EF4-FFF2-40B4-BE49-F238E27FC236}">
                <a16:creationId xmlns:a16="http://schemas.microsoft.com/office/drawing/2014/main" id="{18376B7D-AE53-CE41-A123-B00CDA585001}"/>
              </a:ext>
            </a:extLst>
          </p:cNvPr>
          <p:cNvSpPr>
            <a:spLocks noChangeArrowheads="1"/>
          </p:cNvSpPr>
          <p:nvPr/>
        </p:nvSpPr>
        <p:spPr bwMode="auto">
          <a:xfrm>
            <a:off x="5108575" y="329565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einnahmenaktiv</a:t>
            </a:r>
          </a:p>
        </p:txBody>
      </p:sp>
      <p:sp>
        <p:nvSpPr>
          <p:cNvPr id="158735" name="Rectangle 15">
            <a:extLst>
              <a:ext uri="{FF2B5EF4-FFF2-40B4-BE49-F238E27FC236}">
                <a16:creationId xmlns:a16="http://schemas.microsoft.com/office/drawing/2014/main" id="{3AACB091-1B2F-5245-9E39-49634B7C0439}"/>
              </a:ext>
            </a:extLst>
          </p:cNvPr>
          <p:cNvSpPr>
            <a:spLocks noChangeArrowheads="1"/>
          </p:cNvSpPr>
          <p:nvPr/>
        </p:nvSpPr>
        <p:spPr bwMode="auto">
          <a:xfrm>
            <a:off x="5108575" y="524510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diversifiziert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 fill="hold"/>
                                        <p:tgtEl>
                                          <p:spTgt spid="158727"/>
                                        </p:tgtEl>
                                        <p:attrNameLst>
                                          <p:attrName>ppt_w</p:attrName>
                                        </p:attrNameLst>
                                      </p:cBhvr>
                                      <p:tavLst>
                                        <p:tav tm="0">
                                          <p:val>
                                            <p:fltVal val="0"/>
                                          </p:val>
                                        </p:tav>
                                        <p:tav tm="100000">
                                          <p:val>
                                            <p:strVal val="#ppt_w"/>
                                          </p:val>
                                        </p:tav>
                                      </p:tavLst>
                                    </p:anim>
                                    <p:anim calcmode="lin" valueType="num">
                                      <p:cBhvr>
                                        <p:cTn id="8" dur="5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box(out)">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8733"/>
                                        </p:tgtEl>
                                        <p:attrNameLst>
                                          <p:attrName>style.visibility</p:attrName>
                                        </p:attrNameLst>
                                      </p:cBhvr>
                                      <p:to>
                                        <p:strVal val="visible"/>
                                      </p:to>
                                    </p:set>
                                    <p:animEffect transition="in" filter="box(out)">
                                      <p:cBhvr>
                                        <p:cTn id="18" dur="500"/>
                                        <p:tgtEl>
                                          <p:spTgt spid="1587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29"/>
                                        </p:tgtEl>
                                        <p:attrNameLst>
                                          <p:attrName>style.visibility</p:attrName>
                                        </p:attrNameLst>
                                      </p:cBhvr>
                                      <p:to>
                                        <p:strVal val="visible"/>
                                      </p:to>
                                    </p:set>
                                    <p:animEffect transition="in" filter="box(out)">
                                      <p:cBhvr>
                                        <p:cTn id="23" dur="500"/>
                                        <p:tgtEl>
                                          <p:spTgt spid="1587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34"/>
                                        </p:tgtEl>
                                        <p:attrNameLst>
                                          <p:attrName>style.visibility</p:attrName>
                                        </p:attrNameLst>
                                      </p:cBhvr>
                                      <p:to>
                                        <p:strVal val="visible"/>
                                      </p:to>
                                    </p:set>
                                    <p:animEffect transition="in" filter="box(out)">
                                      <p:cBhvr>
                                        <p:cTn id="28" dur="500"/>
                                        <p:tgtEl>
                                          <p:spTgt spid="1587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30"/>
                                        </p:tgtEl>
                                        <p:attrNameLst>
                                          <p:attrName>style.visibility</p:attrName>
                                        </p:attrNameLst>
                                      </p:cBhvr>
                                      <p:to>
                                        <p:strVal val="visible"/>
                                      </p:to>
                                    </p:set>
                                    <p:animEffect transition="in" filter="box(out)">
                                      <p:cBhvr>
                                        <p:cTn id="33" dur="500"/>
                                        <p:tgtEl>
                                          <p:spTgt spid="1587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32"/>
                                        </p:tgtEl>
                                        <p:attrNameLst>
                                          <p:attrName>style.visibility</p:attrName>
                                        </p:attrNameLst>
                                      </p:cBhvr>
                                      <p:to>
                                        <p:strVal val="visible"/>
                                      </p:to>
                                    </p:set>
                                    <p:animEffect transition="in" filter="box(out)">
                                      <p:cBhvr>
                                        <p:cTn id="38" dur="500"/>
                                        <p:tgtEl>
                                          <p:spTgt spid="1587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31"/>
                                        </p:tgtEl>
                                        <p:attrNameLst>
                                          <p:attrName>style.visibility</p:attrName>
                                        </p:attrNameLst>
                                      </p:cBhvr>
                                      <p:to>
                                        <p:strVal val="visible"/>
                                      </p:to>
                                    </p:set>
                                    <p:animEffect transition="in" filter="box(out)">
                                      <p:cBhvr>
                                        <p:cTn id="43" dur="500"/>
                                        <p:tgtEl>
                                          <p:spTgt spid="1587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35"/>
                                        </p:tgtEl>
                                        <p:attrNameLst>
                                          <p:attrName>style.visibility</p:attrName>
                                        </p:attrNameLst>
                                      </p:cBhvr>
                                      <p:to>
                                        <p:strVal val="visible"/>
                                      </p:to>
                                    </p:set>
                                    <p:animEffect transition="in" filter="box(out)">
                                      <p:cBhvr>
                                        <p:cTn id="48"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autoUpdateAnimBg="0"/>
      <p:bldP spid="158729" grpId="0" animBg="1" autoUpdateAnimBg="0"/>
      <p:bldP spid="158730" grpId="0" animBg="1" autoUpdateAnimBg="0"/>
      <p:bldP spid="158731" grpId="0" animBg="1" autoUpdateAnimBg="0"/>
      <p:bldP spid="158732" grpId="0" animBg="1" autoUpdateAnimBg="0"/>
      <p:bldP spid="158733" grpId="0" animBg="1" autoUpdateAnimBg="0"/>
      <p:bldP spid="158734" grpId="0" animBg="1" autoUpdateAnimBg="0"/>
      <p:bldP spid="15873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Foliennummernplatzhalter 2">
            <a:extLst>
              <a:ext uri="{FF2B5EF4-FFF2-40B4-BE49-F238E27FC236}">
                <a16:creationId xmlns:a16="http://schemas.microsoft.com/office/drawing/2014/main" id="{49A93786-590A-5E4A-84A6-AC7BD3AFC8CD}"/>
              </a:ext>
            </a:extLst>
          </p:cNvPr>
          <p:cNvSpPr>
            <a:spLocks noGrp="1"/>
          </p:cNvSpPr>
          <p:nvPr>
            <p:ph type="sldNum" sz="quarter" idx="10"/>
          </p:nvPr>
        </p:nvSpPr>
        <p:spPr/>
        <p:txBody>
          <a:bodyPr/>
          <a:lstStyle/>
          <a:p>
            <a:fld id="{546120B0-9C0D-D142-B82D-826DB1DF4178}" type="slidenum">
              <a:rPr lang="en-US" altLang="de-DE"/>
              <a:pPr/>
              <a:t>16</a:t>
            </a:fld>
            <a:endParaRPr lang="en-US" altLang="de-DE" b="0"/>
          </a:p>
        </p:txBody>
      </p:sp>
      <p:graphicFrame>
        <p:nvGraphicFramePr>
          <p:cNvPr id="12" name="Object 4">
            <a:extLst>
              <a:ext uri="{FF2B5EF4-FFF2-40B4-BE49-F238E27FC236}">
                <a16:creationId xmlns:a16="http://schemas.microsoft.com/office/drawing/2014/main" id="{B7C5B53B-35CE-3146-B816-82D4E91D8E38}"/>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64879"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867" name="Text Box 3">
            <a:extLst>
              <a:ext uri="{FF2B5EF4-FFF2-40B4-BE49-F238E27FC236}">
                <a16:creationId xmlns:a16="http://schemas.microsoft.com/office/drawing/2014/main" id="{4CDDC46E-CE76-0949-A2BD-82D0635551E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64870" name="Rectangle 6">
            <a:extLst>
              <a:ext uri="{FF2B5EF4-FFF2-40B4-BE49-F238E27FC236}">
                <a16:creationId xmlns:a16="http://schemas.microsoft.com/office/drawing/2014/main" id="{D23215C0-3D1F-CB4D-A8AA-2DC7E2BD88F1}"/>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4871" name="Object 7">
            <a:extLst>
              <a:ext uri="{FF2B5EF4-FFF2-40B4-BE49-F238E27FC236}">
                <a16:creationId xmlns:a16="http://schemas.microsoft.com/office/drawing/2014/main" id="{EA584088-36CC-6647-AB48-4FCA5CC81B4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4880"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ectangle 8">
            <a:extLst>
              <a:ext uri="{FF2B5EF4-FFF2-40B4-BE49-F238E27FC236}">
                <a16:creationId xmlns:a16="http://schemas.microsoft.com/office/drawing/2014/main" id="{E016E00B-213B-2D43-8AA1-4E92B9E3FDFB}"/>
              </a:ext>
            </a:extLst>
          </p:cNvPr>
          <p:cNvSpPr>
            <a:spLocks noChangeArrowheads="1"/>
          </p:cNvSpPr>
          <p:nvPr/>
        </p:nvSpPr>
        <p:spPr bwMode="auto">
          <a:xfrm>
            <a:off x="2565400" y="1447800"/>
            <a:ext cx="5988050" cy="7112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3000" b="1">
                <a:latin typeface="Arial" panose="020B0604020202020204" pitchFamily="34" charset="0"/>
              </a:rPr>
              <a:t>Studiengebühren</a:t>
            </a:r>
            <a:endParaRPr lang="de-DE" altLang="de-DE"/>
          </a:p>
        </p:txBody>
      </p:sp>
      <p:sp>
        <p:nvSpPr>
          <p:cNvPr id="164873" name="Rectangle 9">
            <a:extLst>
              <a:ext uri="{FF2B5EF4-FFF2-40B4-BE49-F238E27FC236}">
                <a16:creationId xmlns:a16="http://schemas.microsoft.com/office/drawing/2014/main" id="{87A5918F-B282-004B-8CF5-0ACCEF49824D}"/>
              </a:ext>
            </a:extLst>
          </p:cNvPr>
          <p:cNvSpPr>
            <a:spLocks noChangeArrowheads="1"/>
          </p:cNvSpPr>
          <p:nvPr/>
        </p:nvSpPr>
        <p:spPr bwMode="auto">
          <a:xfrm>
            <a:off x="2205038" y="232251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Chancengleichheit</a:t>
            </a:r>
          </a:p>
        </p:txBody>
      </p:sp>
      <p:sp>
        <p:nvSpPr>
          <p:cNvPr id="164874" name="Rectangle 10">
            <a:extLst>
              <a:ext uri="{FF2B5EF4-FFF2-40B4-BE49-F238E27FC236}">
                <a16:creationId xmlns:a16="http://schemas.microsoft.com/office/drawing/2014/main" id="{7B1B21B1-C0C5-FD48-AE7F-53B34B5D0150}"/>
              </a:ext>
            </a:extLst>
          </p:cNvPr>
          <p:cNvSpPr>
            <a:spLocks noChangeArrowheads="1"/>
          </p:cNvSpPr>
          <p:nvPr/>
        </p:nvSpPr>
        <p:spPr bwMode="auto">
          <a:xfrm>
            <a:off x="2205038" y="321468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Expansion Hochschulsystem</a:t>
            </a:r>
          </a:p>
        </p:txBody>
      </p:sp>
      <p:sp>
        <p:nvSpPr>
          <p:cNvPr id="164875" name="Rectangle 11">
            <a:extLst>
              <a:ext uri="{FF2B5EF4-FFF2-40B4-BE49-F238E27FC236}">
                <a16:creationId xmlns:a16="http://schemas.microsoft.com/office/drawing/2014/main" id="{69567C72-8A7C-5546-9AAD-748CE18F82C6}"/>
              </a:ext>
            </a:extLst>
          </p:cNvPr>
          <p:cNvSpPr>
            <a:spLocks noChangeArrowheads="1"/>
          </p:cNvSpPr>
          <p:nvPr/>
        </p:nvSpPr>
        <p:spPr bwMode="auto">
          <a:xfrm>
            <a:off x="2205038" y="410686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Qualitätsverbesserung in Lehre</a:t>
            </a:r>
          </a:p>
        </p:txBody>
      </p:sp>
      <p:sp>
        <p:nvSpPr>
          <p:cNvPr id="164876" name="Rectangle 12">
            <a:extLst>
              <a:ext uri="{FF2B5EF4-FFF2-40B4-BE49-F238E27FC236}">
                <a16:creationId xmlns:a16="http://schemas.microsoft.com/office/drawing/2014/main" id="{6CB5DC6B-66EE-EF48-A258-2B44CDED8226}"/>
              </a:ext>
            </a:extLst>
          </p:cNvPr>
          <p:cNvSpPr>
            <a:spLocks noChangeArrowheads="1"/>
          </p:cNvSpPr>
          <p:nvPr/>
        </p:nvSpPr>
        <p:spPr bwMode="auto">
          <a:xfrm>
            <a:off x="2205038" y="499903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Leistungs- und Effizienzanreize</a:t>
            </a:r>
          </a:p>
        </p:txBody>
      </p:sp>
      <p:sp>
        <p:nvSpPr>
          <p:cNvPr id="164877" name="Rectangle 13">
            <a:extLst>
              <a:ext uri="{FF2B5EF4-FFF2-40B4-BE49-F238E27FC236}">
                <a16:creationId xmlns:a16="http://schemas.microsoft.com/office/drawing/2014/main" id="{374EC50A-9669-5B40-8219-6CB8E4F17A3E}"/>
              </a:ext>
            </a:extLst>
          </p:cNvPr>
          <p:cNvSpPr>
            <a:spLocks noChangeArrowheads="1"/>
          </p:cNvSpPr>
          <p:nvPr/>
        </p:nvSpPr>
        <p:spPr bwMode="auto">
          <a:xfrm>
            <a:off x="2206625" y="5891213"/>
            <a:ext cx="658495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Integration in Bildungsfinanzierung</a:t>
            </a:r>
          </a:p>
        </p:txBody>
      </p:sp>
      <p:sp>
        <p:nvSpPr>
          <p:cNvPr id="164878" name="Oval 14">
            <a:extLst>
              <a:ext uri="{FF2B5EF4-FFF2-40B4-BE49-F238E27FC236}">
                <a16:creationId xmlns:a16="http://schemas.microsoft.com/office/drawing/2014/main" id="{2E4E39EE-03E4-614A-98F2-AEFE01DC1556}"/>
              </a:ext>
            </a:extLst>
          </p:cNvPr>
          <p:cNvSpPr>
            <a:spLocks noChangeArrowheads="1"/>
          </p:cNvSpPr>
          <p:nvPr/>
        </p:nvSpPr>
        <p:spPr bwMode="auto">
          <a:xfrm>
            <a:off x="406400" y="2322513"/>
            <a:ext cx="1460500" cy="4360862"/>
          </a:xfrm>
          <a:prstGeom prst="ellipse">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de-DE" altLang="de-DE" sz="3000" b="1">
                <a:latin typeface="Arial" panose="020B0604020202020204" pitchFamily="34" charset="0"/>
              </a:rPr>
              <a:t>Modell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out)">
                                      <p:cBhvr>
                                        <p:cTn id="7" dur="5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4873"/>
                                        </p:tgtEl>
                                        <p:attrNameLst>
                                          <p:attrName>style.visibility</p:attrName>
                                        </p:attrNameLst>
                                      </p:cBhvr>
                                      <p:to>
                                        <p:strVal val="visible"/>
                                      </p:to>
                                    </p:set>
                                    <p:animEffect transition="in" filter="box(out)">
                                      <p:cBhvr>
                                        <p:cTn id="12" dur="500"/>
                                        <p:tgtEl>
                                          <p:spTgt spid="1648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4874"/>
                                        </p:tgtEl>
                                        <p:attrNameLst>
                                          <p:attrName>style.visibility</p:attrName>
                                        </p:attrNameLst>
                                      </p:cBhvr>
                                      <p:to>
                                        <p:strVal val="visible"/>
                                      </p:to>
                                    </p:set>
                                    <p:animEffect transition="in" filter="box(out)">
                                      <p:cBhvr>
                                        <p:cTn id="17" dur="500"/>
                                        <p:tgtEl>
                                          <p:spTgt spid="1648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4875"/>
                                        </p:tgtEl>
                                        <p:attrNameLst>
                                          <p:attrName>style.visibility</p:attrName>
                                        </p:attrNameLst>
                                      </p:cBhvr>
                                      <p:to>
                                        <p:strVal val="visible"/>
                                      </p:to>
                                    </p:set>
                                    <p:animEffect transition="in" filter="box(out)">
                                      <p:cBhvr>
                                        <p:cTn id="22" dur="500"/>
                                        <p:tgtEl>
                                          <p:spTgt spid="164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4876"/>
                                        </p:tgtEl>
                                        <p:attrNameLst>
                                          <p:attrName>style.visibility</p:attrName>
                                        </p:attrNameLst>
                                      </p:cBhvr>
                                      <p:to>
                                        <p:strVal val="visible"/>
                                      </p:to>
                                    </p:set>
                                    <p:animEffect transition="in" filter="box(out)">
                                      <p:cBhvr>
                                        <p:cTn id="27" dur="500"/>
                                        <p:tgtEl>
                                          <p:spTgt spid="1648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4877"/>
                                        </p:tgtEl>
                                        <p:attrNameLst>
                                          <p:attrName>style.visibility</p:attrName>
                                        </p:attrNameLst>
                                      </p:cBhvr>
                                      <p:to>
                                        <p:strVal val="visible"/>
                                      </p:to>
                                    </p:set>
                                    <p:animEffect transition="in" filter="box(out)">
                                      <p:cBhvr>
                                        <p:cTn id="32" dur="500"/>
                                        <p:tgtEl>
                                          <p:spTgt spid="164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64878"/>
                                        </p:tgtEl>
                                        <p:attrNameLst>
                                          <p:attrName>style.visibility</p:attrName>
                                        </p:attrNameLst>
                                      </p:cBhvr>
                                      <p:to>
                                        <p:strVal val="visible"/>
                                      </p:to>
                                    </p:set>
                                    <p:anim calcmode="lin" valueType="num">
                                      <p:cBhvr>
                                        <p:cTn id="37" dur="500" fill="hold"/>
                                        <p:tgtEl>
                                          <p:spTgt spid="164878"/>
                                        </p:tgtEl>
                                        <p:attrNameLst>
                                          <p:attrName>ppt_x</p:attrName>
                                        </p:attrNameLst>
                                      </p:cBhvr>
                                      <p:tavLst>
                                        <p:tav tm="0">
                                          <p:val>
                                            <p:strVal val="#ppt_x-#ppt_w/2"/>
                                          </p:val>
                                        </p:tav>
                                        <p:tav tm="100000">
                                          <p:val>
                                            <p:strVal val="#ppt_x"/>
                                          </p:val>
                                        </p:tav>
                                      </p:tavLst>
                                    </p:anim>
                                    <p:anim calcmode="lin" valueType="num">
                                      <p:cBhvr>
                                        <p:cTn id="38" dur="500" fill="hold"/>
                                        <p:tgtEl>
                                          <p:spTgt spid="164878"/>
                                        </p:tgtEl>
                                        <p:attrNameLst>
                                          <p:attrName>ppt_y</p:attrName>
                                        </p:attrNameLst>
                                      </p:cBhvr>
                                      <p:tavLst>
                                        <p:tav tm="0">
                                          <p:val>
                                            <p:strVal val="#ppt_y"/>
                                          </p:val>
                                        </p:tav>
                                        <p:tav tm="100000">
                                          <p:val>
                                            <p:strVal val="#ppt_y"/>
                                          </p:val>
                                        </p:tav>
                                      </p:tavLst>
                                    </p:anim>
                                    <p:anim calcmode="lin" valueType="num">
                                      <p:cBhvr>
                                        <p:cTn id="39" dur="500" fill="hold"/>
                                        <p:tgtEl>
                                          <p:spTgt spid="164878"/>
                                        </p:tgtEl>
                                        <p:attrNameLst>
                                          <p:attrName>ppt_w</p:attrName>
                                        </p:attrNameLst>
                                      </p:cBhvr>
                                      <p:tavLst>
                                        <p:tav tm="0">
                                          <p:val>
                                            <p:fltVal val="0"/>
                                          </p:val>
                                        </p:tav>
                                        <p:tav tm="100000">
                                          <p:val>
                                            <p:strVal val="#ppt_w"/>
                                          </p:val>
                                        </p:tav>
                                      </p:tavLst>
                                    </p:anim>
                                    <p:anim calcmode="lin" valueType="num">
                                      <p:cBhvr>
                                        <p:cTn id="40" dur="500" fill="hold"/>
                                        <p:tgtEl>
                                          <p:spTgt spid="164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autoUpdateAnimBg="0"/>
      <p:bldP spid="164873" grpId="0" animBg="1" autoUpdateAnimBg="0"/>
      <p:bldP spid="164874" grpId="0" animBg="1" autoUpdateAnimBg="0"/>
      <p:bldP spid="164875" grpId="0" animBg="1" autoUpdateAnimBg="0"/>
      <p:bldP spid="164876" grpId="0" animBg="1" autoUpdateAnimBg="0"/>
      <p:bldP spid="164877" grpId="0" animBg="1" autoUpdateAnimBg="0"/>
      <p:bldP spid="16487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Foliennummernplatzhalter 2">
            <a:extLst>
              <a:ext uri="{FF2B5EF4-FFF2-40B4-BE49-F238E27FC236}">
                <a16:creationId xmlns:a16="http://schemas.microsoft.com/office/drawing/2014/main" id="{D0DCD3EC-7DB4-6247-976F-730FC10A573F}"/>
              </a:ext>
            </a:extLst>
          </p:cNvPr>
          <p:cNvSpPr>
            <a:spLocks noGrp="1"/>
          </p:cNvSpPr>
          <p:nvPr>
            <p:ph type="sldNum" sz="quarter" idx="10"/>
          </p:nvPr>
        </p:nvSpPr>
        <p:spPr/>
        <p:txBody>
          <a:bodyPr/>
          <a:lstStyle/>
          <a:p>
            <a:fld id="{A044E62C-E828-474F-A5B9-DB1CE74D6C14}" type="slidenum">
              <a:rPr lang="en-US" altLang="de-DE"/>
              <a:pPr/>
              <a:t>17</a:t>
            </a:fld>
            <a:endParaRPr lang="en-US" altLang="de-DE" b="0"/>
          </a:p>
        </p:txBody>
      </p:sp>
      <p:graphicFrame>
        <p:nvGraphicFramePr>
          <p:cNvPr id="15" name="Object 4">
            <a:extLst>
              <a:ext uri="{FF2B5EF4-FFF2-40B4-BE49-F238E27FC236}">
                <a16:creationId xmlns:a16="http://schemas.microsoft.com/office/drawing/2014/main" id="{1C4A504E-02D4-B949-8347-6E17E158CB32}"/>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99695"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82" name="Text Box 2">
            <a:extLst>
              <a:ext uri="{FF2B5EF4-FFF2-40B4-BE49-F238E27FC236}">
                <a16:creationId xmlns:a16="http://schemas.microsoft.com/office/drawing/2014/main" id="{08AFD255-734D-BC44-BD0C-69EDDA85709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99683" name="Rectangle 3">
            <a:extLst>
              <a:ext uri="{FF2B5EF4-FFF2-40B4-BE49-F238E27FC236}">
                <a16:creationId xmlns:a16="http://schemas.microsoft.com/office/drawing/2014/main" id="{D891445B-CC40-774A-A3BD-5CC826BA8D60}"/>
              </a:ext>
            </a:extLst>
          </p:cNvPr>
          <p:cNvSpPr>
            <a:spLocks noGrp="1" noChangeArrowheads="1"/>
          </p:cNvSpPr>
          <p:nvPr>
            <p:ph type="title"/>
          </p:nvPr>
        </p:nvSpPr>
        <p:spPr>
          <a:xfrm>
            <a:off x="228600" y="228600"/>
            <a:ext cx="8562975" cy="685800"/>
          </a:xfrm>
        </p:spPr>
        <p:txBody>
          <a:bodyPr/>
          <a:lstStyle/>
          <a:p>
            <a:endParaRPr lang="de-DE" altLang="de-DE"/>
          </a:p>
        </p:txBody>
      </p:sp>
      <p:pic>
        <p:nvPicPr>
          <p:cNvPr id="199684" name="Picture 4">
            <a:extLst>
              <a:ext uri="{FF2B5EF4-FFF2-40B4-BE49-F238E27FC236}">
                <a16:creationId xmlns:a16="http://schemas.microsoft.com/office/drawing/2014/main" id="{C7DB3CB3-4824-A34D-8E34-FA213C7243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9685" name="Object 5">
            <a:extLst>
              <a:ext uri="{FF2B5EF4-FFF2-40B4-BE49-F238E27FC236}">
                <a16:creationId xmlns:a16="http://schemas.microsoft.com/office/drawing/2014/main" id="{310CCACF-1A67-D846-9A14-7086BFCE6A35}"/>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99696" name="Clip" r:id="rId7" imgW="1092200" imgH="1066800" progId="MS_ClipArt_Gallery.2">
                  <p:embed/>
                </p:oleObj>
              </mc:Choice>
              <mc:Fallback>
                <p:oleObj name="Clip" r:id="rId7" imgW="1092200" imgH="1066800" progId="MS_ClipArt_Gallery.2">
                  <p:embed/>
                  <p:pic>
                    <p:nvPicPr>
                      <p:cNvPr id="0" name="Object 5"/>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86" name="Object 6">
            <a:extLst>
              <a:ext uri="{FF2B5EF4-FFF2-40B4-BE49-F238E27FC236}">
                <a16:creationId xmlns:a16="http://schemas.microsoft.com/office/drawing/2014/main" id="{AED35296-ED7D-2F47-99FB-0B12C4B9FA9C}"/>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99697" name="Clip" r:id="rId9" imgW="1092200" imgH="1066800" progId="MS_ClipArt_Gallery.2">
                  <p:embed/>
                </p:oleObj>
              </mc:Choice>
              <mc:Fallback>
                <p:oleObj name="Clip" r:id="rId9" imgW="1092200" imgH="1066800" progId="MS_ClipArt_Gallery.2">
                  <p:embed/>
                  <p:pic>
                    <p:nvPicPr>
                      <p:cNvPr id="0" name="Object 6"/>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87" name="Object 7">
            <a:extLst>
              <a:ext uri="{FF2B5EF4-FFF2-40B4-BE49-F238E27FC236}">
                <a16:creationId xmlns:a16="http://schemas.microsoft.com/office/drawing/2014/main" id="{5F2A4785-5A1D-BE44-B718-0E4E779371FE}"/>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99698" name="Clip" r:id="rId11" imgW="1092200" imgH="1066800" progId="MS_ClipArt_Gallery.2">
                  <p:embed/>
                </p:oleObj>
              </mc:Choice>
              <mc:Fallback>
                <p:oleObj name="Clip" r:id="rId11" imgW="1092200" imgH="1066800" progId="MS_ClipArt_Gallery.2">
                  <p:embed/>
                  <p:pic>
                    <p:nvPicPr>
                      <p:cNvPr id="0" name="Object 7"/>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88" name="Object 8">
            <a:extLst>
              <a:ext uri="{FF2B5EF4-FFF2-40B4-BE49-F238E27FC236}">
                <a16:creationId xmlns:a16="http://schemas.microsoft.com/office/drawing/2014/main" id="{3F8E5C04-50BA-9F40-8118-C83702CB4AB9}"/>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99699" name="Clip" r:id="rId13" imgW="1092200" imgH="1066800" progId="MS_ClipArt_Gallery.2">
                  <p:embed/>
                </p:oleObj>
              </mc:Choice>
              <mc:Fallback>
                <p:oleObj name="Clip" r:id="rId13" imgW="1092200" imgH="1066800" progId="MS_ClipArt_Gallery.2">
                  <p:embed/>
                  <p:pic>
                    <p:nvPicPr>
                      <p:cNvPr id="0" name="Object 8"/>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89" name="Object 9">
            <a:extLst>
              <a:ext uri="{FF2B5EF4-FFF2-40B4-BE49-F238E27FC236}">
                <a16:creationId xmlns:a16="http://schemas.microsoft.com/office/drawing/2014/main" id="{BE24F220-4940-FF48-9353-5CBE71DF070B}"/>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99700" name="Clip" r:id="rId15" imgW="1092200" imgH="1066800" progId="MS_ClipArt_Gallery.2">
                  <p:embed/>
                </p:oleObj>
              </mc:Choice>
              <mc:Fallback>
                <p:oleObj name="Clip" r:id="rId15" imgW="1092200" imgH="1066800" progId="MS_ClipArt_Gallery.2">
                  <p:embed/>
                  <p:pic>
                    <p:nvPicPr>
                      <p:cNvPr id="0" name="Object 9"/>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90" name="Object 10">
            <a:extLst>
              <a:ext uri="{FF2B5EF4-FFF2-40B4-BE49-F238E27FC236}">
                <a16:creationId xmlns:a16="http://schemas.microsoft.com/office/drawing/2014/main" id="{AC862C59-E5E4-D44E-8ECF-1AAB1178557B}"/>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99701" name="Clip" r:id="rId17" imgW="1092200" imgH="1066800" progId="MS_ClipArt_Gallery.2">
                  <p:embed/>
                </p:oleObj>
              </mc:Choice>
              <mc:Fallback>
                <p:oleObj name="Clip" r:id="rId17" imgW="1092200" imgH="1066800" progId="MS_ClipArt_Gallery.2">
                  <p:embed/>
                  <p:pic>
                    <p:nvPicPr>
                      <p:cNvPr id="0" name="Object 10"/>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9691" name="Object 11">
            <a:extLst>
              <a:ext uri="{FF2B5EF4-FFF2-40B4-BE49-F238E27FC236}">
                <a16:creationId xmlns:a16="http://schemas.microsoft.com/office/drawing/2014/main" id="{E3B752F1-B8D9-184E-951C-AAB670C3656A}"/>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99702" name="Clip" r:id="rId19" imgW="1092200" imgH="1066800" progId="MS_ClipArt_Gallery.2">
                  <p:embed/>
                </p:oleObj>
              </mc:Choice>
              <mc:Fallback>
                <p:oleObj name="Clip" r:id="rId19" imgW="1092200" imgH="1066800" progId="MS_ClipArt_Gallery.2">
                  <p:embed/>
                  <p:pic>
                    <p:nvPicPr>
                      <p:cNvPr id="0" name="Object 11"/>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9692" name="AutoShape 12">
            <a:extLst>
              <a:ext uri="{FF2B5EF4-FFF2-40B4-BE49-F238E27FC236}">
                <a16:creationId xmlns:a16="http://schemas.microsoft.com/office/drawing/2014/main" id="{A3A043FB-DC00-7F4F-9635-6F53BB7CF249}"/>
              </a:ext>
            </a:extLst>
          </p:cNvPr>
          <p:cNvCxnSpPr>
            <a:cxnSpLocks noChangeShapeType="1"/>
            <a:endCxn id="0" idx="2"/>
          </p:cNvCxnSpPr>
          <p:nvPr/>
        </p:nvCxnSpPr>
        <p:spPr bwMode="auto">
          <a:xfrm flipV="1">
            <a:off x="2667000" y="2136775"/>
            <a:ext cx="1970088" cy="1520825"/>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693" name="AutoShape 13">
            <a:extLst>
              <a:ext uri="{FF2B5EF4-FFF2-40B4-BE49-F238E27FC236}">
                <a16:creationId xmlns:a16="http://schemas.microsoft.com/office/drawing/2014/main" id="{A80B6EA9-6F26-FB4E-B941-A47DB8E1F2AF}"/>
              </a:ext>
            </a:extLst>
          </p:cNvPr>
          <p:cNvCxnSpPr>
            <a:cxnSpLocks noChangeShapeType="1"/>
            <a:stCxn id="0" idx="3"/>
            <a:endCxn id="0" idx="0"/>
          </p:cNvCxnSpPr>
          <p:nvPr/>
        </p:nvCxnSpPr>
        <p:spPr bwMode="auto">
          <a:xfrm>
            <a:off x="2679700" y="3702050"/>
            <a:ext cx="763588" cy="1104900"/>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694" name="AutoShape 14">
            <a:extLst>
              <a:ext uri="{FF2B5EF4-FFF2-40B4-BE49-F238E27FC236}">
                <a16:creationId xmlns:a16="http://schemas.microsoft.com/office/drawing/2014/main" id="{8AA4BDF1-1ECC-204A-87A0-79F895ED3399}"/>
              </a:ext>
            </a:extLst>
          </p:cNvPr>
          <p:cNvCxnSpPr>
            <a:cxnSpLocks noChangeShapeType="1"/>
            <a:stCxn id="0" idx="3"/>
            <a:endCxn id="0" idx="1"/>
          </p:cNvCxnSpPr>
          <p:nvPr/>
        </p:nvCxnSpPr>
        <p:spPr bwMode="auto">
          <a:xfrm flipV="1">
            <a:off x="2679700" y="1525588"/>
            <a:ext cx="3576638" cy="2176462"/>
          </a:xfrm>
          <a:prstGeom prst="curvedConnector3">
            <a:avLst>
              <a:gd name="adj1" fmla="val 83398"/>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99692"/>
                                        </p:tgtEl>
                                        <p:attrNameLst>
                                          <p:attrName>style.visibility</p:attrName>
                                        </p:attrNameLst>
                                      </p:cBhvr>
                                      <p:to>
                                        <p:strVal val="visible"/>
                                      </p:to>
                                    </p:set>
                                    <p:anim calcmode="lin" valueType="num">
                                      <p:cBhvr>
                                        <p:cTn id="7" dur="500" fill="hold"/>
                                        <p:tgtEl>
                                          <p:spTgt spid="199692"/>
                                        </p:tgtEl>
                                        <p:attrNameLst>
                                          <p:attrName>ppt_x</p:attrName>
                                        </p:attrNameLst>
                                      </p:cBhvr>
                                      <p:tavLst>
                                        <p:tav tm="0">
                                          <p:val>
                                            <p:strVal val="#ppt_x-#ppt_w/2"/>
                                          </p:val>
                                        </p:tav>
                                        <p:tav tm="100000">
                                          <p:val>
                                            <p:strVal val="#ppt_x"/>
                                          </p:val>
                                        </p:tav>
                                      </p:tavLst>
                                    </p:anim>
                                    <p:anim calcmode="lin" valueType="num">
                                      <p:cBhvr>
                                        <p:cTn id="8" dur="500" fill="hold"/>
                                        <p:tgtEl>
                                          <p:spTgt spid="199692"/>
                                        </p:tgtEl>
                                        <p:attrNameLst>
                                          <p:attrName>ppt_y</p:attrName>
                                        </p:attrNameLst>
                                      </p:cBhvr>
                                      <p:tavLst>
                                        <p:tav tm="0">
                                          <p:val>
                                            <p:strVal val="#ppt_y"/>
                                          </p:val>
                                        </p:tav>
                                        <p:tav tm="100000">
                                          <p:val>
                                            <p:strVal val="#ppt_y"/>
                                          </p:val>
                                        </p:tav>
                                      </p:tavLst>
                                    </p:anim>
                                    <p:anim calcmode="lin" valueType="num">
                                      <p:cBhvr>
                                        <p:cTn id="9" dur="500" fill="hold"/>
                                        <p:tgtEl>
                                          <p:spTgt spid="199692"/>
                                        </p:tgtEl>
                                        <p:attrNameLst>
                                          <p:attrName>ppt_w</p:attrName>
                                        </p:attrNameLst>
                                      </p:cBhvr>
                                      <p:tavLst>
                                        <p:tav tm="0">
                                          <p:val>
                                            <p:fltVal val="0"/>
                                          </p:val>
                                        </p:tav>
                                        <p:tav tm="100000">
                                          <p:val>
                                            <p:strVal val="#ppt_w"/>
                                          </p:val>
                                        </p:tav>
                                      </p:tavLst>
                                    </p:anim>
                                    <p:anim calcmode="lin" valueType="num">
                                      <p:cBhvr>
                                        <p:cTn id="10" dur="500" fill="hold"/>
                                        <p:tgtEl>
                                          <p:spTgt spid="19969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199693"/>
                                        </p:tgtEl>
                                        <p:attrNameLst>
                                          <p:attrName>style.visibility</p:attrName>
                                        </p:attrNameLst>
                                      </p:cBhvr>
                                      <p:to>
                                        <p:strVal val="visible"/>
                                      </p:to>
                                    </p:set>
                                    <p:anim calcmode="lin" valueType="num">
                                      <p:cBhvr>
                                        <p:cTn id="15" dur="500" fill="hold"/>
                                        <p:tgtEl>
                                          <p:spTgt spid="199693"/>
                                        </p:tgtEl>
                                        <p:attrNameLst>
                                          <p:attrName>ppt_x</p:attrName>
                                        </p:attrNameLst>
                                      </p:cBhvr>
                                      <p:tavLst>
                                        <p:tav tm="0">
                                          <p:val>
                                            <p:strVal val="#ppt_x"/>
                                          </p:val>
                                        </p:tav>
                                        <p:tav tm="100000">
                                          <p:val>
                                            <p:strVal val="#ppt_x"/>
                                          </p:val>
                                        </p:tav>
                                      </p:tavLst>
                                    </p:anim>
                                    <p:anim calcmode="lin" valueType="num">
                                      <p:cBhvr>
                                        <p:cTn id="16" dur="500" fill="hold"/>
                                        <p:tgtEl>
                                          <p:spTgt spid="199693"/>
                                        </p:tgtEl>
                                        <p:attrNameLst>
                                          <p:attrName>ppt_y</p:attrName>
                                        </p:attrNameLst>
                                      </p:cBhvr>
                                      <p:tavLst>
                                        <p:tav tm="0">
                                          <p:val>
                                            <p:strVal val="#ppt_y-#ppt_h/2"/>
                                          </p:val>
                                        </p:tav>
                                        <p:tav tm="100000">
                                          <p:val>
                                            <p:strVal val="#ppt_y"/>
                                          </p:val>
                                        </p:tav>
                                      </p:tavLst>
                                    </p:anim>
                                    <p:anim calcmode="lin" valueType="num">
                                      <p:cBhvr>
                                        <p:cTn id="17" dur="500" fill="hold"/>
                                        <p:tgtEl>
                                          <p:spTgt spid="199693"/>
                                        </p:tgtEl>
                                        <p:attrNameLst>
                                          <p:attrName>ppt_w</p:attrName>
                                        </p:attrNameLst>
                                      </p:cBhvr>
                                      <p:tavLst>
                                        <p:tav tm="0">
                                          <p:val>
                                            <p:strVal val="#ppt_w"/>
                                          </p:val>
                                        </p:tav>
                                        <p:tav tm="100000">
                                          <p:val>
                                            <p:strVal val="#ppt_w"/>
                                          </p:val>
                                        </p:tav>
                                      </p:tavLst>
                                    </p:anim>
                                    <p:anim calcmode="lin" valueType="num">
                                      <p:cBhvr>
                                        <p:cTn id="18" dur="500" fill="hold"/>
                                        <p:tgtEl>
                                          <p:spTgt spid="19969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199694"/>
                                        </p:tgtEl>
                                        <p:attrNameLst>
                                          <p:attrName>style.visibility</p:attrName>
                                        </p:attrNameLst>
                                      </p:cBhvr>
                                      <p:to>
                                        <p:strVal val="visible"/>
                                      </p:to>
                                    </p:set>
                                    <p:anim calcmode="lin" valueType="num">
                                      <p:cBhvr>
                                        <p:cTn id="23" dur="500" fill="hold"/>
                                        <p:tgtEl>
                                          <p:spTgt spid="199694"/>
                                        </p:tgtEl>
                                        <p:attrNameLst>
                                          <p:attrName>ppt_x</p:attrName>
                                        </p:attrNameLst>
                                      </p:cBhvr>
                                      <p:tavLst>
                                        <p:tav tm="0">
                                          <p:val>
                                            <p:strVal val="#ppt_x-#ppt_w/2"/>
                                          </p:val>
                                        </p:tav>
                                        <p:tav tm="100000">
                                          <p:val>
                                            <p:strVal val="#ppt_x"/>
                                          </p:val>
                                        </p:tav>
                                      </p:tavLst>
                                    </p:anim>
                                    <p:anim calcmode="lin" valueType="num">
                                      <p:cBhvr>
                                        <p:cTn id="24" dur="500" fill="hold"/>
                                        <p:tgtEl>
                                          <p:spTgt spid="199694"/>
                                        </p:tgtEl>
                                        <p:attrNameLst>
                                          <p:attrName>ppt_y</p:attrName>
                                        </p:attrNameLst>
                                      </p:cBhvr>
                                      <p:tavLst>
                                        <p:tav tm="0">
                                          <p:val>
                                            <p:strVal val="#ppt_y"/>
                                          </p:val>
                                        </p:tav>
                                        <p:tav tm="100000">
                                          <p:val>
                                            <p:strVal val="#ppt_y"/>
                                          </p:val>
                                        </p:tav>
                                      </p:tavLst>
                                    </p:anim>
                                    <p:anim calcmode="lin" valueType="num">
                                      <p:cBhvr>
                                        <p:cTn id="25" dur="500" fill="hold"/>
                                        <p:tgtEl>
                                          <p:spTgt spid="199694"/>
                                        </p:tgtEl>
                                        <p:attrNameLst>
                                          <p:attrName>ppt_w</p:attrName>
                                        </p:attrNameLst>
                                      </p:cBhvr>
                                      <p:tavLst>
                                        <p:tav tm="0">
                                          <p:val>
                                            <p:fltVal val="0"/>
                                          </p:val>
                                        </p:tav>
                                        <p:tav tm="100000">
                                          <p:val>
                                            <p:strVal val="#ppt_w"/>
                                          </p:val>
                                        </p:tav>
                                      </p:tavLst>
                                    </p:anim>
                                    <p:anim calcmode="lin" valueType="num">
                                      <p:cBhvr>
                                        <p:cTn id="26" dur="500" fill="hold"/>
                                        <p:tgtEl>
                                          <p:spTgt spid="1996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018C6CC2-D0F7-6E44-BD07-CF12B8764AA4}"/>
              </a:ext>
            </a:extLst>
          </p:cNvPr>
          <p:cNvSpPr>
            <a:spLocks noGrp="1"/>
          </p:cNvSpPr>
          <p:nvPr>
            <p:ph type="sldNum" sz="quarter" idx="10"/>
          </p:nvPr>
        </p:nvSpPr>
        <p:spPr/>
        <p:txBody>
          <a:bodyPr/>
          <a:lstStyle/>
          <a:p>
            <a:fld id="{CA3FB849-3F40-AA40-8870-321E1BEDF9FC}" type="slidenum">
              <a:rPr lang="en-US" altLang="de-DE"/>
              <a:pPr/>
              <a:t>18</a:t>
            </a:fld>
            <a:endParaRPr lang="en-US" altLang="de-DE" b="0"/>
          </a:p>
        </p:txBody>
      </p:sp>
      <p:graphicFrame>
        <p:nvGraphicFramePr>
          <p:cNvPr id="7" name="Object 4">
            <a:extLst>
              <a:ext uri="{FF2B5EF4-FFF2-40B4-BE49-F238E27FC236}">
                <a16:creationId xmlns:a16="http://schemas.microsoft.com/office/drawing/2014/main" id="{80D7AE21-C5F2-EE4F-9667-AAD213D3C2A3}"/>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66923"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5" name="Text Box 3">
            <a:extLst>
              <a:ext uri="{FF2B5EF4-FFF2-40B4-BE49-F238E27FC236}">
                <a16:creationId xmlns:a16="http://schemas.microsoft.com/office/drawing/2014/main" id="{2CCD2DAC-954F-584F-969C-756E6542599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66918" name="Rectangle 6">
            <a:extLst>
              <a:ext uri="{FF2B5EF4-FFF2-40B4-BE49-F238E27FC236}">
                <a16:creationId xmlns:a16="http://schemas.microsoft.com/office/drawing/2014/main" id="{0877640F-0D60-824E-8A24-0AA004B0B68E}"/>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6919" name="Object 7">
            <a:extLst>
              <a:ext uri="{FF2B5EF4-FFF2-40B4-BE49-F238E27FC236}">
                <a16:creationId xmlns:a16="http://schemas.microsoft.com/office/drawing/2014/main" id="{251D82BB-9755-BB4B-B79C-B6098C439A5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6924"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20" name="Rectangle 8">
            <a:extLst>
              <a:ext uri="{FF2B5EF4-FFF2-40B4-BE49-F238E27FC236}">
                <a16:creationId xmlns:a16="http://schemas.microsoft.com/office/drawing/2014/main" id="{F70CEA13-5660-5A45-AFD8-E49688283FBE}"/>
              </a:ext>
            </a:extLst>
          </p:cNvPr>
          <p:cNvSpPr>
            <a:spLocks noChangeArrowheads="1"/>
          </p:cNvSpPr>
          <p:nvPr/>
        </p:nvSpPr>
        <p:spPr bwMode="auto">
          <a:xfrm>
            <a:off x="2159000" y="2322513"/>
            <a:ext cx="66579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zunehmende Durchlässigkeit</a:t>
            </a:r>
          </a:p>
        </p:txBody>
      </p:sp>
      <p:sp>
        <p:nvSpPr>
          <p:cNvPr id="166921" name="Rectangle 9">
            <a:extLst>
              <a:ext uri="{FF2B5EF4-FFF2-40B4-BE49-F238E27FC236}">
                <a16:creationId xmlns:a16="http://schemas.microsoft.com/office/drawing/2014/main" id="{81A31950-031B-A24F-A916-AB39EB753480}"/>
              </a:ext>
            </a:extLst>
          </p:cNvPr>
          <p:cNvSpPr>
            <a:spLocks noChangeArrowheads="1"/>
          </p:cNvSpPr>
          <p:nvPr/>
        </p:nvSpPr>
        <p:spPr bwMode="auto">
          <a:xfrm>
            <a:off x="2159000" y="36131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internationaler Wettbewerb in Lehre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6919"/>
                                        </p:tgtEl>
                                        <p:attrNameLst>
                                          <p:attrName>style.visibility</p:attrName>
                                        </p:attrNameLst>
                                      </p:cBhvr>
                                      <p:to>
                                        <p:strVal val="visible"/>
                                      </p:to>
                                    </p:set>
                                    <p:anim calcmode="lin" valueType="num">
                                      <p:cBhvr>
                                        <p:cTn id="7" dur="500" fill="hold"/>
                                        <p:tgtEl>
                                          <p:spTgt spid="166919"/>
                                        </p:tgtEl>
                                        <p:attrNameLst>
                                          <p:attrName>ppt_w</p:attrName>
                                        </p:attrNameLst>
                                      </p:cBhvr>
                                      <p:tavLst>
                                        <p:tav tm="0">
                                          <p:val>
                                            <p:fltVal val="0"/>
                                          </p:val>
                                        </p:tav>
                                        <p:tav tm="100000">
                                          <p:val>
                                            <p:strVal val="#ppt_w"/>
                                          </p:val>
                                        </p:tav>
                                      </p:tavLst>
                                    </p:anim>
                                    <p:anim calcmode="lin" valueType="num">
                                      <p:cBhvr>
                                        <p:cTn id="8" dur="500" fill="hold"/>
                                        <p:tgtEl>
                                          <p:spTgt spid="16691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66920"/>
                                        </p:tgtEl>
                                        <p:attrNameLst>
                                          <p:attrName>style.visibility</p:attrName>
                                        </p:attrNameLst>
                                      </p:cBhvr>
                                      <p:to>
                                        <p:strVal val="visible"/>
                                      </p:to>
                                    </p:set>
                                    <p:animEffect transition="in" filter="box(out)">
                                      <p:cBhvr>
                                        <p:cTn id="13" dur="500"/>
                                        <p:tgtEl>
                                          <p:spTgt spid="1669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66921"/>
                                        </p:tgtEl>
                                        <p:attrNameLst>
                                          <p:attrName>style.visibility</p:attrName>
                                        </p:attrNameLst>
                                      </p:cBhvr>
                                      <p:to>
                                        <p:strVal val="visible"/>
                                      </p:to>
                                    </p:set>
                                    <p:animEffect transition="in" filter="box(out)">
                                      <p:cBhvr>
                                        <p:cTn id="18" dur="500"/>
                                        <p:tgtEl>
                                          <p:spTgt spid="166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autoUpdateAnimBg="0"/>
      <p:bldP spid="16692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Foliennummernplatzhalter 2">
            <a:extLst>
              <a:ext uri="{FF2B5EF4-FFF2-40B4-BE49-F238E27FC236}">
                <a16:creationId xmlns:a16="http://schemas.microsoft.com/office/drawing/2014/main" id="{4AD4BDFC-1D2D-204C-8BD5-B39518F1FAD1}"/>
              </a:ext>
            </a:extLst>
          </p:cNvPr>
          <p:cNvSpPr>
            <a:spLocks noGrp="1"/>
          </p:cNvSpPr>
          <p:nvPr>
            <p:ph type="sldNum" sz="quarter" idx="10"/>
          </p:nvPr>
        </p:nvSpPr>
        <p:spPr/>
        <p:txBody>
          <a:bodyPr/>
          <a:lstStyle/>
          <a:p>
            <a:fld id="{09671617-CB73-3447-AE24-99368F2EA729}" type="slidenum">
              <a:rPr lang="en-US" altLang="de-DE"/>
              <a:pPr/>
              <a:t>19</a:t>
            </a:fld>
            <a:endParaRPr lang="en-US" altLang="de-DE" b="0"/>
          </a:p>
        </p:txBody>
      </p:sp>
      <p:graphicFrame>
        <p:nvGraphicFramePr>
          <p:cNvPr id="10" name="Object 4">
            <a:extLst>
              <a:ext uri="{FF2B5EF4-FFF2-40B4-BE49-F238E27FC236}">
                <a16:creationId xmlns:a16="http://schemas.microsoft.com/office/drawing/2014/main" id="{29789EEE-A83E-6949-B47C-0FB54FA333B4}"/>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68973"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3" name="Text Box 3">
            <a:extLst>
              <a:ext uri="{FF2B5EF4-FFF2-40B4-BE49-F238E27FC236}">
                <a16:creationId xmlns:a16="http://schemas.microsoft.com/office/drawing/2014/main" id="{A0DF0012-F794-A14B-9F0B-F1641FFBBD1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68966" name="Rectangle 6">
            <a:extLst>
              <a:ext uri="{FF2B5EF4-FFF2-40B4-BE49-F238E27FC236}">
                <a16:creationId xmlns:a16="http://schemas.microsoft.com/office/drawing/2014/main" id="{034FC7D3-839A-FE46-A7DC-9872AA4B9FB8}"/>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8967" name="Object 7">
            <a:extLst>
              <a:ext uri="{FF2B5EF4-FFF2-40B4-BE49-F238E27FC236}">
                <a16:creationId xmlns:a16="http://schemas.microsoft.com/office/drawing/2014/main" id="{C9332A09-1DA5-1044-B767-C3DA91351E1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8974"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8" name="Rectangle 8">
            <a:extLst>
              <a:ext uri="{FF2B5EF4-FFF2-40B4-BE49-F238E27FC236}">
                <a16:creationId xmlns:a16="http://schemas.microsoft.com/office/drawing/2014/main" id="{0C21AB6A-63F4-E448-8B87-2CA6BE958CDE}"/>
              </a:ext>
            </a:extLst>
          </p:cNvPr>
          <p:cNvSpPr>
            <a:spLocks noChangeArrowheads="1"/>
          </p:cNvSpPr>
          <p:nvPr/>
        </p:nvSpPr>
        <p:spPr bwMode="auto">
          <a:xfrm>
            <a:off x="2409825" y="1530350"/>
            <a:ext cx="6657975"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Entfesselung</a:t>
            </a:r>
          </a:p>
        </p:txBody>
      </p:sp>
      <p:sp>
        <p:nvSpPr>
          <p:cNvPr id="168969" name="Rectangle 9">
            <a:extLst>
              <a:ext uri="{FF2B5EF4-FFF2-40B4-BE49-F238E27FC236}">
                <a16:creationId xmlns:a16="http://schemas.microsoft.com/office/drawing/2014/main" id="{DA2CD3E9-49FC-B949-8511-624B753BD64B}"/>
              </a:ext>
            </a:extLst>
          </p:cNvPr>
          <p:cNvSpPr>
            <a:spLocks noChangeArrowheads="1"/>
          </p:cNvSpPr>
          <p:nvPr/>
        </p:nvSpPr>
        <p:spPr bwMode="auto">
          <a:xfrm>
            <a:off x="2400300" y="26479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Curriculumgestaltung</a:t>
            </a:r>
          </a:p>
        </p:txBody>
      </p:sp>
      <p:sp>
        <p:nvSpPr>
          <p:cNvPr id="168970" name="Rectangle 10">
            <a:extLst>
              <a:ext uri="{FF2B5EF4-FFF2-40B4-BE49-F238E27FC236}">
                <a16:creationId xmlns:a16="http://schemas.microsoft.com/office/drawing/2014/main" id="{9C8834FF-9B68-F246-93DB-56CF60061AAE}"/>
              </a:ext>
            </a:extLst>
          </p:cNvPr>
          <p:cNvSpPr>
            <a:spLocks noChangeArrowheads="1"/>
          </p:cNvSpPr>
          <p:nvPr/>
        </p:nvSpPr>
        <p:spPr bwMode="auto">
          <a:xfrm>
            <a:off x="4391025" y="3748088"/>
            <a:ext cx="46005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472 Bachelor </a:t>
            </a:r>
          </a:p>
          <a:p>
            <a:pPr algn="l"/>
            <a:r>
              <a:rPr lang="de-DE" altLang="de-DE" sz="3000" b="1">
                <a:latin typeface="Arial" panose="020B0604020202020204" pitchFamily="34" charset="0"/>
              </a:rPr>
              <a:t>281 Master</a:t>
            </a:r>
          </a:p>
        </p:txBody>
      </p:sp>
      <p:sp>
        <p:nvSpPr>
          <p:cNvPr id="168971" name="Rectangle 11">
            <a:extLst>
              <a:ext uri="{FF2B5EF4-FFF2-40B4-BE49-F238E27FC236}">
                <a16:creationId xmlns:a16="http://schemas.microsoft.com/office/drawing/2014/main" id="{53129114-C04F-6C48-BCE7-F5B11D95E348}"/>
              </a:ext>
            </a:extLst>
          </p:cNvPr>
          <p:cNvSpPr>
            <a:spLocks noChangeArrowheads="1"/>
          </p:cNvSpPr>
          <p:nvPr/>
        </p:nvSpPr>
        <p:spPr bwMode="auto">
          <a:xfrm>
            <a:off x="2409825" y="48323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Strat. Partnerschaften / offshore</a:t>
            </a:r>
          </a:p>
        </p:txBody>
      </p:sp>
      <p:sp>
        <p:nvSpPr>
          <p:cNvPr id="168972" name="Rectangle 12">
            <a:extLst>
              <a:ext uri="{FF2B5EF4-FFF2-40B4-BE49-F238E27FC236}">
                <a16:creationId xmlns:a16="http://schemas.microsoft.com/office/drawing/2014/main" id="{1D352BA3-3DD8-664A-846A-1A816ED98523}"/>
              </a:ext>
            </a:extLst>
          </p:cNvPr>
          <p:cNvSpPr>
            <a:spLocks noChangeArrowheads="1"/>
          </p:cNvSpPr>
          <p:nvPr/>
        </p:nvSpPr>
        <p:spPr bwMode="auto">
          <a:xfrm>
            <a:off x="4391025" y="5830888"/>
            <a:ext cx="46005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Kairo </a:t>
            </a:r>
          </a:p>
          <a:p>
            <a:pPr algn="l"/>
            <a:r>
              <a:rPr lang="de-DE" altLang="de-DE" sz="3000" b="1">
                <a:latin typeface="Arial" panose="020B0604020202020204" pitchFamily="34" charset="0"/>
              </a:rPr>
              <a:t>Singapur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8"/>
                                        </p:tgtEl>
                                        <p:attrNameLst>
                                          <p:attrName>style.visibility</p:attrName>
                                        </p:attrNameLst>
                                      </p:cBhvr>
                                      <p:to>
                                        <p:strVal val="visible"/>
                                      </p:to>
                                    </p:set>
                                    <p:animEffect transition="in" filter="box(out)">
                                      <p:cBhvr>
                                        <p:cTn id="7" dur="500"/>
                                        <p:tgtEl>
                                          <p:spTgt spid="168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9"/>
                                        </p:tgtEl>
                                        <p:attrNameLst>
                                          <p:attrName>style.visibility</p:attrName>
                                        </p:attrNameLst>
                                      </p:cBhvr>
                                      <p:to>
                                        <p:strVal val="visible"/>
                                      </p:to>
                                    </p:set>
                                    <p:animEffect transition="in" filter="box(out)">
                                      <p:cBhvr>
                                        <p:cTn id="12" dur="500"/>
                                        <p:tgtEl>
                                          <p:spTgt spid="1689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8970"/>
                                        </p:tgtEl>
                                        <p:attrNameLst>
                                          <p:attrName>style.visibility</p:attrName>
                                        </p:attrNameLst>
                                      </p:cBhvr>
                                      <p:to>
                                        <p:strVal val="visible"/>
                                      </p:to>
                                    </p:set>
                                    <p:animEffect transition="in" filter="box(out)">
                                      <p:cBhvr>
                                        <p:cTn id="17" dur="500"/>
                                        <p:tgtEl>
                                          <p:spTgt spid="1689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8971"/>
                                        </p:tgtEl>
                                        <p:attrNameLst>
                                          <p:attrName>style.visibility</p:attrName>
                                        </p:attrNameLst>
                                      </p:cBhvr>
                                      <p:to>
                                        <p:strVal val="visible"/>
                                      </p:to>
                                    </p:set>
                                    <p:animEffect transition="in" filter="box(out)">
                                      <p:cBhvr>
                                        <p:cTn id="22" dur="500"/>
                                        <p:tgtEl>
                                          <p:spTgt spid="1689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8972"/>
                                        </p:tgtEl>
                                        <p:attrNameLst>
                                          <p:attrName>style.visibility</p:attrName>
                                        </p:attrNameLst>
                                      </p:cBhvr>
                                      <p:to>
                                        <p:strVal val="visible"/>
                                      </p:to>
                                    </p:set>
                                    <p:animEffect transition="in" filter="box(out)">
                                      <p:cBhvr>
                                        <p:cTn id="27" dur="500"/>
                                        <p:tgtEl>
                                          <p:spTgt spid="168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autoUpdateAnimBg="0"/>
      <p:bldP spid="168969" grpId="0" animBg="1" autoUpdateAnimBg="0"/>
      <p:bldP spid="168970" grpId="0" animBg="1" autoUpdateAnimBg="0"/>
      <p:bldP spid="168971" grpId="0" animBg="1" autoUpdateAnimBg="0"/>
      <p:bldP spid="16897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Foliennummernplatzhalter 2">
            <a:extLst>
              <a:ext uri="{FF2B5EF4-FFF2-40B4-BE49-F238E27FC236}">
                <a16:creationId xmlns:a16="http://schemas.microsoft.com/office/drawing/2014/main" id="{52D521DE-CE81-404A-9660-7A66FA122F1A}"/>
              </a:ext>
            </a:extLst>
          </p:cNvPr>
          <p:cNvSpPr>
            <a:spLocks noGrp="1"/>
          </p:cNvSpPr>
          <p:nvPr>
            <p:ph type="sldNum" sz="quarter" idx="10"/>
          </p:nvPr>
        </p:nvSpPr>
        <p:spPr/>
        <p:txBody>
          <a:bodyPr/>
          <a:lstStyle/>
          <a:p>
            <a:fld id="{C6441820-7D4D-EE42-A90A-2ED1099CABE9}" type="slidenum">
              <a:rPr lang="en-US" altLang="de-DE"/>
              <a:pPr/>
              <a:t>2</a:t>
            </a:fld>
            <a:endParaRPr lang="en-US" altLang="de-DE" b="0"/>
          </a:p>
        </p:txBody>
      </p:sp>
      <p:graphicFrame>
        <p:nvGraphicFramePr>
          <p:cNvPr id="13" name="Object 4">
            <a:extLst>
              <a:ext uri="{FF2B5EF4-FFF2-40B4-BE49-F238E27FC236}">
                <a16:creationId xmlns:a16="http://schemas.microsoft.com/office/drawing/2014/main" id="{50685CE0-1CA0-B74C-9AA1-7BB1282A4D94}"/>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34160"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7" name="Text Box 1027">
            <a:extLst>
              <a:ext uri="{FF2B5EF4-FFF2-40B4-BE49-F238E27FC236}">
                <a16:creationId xmlns:a16="http://schemas.microsoft.com/office/drawing/2014/main" id="{3BF0AC41-0EA5-8F48-BC40-E3C06859984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34150" name="Rectangle 1030">
            <a:extLst>
              <a:ext uri="{FF2B5EF4-FFF2-40B4-BE49-F238E27FC236}">
                <a16:creationId xmlns:a16="http://schemas.microsoft.com/office/drawing/2014/main" id="{B156D804-9D8C-D346-A822-BBAFE7656A6A}"/>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4151" name="Object 1031">
            <a:extLst>
              <a:ext uri="{FF2B5EF4-FFF2-40B4-BE49-F238E27FC236}">
                <a16:creationId xmlns:a16="http://schemas.microsoft.com/office/drawing/2014/main" id="{8C2DDA7E-0C7F-4E49-B089-F3C83A48ECE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4161" name="Clip" r:id="rId6" imgW="1092200" imgH="1066800" progId="MS_ClipArt_Gallery.2">
                  <p:embed/>
                </p:oleObj>
              </mc:Choice>
              <mc:Fallback>
                <p:oleObj name="Clip" r:id="rId6" imgW="1092200" imgH="1066800" progId="MS_ClipArt_Gallery.2">
                  <p:embed/>
                  <p:pic>
                    <p:nvPicPr>
                      <p:cNvPr id="0" name="Object 103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2" name="Rectangle 1032">
            <a:extLst>
              <a:ext uri="{FF2B5EF4-FFF2-40B4-BE49-F238E27FC236}">
                <a16:creationId xmlns:a16="http://schemas.microsoft.com/office/drawing/2014/main" id="{DDB609BA-7D53-B74F-B105-880EA7BB367F}"/>
              </a:ext>
            </a:extLst>
          </p:cNvPr>
          <p:cNvSpPr>
            <a:spLocks noChangeArrowheads="1"/>
          </p:cNvSpPr>
          <p:nvPr/>
        </p:nvSpPr>
        <p:spPr bwMode="auto">
          <a:xfrm>
            <a:off x="4572000" y="1447800"/>
            <a:ext cx="12319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l"/>
            <a:r>
              <a:rPr lang="de-DE" altLang="de-DE" sz="3000" b="1">
                <a:latin typeface="Arial" panose="020B0604020202020204" pitchFamily="34" charset="0"/>
              </a:rPr>
              <a:t>Staat</a:t>
            </a:r>
          </a:p>
        </p:txBody>
      </p:sp>
      <p:sp>
        <p:nvSpPr>
          <p:cNvPr id="134153" name="Rectangle 1033">
            <a:extLst>
              <a:ext uri="{FF2B5EF4-FFF2-40B4-BE49-F238E27FC236}">
                <a16:creationId xmlns:a16="http://schemas.microsoft.com/office/drawing/2014/main" id="{E170C64D-08BB-AC49-A90F-E5FF5E869B52}"/>
              </a:ext>
            </a:extLst>
          </p:cNvPr>
          <p:cNvSpPr>
            <a:spLocks noChangeArrowheads="1"/>
          </p:cNvSpPr>
          <p:nvPr/>
        </p:nvSpPr>
        <p:spPr bwMode="auto">
          <a:xfrm>
            <a:off x="3892550" y="2563813"/>
            <a:ext cx="2590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Korporation</a:t>
            </a:r>
          </a:p>
        </p:txBody>
      </p:sp>
      <p:sp>
        <p:nvSpPr>
          <p:cNvPr id="134154" name="Rectangle 1034">
            <a:extLst>
              <a:ext uri="{FF2B5EF4-FFF2-40B4-BE49-F238E27FC236}">
                <a16:creationId xmlns:a16="http://schemas.microsoft.com/office/drawing/2014/main" id="{E1BB9B25-E7E2-704D-ACC9-69A810B00539}"/>
              </a:ext>
            </a:extLst>
          </p:cNvPr>
          <p:cNvSpPr>
            <a:spLocks noChangeArrowheads="1"/>
          </p:cNvSpPr>
          <p:nvPr/>
        </p:nvSpPr>
        <p:spPr bwMode="auto">
          <a:xfrm>
            <a:off x="3041650" y="3740150"/>
            <a:ext cx="42926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Einzelwissenschaftler</a:t>
            </a:r>
          </a:p>
        </p:txBody>
      </p:sp>
      <p:sp>
        <p:nvSpPr>
          <p:cNvPr id="134155" name="Rectangle 1035">
            <a:extLst>
              <a:ext uri="{FF2B5EF4-FFF2-40B4-BE49-F238E27FC236}">
                <a16:creationId xmlns:a16="http://schemas.microsoft.com/office/drawing/2014/main" id="{9DF0FA1B-8853-A64D-9642-CC77A52ECE4F}"/>
              </a:ext>
            </a:extLst>
          </p:cNvPr>
          <p:cNvSpPr>
            <a:spLocks noChangeArrowheads="1"/>
          </p:cNvSpPr>
          <p:nvPr/>
        </p:nvSpPr>
        <p:spPr bwMode="auto">
          <a:xfrm>
            <a:off x="2552700" y="4892675"/>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korporative vs. individuelle</a:t>
            </a:r>
          </a:p>
          <a:p>
            <a:r>
              <a:rPr lang="de-DE" altLang="de-DE" sz="3000" b="1">
                <a:latin typeface="Arial" panose="020B0604020202020204" pitchFamily="34" charset="0"/>
              </a:rPr>
              <a:t>Autonomie</a:t>
            </a:r>
          </a:p>
        </p:txBody>
      </p:sp>
      <p:sp>
        <p:nvSpPr>
          <p:cNvPr id="134156" name="AutoShape 1036">
            <a:extLst>
              <a:ext uri="{FF2B5EF4-FFF2-40B4-BE49-F238E27FC236}">
                <a16:creationId xmlns:a16="http://schemas.microsoft.com/office/drawing/2014/main" id="{FEF720A9-2B54-7248-9148-5F257450124A}"/>
              </a:ext>
            </a:extLst>
          </p:cNvPr>
          <p:cNvSpPr>
            <a:spLocks noChangeArrowheads="1"/>
          </p:cNvSpPr>
          <p:nvPr/>
        </p:nvSpPr>
        <p:spPr bwMode="auto">
          <a:xfrm>
            <a:off x="6654800" y="16637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7" name="AutoShape 1037">
            <a:extLst>
              <a:ext uri="{FF2B5EF4-FFF2-40B4-BE49-F238E27FC236}">
                <a16:creationId xmlns:a16="http://schemas.microsoft.com/office/drawing/2014/main" id="{A4465DD1-79CF-BB45-A933-92477AAD6F72}"/>
              </a:ext>
            </a:extLst>
          </p:cNvPr>
          <p:cNvSpPr>
            <a:spLocks noChangeArrowheads="1"/>
          </p:cNvSpPr>
          <p:nvPr/>
        </p:nvSpPr>
        <p:spPr bwMode="auto">
          <a:xfrm>
            <a:off x="7696200" y="300513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8" name="AutoShape 1038">
            <a:extLst>
              <a:ext uri="{FF2B5EF4-FFF2-40B4-BE49-F238E27FC236}">
                <a16:creationId xmlns:a16="http://schemas.microsoft.com/office/drawing/2014/main" id="{033AAEC8-AD2F-7C4E-8A5D-212E3337623B}"/>
              </a:ext>
            </a:extLst>
          </p:cNvPr>
          <p:cNvSpPr>
            <a:spLocks noChangeArrowheads="1"/>
          </p:cNvSpPr>
          <p:nvPr/>
        </p:nvSpPr>
        <p:spPr bwMode="auto">
          <a:xfrm rot="-10576154">
            <a:off x="2159000" y="1477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9" name="AutoShape 1039">
            <a:extLst>
              <a:ext uri="{FF2B5EF4-FFF2-40B4-BE49-F238E27FC236}">
                <a16:creationId xmlns:a16="http://schemas.microsoft.com/office/drawing/2014/main" id="{36E6C0AA-DA5C-A446-BC16-DD880868EA96}"/>
              </a:ext>
            </a:extLst>
          </p:cNvPr>
          <p:cNvSpPr>
            <a:spLocks noChangeArrowheads="1"/>
          </p:cNvSpPr>
          <p:nvPr/>
        </p:nvSpPr>
        <p:spPr bwMode="auto">
          <a:xfrm rot="-10758881">
            <a:off x="1155700" y="284797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 calcmode="lin" valueType="num">
                                      <p:cBhvr>
                                        <p:cTn id="7" dur="500" fill="hold"/>
                                        <p:tgtEl>
                                          <p:spTgt spid="134151"/>
                                        </p:tgtEl>
                                        <p:attrNameLst>
                                          <p:attrName>ppt_w</p:attrName>
                                        </p:attrNameLst>
                                      </p:cBhvr>
                                      <p:tavLst>
                                        <p:tav tm="0">
                                          <p:val>
                                            <p:fltVal val="0"/>
                                          </p:val>
                                        </p:tav>
                                        <p:tav tm="100000">
                                          <p:val>
                                            <p:strVal val="#ppt_w"/>
                                          </p:val>
                                        </p:tav>
                                      </p:tavLst>
                                    </p:anim>
                                    <p:anim calcmode="lin" valueType="num">
                                      <p:cBhvr>
                                        <p:cTn id="8" dur="500" fill="hold"/>
                                        <p:tgtEl>
                                          <p:spTgt spid="13415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4152"/>
                                        </p:tgtEl>
                                        <p:attrNameLst>
                                          <p:attrName>style.visibility</p:attrName>
                                        </p:attrNameLst>
                                      </p:cBhvr>
                                      <p:to>
                                        <p:strVal val="visible"/>
                                      </p:to>
                                    </p:set>
                                    <p:animEffect transition="in" filter="box(out)">
                                      <p:cBhvr>
                                        <p:cTn id="13" dur="500"/>
                                        <p:tgtEl>
                                          <p:spTgt spid="134152"/>
                                        </p:tgtEl>
                                      </p:cBhvr>
                                    </p:animEffect>
                                  </p:childTnLst>
                                </p:cTn>
                              </p:par>
                            </p:childTnLst>
                          </p:cTn>
                        </p:par>
                        <p:par>
                          <p:cTn id="14" fill="hold" nodeType="afterGroup">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134153"/>
                                        </p:tgtEl>
                                        <p:attrNameLst>
                                          <p:attrName>style.visibility</p:attrName>
                                        </p:attrNameLst>
                                      </p:cBhvr>
                                      <p:to>
                                        <p:strVal val="visible"/>
                                      </p:to>
                                    </p:set>
                                    <p:animEffect transition="in" filter="box(out)">
                                      <p:cBhvr>
                                        <p:cTn id="17" dur="500"/>
                                        <p:tgtEl>
                                          <p:spTgt spid="134153"/>
                                        </p:tgtEl>
                                      </p:cBhvr>
                                    </p:animEffect>
                                  </p:childTnLst>
                                </p:cTn>
                              </p:par>
                            </p:childTnLst>
                          </p:cTn>
                        </p:par>
                        <p:par>
                          <p:cTn id="18" fill="hold" nodeType="afterGroup">
                            <p:stCondLst>
                              <p:cond delay="1000"/>
                            </p:stCondLst>
                            <p:childTnLst>
                              <p:par>
                                <p:cTn id="19" presetID="4" presetClass="entr" presetSubtype="32" fill="hold" grpId="0" nodeType="afterEffect">
                                  <p:stCondLst>
                                    <p:cond delay="0"/>
                                  </p:stCondLst>
                                  <p:childTnLst>
                                    <p:set>
                                      <p:cBhvr>
                                        <p:cTn id="20" dur="1" fill="hold">
                                          <p:stCondLst>
                                            <p:cond delay="0"/>
                                          </p:stCondLst>
                                        </p:cTn>
                                        <p:tgtEl>
                                          <p:spTgt spid="134154"/>
                                        </p:tgtEl>
                                        <p:attrNameLst>
                                          <p:attrName>style.visibility</p:attrName>
                                        </p:attrNameLst>
                                      </p:cBhvr>
                                      <p:to>
                                        <p:strVal val="visible"/>
                                      </p:to>
                                    </p:set>
                                    <p:animEffect transition="in" filter="box(out)">
                                      <p:cBhvr>
                                        <p:cTn id="21" dur="500"/>
                                        <p:tgtEl>
                                          <p:spTgt spid="1341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4156"/>
                                        </p:tgtEl>
                                        <p:attrNameLst>
                                          <p:attrName>style.visibility</p:attrName>
                                        </p:attrNameLst>
                                      </p:cBhvr>
                                      <p:to>
                                        <p:strVal val="visible"/>
                                      </p:to>
                                    </p:set>
                                    <p:animEffect transition="in" filter="dissolve">
                                      <p:cBhvr>
                                        <p:cTn id="26" dur="500"/>
                                        <p:tgtEl>
                                          <p:spTgt spid="134156"/>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134158"/>
                                        </p:tgtEl>
                                        <p:attrNameLst>
                                          <p:attrName>style.visibility</p:attrName>
                                        </p:attrNameLst>
                                      </p:cBhvr>
                                      <p:to>
                                        <p:strVal val="visible"/>
                                      </p:to>
                                    </p:set>
                                    <p:animEffect transition="in" filter="dissolve">
                                      <p:cBhvr>
                                        <p:cTn id="30" dur="500"/>
                                        <p:tgtEl>
                                          <p:spTgt spid="134158"/>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134157"/>
                                        </p:tgtEl>
                                        <p:attrNameLst>
                                          <p:attrName>style.visibility</p:attrName>
                                        </p:attrNameLst>
                                      </p:cBhvr>
                                      <p:to>
                                        <p:strVal val="visible"/>
                                      </p:to>
                                    </p:set>
                                    <p:animEffect transition="in" filter="dissolve">
                                      <p:cBhvr>
                                        <p:cTn id="34" dur="500"/>
                                        <p:tgtEl>
                                          <p:spTgt spid="134157"/>
                                        </p:tgtEl>
                                      </p:cBhvr>
                                    </p:animEffect>
                                  </p:childTnLst>
                                </p:cTn>
                              </p:par>
                            </p:childTnLst>
                          </p:cTn>
                        </p:par>
                        <p:par>
                          <p:cTn id="35" fill="hold" nodeType="afterGroup">
                            <p:stCondLst>
                              <p:cond delay="1500"/>
                            </p:stCondLst>
                            <p:childTnLst>
                              <p:par>
                                <p:cTn id="36" presetID="9" presetClass="entr" presetSubtype="0" fill="hold" nodeType="afterEffect">
                                  <p:stCondLst>
                                    <p:cond delay="0"/>
                                  </p:stCondLst>
                                  <p:childTnLst>
                                    <p:set>
                                      <p:cBhvr>
                                        <p:cTn id="37" dur="1" fill="hold">
                                          <p:stCondLst>
                                            <p:cond delay="0"/>
                                          </p:stCondLst>
                                        </p:cTn>
                                        <p:tgtEl>
                                          <p:spTgt spid="134159"/>
                                        </p:tgtEl>
                                        <p:attrNameLst>
                                          <p:attrName>style.visibility</p:attrName>
                                        </p:attrNameLst>
                                      </p:cBhvr>
                                      <p:to>
                                        <p:strVal val="visible"/>
                                      </p:to>
                                    </p:set>
                                    <p:animEffect transition="in" filter="dissolve">
                                      <p:cBhvr>
                                        <p:cTn id="38" dur="500"/>
                                        <p:tgtEl>
                                          <p:spTgt spid="1341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34155"/>
                                        </p:tgtEl>
                                        <p:attrNameLst>
                                          <p:attrName>style.visibility</p:attrName>
                                        </p:attrNameLst>
                                      </p:cBhvr>
                                      <p:to>
                                        <p:strVal val="visible"/>
                                      </p:to>
                                    </p:set>
                                    <p:animEffect transition="in" filter="box(out)">
                                      <p:cBhvr>
                                        <p:cTn id="43"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autoUpdateAnimBg="0"/>
      <p:bldP spid="134153" grpId="0" animBg="1" autoUpdateAnimBg="0"/>
      <p:bldP spid="134154" grpId="0" animBg="1" autoUpdateAnimBg="0"/>
      <p:bldP spid="13415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Foliennummernplatzhalter 2">
            <a:extLst>
              <a:ext uri="{FF2B5EF4-FFF2-40B4-BE49-F238E27FC236}">
                <a16:creationId xmlns:a16="http://schemas.microsoft.com/office/drawing/2014/main" id="{68832717-C93D-9046-A5A7-53C30DF031F7}"/>
              </a:ext>
            </a:extLst>
          </p:cNvPr>
          <p:cNvSpPr>
            <a:spLocks noGrp="1"/>
          </p:cNvSpPr>
          <p:nvPr>
            <p:ph type="sldNum" sz="quarter" idx="10"/>
          </p:nvPr>
        </p:nvSpPr>
        <p:spPr/>
        <p:txBody>
          <a:bodyPr/>
          <a:lstStyle/>
          <a:p>
            <a:fld id="{8311C912-29A4-C147-86AE-4BEAA76B3E53}" type="slidenum">
              <a:rPr lang="en-US" altLang="de-DE"/>
              <a:pPr/>
              <a:t>20</a:t>
            </a:fld>
            <a:endParaRPr lang="en-US" altLang="de-DE" b="0"/>
          </a:p>
        </p:txBody>
      </p:sp>
      <p:graphicFrame>
        <p:nvGraphicFramePr>
          <p:cNvPr id="15" name="Object 4">
            <a:extLst>
              <a:ext uri="{FF2B5EF4-FFF2-40B4-BE49-F238E27FC236}">
                <a16:creationId xmlns:a16="http://schemas.microsoft.com/office/drawing/2014/main" id="{39850041-8A0B-3A4D-ABE4-AC3156BCA2C8}"/>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201743"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1730" name="Text Box 2">
            <a:extLst>
              <a:ext uri="{FF2B5EF4-FFF2-40B4-BE49-F238E27FC236}">
                <a16:creationId xmlns:a16="http://schemas.microsoft.com/office/drawing/2014/main" id="{D36BEE8F-E3EB-AD4C-B507-25AE6ED985B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201731" name="Rectangle 3">
            <a:extLst>
              <a:ext uri="{FF2B5EF4-FFF2-40B4-BE49-F238E27FC236}">
                <a16:creationId xmlns:a16="http://schemas.microsoft.com/office/drawing/2014/main" id="{3ED34C3D-502A-1142-9B02-2A4F002B8A38}"/>
              </a:ext>
            </a:extLst>
          </p:cNvPr>
          <p:cNvSpPr>
            <a:spLocks noGrp="1" noChangeArrowheads="1"/>
          </p:cNvSpPr>
          <p:nvPr>
            <p:ph type="title"/>
          </p:nvPr>
        </p:nvSpPr>
        <p:spPr>
          <a:xfrm>
            <a:off x="228600" y="228600"/>
            <a:ext cx="8562975" cy="685800"/>
          </a:xfrm>
        </p:spPr>
        <p:txBody>
          <a:bodyPr/>
          <a:lstStyle/>
          <a:p>
            <a:endParaRPr lang="de-DE" altLang="de-DE"/>
          </a:p>
        </p:txBody>
      </p:sp>
      <p:pic>
        <p:nvPicPr>
          <p:cNvPr id="201732" name="Picture 4">
            <a:extLst>
              <a:ext uri="{FF2B5EF4-FFF2-40B4-BE49-F238E27FC236}">
                <a16:creationId xmlns:a16="http://schemas.microsoft.com/office/drawing/2014/main" id="{D4376490-EF60-6844-9DFC-E1998D7C0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1733" name="Object 5">
            <a:extLst>
              <a:ext uri="{FF2B5EF4-FFF2-40B4-BE49-F238E27FC236}">
                <a16:creationId xmlns:a16="http://schemas.microsoft.com/office/drawing/2014/main" id="{F84FCA3D-696A-7748-A2B6-E7AA69D29268}"/>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201744" name="Clip" r:id="rId7" imgW="1092200" imgH="1066800" progId="MS_ClipArt_Gallery.2">
                  <p:embed/>
                </p:oleObj>
              </mc:Choice>
              <mc:Fallback>
                <p:oleObj name="Clip" r:id="rId7" imgW="1092200" imgH="1066800" progId="MS_ClipArt_Gallery.2">
                  <p:embed/>
                  <p:pic>
                    <p:nvPicPr>
                      <p:cNvPr id="0" name="Object 5"/>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4" name="Object 6">
            <a:extLst>
              <a:ext uri="{FF2B5EF4-FFF2-40B4-BE49-F238E27FC236}">
                <a16:creationId xmlns:a16="http://schemas.microsoft.com/office/drawing/2014/main" id="{ECDD662E-866D-494E-89C1-221DE65DB5B2}"/>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201745" name="Clip" r:id="rId9" imgW="1092200" imgH="1066800" progId="MS_ClipArt_Gallery.2">
                  <p:embed/>
                </p:oleObj>
              </mc:Choice>
              <mc:Fallback>
                <p:oleObj name="Clip" r:id="rId9" imgW="1092200" imgH="1066800" progId="MS_ClipArt_Gallery.2">
                  <p:embed/>
                  <p:pic>
                    <p:nvPicPr>
                      <p:cNvPr id="0" name="Object 6"/>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5" name="Object 7">
            <a:extLst>
              <a:ext uri="{FF2B5EF4-FFF2-40B4-BE49-F238E27FC236}">
                <a16:creationId xmlns:a16="http://schemas.microsoft.com/office/drawing/2014/main" id="{F89376BC-0C24-1540-A058-DA340439A0F1}"/>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201746" name="Clip" r:id="rId11" imgW="1092200" imgH="1066800" progId="MS_ClipArt_Gallery.2">
                  <p:embed/>
                </p:oleObj>
              </mc:Choice>
              <mc:Fallback>
                <p:oleObj name="Clip" r:id="rId11" imgW="1092200" imgH="1066800" progId="MS_ClipArt_Gallery.2">
                  <p:embed/>
                  <p:pic>
                    <p:nvPicPr>
                      <p:cNvPr id="0" name="Object 7"/>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6" name="Object 8">
            <a:extLst>
              <a:ext uri="{FF2B5EF4-FFF2-40B4-BE49-F238E27FC236}">
                <a16:creationId xmlns:a16="http://schemas.microsoft.com/office/drawing/2014/main" id="{2AB38028-EBC3-614B-AEDC-99EA97F9A2B4}"/>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201747" name="Clip" r:id="rId13" imgW="1092200" imgH="1066800" progId="MS_ClipArt_Gallery.2">
                  <p:embed/>
                </p:oleObj>
              </mc:Choice>
              <mc:Fallback>
                <p:oleObj name="Clip" r:id="rId13" imgW="1092200" imgH="1066800" progId="MS_ClipArt_Gallery.2">
                  <p:embed/>
                  <p:pic>
                    <p:nvPicPr>
                      <p:cNvPr id="0" name="Object 8"/>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7" name="Object 9">
            <a:extLst>
              <a:ext uri="{FF2B5EF4-FFF2-40B4-BE49-F238E27FC236}">
                <a16:creationId xmlns:a16="http://schemas.microsoft.com/office/drawing/2014/main" id="{2DB5CF96-90AF-E04F-B3B5-42F4A0529981}"/>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201748" name="Clip" r:id="rId15" imgW="1092200" imgH="1066800" progId="MS_ClipArt_Gallery.2">
                  <p:embed/>
                </p:oleObj>
              </mc:Choice>
              <mc:Fallback>
                <p:oleObj name="Clip" r:id="rId15" imgW="1092200" imgH="1066800" progId="MS_ClipArt_Gallery.2">
                  <p:embed/>
                  <p:pic>
                    <p:nvPicPr>
                      <p:cNvPr id="0" name="Object 9"/>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8" name="Object 10">
            <a:extLst>
              <a:ext uri="{FF2B5EF4-FFF2-40B4-BE49-F238E27FC236}">
                <a16:creationId xmlns:a16="http://schemas.microsoft.com/office/drawing/2014/main" id="{8B1A807B-0533-3946-9B5C-B1EEFE95CFA6}"/>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201749" name="Clip" r:id="rId17" imgW="1092200" imgH="1066800" progId="MS_ClipArt_Gallery.2">
                  <p:embed/>
                </p:oleObj>
              </mc:Choice>
              <mc:Fallback>
                <p:oleObj name="Clip" r:id="rId17" imgW="1092200" imgH="1066800" progId="MS_ClipArt_Gallery.2">
                  <p:embed/>
                  <p:pic>
                    <p:nvPicPr>
                      <p:cNvPr id="0" name="Object 10"/>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9" name="Object 11">
            <a:extLst>
              <a:ext uri="{FF2B5EF4-FFF2-40B4-BE49-F238E27FC236}">
                <a16:creationId xmlns:a16="http://schemas.microsoft.com/office/drawing/2014/main" id="{0AF67D61-BD0F-3E42-8B19-CC2C0E91D33F}"/>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201750" name="Clip" r:id="rId19" imgW="1092200" imgH="1066800" progId="MS_ClipArt_Gallery.2">
                  <p:embed/>
                </p:oleObj>
              </mc:Choice>
              <mc:Fallback>
                <p:oleObj name="Clip" r:id="rId19" imgW="1092200" imgH="1066800" progId="MS_ClipArt_Gallery.2">
                  <p:embed/>
                  <p:pic>
                    <p:nvPicPr>
                      <p:cNvPr id="0" name="Object 11"/>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01740" name="AutoShape 12">
            <a:extLst>
              <a:ext uri="{FF2B5EF4-FFF2-40B4-BE49-F238E27FC236}">
                <a16:creationId xmlns:a16="http://schemas.microsoft.com/office/drawing/2014/main" id="{4EC237C1-9152-B648-ADD7-7E553EF3F4E5}"/>
              </a:ext>
            </a:extLst>
          </p:cNvPr>
          <p:cNvCxnSpPr>
            <a:cxnSpLocks noChangeShapeType="1"/>
            <a:stCxn id="0" idx="1"/>
            <a:endCxn id="0" idx="3"/>
          </p:cNvCxnSpPr>
          <p:nvPr/>
        </p:nvCxnSpPr>
        <p:spPr bwMode="auto">
          <a:xfrm rot="10800000">
            <a:off x="2949575" y="1563688"/>
            <a:ext cx="3611563" cy="2138362"/>
          </a:xfrm>
          <a:prstGeom prst="curvedConnector3">
            <a:avLst>
              <a:gd name="adj1" fmla="val 84481"/>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41" name="AutoShape 13">
            <a:extLst>
              <a:ext uri="{FF2B5EF4-FFF2-40B4-BE49-F238E27FC236}">
                <a16:creationId xmlns:a16="http://schemas.microsoft.com/office/drawing/2014/main" id="{7C404C5A-6E80-924A-8352-98C700A9034C}"/>
              </a:ext>
            </a:extLst>
          </p:cNvPr>
          <p:cNvCxnSpPr>
            <a:cxnSpLocks noChangeShapeType="1"/>
            <a:stCxn id="0" idx="1"/>
            <a:endCxn id="0" idx="0"/>
          </p:cNvCxnSpPr>
          <p:nvPr/>
        </p:nvCxnSpPr>
        <p:spPr bwMode="auto">
          <a:xfrm rot="10800000" flipV="1">
            <a:off x="6313488" y="3702050"/>
            <a:ext cx="247650" cy="1104900"/>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742" name="AutoShape 14">
            <a:extLst>
              <a:ext uri="{FF2B5EF4-FFF2-40B4-BE49-F238E27FC236}">
                <a16:creationId xmlns:a16="http://schemas.microsoft.com/office/drawing/2014/main" id="{65A51B3F-B6AF-1243-AA45-000F451F608F}"/>
              </a:ext>
            </a:extLst>
          </p:cNvPr>
          <p:cNvCxnSpPr>
            <a:cxnSpLocks noChangeShapeType="1"/>
            <a:stCxn id="0" idx="1"/>
            <a:endCxn id="0" idx="1"/>
          </p:cNvCxnSpPr>
          <p:nvPr/>
        </p:nvCxnSpPr>
        <p:spPr bwMode="auto">
          <a:xfrm rot="10800000">
            <a:off x="6256338" y="1525588"/>
            <a:ext cx="304800" cy="2176462"/>
          </a:xfrm>
          <a:prstGeom prst="curvedConnector3">
            <a:avLst>
              <a:gd name="adj1" fmla="val 175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201742"/>
                                        </p:tgtEl>
                                        <p:attrNameLst>
                                          <p:attrName>style.visibility</p:attrName>
                                        </p:attrNameLst>
                                      </p:cBhvr>
                                      <p:to>
                                        <p:strVal val="visible"/>
                                      </p:to>
                                    </p:set>
                                    <p:anim calcmode="lin" valueType="num">
                                      <p:cBhvr>
                                        <p:cTn id="7" dur="500" fill="hold"/>
                                        <p:tgtEl>
                                          <p:spTgt spid="201742"/>
                                        </p:tgtEl>
                                        <p:attrNameLst>
                                          <p:attrName>ppt_x</p:attrName>
                                        </p:attrNameLst>
                                      </p:cBhvr>
                                      <p:tavLst>
                                        <p:tav tm="0">
                                          <p:val>
                                            <p:strVal val="#ppt_x"/>
                                          </p:val>
                                        </p:tav>
                                        <p:tav tm="100000">
                                          <p:val>
                                            <p:strVal val="#ppt_x"/>
                                          </p:val>
                                        </p:tav>
                                      </p:tavLst>
                                    </p:anim>
                                    <p:anim calcmode="lin" valueType="num">
                                      <p:cBhvr>
                                        <p:cTn id="8" dur="500" fill="hold"/>
                                        <p:tgtEl>
                                          <p:spTgt spid="201742"/>
                                        </p:tgtEl>
                                        <p:attrNameLst>
                                          <p:attrName>ppt_y</p:attrName>
                                        </p:attrNameLst>
                                      </p:cBhvr>
                                      <p:tavLst>
                                        <p:tav tm="0">
                                          <p:val>
                                            <p:strVal val="#ppt_y+#ppt_h/2"/>
                                          </p:val>
                                        </p:tav>
                                        <p:tav tm="100000">
                                          <p:val>
                                            <p:strVal val="#ppt_y"/>
                                          </p:val>
                                        </p:tav>
                                      </p:tavLst>
                                    </p:anim>
                                    <p:anim calcmode="lin" valueType="num">
                                      <p:cBhvr>
                                        <p:cTn id="9" dur="500" fill="hold"/>
                                        <p:tgtEl>
                                          <p:spTgt spid="201742"/>
                                        </p:tgtEl>
                                        <p:attrNameLst>
                                          <p:attrName>ppt_w</p:attrName>
                                        </p:attrNameLst>
                                      </p:cBhvr>
                                      <p:tavLst>
                                        <p:tav tm="0">
                                          <p:val>
                                            <p:strVal val="#ppt_w"/>
                                          </p:val>
                                        </p:tav>
                                        <p:tav tm="100000">
                                          <p:val>
                                            <p:strVal val="#ppt_w"/>
                                          </p:val>
                                        </p:tav>
                                      </p:tavLst>
                                    </p:anim>
                                    <p:anim calcmode="lin" valueType="num">
                                      <p:cBhvr>
                                        <p:cTn id="10" dur="500" fill="hold"/>
                                        <p:tgtEl>
                                          <p:spTgt spid="20174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201740"/>
                                        </p:tgtEl>
                                        <p:attrNameLst>
                                          <p:attrName>style.visibility</p:attrName>
                                        </p:attrNameLst>
                                      </p:cBhvr>
                                      <p:to>
                                        <p:strVal val="visible"/>
                                      </p:to>
                                    </p:set>
                                    <p:anim calcmode="lin" valueType="num">
                                      <p:cBhvr>
                                        <p:cTn id="15" dur="500" fill="hold"/>
                                        <p:tgtEl>
                                          <p:spTgt spid="201740"/>
                                        </p:tgtEl>
                                        <p:attrNameLst>
                                          <p:attrName>ppt_x</p:attrName>
                                        </p:attrNameLst>
                                      </p:cBhvr>
                                      <p:tavLst>
                                        <p:tav tm="0">
                                          <p:val>
                                            <p:strVal val="#ppt_x+#ppt_w/2"/>
                                          </p:val>
                                        </p:tav>
                                        <p:tav tm="100000">
                                          <p:val>
                                            <p:strVal val="#ppt_x"/>
                                          </p:val>
                                        </p:tav>
                                      </p:tavLst>
                                    </p:anim>
                                    <p:anim calcmode="lin" valueType="num">
                                      <p:cBhvr>
                                        <p:cTn id="16" dur="500" fill="hold"/>
                                        <p:tgtEl>
                                          <p:spTgt spid="201740"/>
                                        </p:tgtEl>
                                        <p:attrNameLst>
                                          <p:attrName>ppt_y</p:attrName>
                                        </p:attrNameLst>
                                      </p:cBhvr>
                                      <p:tavLst>
                                        <p:tav tm="0">
                                          <p:val>
                                            <p:strVal val="#ppt_y"/>
                                          </p:val>
                                        </p:tav>
                                        <p:tav tm="100000">
                                          <p:val>
                                            <p:strVal val="#ppt_y"/>
                                          </p:val>
                                        </p:tav>
                                      </p:tavLst>
                                    </p:anim>
                                    <p:anim calcmode="lin" valueType="num">
                                      <p:cBhvr>
                                        <p:cTn id="17" dur="500" fill="hold"/>
                                        <p:tgtEl>
                                          <p:spTgt spid="201740"/>
                                        </p:tgtEl>
                                        <p:attrNameLst>
                                          <p:attrName>ppt_w</p:attrName>
                                        </p:attrNameLst>
                                      </p:cBhvr>
                                      <p:tavLst>
                                        <p:tav tm="0">
                                          <p:val>
                                            <p:fltVal val="0"/>
                                          </p:val>
                                        </p:tav>
                                        <p:tav tm="100000">
                                          <p:val>
                                            <p:strVal val="#ppt_w"/>
                                          </p:val>
                                        </p:tav>
                                      </p:tavLst>
                                    </p:anim>
                                    <p:anim calcmode="lin" valueType="num">
                                      <p:cBhvr>
                                        <p:cTn id="18" dur="500" fill="hold"/>
                                        <p:tgtEl>
                                          <p:spTgt spid="20174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201741"/>
                                        </p:tgtEl>
                                        <p:attrNameLst>
                                          <p:attrName>style.visibility</p:attrName>
                                        </p:attrNameLst>
                                      </p:cBhvr>
                                      <p:to>
                                        <p:strVal val="visible"/>
                                      </p:to>
                                    </p:set>
                                    <p:anim calcmode="lin" valueType="num">
                                      <p:cBhvr>
                                        <p:cTn id="23" dur="500" fill="hold"/>
                                        <p:tgtEl>
                                          <p:spTgt spid="201741"/>
                                        </p:tgtEl>
                                        <p:attrNameLst>
                                          <p:attrName>ppt_x</p:attrName>
                                        </p:attrNameLst>
                                      </p:cBhvr>
                                      <p:tavLst>
                                        <p:tav tm="0">
                                          <p:val>
                                            <p:strVal val="#ppt_x"/>
                                          </p:val>
                                        </p:tav>
                                        <p:tav tm="100000">
                                          <p:val>
                                            <p:strVal val="#ppt_x"/>
                                          </p:val>
                                        </p:tav>
                                      </p:tavLst>
                                    </p:anim>
                                    <p:anim calcmode="lin" valueType="num">
                                      <p:cBhvr>
                                        <p:cTn id="24" dur="500" fill="hold"/>
                                        <p:tgtEl>
                                          <p:spTgt spid="201741"/>
                                        </p:tgtEl>
                                        <p:attrNameLst>
                                          <p:attrName>ppt_y</p:attrName>
                                        </p:attrNameLst>
                                      </p:cBhvr>
                                      <p:tavLst>
                                        <p:tav tm="0">
                                          <p:val>
                                            <p:strVal val="#ppt_y-#ppt_h/2"/>
                                          </p:val>
                                        </p:tav>
                                        <p:tav tm="100000">
                                          <p:val>
                                            <p:strVal val="#ppt_y"/>
                                          </p:val>
                                        </p:tav>
                                      </p:tavLst>
                                    </p:anim>
                                    <p:anim calcmode="lin" valueType="num">
                                      <p:cBhvr>
                                        <p:cTn id="25" dur="500" fill="hold"/>
                                        <p:tgtEl>
                                          <p:spTgt spid="201741"/>
                                        </p:tgtEl>
                                        <p:attrNameLst>
                                          <p:attrName>ppt_w</p:attrName>
                                        </p:attrNameLst>
                                      </p:cBhvr>
                                      <p:tavLst>
                                        <p:tav tm="0">
                                          <p:val>
                                            <p:strVal val="#ppt_w"/>
                                          </p:val>
                                        </p:tav>
                                        <p:tav tm="100000">
                                          <p:val>
                                            <p:strVal val="#ppt_w"/>
                                          </p:val>
                                        </p:tav>
                                      </p:tavLst>
                                    </p:anim>
                                    <p:anim calcmode="lin" valueType="num">
                                      <p:cBhvr>
                                        <p:cTn id="26" dur="500" fill="hold"/>
                                        <p:tgtEl>
                                          <p:spTgt spid="2017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Foliennummernplatzhalter 2">
            <a:extLst>
              <a:ext uri="{FF2B5EF4-FFF2-40B4-BE49-F238E27FC236}">
                <a16:creationId xmlns:a16="http://schemas.microsoft.com/office/drawing/2014/main" id="{80F875DA-4F1B-8944-8174-30B1E3E2DBA3}"/>
              </a:ext>
            </a:extLst>
          </p:cNvPr>
          <p:cNvSpPr>
            <a:spLocks noGrp="1"/>
          </p:cNvSpPr>
          <p:nvPr>
            <p:ph type="sldNum" sz="quarter" idx="10"/>
          </p:nvPr>
        </p:nvSpPr>
        <p:spPr/>
        <p:txBody>
          <a:bodyPr/>
          <a:lstStyle/>
          <a:p>
            <a:fld id="{075A73D6-0E48-824C-A842-6FF85A2E66DC}" type="slidenum">
              <a:rPr lang="en-US" altLang="de-DE"/>
              <a:pPr/>
              <a:t>21</a:t>
            </a:fld>
            <a:endParaRPr lang="en-US" altLang="de-DE" b="0"/>
          </a:p>
        </p:txBody>
      </p:sp>
      <p:graphicFrame>
        <p:nvGraphicFramePr>
          <p:cNvPr id="14" name="Object 4">
            <a:extLst>
              <a:ext uri="{FF2B5EF4-FFF2-40B4-BE49-F238E27FC236}">
                <a16:creationId xmlns:a16="http://schemas.microsoft.com/office/drawing/2014/main" id="{14DCEC35-414F-1243-BE0D-D441CD27F9D1}"/>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71025"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011" name="Text Box 3">
            <a:extLst>
              <a:ext uri="{FF2B5EF4-FFF2-40B4-BE49-F238E27FC236}">
                <a16:creationId xmlns:a16="http://schemas.microsoft.com/office/drawing/2014/main" id="{3D93699D-F893-7D41-9386-EB6B7DEBE72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71014" name="Rectangle 6">
            <a:extLst>
              <a:ext uri="{FF2B5EF4-FFF2-40B4-BE49-F238E27FC236}">
                <a16:creationId xmlns:a16="http://schemas.microsoft.com/office/drawing/2014/main" id="{631E250C-3C8E-4A45-920F-B0B2B9DA3BFF}"/>
              </a:ext>
            </a:extLst>
          </p:cNvPr>
          <p:cNvSpPr>
            <a:spLocks noGrp="1" noChangeArrowheads="1"/>
          </p:cNvSpPr>
          <p:nvPr>
            <p:ph type="title"/>
          </p:nvPr>
        </p:nvSpPr>
        <p:spPr>
          <a:xfrm>
            <a:off x="2438400" y="228600"/>
            <a:ext cx="5191125" cy="685800"/>
          </a:xfrm>
        </p:spPr>
        <p:txBody>
          <a:bodyPr/>
          <a:lstStyle/>
          <a:p>
            <a:r>
              <a:rPr lang="de-DE" altLang="de-DE" b="1"/>
              <a:t>virtuell</a:t>
            </a:r>
            <a:endParaRPr lang="de-DE" altLang="de-DE"/>
          </a:p>
        </p:txBody>
      </p:sp>
      <p:graphicFrame>
        <p:nvGraphicFramePr>
          <p:cNvPr id="171015" name="Object 7">
            <a:extLst>
              <a:ext uri="{FF2B5EF4-FFF2-40B4-BE49-F238E27FC236}">
                <a16:creationId xmlns:a16="http://schemas.microsoft.com/office/drawing/2014/main" id="{92680172-7B13-5E4E-A361-7FFF3E1CE88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71026"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6" name="Rectangle 8">
            <a:extLst>
              <a:ext uri="{FF2B5EF4-FFF2-40B4-BE49-F238E27FC236}">
                <a16:creationId xmlns:a16="http://schemas.microsoft.com/office/drawing/2014/main" id="{52291165-CCEB-6F47-80C6-C9165096626C}"/>
              </a:ext>
            </a:extLst>
          </p:cNvPr>
          <p:cNvSpPr>
            <a:spLocks noChangeArrowheads="1"/>
          </p:cNvSpPr>
          <p:nvPr/>
        </p:nvSpPr>
        <p:spPr bwMode="auto">
          <a:xfrm>
            <a:off x="3233738" y="247173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Ansprüche der Studenten</a:t>
            </a:r>
          </a:p>
        </p:txBody>
      </p:sp>
      <p:sp>
        <p:nvSpPr>
          <p:cNvPr id="171017" name="Rectangle 9">
            <a:extLst>
              <a:ext uri="{FF2B5EF4-FFF2-40B4-BE49-F238E27FC236}">
                <a16:creationId xmlns:a16="http://schemas.microsoft.com/office/drawing/2014/main" id="{554F4B36-4513-2241-B6D7-BFBEBC8B893E}"/>
              </a:ext>
            </a:extLst>
          </p:cNvPr>
          <p:cNvSpPr>
            <a:spLocks noChangeArrowheads="1"/>
          </p:cNvSpPr>
          <p:nvPr/>
        </p:nvSpPr>
        <p:spPr bwMode="auto">
          <a:xfrm>
            <a:off x="3233738" y="355758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weltweiter Bildungsmarkt</a:t>
            </a:r>
          </a:p>
        </p:txBody>
      </p:sp>
      <p:sp>
        <p:nvSpPr>
          <p:cNvPr id="171018" name="Rectangle 10">
            <a:extLst>
              <a:ext uri="{FF2B5EF4-FFF2-40B4-BE49-F238E27FC236}">
                <a16:creationId xmlns:a16="http://schemas.microsoft.com/office/drawing/2014/main" id="{AB04B79F-F3B4-6041-B8B5-A8DD5EA49DD5}"/>
              </a:ext>
            </a:extLst>
          </p:cNvPr>
          <p:cNvSpPr>
            <a:spLocks noChangeArrowheads="1"/>
          </p:cNvSpPr>
          <p:nvPr/>
        </p:nvSpPr>
        <p:spPr bwMode="auto">
          <a:xfrm>
            <a:off x="3233738" y="464343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individuelle Massenlehre</a:t>
            </a:r>
          </a:p>
        </p:txBody>
      </p:sp>
      <p:sp>
        <p:nvSpPr>
          <p:cNvPr id="171019" name="Rectangle 11">
            <a:extLst>
              <a:ext uri="{FF2B5EF4-FFF2-40B4-BE49-F238E27FC236}">
                <a16:creationId xmlns:a16="http://schemas.microsoft.com/office/drawing/2014/main" id="{BC5CDD0F-DCB5-CD49-954A-C1A243E92937}"/>
              </a:ext>
            </a:extLst>
          </p:cNvPr>
          <p:cNvSpPr>
            <a:spLocks noChangeArrowheads="1"/>
          </p:cNvSpPr>
          <p:nvPr/>
        </p:nvSpPr>
        <p:spPr bwMode="auto">
          <a:xfrm>
            <a:off x="3233738" y="5730875"/>
            <a:ext cx="5757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lebenslanges Lernen</a:t>
            </a:r>
          </a:p>
        </p:txBody>
      </p:sp>
      <p:sp>
        <p:nvSpPr>
          <p:cNvPr id="171020" name="Text Box 12">
            <a:extLst>
              <a:ext uri="{FF2B5EF4-FFF2-40B4-BE49-F238E27FC236}">
                <a16:creationId xmlns:a16="http://schemas.microsoft.com/office/drawing/2014/main" id="{3037E843-A3E4-4A45-9E02-D198A03B5C29}"/>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b="1"/>
          </a:p>
        </p:txBody>
      </p:sp>
      <p:sp>
        <p:nvSpPr>
          <p:cNvPr id="171021" name="Text Box 13">
            <a:extLst>
              <a:ext uri="{FF2B5EF4-FFF2-40B4-BE49-F238E27FC236}">
                <a16:creationId xmlns:a16="http://schemas.microsoft.com/office/drawing/2014/main" id="{58DDEA6D-1256-4543-912D-E18ADC576A51}"/>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b="1"/>
          </a:p>
        </p:txBody>
      </p:sp>
      <p:sp>
        <p:nvSpPr>
          <p:cNvPr id="171022" name="Text Box 14">
            <a:extLst>
              <a:ext uri="{FF2B5EF4-FFF2-40B4-BE49-F238E27FC236}">
                <a16:creationId xmlns:a16="http://schemas.microsoft.com/office/drawing/2014/main" id="{AE907E78-412D-D847-9F99-DF55A70DE321}"/>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a:p>
        </p:txBody>
      </p:sp>
      <p:sp>
        <p:nvSpPr>
          <p:cNvPr id="171023" name="Text Box 15">
            <a:extLst>
              <a:ext uri="{FF2B5EF4-FFF2-40B4-BE49-F238E27FC236}">
                <a16:creationId xmlns:a16="http://schemas.microsoft.com/office/drawing/2014/main" id="{92318957-B3DB-D541-9531-A49F1CED520D}"/>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a:p>
        </p:txBody>
      </p:sp>
      <p:sp>
        <p:nvSpPr>
          <p:cNvPr id="171024" name="Rectangle 16">
            <a:extLst>
              <a:ext uri="{FF2B5EF4-FFF2-40B4-BE49-F238E27FC236}">
                <a16:creationId xmlns:a16="http://schemas.microsoft.com/office/drawing/2014/main" id="{1DE6FCF8-FFC1-CF47-9DDC-7F28D206EEA2}"/>
              </a:ext>
            </a:extLst>
          </p:cNvPr>
          <p:cNvSpPr>
            <a:spLocks noChangeArrowheads="1"/>
          </p:cNvSpPr>
          <p:nvPr/>
        </p:nvSpPr>
        <p:spPr bwMode="auto">
          <a:xfrm>
            <a:off x="2209800" y="144780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alma mater virtualis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fltVal val="0"/>
                                          </p:val>
                                        </p:tav>
                                        <p:tav tm="100000">
                                          <p:val>
                                            <p:strVal val="#ppt_w"/>
                                          </p:val>
                                        </p:tav>
                                      </p:tavLst>
                                    </p:anim>
                                    <p:anim calcmode="lin" valueType="num">
                                      <p:cBhvr>
                                        <p:cTn id="8" dur="500" fill="hold"/>
                                        <p:tgtEl>
                                          <p:spTgt spid="1710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1024"/>
                                        </p:tgtEl>
                                        <p:attrNameLst>
                                          <p:attrName>style.visibility</p:attrName>
                                        </p:attrNameLst>
                                      </p:cBhvr>
                                      <p:to>
                                        <p:strVal val="visible"/>
                                      </p:to>
                                    </p:set>
                                    <p:animEffect transition="in" filter="box(out)">
                                      <p:cBhvr>
                                        <p:cTn id="13" dur="500"/>
                                        <p:tgtEl>
                                          <p:spTgt spid="1710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box(out)">
                                      <p:cBhvr>
                                        <p:cTn id="18" dur="500"/>
                                        <p:tgtEl>
                                          <p:spTgt spid="1710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1017"/>
                                        </p:tgtEl>
                                        <p:attrNameLst>
                                          <p:attrName>style.visibility</p:attrName>
                                        </p:attrNameLst>
                                      </p:cBhvr>
                                      <p:to>
                                        <p:strVal val="visible"/>
                                      </p:to>
                                    </p:set>
                                    <p:animEffect transition="in" filter="box(out)">
                                      <p:cBhvr>
                                        <p:cTn id="23" dur="500"/>
                                        <p:tgtEl>
                                          <p:spTgt spid="1710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1018"/>
                                        </p:tgtEl>
                                        <p:attrNameLst>
                                          <p:attrName>style.visibility</p:attrName>
                                        </p:attrNameLst>
                                      </p:cBhvr>
                                      <p:to>
                                        <p:strVal val="visible"/>
                                      </p:to>
                                    </p:set>
                                    <p:animEffect transition="in" filter="box(out)">
                                      <p:cBhvr>
                                        <p:cTn id="28" dur="500"/>
                                        <p:tgtEl>
                                          <p:spTgt spid="1710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71019"/>
                                        </p:tgtEl>
                                        <p:attrNameLst>
                                          <p:attrName>style.visibility</p:attrName>
                                        </p:attrNameLst>
                                      </p:cBhvr>
                                      <p:to>
                                        <p:strVal val="visible"/>
                                      </p:to>
                                    </p:set>
                                    <p:animEffect transition="in" filter="box(out)">
                                      <p:cBhvr>
                                        <p:cTn id="33" dur="500"/>
                                        <p:tgtEl>
                                          <p:spTgt spid="1710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nodePh="1">
                                  <p:stCondLst>
                                    <p:cond delay="0"/>
                                  </p:stCondLst>
                                  <p:endCondLst>
                                    <p:cond evt="begin" delay="0">
                                      <p:tn val="36"/>
                                    </p:cond>
                                  </p:endCondLst>
                                  <p:childTnLst>
                                    <p:set>
                                      <p:cBhvr>
                                        <p:cTn id="37" dur="1" fill="hold">
                                          <p:stCondLst>
                                            <p:cond delay="0"/>
                                          </p:stCondLst>
                                        </p:cTn>
                                        <p:tgtEl>
                                          <p:spTgt spid="171020"/>
                                        </p:tgtEl>
                                        <p:attrNameLst>
                                          <p:attrName>style.visibility</p:attrName>
                                        </p:attrNameLst>
                                      </p:cBhvr>
                                      <p:to>
                                        <p:strVal val="visible"/>
                                      </p:to>
                                    </p:set>
                                    <p:anim calcmode="lin" valueType="num">
                                      <p:cBhvr additive="base">
                                        <p:cTn id="38" dur="500" fill="hold"/>
                                        <p:tgtEl>
                                          <p:spTgt spid="171020"/>
                                        </p:tgtEl>
                                        <p:attrNameLst>
                                          <p:attrName>ppt_x</p:attrName>
                                        </p:attrNameLst>
                                      </p:cBhvr>
                                      <p:tavLst>
                                        <p:tav tm="0">
                                          <p:val>
                                            <p:strVal val="0-#ppt_w/2"/>
                                          </p:val>
                                        </p:tav>
                                        <p:tav tm="100000">
                                          <p:val>
                                            <p:strVal val="#ppt_x"/>
                                          </p:val>
                                        </p:tav>
                                      </p:tavLst>
                                    </p:anim>
                                    <p:anim calcmode="lin" valueType="num">
                                      <p:cBhvr additive="base">
                                        <p:cTn id="39" dur="500" fill="hold"/>
                                        <p:tgtEl>
                                          <p:spTgt spid="17102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nodePh="1">
                                  <p:stCondLst>
                                    <p:cond delay="0"/>
                                  </p:stCondLst>
                                  <p:endCondLst>
                                    <p:cond evt="begin" delay="0">
                                      <p:tn val="42"/>
                                    </p:cond>
                                  </p:endCondLst>
                                  <p:childTnLst>
                                    <p:set>
                                      <p:cBhvr>
                                        <p:cTn id="43" dur="1" fill="hold">
                                          <p:stCondLst>
                                            <p:cond delay="0"/>
                                          </p:stCondLst>
                                        </p:cTn>
                                        <p:tgtEl>
                                          <p:spTgt spid="171021"/>
                                        </p:tgtEl>
                                        <p:attrNameLst>
                                          <p:attrName>style.visibility</p:attrName>
                                        </p:attrNameLst>
                                      </p:cBhvr>
                                      <p:to>
                                        <p:strVal val="visible"/>
                                      </p:to>
                                    </p:set>
                                    <p:anim calcmode="lin" valueType="num">
                                      <p:cBhvr additive="base">
                                        <p:cTn id="44" dur="500" fill="hold"/>
                                        <p:tgtEl>
                                          <p:spTgt spid="171021"/>
                                        </p:tgtEl>
                                        <p:attrNameLst>
                                          <p:attrName>ppt_x</p:attrName>
                                        </p:attrNameLst>
                                      </p:cBhvr>
                                      <p:tavLst>
                                        <p:tav tm="0">
                                          <p:val>
                                            <p:strVal val="0-#ppt_w/2"/>
                                          </p:val>
                                        </p:tav>
                                        <p:tav tm="100000">
                                          <p:val>
                                            <p:strVal val="#ppt_x"/>
                                          </p:val>
                                        </p:tav>
                                      </p:tavLst>
                                    </p:anim>
                                    <p:anim calcmode="lin" valueType="num">
                                      <p:cBhvr additive="base">
                                        <p:cTn id="45" dur="500" fill="hold"/>
                                        <p:tgtEl>
                                          <p:spTgt spid="1710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nodePh="1">
                                  <p:stCondLst>
                                    <p:cond delay="0"/>
                                  </p:stCondLst>
                                  <p:endCondLst>
                                    <p:cond evt="begin" delay="0">
                                      <p:tn val="48"/>
                                    </p:cond>
                                  </p:endCondLst>
                                  <p:childTnLst>
                                    <p:set>
                                      <p:cBhvr>
                                        <p:cTn id="49" dur="1" fill="hold">
                                          <p:stCondLst>
                                            <p:cond delay="0"/>
                                          </p:stCondLst>
                                        </p:cTn>
                                        <p:tgtEl>
                                          <p:spTgt spid="171022"/>
                                        </p:tgtEl>
                                        <p:attrNameLst>
                                          <p:attrName>style.visibility</p:attrName>
                                        </p:attrNameLst>
                                      </p:cBhvr>
                                      <p:to>
                                        <p:strVal val="visible"/>
                                      </p:to>
                                    </p:set>
                                    <p:anim calcmode="lin" valueType="num">
                                      <p:cBhvr additive="base">
                                        <p:cTn id="50" dur="500" fill="hold"/>
                                        <p:tgtEl>
                                          <p:spTgt spid="171022"/>
                                        </p:tgtEl>
                                        <p:attrNameLst>
                                          <p:attrName>ppt_x</p:attrName>
                                        </p:attrNameLst>
                                      </p:cBhvr>
                                      <p:tavLst>
                                        <p:tav tm="0">
                                          <p:val>
                                            <p:strVal val="0-#ppt_w/2"/>
                                          </p:val>
                                        </p:tav>
                                        <p:tav tm="100000">
                                          <p:val>
                                            <p:strVal val="#ppt_x"/>
                                          </p:val>
                                        </p:tav>
                                      </p:tavLst>
                                    </p:anim>
                                    <p:anim calcmode="lin" valueType="num">
                                      <p:cBhvr additive="base">
                                        <p:cTn id="51"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nodePh="1">
                                  <p:stCondLst>
                                    <p:cond delay="0"/>
                                  </p:stCondLst>
                                  <p:endCondLst>
                                    <p:cond evt="begin" delay="0">
                                      <p:tn val="54"/>
                                    </p:cond>
                                  </p:endCondLst>
                                  <p:childTnLst>
                                    <p:set>
                                      <p:cBhvr>
                                        <p:cTn id="55" dur="1" fill="hold">
                                          <p:stCondLst>
                                            <p:cond delay="0"/>
                                          </p:stCondLst>
                                        </p:cTn>
                                        <p:tgtEl>
                                          <p:spTgt spid="171023"/>
                                        </p:tgtEl>
                                        <p:attrNameLst>
                                          <p:attrName>style.visibility</p:attrName>
                                        </p:attrNameLst>
                                      </p:cBhvr>
                                      <p:to>
                                        <p:strVal val="visible"/>
                                      </p:to>
                                    </p:set>
                                    <p:anim calcmode="lin" valueType="num">
                                      <p:cBhvr additive="base">
                                        <p:cTn id="56" dur="500" fill="hold"/>
                                        <p:tgtEl>
                                          <p:spTgt spid="171023"/>
                                        </p:tgtEl>
                                        <p:attrNameLst>
                                          <p:attrName>ppt_x</p:attrName>
                                        </p:attrNameLst>
                                      </p:cBhvr>
                                      <p:tavLst>
                                        <p:tav tm="0">
                                          <p:val>
                                            <p:strVal val="0-#ppt_w/2"/>
                                          </p:val>
                                        </p:tav>
                                        <p:tav tm="100000">
                                          <p:val>
                                            <p:strVal val="#ppt_x"/>
                                          </p:val>
                                        </p:tav>
                                      </p:tavLst>
                                    </p:anim>
                                    <p:anim calcmode="lin" valueType="num">
                                      <p:cBhvr additive="base">
                                        <p:cTn id="57"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autoUpdateAnimBg="0"/>
      <p:bldP spid="171017" grpId="0" animBg="1" autoUpdateAnimBg="0"/>
      <p:bldP spid="171018" grpId="0" animBg="1" autoUpdateAnimBg="0"/>
      <p:bldP spid="171019" grpId="0" animBg="1" autoUpdateAnimBg="0"/>
      <p:bldP spid="171020" grpId="0" autoUpdateAnimBg="0"/>
      <p:bldP spid="171021" grpId="0" autoUpdateAnimBg="0"/>
      <p:bldP spid="171022" grpId="0" autoUpdateAnimBg="0"/>
      <p:bldP spid="171023" grpId="0" autoUpdateAnimBg="0"/>
      <p:bldP spid="17102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1">
            <a:extLst>
              <a:ext uri="{FF2B5EF4-FFF2-40B4-BE49-F238E27FC236}">
                <a16:creationId xmlns:a16="http://schemas.microsoft.com/office/drawing/2014/main" id="{E6BDABB2-D0FC-0546-B183-71C0A78571E0}"/>
              </a:ext>
            </a:extLst>
          </p:cNvPr>
          <p:cNvSpPr>
            <a:spLocks noGrp="1"/>
          </p:cNvSpPr>
          <p:nvPr>
            <p:ph type="sldNum" sz="quarter" idx="10"/>
          </p:nvPr>
        </p:nvSpPr>
        <p:spPr/>
        <p:txBody>
          <a:bodyPr/>
          <a:lstStyle/>
          <a:p>
            <a:fld id="{48FCFFB1-0DA5-F446-8CFF-686F048FF87A}" type="slidenum">
              <a:rPr lang="en-US" altLang="de-DE"/>
              <a:pPr/>
              <a:t>22</a:t>
            </a:fld>
            <a:endParaRPr lang="en-US" altLang="de-DE" b="0"/>
          </a:p>
        </p:txBody>
      </p:sp>
      <p:graphicFrame>
        <p:nvGraphicFramePr>
          <p:cNvPr id="21" name="Object 4">
            <a:extLst>
              <a:ext uri="{FF2B5EF4-FFF2-40B4-BE49-F238E27FC236}">
                <a16:creationId xmlns:a16="http://schemas.microsoft.com/office/drawing/2014/main" id="{42A26139-2FAC-814B-B54D-9A88E070557E}"/>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83318"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299" name="Rectangle 3">
            <a:extLst>
              <a:ext uri="{FF2B5EF4-FFF2-40B4-BE49-F238E27FC236}">
                <a16:creationId xmlns:a16="http://schemas.microsoft.com/office/drawing/2014/main" id="{7E7D8B71-98E8-5D44-868C-2F9C2D3AFF40}"/>
              </a:ext>
            </a:extLst>
          </p:cNvPr>
          <p:cNvSpPr>
            <a:spLocks noChangeArrowheads="1"/>
          </p:cNvSpPr>
          <p:nvPr/>
        </p:nvSpPr>
        <p:spPr bwMode="auto">
          <a:xfrm>
            <a:off x="40147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0" name="Rectangle 4">
            <a:extLst>
              <a:ext uri="{FF2B5EF4-FFF2-40B4-BE49-F238E27FC236}">
                <a16:creationId xmlns:a16="http://schemas.microsoft.com/office/drawing/2014/main" id="{7D4F1DD7-AF9F-2542-B393-19C6455A0885}"/>
              </a:ext>
            </a:extLst>
          </p:cNvPr>
          <p:cNvSpPr>
            <a:spLocks noChangeArrowheads="1"/>
          </p:cNvSpPr>
          <p:nvPr/>
        </p:nvSpPr>
        <p:spPr bwMode="auto">
          <a:xfrm>
            <a:off x="53101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1" name="Rectangle 5">
            <a:extLst>
              <a:ext uri="{FF2B5EF4-FFF2-40B4-BE49-F238E27FC236}">
                <a16:creationId xmlns:a16="http://schemas.microsoft.com/office/drawing/2014/main" id="{BB085D2F-B089-A542-B4A7-E994114254F7}"/>
              </a:ext>
            </a:extLst>
          </p:cNvPr>
          <p:cNvSpPr>
            <a:spLocks noChangeArrowheads="1"/>
          </p:cNvSpPr>
          <p:nvPr/>
        </p:nvSpPr>
        <p:spPr bwMode="auto">
          <a:xfrm>
            <a:off x="43195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2" name="Rectangle 6">
            <a:extLst>
              <a:ext uri="{FF2B5EF4-FFF2-40B4-BE49-F238E27FC236}">
                <a16:creationId xmlns:a16="http://schemas.microsoft.com/office/drawing/2014/main" id="{0433FAE5-3BEF-1040-AE19-5D50F0A8D196}"/>
              </a:ext>
            </a:extLst>
          </p:cNvPr>
          <p:cNvSpPr>
            <a:spLocks noChangeArrowheads="1"/>
          </p:cNvSpPr>
          <p:nvPr/>
        </p:nvSpPr>
        <p:spPr bwMode="auto">
          <a:xfrm>
            <a:off x="56149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3" name="Rectangle 7">
            <a:extLst>
              <a:ext uri="{FF2B5EF4-FFF2-40B4-BE49-F238E27FC236}">
                <a16:creationId xmlns:a16="http://schemas.microsoft.com/office/drawing/2014/main" id="{2691082A-C288-714F-AC61-AF9F8FDC37B4}"/>
              </a:ext>
            </a:extLst>
          </p:cNvPr>
          <p:cNvSpPr>
            <a:spLocks noChangeArrowheads="1"/>
          </p:cNvSpPr>
          <p:nvPr/>
        </p:nvSpPr>
        <p:spPr bwMode="auto">
          <a:xfrm>
            <a:off x="4319588" y="2743200"/>
            <a:ext cx="1295400" cy="1371600"/>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4" name="Rectangle 8">
            <a:extLst>
              <a:ext uri="{FF2B5EF4-FFF2-40B4-BE49-F238E27FC236}">
                <a16:creationId xmlns:a16="http://schemas.microsoft.com/office/drawing/2014/main" id="{FBE7C03C-5B20-BA40-AF81-E33B2DEA6181}"/>
              </a:ext>
            </a:extLst>
          </p:cNvPr>
          <p:cNvSpPr>
            <a:spLocks noChangeArrowheads="1"/>
          </p:cNvSpPr>
          <p:nvPr/>
        </p:nvSpPr>
        <p:spPr bwMode="auto">
          <a:xfrm>
            <a:off x="40147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5" name="Rectangle 9">
            <a:extLst>
              <a:ext uri="{FF2B5EF4-FFF2-40B4-BE49-F238E27FC236}">
                <a16:creationId xmlns:a16="http://schemas.microsoft.com/office/drawing/2014/main" id="{03CC9247-14D4-7B41-A223-C7E1A23C202F}"/>
              </a:ext>
            </a:extLst>
          </p:cNvPr>
          <p:cNvSpPr>
            <a:spLocks noChangeArrowheads="1"/>
          </p:cNvSpPr>
          <p:nvPr/>
        </p:nvSpPr>
        <p:spPr bwMode="auto">
          <a:xfrm>
            <a:off x="53101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6" name="Rectangle 10">
            <a:extLst>
              <a:ext uri="{FF2B5EF4-FFF2-40B4-BE49-F238E27FC236}">
                <a16:creationId xmlns:a16="http://schemas.microsoft.com/office/drawing/2014/main" id="{8B7E119B-D1B1-064E-A22D-99AD05CBB131}"/>
              </a:ext>
            </a:extLst>
          </p:cNvPr>
          <p:cNvSpPr>
            <a:spLocks noChangeArrowheads="1"/>
          </p:cNvSpPr>
          <p:nvPr/>
        </p:nvSpPr>
        <p:spPr bwMode="auto">
          <a:xfrm>
            <a:off x="5614988" y="27432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7" name="Text Box 11">
            <a:extLst>
              <a:ext uri="{FF2B5EF4-FFF2-40B4-BE49-F238E27FC236}">
                <a16:creationId xmlns:a16="http://schemas.microsoft.com/office/drawing/2014/main" id="{24AE664E-74E5-644B-B311-DE6FC99D5176}"/>
              </a:ext>
            </a:extLst>
          </p:cNvPr>
          <p:cNvSpPr txBox="1">
            <a:spLocks noChangeArrowheads="1"/>
          </p:cNvSpPr>
          <p:nvPr/>
        </p:nvSpPr>
        <p:spPr bwMode="auto">
          <a:xfrm>
            <a:off x="1296988" y="41275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b="1">
              <a:latin typeface="Arial" panose="020B0604020202020204" pitchFamily="34" charset="0"/>
            </a:endParaRPr>
          </a:p>
        </p:txBody>
      </p:sp>
      <p:sp>
        <p:nvSpPr>
          <p:cNvPr id="183308" name="Text Box 12">
            <a:extLst>
              <a:ext uri="{FF2B5EF4-FFF2-40B4-BE49-F238E27FC236}">
                <a16:creationId xmlns:a16="http://schemas.microsoft.com/office/drawing/2014/main" id="{146F000B-3DD1-7D4E-A895-C4A8F49CFB38}"/>
              </a:ext>
            </a:extLst>
          </p:cNvPr>
          <p:cNvSpPr txBox="1">
            <a:spLocks noChangeArrowheads="1"/>
          </p:cNvSpPr>
          <p:nvPr/>
        </p:nvSpPr>
        <p:spPr bwMode="auto">
          <a:xfrm>
            <a:off x="1900238" y="23606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Anwendungs-</a:t>
            </a:r>
          </a:p>
          <a:p>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3309" name="Text Box 13">
            <a:extLst>
              <a:ext uri="{FF2B5EF4-FFF2-40B4-BE49-F238E27FC236}">
                <a16:creationId xmlns:a16="http://schemas.microsoft.com/office/drawing/2014/main" id="{653B88E6-C210-924E-8047-226F8CDDA3B0}"/>
              </a:ext>
            </a:extLst>
          </p:cNvPr>
          <p:cNvSpPr txBox="1">
            <a:spLocks noChangeArrowheads="1"/>
          </p:cNvSpPr>
          <p:nvPr/>
        </p:nvSpPr>
        <p:spPr bwMode="auto">
          <a:xfrm>
            <a:off x="5407025" y="1625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3310" name="Text Box 14">
            <a:extLst>
              <a:ext uri="{FF2B5EF4-FFF2-40B4-BE49-F238E27FC236}">
                <a16:creationId xmlns:a16="http://schemas.microsoft.com/office/drawing/2014/main" id="{A5B09105-DC3E-2A4E-8E31-7747F09C82B3}"/>
              </a:ext>
            </a:extLst>
          </p:cNvPr>
          <p:cNvSpPr txBox="1">
            <a:spLocks noChangeArrowheads="1"/>
          </p:cNvSpPr>
          <p:nvPr/>
        </p:nvSpPr>
        <p:spPr bwMode="auto">
          <a:xfrm>
            <a:off x="3024188" y="3760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3311" name="Text Box 15">
            <a:extLst>
              <a:ext uri="{FF2B5EF4-FFF2-40B4-BE49-F238E27FC236}">
                <a16:creationId xmlns:a16="http://schemas.microsoft.com/office/drawing/2014/main" id="{A365E60E-5FB4-AE4C-8339-37792424F56E}"/>
              </a:ext>
            </a:extLst>
          </p:cNvPr>
          <p:cNvSpPr txBox="1">
            <a:spLocks noChangeArrowheads="1"/>
          </p:cNvSpPr>
          <p:nvPr/>
        </p:nvSpPr>
        <p:spPr bwMode="auto">
          <a:xfrm>
            <a:off x="2947988" y="46450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3312" name="Text Box 16">
            <a:extLst>
              <a:ext uri="{FF2B5EF4-FFF2-40B4-BE49-F238E27FC236}">
                <a16:creationId xmlns:a16="http://schemas.microsoft.com/office/drawing/2014/main" id="{342D071A-A485-214A-98AE-F779FA512596}"/>
              </a:ext>
            </a:extLst>
          </p:cNvPr>
          <p:cNvSpPr txBox="1">
            <a:spLocks noChangeArrowheads="1"/>
          </p:cNvSpPr>
          <p:nvPr/>
        </p:nvSpPr>
        <p:spPr bwMode="auto">
          <a:xfrm>
            <a:off x="4960938" y="20081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3313" name="Text Box 17">
            <a:extLst>
              <a:ext uri="{FF2B5EF4-FFF2-40B4-BE49-F238E27FC236}">
                <a16:creationId xmlns:a16="http://schemas.microsoft.com/office/drawing/2014/main" id="{87D7E4BB-D656-3941-B80E-EA1F4353BA50}"/>
              </a:ext>
            </a:extLst>
          </p:cNvPr>
          <p:cNvSpPr txBox="1">
            <a:spLocks noChangeArrowheads="1"/>
          </p:cNvSpPr>
          <p:nvPr/>
        </p:nvSpPr>
        <p:spPr bwMode="auto">
          <a:xfrm>
            <a:off x="6400800" y="20081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3314" name="Text Box 18">
            <a:extLst>
              <a:ext uri="{FF2B5EF4-FFF2-40B4-BE49-F238E27FC236}">
                <a16:creationId xmlns:a16="http://schemas.microsoft.com/office/drawing/2014/main" id="{45EADF8D-F327-B045-B044-2C918018FD9A}"/>
              </a:ext>
            </a:extLst>
          </p:cNvPr>
          <p:cNvSpPr txBox="1">
            <a:spLocks noChangeArrowheads="1"/>
          </p:cNvSpPr>
          <p:nvPr/>
        </p:nvSpPr>
        <p:spPr bwMode="auto">
          <a:xfrm>
            <a:off x="3084513" y="28463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3315" name="Text Box 19">
            <a:extLst>
              <a:ext uri="{FF2B5EF4-FFF2-40B4-BE49-F238E27FC236}">
                <a16:creationId xmlns:a16="http://schemas.microsoft.com/office/drawing/2014/main" id="{A30D8907-A3F9-FD48-867A-C065DBEB2624}"/>
              </a:ext>
            </a:extLst>
          </p:cNvPr>
          <p:cNvSpPr txBox="1">
            <a:spLocks noChangeArrowheads="1"/>
          </p:cNvSpPr>
          <p:nvPr/>
        </p:nvSpPr>
        <p:spPr bwMode="auto">
          <a:xfrm>
            <a:off x="3481388" y="22828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3316" name="Rectangle 20">
            <a:extLst>
              <a:ext uri="{FF2B5EF4-FFF2-40B4-BE49-F238E27FC236}">
                <a16:creationId xmlns:a16="http://schemas.microsoft.com/office/drawing/2014/main" id="{84BD8F35-ADFD-424E-9BC6-58D392B7A687}"/>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600">
                <a:solidFill>
                  <a:schemeClr val="tx2"/>
                </a:solidFill>
                <a:latin typeface="Arial" panose="020B0604020202020204" pitchFamily="34" charset="0"/>
              </a:defRPr>
            </a:lvl1pPr>
            <a:lvl2pPr algn="l">
              <a:defRPr sz="3600">
                <a:solidFill>
                  <a:schemeClr val="tx2"/>
                </a:solidFill>
                <a:latin typeface="Arial" panose="020B0604020202020204" pitchFamily="34" charset="0"/>
              </a:defRPr>
            </a:lvl2pPr>
            <a:lvl3pPr algn="l">
              <a:defRPr sz="3600">
                <a:solidFill>
                  <a:schemeClr val="tx2"/>
                </a:solidFill>
                <a:latin typeface="Arial" panose="020B0604020202020204" pitchFamily="34" charset="0"/>
              </a:defRPr>
            </a:lvl3pPr>
            <a:lvl4pPr algn="l">
              <a:defRPr sz="3600">
                <a:solidFill>
                  <a:schemeClr val="tx2"/>
                </a:solidFill>
                <a:latin typeface="Arial" panose="020B0604020202020204" pitchFamily="34" charset="0"/>
              </a:defRPr>
            </a:lvl4pPr>
            <a:lvl5pPr algn="l">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a:t>
            </a:r>
            <a:endParaRPr lang="de-DE" altLang="de-DE"/>
          </a:p>
        </p:txBody>
      </p:sp>
      <p:graphicFrame>
        <p:nvGraphicFramePr>
          <p:cNvPr id="183317" name="Object 21">
            <a:extLst>
              <a:ext uri="{FF2B5EF4-FFF2-40B4-BE49-F238E27FC236}">
                <a16:creationId xmlns:a16="http://schemas.microsoft.com/office/drawing/2014/main" id="{E624E19F-03E1-4E47-93A0-4EB0FDBE857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3319" name="Clip" r:id="rId6" imgW="1092200" imgH="1066800" progId="MS_ClipArt_Gallery.2">
                  <p:embed/>
                </p:oleObj>
              </mc:Choice>
              <mc:Fallback>
                <p:oleObj name="Clip" r:id="rId6" imgW="1092200" imgH="1066800" progId="MS_ClipArt_Gallery.2">
                  <p:embed/>
                  <p:pic>
                    <p:nvPicPr>
                      <p:cNvPr id="0" name="Object 2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dissolve">
                                      <p:cBhvr>
                                        <p:cTn id="7" dur="500"/>
                                        <p:tgtEl>
                                          <p:spTgt spid="1832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3300"/>
                                        </p:tgtEl>
                                        <p:attrNameLst>
                                          <p:attrName>style.visibility</p:attrName>
                                        </p:attrNameLst>
                                      </p:cBhvr>
                                      <p:to>
                                        <p:strVal val="visible"/>
                                      </p:to>
                                    </p:set>
                                    <p:animEffect transition="in" filter="dissolve">
                                      <p:cBhvr>
                                        <p:cTn id="11" dur="500"/>
                                        <p:tgtEl>
                                          <p:spTgt spid="18330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83301"/>
                                        </p:tgtEl>
                                        <p:attrNameLst>
                                          <p:attrName>style.visibility</p:attrName>
                                        </p:attrNameLst>
                                      </p:cBhvr>
                                      <p:to>
                                        <p:strVal val="visible"/>
                                      </p:to>
                                    </p:set>
                                    <p:animEffect transition="in" filter="dissolve">
                                      <p:cBhvr>
                                        <p:cTn id="15" dur="500"/>
                                        <p:tgtEl>
                                          <p:spTgt spid="183301"/>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83302"/>
                                        </p:tgtEl>
                                        <p:attrNameLst>
                                          <p:attrName>style.visibility</p:attrName>
                                        </p:attrNameLst>
                                      </p:cBhvr>
                                      <p:to>
                                        <p:strVal val="visible"/>
                                      </p:to>
                                    </p:set>
                                    <p:animEffect transition="in" filter="dissolve">
                                      <p:cBhvr>
                                        <p:cTn id="19" dur="500"/>
                                        <p:tgtEl>
                                          <p:spTgt spid="183302"/>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83303"/>
                                        </p:tgtEl>
                                        <p:attrNameLst>
                                          <p:attrName>style.visibility</p:attrName>
                                        </p:attrNameLst>
                                      </p:cBhvr>
                                      <p:to>
                                        <p:strVal val="visible"/>
                                      </p:to>
                                    </p:set>
                                    <p:animEffect transition="in" filter="dissolve">
                                      <p:cBhvr>
                                        <p:cTn id="23" dur="500"/>
                                        <p:tgtEl>
                                          <p:spTgt spid="18330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83304"/>
                                        </p:tgtEl>
                                        <p:attrNameLst>
                                          <p:attrName>style.visibility</p:attrName>
                                        </p:attrNameLst>
                                      </p:cBhvr>
                                      <p:to>
                                        <p:strVal val="visible"/>
                                      </p:to>
                                    </p:set>
                                    <p:animEffect transition="in" filter="dissolve">
                                      <p:cBhvr>
                                        <p:cTn id="27" dur="500"/>
                                        <p:tgtEl>
                                          <p:spTgt spid="183304"/>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83305"/>
                                        </p:tgtEl>
                                        <p:attrNameLst>
                                          <p:attrName>style.visibility</p:attrName>
                                        </p:attrNameLst>
                                      </p:cBhvr>
                                      <p:to>
                                        <p:strVal val="visible"/>
                                      </p:to>
                                    </p:set>
                                    <p:animEffect transition="in" filter="dissolve">
                                      <p:cBhvr>
                                        <p:cTn id="31" dur="500"/>
                                        <p:tgtEl>
                                          <p:spTgt spid="183305"/>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83306"/>
                                        </p:tgtEl>
                                        <p:attrNameLst>
                                          <p:attrName>style.visibility</p:attrName>
                                        </p:attrNameLst>
                                      </p:cBhvr>
                                      <p:to>
                                        <p:strVal val="visible"/>
                                      </p:to>
                                    </p:set>
                                    <p:animEffect transition="in" filter="dissolve">
                                      <p:cBhvr>
                                        <p:cTn id="35" dur="500"/>
                                        <p:tgtEl>
                                          <p:spTgt spid="18330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83308"/>
                                        </p:tgtEl>
                                        <p:attrNameLst>
                                          <p:attrName>style.visibility</p:attrName>
                                        </p:attrNameLst>
                                      </p:cBhvr>
                                      <p:to>
                                        <p:strVal val="visible"/>
                                      </p:to>
                                    </p:set>
                                    <p:animEffect transition="in" filter="box(out)">
                                      <p:cBhvr>
                                        <p:cTn id="40" dur="500"/>
                                        <p:tgtEl>
                                          <p:spTgt spid="1833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83314"/>
                                        </p:tgtEl>
                                        <p:attrNameLst>
                                          <p:attrName>style.visibility</p:attrName>
                                        </p:attrNameLst>
                                      </p:cBhvr>
                                      <p:to>
                                        <p:strVal val="visible"/>
                                      </p:to>
                                    </p:set>
                                    <p:animEffect transition="in" filter="box(out)">
                                      <p:cBhvr>
                                        <p:cTn id="45" dur="500"/>
                                        <p:tgtEl>
                                          <p:spTgt spid="1833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83315"/>
                                        </p:tgtEl>
                                        <p:attrNameLst>
                                          <p:attrName>style.visibility</p:attrName>
                                        </p:attrNameLst>
                                      </p:cBhvr>
                                      <p:to>
                                        <p:strVal val="visible"/>
                                      </p:to>
                                    </p:set>
                                    <p:animEffect transition="in" filter="box(out)">
                                      <p:cBhvr>
                                        <p:cTn id="50" dur="500"/>
                                        <p:tgtEl>
                                          <p:spTgt spid="1833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183307"/>
                                        </p:tgtEl>
                                        <p:attrNameLst>
                                          <p:attrName>style.visibility</p:attrName>
                                        </p:attrNameLst>
                                      </p:cBhvr>
                                      <p:to>
                                        <p:strVal val="visible"/>
                                      </p:to>
                                    </p:set>
                                    <p:animEffect transition="in" filter="box(out)">
                                      <p:cBhvr>
                                        <p:cTn id="55" dur="500"/>
                                        <p:tgtEl>
                                          <p:spTgt spid="18330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183310"/>
                                        </p:tgtEl>
                                        <p:attrNameLst>
                                          <p:attrName>style.visibility</p:attrName>
                                        </p:attrNameLst>
                                      </p:cBhvr>
                                      <p:to>
                                        <p:strVal val="visible"/>
                                      </p:to>
                                    </p:set>
                                    <p:animEffect transition="in" filter="box(out)">
                                      <p:cBhvr>
                                        <p:cTn id="60" dur="500"/>
                                        <p:tgtEl>
                                          <p:spTgt spid="18331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183311"/>
                                        </p:tgtEl>
                                        <p:attrNameLst>
                                          <p:attrName>style.visibility</p:attrName>
                                        </p:attrNameLst>
                                      </p:cBhvr>
                                      <p:to>
                                        <p:strVal val="visible"/>
                                      </p:to>
                                    </p:set>
                                    <p:animEffect transition="in" filter="box(out)">
                                      <p:cBhvr>
                                        <p:cTn id="65" dur="500"/>
                                        <p:tgtEl>
                                          <p:spTgt spid="1833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183309"/>
                                        </p:tgtEl>
                                        <p:attrNameLst>
                                          <p:attrName>style.visibility</p:attrName>
                                        </p:attrNameLst>
                                      </p:cBhvr>
                                      <p:to>
                                        <p:strVal val="visible"/>
                                      </p:to>
                                    </p:set>
                                    <p:animEffect transition="in" filter="box(out)">
                                      <p:cBhvr>
                                        <p:cTn id="70" dur="500"/>
                                        <p:tgtEl>
                                          <p:spTgt spid="18330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183312"/>
                                        </p:tgtEl>
                                        <p:attrNameLst>
                                          <p:attrName>style.visibility</p:attrName>
                                        </p:attrNameLst>
                                      </p:cBhvr>
                                      <p:to>
                                        <p:strVal val="visible"/>
                                      </p:to>
                                    </p:set>
                                    <p:animEffect transition="in" filter="box(out)">
                                      <p:cBhvr>
                                        <p:cTn id="75" dur="500"/>
                                        <p:tgtEl>
                                          <p:spTgt spid="1833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183313"/>
                                        </p:tgtEl>
                                        <p:attrNameLst>
                                          <p:attrName>style.visibility</p:attrName>
                                        </p:attrNameLst>
                                      </p:cBhvr>
                                      <p:to>
                                        <p:strVal val="visible"/>
                                      </p:to>
                                    </p:set>
                                    <p:animEffect transition="in" filter="box(out)">
                                      <p:cBhvr>
                                        <p:cTn id="80" dur="500"/>
                                        <p:tgtEl>
                                          <p:spTgt spid="18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7" grpId="0" autoUpdateAnimBg="0"/>
      <p:bldP spid="183308" grpId="0" autoUpdateAnimBg="0"/>
      <p:bldP spid="183309" grpId="0" autoUpdateAnimBg="0"/>
      <p:bldP spid="183310" grpId="0" autoUpdateAnimBg="0"/>
      <p:bldP spid="183311" grpId="0" autoUpdateAnimBg="0"/>
      <p:bldP spid="183312" grpId="0" autoUpdateAnimBg="0"/>
      <p:bldP spid="183313" grpId="0" autoUpdateAnimBg="0"/>
      <p:bldP spid="183314" grpId="0" autoUpdateAnimBg="0"/>
      <p:bldP spid="1833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liennummernplatzhalter 1">
            <a:extLst>
              <a:ext uri="{FF2B5EF4-FFF2-40B4-BE49-F238E27FC236}">
                <a16:creationId xmlns:a16="http://schemas.microsoft.com/office/drawing/2014/main" id="{ACEA7FA1-CBB3-E144-A635-7E556ECBA793}"/>
              </a:ext>
            </a:extLst>
          </p:cNvPr>
          <p:cNvSpPr>
            <a:spLocks noGrp="1"/>
          </p:cNvSpPr>
          <p:nvPr>
            <p:ph type="sldNum" sz="quarter" idx="10"/>
          </p:nvPr>
        </p:nvSpPr>
        <p:spPr/>
        <p:txBody>
          <a:bodyPr/>
          <a:lstStyle/>
          <a:p>
            <a:fld id="{03DCE62D-11ED-4F4A-BCCF-F620102ADC70}" type="slidenum">
              <a:rPr lang="en-US" altLang="de-DE"/>
              <a:pPr/>
              <a:t>23</a:t>
            </a:fld>
            <a:endParaRPr lang="en-US" altLang="de-DE" b="0"/>
          </a:p>
        </p:txBody>
      </p:sp>
      <p:graphicFrame>
        <p:nvGraphicFramePr>
          <p:cNvPr id="21" name="Object 4">
            <a:extLst>
              <a:ext uri="{FF2B5EF4-FFF2-40B4-BE49-F238E27FC236}">
                <a16:creationId xmlns:a16="http://schemas.microsoft.com/office/drawing/2014/main" id="{F8EF4847-D9CF-C24D-BDFA-9EFB9EEFCE49}"/>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85366"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5346" name="Rectangle 2">
            <a:extLst>
              <a:ext uri="{FF2B5EF4-FFF2-40B4-BE49-F238E27FC236}">
                <a16:creationId xmlns:a16="http://schemas.microsoft.com/office/drawing/2014/main" id="{C0CAB8E9-4364-E849-A2D6-79B104889C4A}"/>
              </a:ext>
            </a:extLst>
          </p:cNvPr>
          <p:cNvSpPr>
            <a:spLocks noChangeArrowheads="1"/>
          </p:cNvSpPr>
          <p:nvPr/>
        </p:nvSpPr>
        <p:spPr bwMode="auto">
          <a:xfrm>
            <a:off x="33528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7" name="Rectangle 3">
            <a:extLst>
              <a:ext uri="{FF2B5EF4-FFF2-40B4-BE49-F238E27FC236}">
                <a16:creationId xmlns:a16="http://schemas.microsoft.com/office/drawing/2014/main" id="{8D004AFC-58CD-CE49-BDF4-56111B39B332}"/>
              </a:ext>
            </a:extLst>
          </p:cNvPr>
          <p:cNvSpPr>
            <a:spLocks noChangeArrowheads="1"/>
          </p:cNvSpPr>
          <p:nvPr/>
        </p:nvSpPr>
        <p:spPr bwMode="auto">
          <a:xfrm>
            <a:off x="46482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8" name="Rectangle 4">
            <a:extLst>
              <a:ext uri="{FF2B5EF4-FFF2-40B4-BE49-F238E27FC236}">
                <a16:creationId xmlns:a16="http://schemas.microsoft.com/office/drawing/2014/main" id="{FCC3D16D-717A-044B-96E1-7EC1E48FBB1F}"/>
              </a:ext>
            </a:extLst>
          </p:cNvPr>
          <p:cNvSpPr>
            <a:spLocks noChangeArrowheads="1"/>
          </p:cNvSpPr>
          <p:nvPr/>
        </p:nvSpPr>
        <p:spPr bwMode="auto">
          <a:xfrm>
            <a:off x="36576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9" name="Rectangle 5">
            <a:extLst>
              <a:ext uri="{FF2B5EF4-FFF2-40B4-BE49-F238E27FC236}">
                <a16:creationId xmlns:a16="http://schemas.microsoft.com/office/drawing/2014/main" id="{6B518891-C233-BB4C-8F9D-683EB17FEEB3}"/>
              </a:ext>
            </a:extLst>
          </p:cNvPr>
          <p:cNvSpPr>
            <a:spLocks noChangeArrowheads="1"/>
          </p:cNvSpPr>
          <p:nvPr/>
        </p:nvSpPr>
        <p:spPr bwMode="auto">
          <a:xfrm>
            <a:off x="49530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0" name="Rectangle 6">
            <a:extLst>
              <a:ext uri="{FF2B5EF4-FFF2-40B4-BE49-F238E27FC236}">
                <a16:creationId xmlns:a16="http://schemas.microsoft.com/office/drawing/2014/main" id="{30135D82-72A5-9B46-A01F-920FF8D29B7A}"/>
              </a:ext>
            </a:extLst>
          </p:cNvPr>
          <p:cNvSpPr>
            <a:spLocks noChangeArrowheads="1"/>
          </p:cNvSpPr>
          <p:nvPr/>
        </p:nvSpPr>
        <p:spPr bwMode="auto">
          <a:xfrm>
            <a:off x="36576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1" name="Rectangle 7">
            <a:extLst>
              <a:ext uri="{FF2B5EF4-FFF2-40B4-BE49-F238E27FC236}">
                <a16:creationId xmlns:a16="http://schemas.microsoft.com/office/drawing/2014/main" id="{4DF631A0-EA32-D14B-89FF-AF089A5ED7CB}"/>
              </a:ext>
            </a:extLst>
          </p:cNvPr>
          <p:cNvSpPr>
            <a:spLocks noChangeArrowheads="1"/>
          </p:cNvSpPr>
          <p:nvPr/>
        </p:nvSpPr>
        <p:spPr bwMode="auto">
          <a:xfrm>
            <a:off x="3352800" y="3124200"/>
            <a:ext cx="1295400" cy="1371600"/>
          </a:xfrm>
          <a:prstGeom prst="rect">
            <a:avLst/>
          </a:prstGeom>
          <a:solidFill>
            <a:srgbClr val="FF0000"/>
          </a:solidFill>
          <a:ln w="9525">
            <a:miter lim="800000"/>
            <a:headEnd/>
            <a:tailEnd/>
          </a:ln>
          <a:effectLst/>
          <a:scene3d>
            <a:camera prst="legacyObliqueTopRight"/>
            <a:lightRig rig="legacyFlat3" dir="b"/>
          </a:scene3d>
          <a:sp3d extrusionH="8493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2" name="Rectangle 8">
            <a:extLst>
              <a:ext uri="{FF2B5EF4-FFF2-40B4-BE49-F238E27FC236}">
                <a16:creationId xmlns:a16="http://schemas.microsoft.com/office/drawing/2014/main" id="{FFFF39AC-75E1-4E4D-AA62-7B1292633E63}"/>
              </a:ext>
            </a:extLst>
          </p:cNvPr>
          <p:cNvSpPr>
            <a:spLocks noChangeArrowheads="1"/>
          </p:cNvSpPr>
          <p:nvPr/>
        </p:nvSpPr>
        <p:spPr bwMode="auto">
          <a:xfrm>
            <a:off x="49530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3" name="Text Box 9">
            <a:extLst>
              <a:ext uri="{FF2B5EF4-FFF2-40B4-BE49-F238E27FC236}">
                <a16:creationId xmlns:a16="http://schemas.microsoft.com/office/drawing/2014/main" id="{1B67A9DD-4CB6-8046-8154-043DABA3CE2D}"/>
              </a:ext>
            </a:extLst>
          </p:cNvPr>
          <p:cNvSpPr txBox="1">
            <a:spLocks noChangeArrowheads="1"/>
          </p:cNvSpPr>
          <p:nvPr/>
        </p:nvSpPr>
        <p:spPr bwMode="auto">
          <a:xfrm>
            <a:off x="635000" y="42037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5354" name="Text Box 10">
            <a:extLst>
              <a:ext uri="{FF2B5EF4-FFF2-40B4-BE49-F238E27FC236}">
                <a16:creationId xmlns:a16="http://schemas.microsoft.com/office/drawing/2014/main" id="{63726AF4-11CB-F94E-870F-DE64CF93EB89}"/>
              </a:ext>
            </a:extLst>
          </p:cNvPr>
          <p:cNvSpPr txBox="1">
            <a:spLocks noChangeArrowheads="1"/>
          </p:cNvSpPr>
          <p:nvPr/>
        </p:nvSpPr>
        <p:spPr bwMode="auto">
          <a:xfrm>
            <a:off x="1238250" y="24368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Anwendungs-</a:t>
            </a:r>
          </a:p>
          <a:p>
            <a:r>
              <a:rPr lang="de-DE" altLang="de-DE" sz="1800" b="1">
                <a:latin typeface="Arial" panose="020B0604020202020204" pitchFamily="34" charset="0"/>
              </a:rPr>
              <a:t>feld</a:t>
            </a:r>
            <a:endParaRPr lang="de-DE" altLang="de-DE" sz="1200" b="1">
              <a:latin typeface="Arial" panose="020B0604020202020204" pitchFamily="34" charset="0"/>
            </a:endParaRPr>
          </a:p>
        </p:txBody>
      </p:sp>
      <p:sp>
        <p:nvSpPr>
          <p:cNvPr id="185355" name="Text Box 11">
            <a:extLst>
              <a:ext uri="{FF2B5EF4-FFF2-40B4-BE49-F238E27FC236}">
                <a16:creationId xmlns:a16="http://schemas.microsoft.com/office/drawing/2014/main" id="{FB0763F3-2B82-ED4D-B121-5E9717087A5A}"/>
              </a:ext>
            </a:extLst>
          </p:cNvPr>
          <p:cNvSpPr txBox="1">
            <a:spLocks noChangeArrowheads="1"/>
          </p:cNvSpPr>
          <p:nvPr/>
        </p:nvSpPr>
        <p:spPr bwMode="auto">
          <a:xfrm>
            <a:off x="4840288" y="17018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IT-Einsatz</a:t>
            </a:r>
            <a:endParaRPr lang="de-DE" altLang="de-DE" sz="1200" b="1">
              <a:latin typeface="Arial" panose="020B0604020202020204" pitchFamily="34" charset="0"/>
            </a:endParaRPr>
          </a:p>
        </p:txBody>
      </p:sp>
      <p:sp>
        <p:nvSpPr>
          <p:cNvPr id="185356" name="Text Box 12">
            <a:extLst>
              <a:ext uri="{FF2B5EF4-FFF2-40B4-BE49-F238E27FC236}">
                <a16:creationId xmlns:a16="http://schemas.microsoft.com/office/drawing/2014/main" id="{453196B8-C6F6-AE4A-B502-C86E2F4FA642}"/>
              </a:ext>
            </a:extLst>
          </p:cNvPr>
          <p:cNvSpPr txBox="1">
            <a:spLocks noChangeArrowheads="1"/>
          </p:cNvSpPr>
          <p:nvPr/>
        </p:nvSpPr>
        <p:spPr bwMode="auto">
          <a:xfrm>
            <a:off x="2362200" y="38369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5357" name="Text Box 13">
            <a:extLst>
              <a:ext uri="{FF2B5EF4-FFF2-40B4-BE49-F238E27FC236}">
                <a16:creationId xmlns:a16="http://schemas.microsoft.com/office/drawing/2014/main" id="{E695136B-3487-AD4A-8EC2-D96569FFDEC5}"/>
              </a:ext>
            </a:extLst>
          </p:cNvPr>
          <p:cNvSpPr txBox="1">
            <a:spLocks noChangeArrowheads="1"/>
          </p:cNvSpPr>
          <p:nvPr/>
        </p:nvSpPr>
        <p:spPr bwMode="auto">
          <a:xfrm>
            <a:off x="2286000" y="4721225"/>
            <a:ext cx="1055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Off-Campus</a:t>
            </a:r>
          </a:p>
        </p:txBody>
      </p:sp>
      <p:sp>
        <p:nvSpPr>
          <p:cNvPr id="185358" name="Text Box 14">
            <a:extLst>
              <a:ext uri="{FF2B5EF4-FFF2-40B4-BE49-F238E27FC236}">
                <a16:creationId xmlns:a16="http://schemas.microsoft.com/office/drawing/2014/main" id="{D1280B44-EA5F-CC49-ABCA-69C4099944D7}"/>
              </a:ext>
            </a:extLst>
          </p:cNvPr>
          <p:cNvSpPr txBox="1">
            <a:spLocks noChangeArrowheads="1"/>
          </p:cNvSpPr>
          <p:nvPr/>
        </p:nvSpPr>
        <p:spPr bwMode="auto">
          <a:xfrm>
            <a:off x="4298950" y="2084388"/>
            <a:ext cx="693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5359" name="Text Box 15">
            <a:extLst>
              <a:ext uri="{FF2B5EF4-FFF2-40B4-BE49-F238E27FC236}">
                <a16:creationId xmlns:a16="http://schemas.microsoft.com/office/drawing/2014/main" id="{E888F9EE-68B2-F744-B32A-BAD44F45588D}"/>
              </a:ext>
            </a:extLst>
          </p:cNvPr>
          <p:cNvSpPr txBox="1">
            <a:spLocks noChangeArrowheads="1"/>
          </p:cNvSpPr>
          <p:nvPr/>
        </p:nvSpPr>
        <p:spPr bwMode="auto">
          <a:xfrm>
            <a:off x="5834063" y="20843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5360" name="Text Box 16">
            <a:extLst>
              <a:ext uri="{FF2B5EF4-FFF2-40B4-BE49-F238E27FC236}">
                <a16:creationId xmlns:a16="http://schemas.microsoft.com/office/drawing/2014/main" id="{F2582C5B-46A4-134F-B461-8947E92344BA}"/>
              </a:ext>
            </a:extLst>
          </p:cNvPr>
          <p:cNvSpPr txBox="1">
            <a:spLocks noChangeArrowheads="1"/>
          </p:cNvSpPr>
          <p:nvPr/>
        </p:nvSpPr>
        <p:spPr bwMode="auto">
          <a:xfrm>
            <a:off x="2422525" y="2922588"/>
            <a:ext cx="795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5361" name="Text Box 17">
            <a:extLst>
              <a:ext uri="{FF2B5EF4-FFF2-40B4-BE49-F238E27FC236}">
                <a16:creationId xmlns:a16="http://schemas.microsoft.com/office/drawing/2014/main" id="{FFC05DD5-F344-E242-81A7-BDE365760260}"/>
              </a:ext>
            </a:extLst>
          </p:cNvPr>
          <p:cNvSpPr txBox="1">
            <a:spLocks noChangeArrowheads="1"/>
          </p:cNvSpPr>
          <p:nvPr/>
        </p:nvSpPr>
        <p:spPr bwMode="auto">
          <a:xfrm>
            <a:off x="2819400" y="23590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5362" name="Rectangle 18">
            <a:extLst>
              <a:ext uri="{FF2B5EF4-FFF2-40B4-BE49-F238E27FC236}">
                <a16:creationId xmlns:a16="http://schemas.microsoft.com/office/drawing/2014/main" id="{4EC86E76-0F8C-D845-BADA-830AD7E1B8B4}"/>
              </a:ext>
            </a:extLst>
          </p:cNvPr>
          <p:cNvSpPr>
            <a:spLocks noChangeArrowheads="1"/>
          </p:cNvSpPr>
          <p:nvPr/>
        </p:nvSpPr>
        <p:spPr bwMode="auto">
          <a:xfrm>
            <a:off x="4648200" y="3122613"/>
            <a:ext cx="1295400" cy="1371600"/>
          </a:xfrm>
          <a:prstGeom prst="rect">
            <a:avLst/>
          </a:prstGeom>
          <a:noFill/>
          <a:ln w="9525">
            <a:solidFill>
              <a:schemeClr val="tx1"/>
            </a:solidFill>
            <a:miter lim="800000"/>
            <a:headEnd/>
            <a:tailEnd/>
          </a:ln>
          <a:effectLst/>
          <a:scene3d>
            <a:camera prst="legacyObliqueTopRight"/>
            <a:lightRig rig="legacyFlat3" dir="b"/>
          </a:scene3d>
          <a:sp3d extrusionH="8747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64" name="Rectangle 20">
            <a:extLst>
              <a:ext uri="{FF2B5EF4-FFF2-40B4-BE49-F238E27FC236}">
                <a16:creationId xmlns:a16="http://schemas.microsoft.com/office/drawing/2014/main" id="{D3E7126B-85A0-4A45-B2ED-CD5FE64DA2D9}"/>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600">
                <a:solidFill>
                  <a:schemeClr val="tx2"/>
                </a:solidFill>
                <a:latin typeface="Arial" panose="020B0604020202020204" pitchFamily="34" charset="0"/>
              </a:defRPr>
            </a:lvl1pPr>
            <a:lvl2pPr algn="l">
              <a:defRPr sz="3600">
                <a:solidFill>
                  <a:schemeClr val="tx2"/>
                </a:solidFill>
                <a:latin typeface="Arial" panose="020B0604020202020204" pitchFamily="34" charset="0"/>
              </a:defRPr>
            </a:lvl2pPr>
            <a:lvl3pPr algn="l">
              <a:defRPr sz="3600">
                <a:solidFill>
                  <a:schemeClr val="tx2"/>
                </a:solidFill>
                <a:latin typeface="Arial" panose="020B0604020202020204" pitchFamily="34" charset="0"/>
              </a:defRPr>
            </a:lvl3pPr>
            <a:lvl4pPr algn="l">
              <a:defRPr sz="3600">
                <a:solidFill>
                  <a:schemeClr val="tx2"/>
                </a:solidFill>
                <a:latin typeface="Arial" panose="020B0604020202020204" pitchFamily="34" charset="0"/>
              </a:defRPr>
            </a:lvl4pPr>
            <a:lvl5pPr algn="l">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präsent</a:t>
            </a:r>
            <a:endParaRPr lang="de-DE" altLang="de-DE"/>
          </a:p>
        </p:txBody>
      </p:sp>
      <p:graphicFrame>
        <p:nvGraphicFramePr>
          <p:cNvPr id="185365" name="Object 21">
            <a:extLst>
              <a:ext uri="{FF2B5EF4-FFF2-40B4-BE49-F238E27FC236}">
                <a16:creationId xmlns:a16="http://schemas.microsoft.com/office/drawing/2014/main" id="{3F1E7E44-33AF-DA45-B0AD-2D3507781FC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5367" name="Clip" r:id="rId6" imgW="1092200" imgH="1066800" progId="MS_ClipArt_Gallery.2">
                  <p:embed/>
                </p:oleObj>
              </mc:Choice>
              <mc:Fallback>
                <p:oleObj name="Clip" r:id="rId6" imgW="1092200" imgH="1066800" progId="MS_ClipArt_Gallery.2">
                  <p:embed/>
                  <p:pic>
                    <p:nvPicPr>
                      <p:cNvPr id="0" name="Object 2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5351"/>
                                        </p:tgtEl>
                                        <p:attrNameLst>
                                          <p:attrName>style.visibility</p:attrName>
                                        </p:attrNameLst>
                                      </p:cBhvr>
                                      <p:to>
                                        <p:strVal val="visible"/>
                                      </p:to>
                                    </p:set>
                                    <p:animEffect transition="in" filter="dissolve">
                                      <p:cBhvr>
                                        <p:cTn id="7" dur="5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liennummernplatzhalter 1">
            <a:extLst>
              <a:ext uri="{FF2B5EF4-FFF2-40B4-BE49-F238E27FC236}">
                <a16:creationId xmlns:a16="http://schemas.microsoft.com/office/drawing/2014/main" id="{1F25E9DE-F99E-C443-98DD-F0E553C8DAD4}"/>
              </a:ext>
            </a:extLst>
          </p:cNvPr>
          <p:cNvSpPr>
            <a:spLocks noGrp="1"/>
          </p:cNvSpPr>
          <p:nvPr>
            <p:ph type="sldNum" sz="quarter" idx="10"/>
          </p:nvPr>
        </p:nvSpPr>
        <p:spPr/>
        <p:txBody>
          <a:bodyPr/>
          <a:lstStyle/>
          <a:p>
            <a:fld id="{B611235C-3047-D147-BBC6-1050E3D9E3EF}" type="slidenum">
              <a:rPr lang="en-US" altLang="de-DE"/>
              <a:pPr/>
              <a:t>24</a:t>
            </a:fld>
            <a:endParaRPr lang="en-US" altLang="de-DE" b="0"/>
          </a:p>
        </p:txBody>
      </p:sp>
      <p:graphicFrame>
        <p:nvGraphicFramePr>
          <p:cNvPr id="20" name="Object 4">
            <a:extLst>
              <a:ext uri="{FF2B5EF4-FFF2-40B4-BE49-F238E27FC236}">
                <a16:creationId xmlns:a16="http://schemas.microsoft.com/office/drawing/2014/main" id="{D13E0AAB-CA51-6A44-BC62-5D70577C5A56}"/>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87413"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394" name="Rectangle 2">
            <a:extLst>
              <a:ext uri="{FF2B5EF4-FFF2-40B4-BE49-F238E27FC236}">
                <a16:creationId xmlns:a16="http://schemas.microsoft.com/office/drawing/2014/main" id="{74030F94-D6FB-D04C-B52D-82B61CF818E9}"/>
              </a:ext>
            </a:extLst>
          </p:cNvPr>
          <p:cNvSpPr>
            <a:spLocks noChangeArrowheads="1"/>
          </p:cNvSpPr>
          <p:nvPr/>
        </p:nvSpPr>
        <p:spPr bwMode="auto">
          <a:xfrm>
            <a:off x="5081588" y="4267200"/>
            <a:ext cx="1295400" cy="1371600"/>
          </a:xfrm>
          <a:prstGeom prst="rect">
            <a:avLst/>
          </a:prstGeom>
          <a:solidFill>
            <a:srgbClr val="339966"/>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339966"/>
            </a:extrusionClr>
            <a:contourClr>
              <a:srgbClr val="3399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5" name="Rectangle 3">
            <a:extLst>
              <a:ext uri="{FF2B5EF4-FFF2-40B4-BE49-F238E27FC236}">
                <a16:creationId xmlns:a16="http://schemas.microsoft.com/office/drawing/2014/main" id="{9627CFE4-3E63-614A-BB1A-25EF92B36714}"/>
              </a:ext>
            </a:extLst>
          </p:cNvPr>
          <p:cNvSpPr>
            <a:spLocks noChangeArrowheads="1"/>
          </p:cNvSpPr>
          <p:nvPr/>
        </p:nvSpPr>
        <p:spPr bwMode="auto">
          <a:xfrm>
            <a:off x="34813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6" name="Rectangle 4">
            <a:extLst>
              <a:ext uri="{FF2B5EF4-FFF2-40B4-BE49-F238E27FC236}">
                <a16:creationId xmlns:a16="http://schemas.microsoft.com/office/drawing/2014/main" id="{6E4C9949-C01E-564F-9482-DDFA84F7D6F8}"/>
              </a:ext>
            </a:extLst>
          </p:cNvPr>
          <p:cNvSpPr>
            <a:spLocks noChangeArrowheads="1"/>
          </p:cNvSpPr>
          <p:nvPr/>
        </p:nvSpPr>
        <p:spPr bwMode="auto">
          <a:xfrm>
            <a:off x="47767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7" name="Rectangle 5">
            <a:extLst>
              <a:ext uri="{FF2B5EF4-FFF2-40B4-BE49-F238E27FC236}">
                <a16:creationId xmlns:a16="http://schemas.microsoft.com/office/drawing/2014/main" id="{11A2E626-A7D9-9449-A372-A67A2D7D8F7A}"/>
              </a:ext>
            </a:extLst>
          </p:cNvPr>
          <p:cNvSpPr>
            <a:spLocks noChangeArrowheads="1"/>
          </p:cNvSpPr>
          <p:nvPr/>
        </p:nvSpPr>
        <p:spPr bwMode="auto">
          <a:xfrm>
            <a:off x="37861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8" name="Rectangle 6">
            <a:extLst>
              <a:ext uri="{FF2B5EF4-FFF2-40B4-BE49-F238E27FC236}">
                <a16:creationId xmlns:a16="http://schemas.microsoft.com/office/drawing/2014/main" id="{5431C886-71F6-F641-A687-F9A75B95261A}"/>
              </a:ext>
            </a:extLst>
          </p:cNvPr>
          <p:cNvSpPr>
            <a:spLocks noChangeArrowheads="1"/>
          </p:cNvSpPr>
          <p:nvPr/>
        </p:nvSpPr>
        <p:spPr bwMode="auto">
          <a:xfrm>
            <a:off x="34813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9" name="Rectangle 7">
            <a:extLst>
              <a:ext uri="{FF2B5EF4-FFF2-40B4-BE49-F238E27FC236}">
                <a16:creationId xmlns:a16="http://schemas.microsoft.com/office/drawing/2014/main" id="{B0BE2B40-BD08-2442-8E45-99DD5BF992C7}"/>
              </a:ext>
            </a:extLst>
          </p:cNvPr>
          <p:cNvSpPr>
            <a:spLocks noChangeArrowheads="1"/>
          </p:cNvSpPr>
          <p:nvPr/>
        </p:nvSpPr>
        <p:spPr bwMode="auto">
          <a:xfrm>
            <a:off x="50815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00" name="Text Box 8">
            <a:extLst>
              <a:ext uri="{FF2B5EF4-FFF2-40B4-BE49-F238E27FC236}">
                <a16:creationId xmlns:a16="http://schemas.microsoft.com/office/drawing/2014/main" id="{073EA99B-EB53-364F-94D0-9335604ACFA4}"/>
              </a:ext>
            </a:extLst>
          </p:cNvPr>
          <p:cNvSpPr txBox="1">
            <a:spLocks noChangeArrowheads="1"/>
          </p:cNvSpPr>
          <p:nvPr/>
        </p:nvSpPr>
        <p:spPr bwMode="auto">
          <a:xfrm>
            <a:off x="763588" y="42799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7401" name="Text Box 9">
            <a:extLst>
              <a:ext uri="{FF2B5EF4-FFF2-40B4-BE49-F238E27FC236}">
                <a16:creationId xmlns:a16="http://schemas.microsoft.com/office/drawing/2014/main" id="{8636901A-E7C4-D145-815C-CF2D5BC69B3C}"/>
              </a:ext>
            </a:extLst>
          </p:cNvPr>
          <p:cNvSpPr txBox="1">
            <a:spLocks noChangeArrowheads="1"/>
          </p:cNvSpPr>
          <p:nvPr/>
        </p:nvSpPr>
        <p:spPr bwMode="auto">
          <a:xfrm>
            <a:off x="1366838" y="25130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Anwendungs-</a:t>
            </a:r>
            <a:br>
              <a:rPr lang="de-DE" altLang="de-DE" sz="1800" b="1">
                <a:latin typeface="Arial" panose="020B0604020202020204" pitchFamily="34" charset="0"/>
              </a:rPr>
            </a:b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7402" name="Text Box 10">
            <a:extLst>
              <a:ext uri="{FF2B5EF4-FFF2-40B4-BE49-F238E27FC236}">
                <a16:creationId xmlns:a16="http://schemas.microsoft.com/office/drawing/2014/main" id="{950B2FA8-4F14-CB40-99F2-BA89112BFA6F}"/>
              </a:ext>
            </a:extLst>
          </p:cNvPr>
          <p:cNvSpPr txBox="1">
            <a:spLocks noChangeArrowheads="1"/>
          </p:cNvSpPr>
          <p:nvPr/>
        </p:nvSpPr>
        <p:spPr bwMode="auto">
          <a:xfrm>
            <a:off x="4968875" y="17780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7403" name="Text Box 11">
            <a:extLst>
              <a:ext uri="{FF2B5EF4-FFF2-40B4-BE49-F238E27FC236}">
                <a16:creationId xmlns:a16="http://schemas.microsoft.com/office/drawing/2014/main" id="{3C45F023-86B0-F849-99C8-242E945A898B}"/>
              </a:ext>
            </a:extLst>
          </p:cNvPr>
          <p:cNvSpPr txBox="1">
            <a:spLocks noChangeArrowheads="1"/>
          </p:cNvSpPr>
          <p:nvPr/>
        </p:nvSpPr>
        <p:spPr bwMode="auto">
          <a:xfrm>
            <a:off x="2490788" y="39131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7404" name="Text Box 12">
            <a:extLst>
              <a:ext uri="{FF2B5EF4-FFF2-40B4-BE49-F238E27FC236}">
                <a16:creationId xmlns:a16="http://schemas.microsoft.com/office/drawing/2014/main" id="{863CB227-8DDD-F842-BFEA-2DAE30CBA4D5}"/>
              </a:ext>
            </a:extLst>
          </p:cNvPr>
          <p:cNvSpPr txBox="1">
            <a:spLocks noChangeArrowheads="1"/>
          </p:cNvSpPr>
          <p:nvPr/>
        </p:nvSpPr>
        <p:spPr bwMode="auto">
          <a:xfrm>
            <a:off x="2414588" y="47974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7405" name="Text Box 13">
            <a:extLst>
              <a:ext uri="{FF2B5EF4-FFF2-40B4-BE49-F238E27FC236}">
                <a16:creationId xmlns:a16="http://schemas.microsoft.com/office/drawing/2014/main" id="{DC70E645-3BDF-0940-9D90-7D9AE207ADF2}"/>
              </a:ext>
            </a:extLst>
          </p:cNvPr>
          <p:cNvSpPr txBox="1">
            <a:spLocks noChangeArrowheads="1"/>
          </p:cNvSpPr>
          <p:nvPr/>
        </p:nvSpPr>
        <p:spPr bwMode="auto">
          <a:xfrm>
            <a:off x="4427538" y="21605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7406" name="Text Box 14">
            <a:extLst>
              <a:ext uri="{FF2B5EF4-FFF2-40B4-BE49-F238E27FC236}">
                <a16:creationId xmlns:a16="http://schemas.microsoft.com/office/drawing/2014/main" id="{78F28A78-928B-5E48-82D0-61C8ACC14B73}"/>
              </a:ext>
            </a:extLst>
          </p:cNvPr>
          <p:cNvSpPr txBox="1">
            <a:spLocks noChangeArrowheads="1"/>
          </p:cNvSpPr>
          <p:nvPr/>
        </p:nvSpPr>
        <p:spPr bwMode="auto">
          <a:xfrm>
            <a:off x="5962650" y="21605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7407" name="Text Box 15">
            <a:extLst>
              <a:ext uri="{FF2B5EF4-FFF2-40B4-BE49-F238E27FC236}">
                <a16:creationId xmlns:a16="http://schemas.microsoft.com/office/drawing/2014/main" id="{4D8BB563-024F-D047-9478-9B61ECD7CCF0}"/>
              </a:ext>
            </a:extLst>
          </p:cNvPr>
          <p:cNvSpPr txBox="1">
            <a:spLocks noChangeArrowheads="1"/>
          </p:cNvSpPr>
          <p:nvPr/>
        </p:nvSpPr>
        <p:spPr bwMode="auto">
          <a:xfrm>
            <a:off x="2551113" y="29987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7408" name="Text Box 16">
            <a:extLst>
              <a:ext uri="{FF2B5EF4-FFF2-40B4-BE49-F238E27FC236}">
                <a16:creationId xmlns:a16="http://schemas.microsoft.com/office/drawing/2014/main" id="{E6001E42-33F6-C544-9ABA-0063347861E3}"/>
              </a:ext>
            </a:extLst>
          </p:cNvPr>
          <p:cNvSpPr txBox="1">
            <a:spLocks noChangeArrowheads="1"/>
          </p:cNvSpPr>
          <p:nvPr/>
        </p:nvSpPr>
        <p:spPr bwMode="auto">
          <a:xfrm>
            <a:off x="2947988" y="24352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7409" name="Rectangle 17">
            <a:extLst>
              <a:ext uri="{FF2B5EF4-FFF2-40B4-BE49-F238E27FC236}">
                <a16:creationId xmlns:a16="http://schemas.microsoft.com/office/drawing/2014/main" id="{11011952-D56A-DF4E-8991-6EE4AA1709E3}"/>
              </a:ext>
            </a:extLst>
          </p:cNvPr>
          <p:cNvSpPr>
            <a:spLocks noChangeArrowheads="1"/>
          </p:cNvSpPr>
          <p:nvPr/>
        </p:nvSpPr>
        <p:spPr bwMode="auto">
          <a:xfrm>
            <a:off x="47767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11" name="Rectangle 19">
            <a:extLst>
              <a:ext uri="{FF2B5EF4-FFF2-40B4-BE49-F238E27FC236}">
                <a16:creationId xmlns:a16="http://schemas.microsoft.com/office/drawing/2014/main" id="{95F0391C-A2BF-244B-8D26-D375068798A7}"/>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600">
                <a:solidFill>
                  <a:schemeClr val="tx2"/>
                </a:solidFill>
                <a:latin typeface="Arial" panose="020B0604020202020204" pitchFamily="34" charset="0"/>
              </a:defRPr>
            </a:lvl1pPr>
            <a:lvl2pPr algn="l">
              <a:defRPr sz="3600">
                <a:solidFill>
                  <a:schemeClr val="tx2"/>
                </a:solidFill>
                <a:latin typeface="Arial" panose="020B0604020202020204" pitchFamily="34" charset="0"/>
              </a:defRPr>
            </a:lvl2pPr>
            <a:lvl3pPr algn="l">
              <a:defRPr sz="3600">
                <a:solidFill>
                  <a:schemeClr val="tx2"/>
                </a:solidFill>
                <a:latin typeface="Arial" panose="020B0604020202020204" pitchFamily="34" charset="0"/>
              </a:defRPr>
            </a:lvl3pPr>
            <a:lvl4pPr algn="l">
              <a:defRPr sz="3600">
                <a:solidFill>
                  <a:schemeClr val="tx2"/>
                </a:solidFill>
                <a:latin typeface="Arial" panose="020B0604020202020204" pitchFamily="34" charset="0"/>
              </a:defRPr>
            </a:lvl4pPr>
            <a:lvl5pPr algn="l">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fern</a:t>
            </a:r>
            <a:endParaRPr lang="de-DE" altLang="de-DE"/>
          </a:p>
        </p:txBody>
      </p:sp>
      <p:graphicFrame>
        <p:nvGraphicFramePr>
          <p:cNvPr id="187412" name="Object 20">
            <a:extLst>
              <a:ext uri="{FF2B5EF4-FFF2-40B4-BE49-F238E27FC236}">
                <a16:creationId xmlns:a16="http://schemas.microsoft.com/office/drawing/2014/main" id="{560F8626-9826-4044-BBD1-FF5F050D684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7414" name="Clip" r:id="rId6" imgW="1092200" imgH="1066800" progId="MS_ClipArt_Gallery.2">
                  <p:embed/>
                </p:oleObj>
              </mc:Choice>
              <mc:Fallback>
                <p:oleObj name="Clip" r:id="rId6" imgW="1092200" imgH="1066800" progId="MS_ClipArt_Gallery.2">
                  <p:embed/>
                  <p:pic>
                    <p:nvPicPr>
                      <p:cNvPr id="0" name="Object 2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7394"/>
                                        </p:tgtEl>
                                        <p:attrNameLst>
                                          <p:attrName>style.visibility</p:attrName>
                                        </p:attrNameLst>
                                      </p:cBhvr>
                                      <p:to>
                                        <p:strVal val="visible"/>
                                      </p:to>
                                    </p:set>
                                    <p:animEffect transition="in" filter="dissolve">
                                      <p:cBhvr>
                                        <p:cTn id="7"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a:extLst>
              <a:ext uri="{FF2B5EF4-FFF2-40B4-BE49-F238E27FC236}">
                <a16:creationId xmlns:a16="http://schemas.microsoft.com/office/drawing/2014/main" id="{F1AD370D-457F-0745-B773-F79E54BC2E6F}"/>
              </a:ext>
            </a:extLst>
          </p:cNvPr>
          <p:cNvSpPr>
            <a:spLocks noGrp="1"/>
          </p:cNvSpPr>
          <p:nvPr>
            <p:ph type="sldNum" sz="quarter" idx="10"/>
          </p:nvPr>
        </p:nvSpPr>
        <p:spPr/>
        <p:txBody>
          <a:bodyPr/>
          <a:lstStyle/>
          <a:p>
            <a:fld id="{630BD35A-CEC9-7B4B-B6C3-8E6AEDFB20D8}" type="slidenum">
              <a:rPr lang="en-US" altLang="de-DE"/>
              <a:pPr/>
              <a:t>25</a:t>
            </a:fld>
            <a:endParaRPr lang="en-US" altLang="de-DE" b="0"/>
          </a:p>
        </p:txBody>
      </p:sp>
      <p:graphicFrame>
        <p:nvGraphicFramePr>
          <p:cNvPr id="6" name="Object 4">
            <a:extLst>
              <a:ext uri="{FF2B5EF4-FFF2-40B4-BE49-F238E27FC236}">
                <a16:creationId xmlns:a16="http://schemas.microsoft.com/office/drawing/2014/main" id="{4F3A26C1-02DD-A547-B5A0-EBFC55FD0A11}"/>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89447"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442" name="Text Box 2">
            <a:extLst>
              <a:ext uri="{FF2B5EF4-FFF2-40B4-BE49-F238E27FC236}">
                <a16:creationId xmlns:a16="http://schemas.microsoft.com/office/drawing/2014/main" id="{FA4B52CB-DFB0-7640-A736-A41F4CB8050D}"/>
              </a:ext>
            </a:extLst>
          </p:cNvPr>
          <p:cNvSpPr txBox="1">
            <a:spLocks noChangeArrowheads="1"/>
          </p:cNvSpPr>
          <p:nvPr/>
        </p:nvSpPr>
        <p:spPr bwMode="auto">
          <a:xfrm>
            <a:off x="2667000" y="2286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4000" b="1">
                <a:latin typeface="Arial" panose="020B0604020202020204" pitchFamily="34" charset="0"/>
              </a:rPr>
              <a:t>Was bleibt?</a:t>
            </a:r>
            <a:endParaRPr lang="de-DE" altLang="de-DE" b="1">
              <a:latin typeface="Arial" panose="020B0604020202020204" pitchFamily="34" charset="0"/>
            </a:endParaRPr>
          </a:p>
        </p:txBody>
      </p:sp>
      <p:sp>
        <p:nvSpPr>
          <p:cNvPr id="189443" name="Text Box 3">
            <a:extLst>
              <a:ext uri="{FF2B5EF4-FFF2-40B4-BE49-F238E27FC236}">
                <a16:creationId xmlns:a16="http://schemas.microsoft.com/office/drawing/2014/main" id="{6D40B727-9DDF-5445-9EE2-7ADCAA3D232C}"/>
              </a:ext>
            </a:extLst>
          </p:cNvPr>
          <p:cNvSpPr txBox="1">
            <a:spLocks noChangeArrowheads="1"/>
          </p:cNvSpPr>
          <p:nvPr/>
        </p:nvSpPr>
        <p:spPr bwMode="auto">
          <a:xfrm>
            <a:off x="2819400" y="2590800"/>
            <a:ext cx="432435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600" b="1">
                <a:latin typeface="Arial" panose="020B0604020202020204" pitchFamily="34" charset="0"/>
              </a:rPr>
              <a:t>Theater und Film</a:t>
            </a:r>
            <a:endParaRPr lang="de-DE" altLang="de-DE" b="1"/>
          </a:p>
        </p:txBody>
      </p:sp>
      <p:sp>
        <p:nvSpPr>
          <p:cNvPr id="189445" name="Text Box 5">
            <a:extLst>
              <a:ext uri="{FF2B5EF4-FFF2-40B4-BE49-F238E27FC236}">
                <a16:creationId xmlns:a16="http://schemas.microsoft.com/office/drawing/2014/main" id="{47949D02-57BE-7D4D-B2AD-AA047388C2E9}"/>
              </a:ext>
            </a:extLst>
          </p:cNvPr>
          <p:cNvSpPr txBox="1">
            <a:spLocks noChangeArrowheads="1"/>
          </p:cNvSpPr>
          <p:nvPr/>
        </p:nvSpPr>
        <p:spPr bwMode="auto">
          <a:xfrm>
            <a:off x="1981200" y="4648200"/>
            <a:ext cx="6324600" cy="11906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600" b="1">
                <a:latin typeface="Arial" panose="020B0604020202020204" pitchFamily="34" charset="0"/>
              </a:rPr>
              <a:t>persönlicher Kontakt </a:t>
            </a:r>
            <a:br>
              <a:rPr lang="de-DE" altLang="de-DE" sz="3600" b="1">
                <a:latin typeface="Arial" panose="020B0604020202020204" pitchFamily="34" charset="0"/>
              </a:rPr>
            </a:br>
            <a:r>
              <a:rPr lang="de-DE" altLang="de-DE" sz="3600" b="1">
                <a:latin typeface="Arial" panose="020B0604020202020204" pitchFamily="34" charset="0"/>
              </a:rPr>
              <a:t> </a:t>
            </a:r>
            <a:r>
              <a:rPr lang="de-DE" altLang="de-DE" sz="3600" b="1" i="1" u="sng">
                <a:latin typeface="Arial" panose="020B0604020202020204" pitchFamily="34" charset="0"/>
              </a:rPr>
              <a:t>und</a:t>
            </a:r>
            <a:r>
              <a:rPr lang="de-DE" altLang="de-DE" sz="3600" b="1">
                <a:latin typeface="Arial" panose="020B0604020202020204" pitchFamily="34" charset="0"/>
              </a:rPr>
              <a:t> Virtualität</a:t>
            </a:r>
          </a:p>
        </p:txBody>
      </p:sp>
      <p:graphicFrame>
        <p:nvGraphicFramePr>
          <p:cNvPr id="189446" name="Object 6">
            <a:extLst>
              <a:ext uri="{FF2B5EF4-FFF2-40B4-BE49-F238E27FC236}">
                <a16:creationId xmlns:a16="http://schemas.microsoft.com/office/drawing/2014/main" id="{B9742003-5D7F-2A4F-8BC0-D3E3ED2E056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9448" name="Clip" r:id="rId6" imgW="1092200" imgH="1066800" progId="MS_ClipArt_Gallery.2">
                  <p:embed/>
                </p:oleObj>
              </mc:Choice>
              <mc:Fallback>
                <p:oleObj name="Clip" r:id="rId6" imgW="1092200" imgH="1066800" progId="MS_ClipArt_Gallery.2">
                  <p:embed/>
                  <p:pic>
                    <p:nvPicPr>
                      <p:cNvPr id="0" name="Object 6"/>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9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9443"/>
                                        </p:tgtEl>
                                        <p:attrNameLst>
                                          <p:attrName>style.visibility</p:attrName>
                                        </p:attrNameLst>
                                      </p:cBhvr>
                                      <p:to>
                                        <p:strVal val="visible"/>
                                      </p:to>
                                    </p:set>
                                    <p:animEffect transition="in" filter="dissolve">
                                      <p:cBhvr>
                                        <p:cTn id="11" dur="500"/>
                                        <p:tgtEl>
                                          <p:spTgt spid="1894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9445"/>
                                        </p:tgtEl>
                                        <p:attrNameLst>
                                          <p:attrName>style.visibility</p:attrName>
                                        </p:attrNameLst>
                                      </p:cBhvr>
                                      <p:to>
                                        <p:strVal val="visible"/>
                                      </p:to>
                                    </p:set>
                                    <p:animEffect transition="in" filter="dissolve">
                                      <p:cBhvr>
                                        <p:cTn id="16" dur="5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utoUpdateAnimBg="0"/>
      <p:bldP spid="189443" grpId="0" animBg="1" autoUpdateAnimBg="0"/>
      <p:bldP spid="18944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Foliennummernplatzhalter 2">
            <a:extLst>
              <a:ext uri="{FF2B5EF4-FFF2-40B4-BE49-F238E27FC236}">
                <a16:creationId xmlns:a16="http://schemas.microsoft.com/office/drawing/2014/main" id="{904AD24B-8E71-0341-929E-40950CD2AEA6}"/>
              </a:ext>
            </a:extLst>
          </p:cNvPr>
          <p:cNvSpPr>
            <a:spLocks noGrp="1"/>
          </p:cNvSpPr>
          <p:nvPr>
            <p:ph type="sldNum" sz="quarter" idx="10"/>
          </p:nvPr>
        </p:nvSpPr>
        <p:spPr/>
        <p:txBody>
          <a:bodyPr/>
          <a:lstStyle/>
          <a:p>
            <a:fld id="{6D5B2A1C-88CE-A446-B8CA-F91E60CF4C92}" type="slidenum">
              <a:rPr lang="en-US" altLang="de-DE"/>
              <a:pPr/>
              <a:t>26</a:t>
            </a:fld>
            <a:endParaRPr lang="en-US" altLang="de-DE" b="0"/>
          </a:p>
        </p:txBody>
      </p:sp>
      <p:graphicFrame>
        <p:nvGraphicFramePr>
          <p:cNvPr id="15" name="Object 4">
            <a:extLst>
              <a:ext uri="{FF2B5EF4-FFF2-40B4-BE49-F238E27FC236}">
                <a16:creationId xmlns:a16="http://schemas.microsoft.com/office/drawing/2014/main" id="{609962BA-6DAB-6D46-BA53-7131E8043EFF}"/>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203791"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778" name="Text Box 2">
            <a:extLst>
              <a:ext uri="{FF2B5EF4-FFF2-40B4-BE49-F238E27FC236}">
                <a16:creationId xmlns:a16="http://schemas.microsoft.com/office/drawing/2014/main" id="{0906DEAB-AE31-5547-876A-4D25E3C7A2E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203779" name="Rectangle 3">
            <a:extLst>
              <a:ext uri="{FF2B5EF4-FFF2-40B4-BE49-F238E27FC236}">
                <a16:creationId xmlns:a16="http://schemas.microsoft.com/office/drawing/2014/main" id="{1769DF1F-1AE9-8541-B822-C74CAD781E4C}"/>
              </a:ext>
            </a:extLst>
          </p:cNvPr>
          <p:cNvSpPr>
            <a:spLocks noGrp="1" noChangeArrowheads="1"/>
          </p:cNvSpPr>
          <p:nvPr>
            <p:ph type="title"/>
          </p:nvPr>
        </p:nvSpPr>
        <p:spPr>
          <a:xfrm>
            <a:off x="228600" y="228600"/>
            <a:ext cx="8562975" cy="685800"/>
          </a:xfrm>
        </p:spPr>
        <p:txBody>
          <a:bodyPr/>
          <a:lstStyle/>
          <a:p>
            <a:endParaRPr lang="de-DE" altLang="de-DE"/>
          </a:p>
        </p:txBody>
      </p:sp>
      <p:pic>
        <p:nvPicPr>
          <p:cNvPr id="203780" name="Picture 4">
            <a:extLst>
              <a:ext uri="{FF2B5EF4-FFF2-40B4-BE49-F238E27FC236}">
                <a16:creationId xmlns:a16="http://schemas.microsoft.com/office/drawing/2014/main" id="{E173A368-5DF0-C345-8DC4-610DC0D299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3781" name="Object 5">
            <a:extLst>
              <a:ext uri="{FF2B5EF4-FFF2-40B4-BE49-F238E27FC236}">
                <a16:creationId xmlns:a16="http://schemas.microsoft.com/office/drawing/2014/main" id="{5C80779C-62F5-5847-9925-858767D9D784}"/>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203792" name="Clip" r:id="rId7" imgW="1092200" imgH="1066800" progId="MS_ClipArt_Gallery.2">
                  <p:embed/>
                </p:oleObj>
              </mc:Choice>
              <mc:Fallback>
                <p:oleObj name="Clip" r:id="rId7" imgW="1092200" imgH="1066800" progId="MS_ClipArt_Gallery.2">
                  <p:embed/>
                  <p:pic>
                    <p:nvPicPr>
                      <p:cNvPr id="0" name="Object 5"/>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2" name="Object 6">
            <a:extLst>
              <a:ext uri="{FF2B5EF4-FFF2-40B4-BE49-F238E27FC236}">
                <a16:creationId xmlns:a16="http://schemas.microsoft.com/office/drawing/2014/main" id="{54757531-2FFB-6946-907F-7B059641DF03}"/>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203793" name="Clip" r:id="rId9" imgW="1092200" imgH="1066800" progId="MS_ClipArt_Gallery.2">
                  <p:embed/>
                </p:oleObj>
              </mc:Choice>
              <mc:Fallback>
                <p:oleObj name="Clip" r:id="rId9" imgW="1092200" imgH="1066800" progId="MS_ClipArt_Gallery.2">
                  <p:embed/>
                  <p:pic>
                    <p:nvPicPr>
                      <p:cNvPr id="0" name="Object 6"/>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3" name="Object 7">
            <a:extLst>
              <a:ext uri="{FF2B5EF4-FFF2-40B4-BE49-F238E27FC236}">
                <a16:creationId xmlns:a16="http://schemas.microsoft.com/office/drawing/2014/main" id="{520DCD70-C236-D241-9FA1-5E5B0F8D2043}"/>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203794" name="Clip" r:id="rId11" imgW="1092200" imgH="1066800" progId="MS_ClipArt_Gallery.2">
                  <p:embed/>
                </p:oleObj>
              </mc:Choice>
              <mc:Fallback>
                <p:oleObj name="Clip" r:id="rId11" imgW="1092200" imgH="1066800" progId="MS_ClipArt_Gallery.2">
                  <p:embed/>
                  <p:pic>
                    <p:nvPicPr>
                      <p:cNvPr id="0" name="Object 7"/>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4" name="Object 8">
            <a:extLst>
              <a:ext uri="{FF2B5EF4-FFF2-40B4-BE49-F238E27FC236}">
                <a16:creationId xmlns:a16="http://schemas.microsoft.com/office/drawing/2014/main" id="{F0A8FD34-EE6B-BE4E-8380-E69AB45AB404}"/>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203795" name="Clip" r:id="rId13" imgW="1092200" imgH="1066800" progId="MS_ClipArt_Gallery.2">
                  <p:embed/>
                </p:oleObj>
              </mc:Choice>
              <mc:Fallback>
                <p:oleObj name="Clip" r:id="rId13" imgW="1092200" imgH="1066800" progId="MS_ClipArt_Gallery.2">
                  <p:embed/>
                  <p:pic>
                    <p:nvPicPr>
                      <p:cNvPr id="0" name="Object 8"/>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5" name="Object 9">
            <a:extLst>
              <a:ext uri="{FF2B5EF4-FFF2-40B4-BE49-F238E27FC236}">
                <a16:creationId xmlns:a16="http://schemas.microsoft.com/office/drawing/2014/main" id="{0A4588D8-EB3C-7D43-A5AD-351AAB9C1C57}"/>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203796" name="Clip" r:id="rId15" imgW="1092200" imgH="1066800" progId="MS_ClipArt_Gallery.2">
                  <p:embed/>
                </p:oleObj>
              </mc:Choice>
              <mc:Fallback>
                <p:oleObj name="Clip" r:id="rId15" imgW="1092200" imgH="1066800" progId="MS_ClipArt_Gallery.2">
                  <p:embed/>
                  <p:pic>
                    <p:nvPicPr>
                      <p:cNvPr id="0" name="Object 9"/>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6" name="Object 10">
            <a:extLst>
              <a:ext uri="{FF2B5EF4-FFF2-40B4-BE49-F238E27FC236}">
                <a16:creationId xmlns:a16="http://schemas.microsoft.com/office/drawing/2014/main" id="{6D952DFF-60C9-AE49-BB4D-434C15146EA9}"/>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203797" name="Clip" r:id="rId17" imgW="1092200" imgH="1066800" progId="MS_ClipArt_Gallery.2">
                  <p:embed/>
                </p:oleObj>
              </mc:Choice>
              <mc:Fallback>
                <p:oleObj name="Clip" r:id="rId17" imgW="1092200" imgH="1066800" progId="MS_ClipArt_Gallery.2">
                  <p:embed/>
                  <p:pic>
                    <p:nvPicPr>
                      <p:cNvPr id="0" name="Object 10"/>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7" name="Object 11">
            <a:extLst>
              <a:ext uri="{FF2B5EF4-FFF2-40B4-BE49-F238E27FC236}">
                <a16:creationId xmlns:a16="http://schemas.microsoft.com/office/drawing/2014/main" id="{30486FB8-7E4A-0945-B315-FE01D0CE6D46}"/>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203798" name="Clip" r:id="rId19" imgW="1092200" imgH="1066800" progId="MS_ClipArt_Gallery.2">
                  <p:embed/>
                </p:oleObj>
              </mc:Choice>
              <mc:Fallback>
                <p:oleObj name="Clip" r:id="rId19" imgW="1092200" imgH="1066800" progId="MS_ClipArt_Gallery.2">
                  <p:embed/>
                  <p:pic>
                    <p:nvPicPr>
                      <p:cNvPr id="0" name="Object 11"/>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03788" name="AutoShape 12">
            <a:extLst>
              <a:ext uri="{FF2B5EF4-FFF2-40B4-BE49-F238E27FC236}">
                <a16:creationId xmlns:a16="http://schemas.microsoft.com/office/drawing/2014/main" id="{029FBAFF-6B4A-1849-9B7E-4CC2100D6FAE}"/>
              </a:ext>
            </a:extLst>
          </p:cNvPr>
          <p:cNvCxnSpPr>
            <a:cxnSpLocks noChangeShapeType="1"/>
            <a:stCxn id="0" idx="0"/>
            <a:endCxn id="0" idx="3"/>
          </p:cNvCxnSpPr>
          <p:nvPr/>
        </p:nvCxnSpPr>
        <p:spPr bwMode="auto">
          <a:xfrm rot="5400000" flipH="1">
            <a:off x="3944144" y="2437606"/>
            <a:ext cx="1104900" cy="3633788"/>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789" name="AutoShape 13">
            <a:extLst>
              <a:ext uri="{FF2B5EF4-FFF2-40B4-BE49-F238E27FC236}">
                <a16:creationId xmlns:a16="http://schemas.microsoft.com/office/drawing/2014/main" id="{BA767507-AA54-4B4A-B8B1-BE240FB05CDC}"/>
              </a:ext>
            </a:extLst>
          </p:cNvPr>
          <p:cNvCxnSpPr>
            <a:cxnSpLocks noChangeShapeType="1"/>
            <a:stCxn id="0" idx="0"/>
            <a:endCxn id="0" idx="0"/>
          </p:cNvCxnSpPr>
          <p:nvPr/>
        </p:nvCxnSpPr>
        <p:spPr bwMode="auto">
          <a:xfrm rot="16200000" flipH="1" flipV="1">
            <a:off x="4877594" y="3372644"/>
            <a:ext cx="1588" cy="2870200"/>
          </a:xfrm>
          <a:prstGeom prst="curvedConnector3">
            <a:avLst>
              <a:gd name="adj1" fmla="val -45300005"/>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790" name="AutoShape 14">
            <a:extLst>
              <a:ext uri="{FF2B5EF4-FFF2-40B4-BE49-F238E27FC236}">
                <a16:creationId xmlns:a16="http://schemas.microsoft.com/office/drawing/2014/main" id="{5BE2C696-F9C4-1240-86E6-C26E01982C9E}"/>
              </a:ext>
            </a:extLst>
          </p:cNvPr>
          <p:cNvCxnSpPr>
            <a:cxnSpLocks noChangeShapeType="1"/>
            <a:stCxn id="0" idx="0"/>
            <a:endCxn id="0" idx="1"/>
          </p:cNvCxnSpPr>
          <p:nvPr/>
        </p:nvCxnSpPr>
        <p:spPr bwMode="auto">
          <a:xfrm rot="5400000" flipH="1">
            <a:off x="4644232" y="3137694"/>
            <a:ext cx="3281362" cy="57150"/>
          </a:xfrm>
          <a:prstGeom prst="curvedConnector4">
            <a:avLst>
              <a:gd name="adj1" fmla="val 35463"/>
              <a:gd name="adj2" fmla="val 500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203789"/>
                                        </p:tgtEl>
                                        <p:attrNameLst>
                                          <p:attrName>style.visibility</p:attrName>
                                        </p:attrNameLst>
                                      </p:cBhvr>
                                      <p:to>
                                        <p:strVal val="visible"/>
                                      </p:to>
                                    </p:set>
                                    <p:anim calcmode="lin" valueType="num">
                                      <p:cBhvr>
                                        <p:cTn id="7" dur="500" fill="hold"/>
                                        <p:tgtEl>
                                          <p:spTgt spid="203789"/>
                                        </p:tgtEl>
                                        <p:attrNameLst>
                                          <p:attrName>ppt_x</p:attrName>
                                        </p:attrNameLst>
                                      </p:cBhvr>
                                      <p:tavLst>
                                        <p:tav tm="0">
                                          <p:val>
                                            <p:strVal val="#ppt_x+#ppt_w/2"/>
                                          </p:val>
                                        </p:tav>
                                        <p:tav tm="100000">
                                          <p:val>
                                            <p:strVal val="#ppt_x"/>
                                          </p:val>
                                        </p:tav>
                                      </p:tavLst>
                                    </p:anim>
                                    <p:anim calcmode="lin" valueType="num">
                                      <p:cBhvr>
                                        <p:cTn id="8" dur="500" fill="hold"/>
                                        <p:tgtEl>
                                          <p:spTgt spid="203789"/>
                                        </p:tgtEl>
                                        <p:attrNameLst>
                                          <p:attrName>ppt_y</p:attrName>
                                        </p:attrNameLst>
                                      </p:cBhvr>
                                      <p:tavLst>
                                        <p:tav tm="0">
                                          <p:val>
                                            <p:strVal val="#ppt_y"/>
                                          </p:val>
                                        </p:tav>
                                        <p:tav tm="100000">
                                          <p:val>
                                            <p:strVal val="#ppt_y"/>
                                          </p:val>
                                        </p:tav>
                                      </p:tavLst>
                                    </p:anim>
                                    <p:anim calcmode="lin" valueType="num">
                                      <p:cBhvr>
                                        <p:cTn id="9" dur="500" fill="hold"/>
                                        <p:tgtEl>
                                          <p:spTgt spid="203789"/>
                                        </p:tgtEl>
                                        <p:attrNameLst>
                                          <p:attrName>ppt_w</p:attrName>
                                        </p:attrNameLst>
                                      </p:cBhvr>
                                      <p:tavLst>
                                        <p:tav tm="0">
                                          <p:val>
                                            <p:fltVal val="0"/>
                                          </p:val>
                                        </p:tav>
                                        <p:tav tm="100000">
                                          <p:val>
                                            <p:strVal val="#ppt_w"/>
                                          </p:val>
                                        </p:tav>
                                      </p:tavLst>
                                    </p:anim>
                                    <p:anim calcmode="lin" valueType="num">
                                      <p:cBhvr>
                                        <p:cTn id="10" dur="500" fill="hold"/>
                                        <p:tgtEl>
                                          <p:spTgt spid="20378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203790"/>
                                        </p:tgtEl>
                                        <p:attrNameLst>
                                          <p:attrName>style.visibility</p:attrName>
                                        </p:attrNameLst>
                                      </p:cBhvr>
                                      <p:to>
                                        <p:strVal val="visible"/>
                                      </p:to>
                                    </p:set>
                                    <p:anim calcmode="lin" valueType="num">
                                      <p:cBhvr>
                                        <p:cTn id="15" dur="500" fill="hold"/>
                                        <p:tgtEl>
                                          <p:spTgt spid="203790"/>
                                        </p:tgtEl>
                                        <p:attrNameLst>
                                          <p:attrName>ppt_x</p:attrName>
                                        </p:attrNameLst>
                                      </p:cBhvr>
                                      <p:tavLst>
                                        <p:tav tm="0">
                                          <p:val>
                                            <p:strVal val="#ppt_x"/>
                                          </p:val>
                                        </p:tav>
                                        <p:tav tm="100000">
                                          <p:val>
                                            <p:strVal val="#ppt_x"/>
                                          </p:val>
                                        </p:tav>
                                      </p:tavLst>
                                    </p:anim>
                                    <p:anim calcmode="lin" valueType="num">
                                      <p:cBhvr>
                                        <p:cTn id="16" dur="500" fill="hold"/>
                                        <p:tgtEl>
                                          <p:spTgt spid="203790"/>
                                        </p:tgtEl>
                                        <p:attrNameLst>
                                          <p:attrName>ppt_y</p:attrName>
                                        </p:attrNameLst>
                                      </p:cBhvr>
                                      <p:tavLst>
                                        <p:tav tm="0">
                                          <p:val>
                                            <p:strVal val="#ppt_y+#ppt_h/2"/>
                                          </p:val>
                                        </p:tav>
                                        <p:tav tm="100000">
                                          <p:val>
                                            <p:strVal val="#ppt_y"/>
                                          </p:val>
                                        </p:tav>
                                      </p:tavLst>
                                    </p:anim>
                                    <p:anim calcmode="lin" valueType="num">
                                      <p:cBhvr>
                                        <p:cTn id="17" dur="500" fill="hold"/>
                                        <p:tgtEl>
                                          <p:spTgt spid="203790"/>
                                        </p:tgtEl>
                                        <p:attrNameLst>
                                          <p:attrName>ppt_w</p:attrName>
                                        </p:attrNameLst>
                                      </p:cBhvr>
                                      <p:tavLst>
                                        <p:tav tm="0">
                                          <p:val>
                                            <p:strVal val="#ppt_w"/>
                                          </p:val>
                                        </p:tav>
                                        <p:tav tm="100000">
                                          <p:val>
                                            <p:strVal val="#ppt_w"/>
                                          </p:val>
                                        </p:tav>
                                      </p:tavLst>
                                    </p:anim>
                                    <p:anim calcmode="lin" valueType="num">
                                      <p:cBhvr>
                                        <p:cTn id="18" dur="500" fill="hold"/>
                                        <p:tgtEl>
                                          <p:spTgt spid="20379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nodeType="clickEffect">
                                  <p:stCondLst>
                                    <p:cond delay="0"/>
                                  </p:stCondLst>
                                  <p:childTnLst>
                                    <p:set>
                                      <p:cBhvr>
                                        <p:cTn id="22" dur="1" fill="hold">
                                          <p:stCondLst>
                                            <p:cond delay="0"/>
                                          </p:stCondLst>
                                        </p:cTn>
                                        <p:tgtEl>
                                          <p:spTgt spid="203788"/>
                                        </p:tgtEl>
                                        <p:attrNameLst>
                                          <p:attrName>style.visibility</p:attrName>
                                        </p:attrNameLst>
                                      </p:cBhvr>
                                      <p:to>
                                        <p:strVal val="visible"/>
                                      </p:to>
                                    </p:set>
                                    <p:anim calcmode="lin" valueType="num">
                                      <p:cBhvr>
                                        <p:cTn id="23" dur="500" fill="hold"/>
                                        <p:tgtEl>
                                          <p:spTgt spid="203788"/>
                                        </p:tgtEl>
                                        <p:attrNameLst>
                                          <p:attrName>ppt_x</p:attrName>
                                        </p:attrNameLst>
                                      </p:cBhvr>
                                      <p:tavLst>
                                        <p:tav tm="0">
                                          <p:val>
                                            <p:strVal val="#ppt_x+#ppt_w/2"/>
                                          </p:val>
                                        </p:tav>
                                        <p:tav tm="100000">
                                          <p:val>
                                            <p:strVal val="#ppt_x"/>
                                          </p:val>
                                        </p:tav>
                                      </p:tavLst>
                                    </p:anim>
                                    <p:anim calcmode="lin" valueType="num">
                                      <p:cBhvr>
                                        <p:cTn id="24" dur="500" fill="hold"/>
                                        <p:tgtEl>
                                          <p:spTgt spid="203788"/>
                                        </p:tgtEl>
                                        <p:attrNameLst>
                                          <p:attrName>ppt_y</p:attrName>
                                        </p:attrNameLst>
                                      </p:cBhvr>
                                      <p:tavLst>
                                        <p:tav tm="0">
                                          <p:val>
                                            <p:strVal val="#ppt_y"/>
                                          </p:val>
                                        </p:tav>
                                        <p:tav tm="100000">
                                          <p:val>
                                            <p:strVal val="#ppt_y"/>
                                          </p:val>
                                        </p:tav>
                                      </p:tavLst>
                                    </p:anim>
                                    <p:anim calcmode="lin" valueType="num">
                                      <p:cBhvr>
                                        <p:cTn id="25" dur="500" fill="hold"/>
                                        <p:tgtEl>
                                          <p:spTgt spid="203788"/>
                                        </p:tgtEl>
                                        <p:attrNameLst>
                                          <p:attrName>ppt_w</p:attrName>
                                        </p:attrNameLst>
                                      </p:cBhvr>
                                      <p:tavLst>
                                        <p:tav tm="0">
                                          <p:val>
                                            <p:fltVal val="0"/>
                                          </p:val>
                                        </p:tav>
                                        <p:tav tm="100000">
                                          <p:val>
                                            <p:strVal val="#ppt_w"/>
                                          </p:val>
                                        </p:tav>
                                      </p:tavLst>
                                    </p:anim>
                                    <p:anim calcmode="lin" valueType="num">
                                      <p:cBhvr>
                                        <p:cTn id="26" dur="500" fill="hold"/>
                                        <p:tgtEl>
                                          <p:spTgt spid="2037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Foliennummernplatzhalter 2">
            <a:extLst>
              <a:ext uri="{FF2B5EF4-FFF2-40B4-BE49-F238E27FC236}">
                <a16:creationId xmlns:a16="http://schemas.microsoft.com/office/drawing/2014/main" id="{32F13017-D515-0F40-937C-4133A4215EA2}"/>
              </a:ext>
            </a:extLst>
          </p:cNvPr>
          <p:cNvSpPr>
            <a:spLocks noGrp="1"/>
          </p:cNvSpPr>
          <p:nvPr>
            <p:ph type="sldNum" sz="quarter" idx="10"/>
          </p:nvPr>
        </p:nvSpPr>
        <p:spPr/>
        <p:txBody>
          <a:bodyPr/>
          <a:lstStyle/>
          <a:p>
            <a:fld id="{C7157F18-3823-8B4A-A417-84ED7AA77753}" type="slidenum">
              <a:rPr lang="en-US" altLang="de-DE"/>
              <a:pPr/>
              <a:t>27</a:t>
            </a:fld>
            <a:endParaRPr lang="en-US" altLang="de-DE" b="0"/>
          </a:p>
        </p:txBody>
      </p:sp>
      <p:graphicFrame>
        <p:nvGraphicFramePr>
          <p:cNvPr id="15" name="Object 4">
            <a:extLst>
              <a:ext uri="{FF2B5EF4-FFF2-40B4-BE49-F238E27FC236}">
                <a16:creationId xmlns:a16="http://schemas.microsoft.com/office/drawing/2014/main" id="{D53B11FE-4BF3-2645-8D1C-87B9D129A34C}"/>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81267"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1266" name="Picture 18">
            <a:extLst>
              <a:ext uri="{FF2B5EF4-FFF2-40B4-BE49-F238E27FC236}">
                <a16:creationId xmlns:a16="http://schemas.microsoft.com/office/drawing/2014/main" id="{6707C1BF-4E5A-404C-A453-35A9D6ECF8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Text Box 3">
            <a:extLst>
              <a:ext uri="{FF2B5EF4-FFF2-40B4-BE49-F238E27FC236}">
                <a16:creationId xmlns:a16="http://schemas.microsoft.com/office/drawing/2014/main" id="{98EFE932-C28A-1442-9192-F4CE7F952B5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81254" name="Rectangle 6">
            <a:extLst>
              <a:ext uri="{FF2B5EF4-FFF2-40B4-BE49-F238E27FC236}">
                <a16:creationId xmlns:a16="http://schemas.microsoft.com/office/drawing/2014/main" id="{9AEC0BE5-0A48-5D47-880A-317783F18F59}"/>
              </a:ext>
            </a:extLst>
          </p:cNvPr>
          <p:cNvSpPr>
            <a:spLocks noGrp="1" noChangeArrowheads="1"/>
          </p:cNvSpPr>
          <p:nvPr>
            <p:ph type="title"/>
          </p:nvPr>
        </p:nvSpPr>
        <p:spPr>
          <a:xfrm>
            <a:off x="1270000" y="228600"/>
            <a:ext cx="6359525" cy="685800"/>
          </a:xfrm>
        </p:spPr>
        <p:txBody>
          <a:bodyPr/>
          <a:lstStyle/>
          <a:p>
            <a:endParaRPr lang="de-DE" altLang="de-DE"/>
          </a:p>
        </p:txBody>
      </p:sp>
      <p:graphicFrame>
        <p:nvGraphicFramePr>
          <p:cNvPr id="181255" name="Object 7">
            <a:extLst>
              <a:ext uri="{FF2B5EF4-FFF2-40B4-BE49-F238E27FC236}">
                <a16:creationId xmlns:a16="http://schemas.microsoft.com/office/drawing/2014/main" id="{58FF4675-0A62-E142-9DE0-06E5299D2925}"/>
              </a:ext>
            </a:extLst>
          </p:cNvPr>
          <p:cNvGraphicFramePr>
            <a:graphicFrameLocks/>
          </p:cNvGraphicFramePr>
          <p:nvPr/>
        </p:nvGraphicFramePr>
        <p:xfrm>
          <a:off x="0" y="5886450"/>
          <a:ext cx="971550" cy="971550"/>
        </p:xfrm>
        <a:graphic>
          <a:graphicData uri="http://schemas.openxmlformats.org/presentationml/2006/ole">
            <mc:AlternateContent xmlns:mc="http://schemas.openxmlformats.org/markup-compatibility/2006">
              <mc:Choice xmlns:v="urn:schemas-microsoft-com:vml" Requires="v">
                <p:oleObj spid="_x0000_s181268" name="Clip" r:id="rId7" imgW="1092200" imgH="1066800" progId="MS_ClipArt_Gallery.2">
                  <p:embed/>
                </p:oleObj>
              </mc:Choice>
              <mc:Fallback>
                <p:oleObj name="Clip" r:id="rId7" imgW="1092200" imgH="1066800" progId="MS_ClipArt_Gallery.2">
                  <p:embed/>
                  <p:pic>
                    <p:nvPicPr>
                      <p:cNvPr id="0" name="Object 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6" name="Object 8">
            <a:extLst>
              <a:ext uri="{FF2B5EF4-FFF2-40B4-BE49-F238E27FC236}">
                <a16:creationId xmlns:a16="http://schemas.microsoft.com/office/drawing/2014/main" id="{B16347CB-49AA-1847-9773-30F5BB41C50B}"/>
              </a:ext>
            </a:extLst>
          </p:cNvPr>
          <p:cNvGraphicFramePr>
            <a:graphicFrameLocks noChangeAspect="1"/>
          </p:cNvGraphicFramePr>
          <p:nvPr/>
        </p:nvGraphicFramePr>
        <p:xfrm>
          <a:off x="0" y="0"/>
          <a:ext cx="971550" cy="971550"/>
        </p:xfrm>
        <a:graphic>
          <a:graphicData uri="http://schemas.openxmlformats.org/presentationml/2006/ole">
            <mc:AlternateContent xmlns:mc="http://schemas.openxmlformats.org/markup-compatibility/2006">
              <mc:Choice xmlns:v="urn:schemas-microsoft-com:vml" Requires="v">
                <p:oleObj spid="_x0000_s181269" name="Clip" r:id="rId9" imgW="1092200" imgH="1066800" progId="MS_ClipArt_Gallery.2">
                  <p:embed/>
                </p:oleObj>
              </mc:Choice>
              <mc:Fallback>
                <p:oleObj name="Clip" r:id="rId9" imgW="1092200" imgH="1066800" progId="MS_ClipArt_Gallery.2">
                  <p:embed/>
                  <p:pic>
                    <p:nvPicPr>
                      <p:cNvPr id="0" name="Object 8"/>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7" name="Object 9">
            <a:extLst>
              <a:ext uri="{FF2B5EF4-FFF2-40B4-BE49-F238E27FC236}">
                <a16:creationId xmlns:a16="http://schemas.microsoft.com/office/drawing/2014/main" id="{0A146137-4115-AB44-B012-9F0ACA39F8DB}"/>
              </a:ext>
            </a:extLst>
          </p:cNvPr>
          <p:cNvGraphicFramePr>
            <a:graphicFrameLocks noChangeAspect="1"/>
          </p:cNvGraphicFramePr>
          <p:nvPr/>
        </p:nvGraphicFramePr>
        <p:xfrm>
          <a:off x="0" y="4905375"/>
          <a:ext cx="971550" cy="971550"/>
        </p:xfrm>
        <a:graphic>
          <a:graphicData uri="http://schemas.openxmlformats.org/presentationml/2006/ole">
            <mc:AlternateContent xmlns:mc="http://schemas.openxmlformats.org/markup-compatibility/2006">
              <mc:Choice xmlns:v="urn:schemas-microsoft-com:vml" Requires="v">
                <p:oleObj spid="_x0000_s181270" name="Clip" r:id="rId11" imgW="1092200" imgH="1066800" progId="MS_ClipArt_Gallery.2">
                  <p:embed/>
                </p:oleObj>
              </mc:Choice>
              <mc:Fallback>
                <p:oleObj name="Clip" r:id="rId11" imgW="1092200" imgH="1066800" progId="MS_ClipArt_Gallery.2">
                  <p:embed/>
                  <p:pic>
                    <p:nvPicPr>
                      <p:cNvPr id="0" name="Object 9"/>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9053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8" name="Object 10">
            <a:extLst>
              <a:ext uri="{FF2B5EF4-FFF2-40B4-BE49-F238E27FC236}">
                <a16:creationId xmlns:a16="http://schemas.microsoft.com/office/drawing/2014/main" id="{8ABF3AFF-200E-584F-9B66-873320680636}"/>
              </a:ext>
            </a:extLst>
          </p:cNvPr>
          <p:cNvGraphicFramePr>
            <a:graphicFrameLocks noChangeAspect="1"/>
          </p:cNvGraphicFramePr>
          <p:nvPr/>
        </p:nvGraphicFramePr>
        <p:xfrm>
          <a:off x="0" y="3924300"/>
          <a:ext cx="971550" cy="971550"/>
        </p:xfrm>
        <a:graphic>
          <a:graphicData uri="http://schemas.openxmlformats.org/presentationml/2006/ole">
            <mc:AlternateContent xmlns:mc="http://schemas.openxmlformats.org/markup-compatibility/2006">
              <mc:Choice xmlns:v="urn:schemas-microsoft-com:vml" Requires="v">
                <p:oleObj spid="_x0000_s181271" name="Clip" r:id="rId13" imgW="1092200" imgH="1066800" progId="MS_ClipArt_Gallery.2">
                  <p:embed/>
                </p:oleObj>
              </mc:Choice>
              <mc:Fallback>
                <p:oleObj name="Clip" r:id="rId13" imgW="1092200" imgH="1066800" progId="MS_ClipArt_Gallery.2">
                  <p:embed/>
                  <p:pic>
                    <p:nvPicPr>
                      <p:cNvPr id="0" name="Object 10"/>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92430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9" name="Object 11">
            <a:extLst>
              <a:ext uri="{FF2B5EF4-FFF2-40B4-BE49-F238E27FC236}">
                <a16:creationId xmlns:a16="http://schemas.microsoft.com/office/drawing/2014/main" id="{8ABB22F5-C367-BF46-868D-E74CB174A183}"/>
              </a:ext>
            </a:extLst>
          </p:cNvPr>
          <p:cNvGraphicFramePr>
            <a:graphicFrameLocks noChangeAspect="1"/>
          </p:cNvGraphicFramePr>
          <p:nvPr/>
        </p:nvGraphicFramePr>
        <p:xfrm>
          <a:off x="0" y="1952625"/>
          <a:ext cx="971550" cy="971550"/>
        </p:xfrm>
        <a:graphic>
          <a:graphicData uri="http://schemas.openxmlformats.org/presentationml/2006/ole">
            <mc:AlternateContent xmlns:mc="http://schemas.openxmlformats.org/markup-compatibility/2006">
              <mc:Choice xmlns:v="urn:schemas-microsoft-com:vml" Requires="v">
                <p:oleObj spid="_x0000_s181272" name="Clip" r:id="rId15" imgW="1092200" imgH="1066800" progId="MS_ClipArt_Gallery.2">
                  <p:embed/>
                </p:oleObj>
              </mc:Choice>
              <mc:Fallback>
                <p:oleObj name="Clip" r:id="rId15" imgW="1092200" imgH="1066800" progId="MS_ClipArt_Gallery.2">
                  <p:embed/>
                  <p:pic>
                    <p:nvPicPr>
                      <p:cNvPr id="0" name="Object 11"/>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9526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0" name="Object 12">
            <a:extLst>
              <a:ext uri="{FF2B5EF4-FFF2-40B4-BE49-F238E27FC236}">
                <a16:creationId xmlns:a16="http://schemas.microsoft.com/office/drawing/2014/main" id="{D99AF0A6-E8BB-9145-8A06-E61A5AFB9865}"/>
              </a:ext>
            </a:extLst>
          </p:cNvPr>
          <p:cNvGraphicFramePr>
            <a:graphicFrameLocks noChangeAspect="1"/>
          </p:cNvGraphicFramePr>
          <p:nvPr/>
        </p:nvGraphicFramePr>
        <p:xfrm>
          <a:off x="0" y="981075"/>
          <a:ext cx="971550" cy="971550"/>
        </p:xfrm>
        <a:graphic>
          <a:graphicData uri="http://schemas.openxmlformats.org/presentationml/2006/ole">
            <mc:AlternateContent xmlns:mc="http://schemas.openxmlformats.org/markup-compatibility/2006">
              <mc:Choice xmlns:v="urn:schemas-microsoft-com:vml" Requires="v">
                <p:oleObj spid="_x0000_s181273" name="Clip" r:id="rId17" imgW="1092200" imgH="1066800" progId="MS_ClipArt_Gallery.2">
                  <p:embed/>
                </p:oleObj>
              </mc:Choice>
              <mc:Fallback>
                <p:oleObj name="Clip" r:id="rId17" imgW="1092200" imgH="1066800" progId="MS_ClipArt_Gallery.2">
                  <p:embed/>
                  <p:pic>
                    <p:nvPicPr>
                      <p:cNvPr id="0" name="Object 12"/>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9810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1" name="Object 13">
            <a:extLst>
              <a:ext uri="{FF2B5EF4-FFF2-40B4-BE49-F238E27FC236}">
                <a16:creationId xmlns:a16="http://schemas.microsoft.com/office/drawing/2014/main" id="{68BC0069-3C72-784F-814F-85E2238ACD53}"/>
              </a:ext>
            </a:extLst>
          </p:cNvPr>
          <p:cNvGraphicFramePr>
            <a:graphicFrameLocks noChangeAspect="1"/>
          </p:cNvGraphicFramePr>
          <p:nvPr/>
        </p:nvGraphicFramePr>
        <p:xfrm>
          <a:off x="0" y="2924175"/>
          <a:ext cx="971550" cy="971550"/>
        </p:xfrm>
        <a:graphic>
          <a:graphicData uri="http://schemas.openxmlformats.org/presentationml/2006/ole">
            <mc:AlternateContent xmlns:mc="http://schemas.openxmlformats.org/markup-compatibility/2006">
              <mc:Choice xmlns:v="urn:schemas-microsoft-com:vml" Requires="v">
                <p:oleObj spid="_x0000_s181274" name="Clip" r:id="rId19" imgW="1092200" imgH="1066800" progId="MS_ClipArt_Gallery.2">
                  <p:embed/>
                </p:oleObj>
              </mc:Choice>
              <mc:Fallback>
                <p:oleObj name="Clip" r:id="rId19" imgW="1092200" imgH="1066800" progId="MS_ClipArt_Gallery.2">
                  <p:embed/>
                  <p:pic>
                    <p:nvPicPr>
                      <p:cNvPr id="0" name="Object 13"/>
                      <p:cNvPicPr preferRelativeResize="0">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9241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63" name="Rectangle 15">
            <a:extLst>
              <a:ext uri="{FF2B5EF4-FFF2-40B4-BE49-F238E27FC236}">
                <a16:creationId xmlns:a16="http://schemas.microsoft.com/office/drawing/2014/main" id="{B24F685A-882C-434A-B707-E687C9247D05}"/>
              </a:ext>
            </a:extLst>
          </p:cNvPr>
          <p:cNvSpPr>
            <a:spLocks noChangeArrowheads="1"/>
          </p:cNvSpPr>
          <p:nvPr/>
        </p:nvSpPr>
        <p:spPr bwMode="auto">
          <a:xfrm>
            <a:off x="1150938" y="1447800"/>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von staatlichen Regulierungen</a:t>
            </a:r>
          </a:p>
        </p:txBody>
      </p:sp>
      <p:sp>
        <p:nvSpPr>
          <p:cNvPr id="181264" name="Rectangle 16">
            <a:extLst>
              <a:ext uri="{FF2B5EF4-FFF2-40B4-BE49-F238E27FC236}">
                <a16:creationId xmlns:a16="http://schemas.microsoft.com/office/drawing/2014/main" id="{84C70A76-4E07-314A-A2EF-09157BCD037E}"/>
              </a:ext>
            </a:extLst>
          </p:cNvPr>
          <p:cNvSpPr>
            <a:spLocks noChangeArrowheads="1"/>
          </p:cNvSpPr>
          <p:nvPr/>
        </p:nvSpPr>
        <p:spPr bwMode="auto">
          <a:xfrm>
            <a:off x="1150938" y="470217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von hochschulpolitischen Denkblockaden</a:t>
            </a:r>
          </a:p>
        </p:txBody>
      </p:sp>
      <p:sp>
        <p:nvSpPr>
          <p:cNvPr id="181265" name="Rectangle 17">
            <a:extLst>
              <a:ext uri="{FF2B5EF4-FFF2-40B4-BE49-F238E27FC236}">
                <a16:creationId xmlns:a16="http://schemas.microsoft.com/office/drawing/2014/main" id="{3DC1B351-B2D7-0A47-9424-E8D8E7F2FE81}"/>
              </a:ext>
            </a:extLst>
          </p:cNvPr>
          <p:cNvSpPr>
            <a:spLocks noChangeArrowheads="1"/>
          </p:cNvSpPr>
          <p:nvPr/>
        </p:nvSpPr>
        <p:spPr bwMode="auto">
          <a:xfrm>
            <a:off x="1150938" y="587692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von innerer Entscheidungsohnmacht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1266"/>
                                        </p:tgtEl>
                                        <p:attrNameLst>
                                          <p:attrName>style.visibility</p:attrName>
                                        </p:attrNameLst>
                                      </p:cBhvr>
                                      <p:to>
                                        <p:strVal val="visible"/>
                                      </p:to>
                                    </p:set>
                                    <p:animEffect transition="in" filter="box(out)">
                                      <p:cBhvr>
                                        <p:cTn id="7" dur="500"/>
                                        <p:tgtEl>
                                          <p:spTgt spid="18126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81256"/>
                                        </p:tgtEl>
                                        <p:attrNameLst>
                                          <p:attrName>style.visibility</p:attrName>
                                        </p:attrNameLst>
                                      </p:cBhvr>
                                      <p:to>
                                        <p:strVal val="visible"/>
                                      </p:to>
                                    </p:set>
                                    <p:anim calcmode="lin" valueType="num">
                                      <p:cBhvr>
                                        <p:cTn id="11" dur="500" fill="hold"/>
                                        <p:tgtEl>
                                          <p:spTgt spid="181256"/>
                                        </p:tgtEl>
                                        <p:attrNameLst>
                                          <p:attrName>ppt_w</p:attrName>
                                        </p:attrNameLst>
                                      </p:cBhvr>
                                      <p:tavLst>
                                        <p:tav tm="0">
                                          <p:val>
                                            <p:fltVal val="0"/>
                                          </p:val>
                                        </p:tav>
                                        <p:tav tm="100000">
                                          <p:val>
                                            <p:strVal val="#ppt_w"/>
                                          </p:val>
                                        </p:tav>
                                      </p:tavLst>
                                    </p:anim>
                                    <p:anim calcmode="lin" valueType="num">
                                      <p:cBhvr>
                                        <p:cTn id="12" dur="500" fill="hold"/>
                                        <p:tgtEl>
                                          <p:spTgt spid="18125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81259"/>
                                        </p:tgtEl>
                                        <p:attrNameLst>
                                          <p:attrName>style.visibility</p:attrName>
                                        </p:attrNameLst>
                                      </p:cBhvr>
                                      <p:to>
                                        <p:strVal val="visible"/>
                                      </p:to>
                                    </p:set>
                                    <p:anim calcmode="lin" valueType="num">
                                      <p:cBhvr>
                                        <p:cTn id="21" dur="500" fill="hold"/>
                                        <p:tgtEl>
                                          <p:spTgt spid="181259"/>
                                        </p:tgtEl>
                                        <p:attrNameLst>
                                          <p:attrName>ppt_w</p:attrName>
                                        </p:attrNameLst>
                                      </p:cBhvr>
                                      <p:tavLst>
                                        <p:tav tm="0">
                                          <p:val>
                                            <p:fltVal val="0"/>
                                          </p:val>
                                        </p:tav>
                                        <p:tav tm="100000">
                                          <p:val>
                                            <p:strVal val="#ppt_w"/>
                                          </p:val>
                                        </p:tav>
                                      </p:tavLst>
                                    </p:anim>
                                    <p:anim calcmode="lin" valueType="num">
                                      <p:cBhvr>
                                        <p:cTn id="22" dur="500" fill="hold"/>
                                        <p:tgtEl>
                                          <p:spTgt spid="18125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81261"/>
                                        </p:tgtEl>
                                        <p:attrNameLst>
                                          <p:attrName>style.visibility</p:attrName>
                                        </p:attrNameLst>
                                      </p:cBhvr>
                                      <p:to>
                                        <p:strVal val="visible"/>
                                      </p:to>
                                    </p:set>
                                    <p:anim calcmode="lin" valueType="num">
                                      <p:cBhvr>
                                        <p:cTn id="26" dur="500" fill="hold"/>
                                        <p:tgtEl>
                                          <p:spTgt spid="181261"/>
                                        </p:tgtEl>
                                        <p:attrNameLst>
                                          <p:attrName>ppt_w</p:attrName>
                                        </p:attrNameLst>
                                      </p:cBhvr>
                                      <p:tavLst>
                                        <p:tav tm="0">
                                          <p:val>
                                            <p:fltVal val="0"/>
                                          </p:val>
                                        </p:tav>
                                        <p:tav tm="100000">
                                          <p:val>
                                            <p:strVal val="#ppt_w"/>
                                          </p:val>
                                        </p:tav>
                                      </p:tavLst>
                                    </p:anim>
                                    <p:anim calcmode="lin" valueType="num">
                                      <p:cBhvr>
                                        <p:cTn id="27" dur="500" fill="hold"/>
                                        <p:tgtEl>
                                          <p:spTgt spid="18126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181258"/>
                                        </p:tgtEl>
                                        <p:attrNameLst>
                                          <p:attrName>style.visibility</p:attrName>
                                        </p:attrNameLst>
                                      </p:cBhvr>
                                      <p:to>
                                        <p:strVal val="visible"/>
                                      </p:to>
                                    </p:set>
                                    <p:anim calcmode="lin" valueType="num">
                                      <p:cBhvr>
                                        <p:cTn id="31" dur="500" fill="hold"/>
                                        <p:tgtEl>
                                          <p:spTgt spid="181258"/>
                                        </p:tgtEl>
                                        <p:attrNameLst>
                                          <p:attrName>ppt_w</p:attrName>
                                        </p:attrNameLst>
                                      </p:cBhvr>
                                      <p:tavLst>
                                        <p:tav tm="0">
                                          <p:val>
                                            <p:fltVal val="0"/>
                                          </p:val>
                                        </p:tav>
                                        <p:tav tm="100000">
                                          <p:val>
                                            <p:strVal val="#ppt_w"/>
                                          </p:val>
                                        </p:tav>
                                      </p:tavLst>
                                    </p:anim>
                                    <p:anim calcmode="lin" valueType="num">
                                      <p:cBhvr>
                                        <p:cTn id="32" dur="500" fill="hold"/>
                                        <p:tgtEl>
                                          <p:spTgt spid="18125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10" fill="hold" nodeType="afterEffect">
                                  <p:stCondLst>
                                    <p:cond delay="0"/>
                                  </p:stCondLst>
                                  <p:childTnLst>
                                    <p:set>
                                      <p:cBhvr>
                                        <p:cTn id="35" dur="1" fill="hold">
                                          <p:stCondLst>
                                            <p:cond delay="0"/>
                                          </p:stCondLst>
                                        </p:cTn>
                                        <p:tgtEl>
                                          <p:spTgt spid="181257"/>
                                        </p:tgtEl>
                                        <p:attrNameLst>
                                          <p:attrName>style.visibility</p:attrName>
                                        </p:attrNameLst>
                                      </p:cBhvr>
                                      <p:to>
                                        <p:strVal val="visible"/>
                                      </p:to>
                                    </p:set>
                                    <p:anim calcmode="lin" valueType="num">
                                      <p:cBhvr>
                                        <p:cTn id="36" dur="500" fill="hold"/>
                                        <p:tgtEl>
                                          <p:spTgt spid="181257"/>
                                        </p:tgtEl>
                                        <p:attrNameLst>
                                          <p:attrName>ppt_w</p:attrName>
                                        </p:attrNameLst>
                                      </p:cBhvr>
                                      <p:tavLst>
                                        <p:tav tm="0">
                                          <p:val>
                                            <p:fltVal val="0"/>
                                          </p:val>
                                        </p:tav>
                                        <p:tav tm="100000">
                                          <p:val>
                                            <p:strVal val="#ppt_w"/>
                                          </p:val>
                                        </p:tav>
                                      </p:tavLst>
                                    </p:anim>
                                    <p:anim calcmode="lin" valueType="num">
                                      <p:cBhvr>
                                        <p:cTn id="37" dur="500" fill="hold"/>
                                        <p:tgtEl>
                                          <p:spTgt spid="18125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81255"/>
                                        </p:tgtEl>
                                        <p:attrNameLst>
                                          <p:attrName>style.visibility</p:attrName>
                                        </p:attrNameLst>
                                      </p:cBhvr>
                                      <p:to>
                                        <p:strVal val="visible"/>
                                      </p:to>
                                    </p:set>
                                    <p:anim calcmode="lin" valueType="num">
                                      <p:cBhvr>
                                        <p:cTn id="41" dur="500" fill="hold"/>
                                        <p:tgtEl>
                                          <p:spTgt spid="181255"/>
                                        </p:tgtEl>
                                        <p:attrNameLst>
                                          <p:attrName>ppt_w</p:attrName>
                                        </p:attrNameLst>
                                      </p:cBhvr>
                                      <p:tavLst>
                                        <p:tav tm="0">
                                          <p:val>
                                            <p:fltVal val="0"/>
                                          </p:val>
                                        </p:tav>
                                        <p:tav tm="100000">
                                          <p:val>
                                            <p:strVal val="#ppt_w"/>
                                          </p:val>
                                        </p:tav>
                                      </p:tavLst>
                                    </p:anim>
                                    <p:anim calcmode="lin" valueType="num">
                                      <p:cBhvr>
                                        <p:cTn id="42" dur="500" fill="hold"/>
                                        <p:tgtEl>
                                          <p:spTgt spid="18125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1263"/>
                                        </p:tgtEl>
                                        <p:attrNameLst>
                                          <p:attrName>style.visibility</p:attrName>
                                        </p:attrNameLst>
                                      </p:cBhvr>
                                      <p:to>
                                        <p:strVal val="visible"/>
                                      </p:to>
                                    </p:set>
                                    <p:animEffect transition="in" filter="box(out)">
                                      <p:cBhvr>
                                        <p:cTn id="47" dur="500"/>
                                        <p:tgtEl>
                                          <p:spTgt spid="181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81264"/>
                                        </p:tgtEl>
                                        <p:attrNameLst>
                                          <p:attrName>style.visibility</p:attrName>
                                        </p:attrNameLst>
                                      </p:cBhvr>
                                      <p:to>
                                        <p:strVal val="visible"/>
                                      </p:to>
                                    </p:set>
                                    <p:animEffect transition="in" filter="box(out)">
                                      <p:cBhvr>
                                        <p:cTn id="52" dur="500"/>
                                        <p:tgtEl>
                                          <p:spTgt spid="1812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81265"/>
                                        </p:tgtEl>
                                        <p:attrNameLst>
                                          <p:attrName>style.visibility</p:attrName>
                                        </p:attrNameLst>
                                      </p:cBhvr>
                                      <p:to>
                                        <p:strVal val="visible"/>
                                      </p:to>
                                    </p:set>
                                    <p:animEffect transition="in" filter="box(out)">
                                      <p:cBhvr>
                                        <p:cTn id="57"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3" grpId="0" animBg="1" autoUpdateAnimBg="0"/>
      <p:bldP spid="181264" grpId="0" animBg="1" autoUpdateAnimBg="0"/>
      <p:bldP spid="18126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Foliennummernplatzhalter 2">
            <a:extLst>
              <a:ext uri="{FF2B5EF4-FFF2-40B4-BE49-F238E27FC236}">
                <a16:creationId xmlns:a16="http://schemas.microsoft.com/office/drawing/2014/main" id="{4BF3D35F-192C-2140-92DC-A314F88A8967}"/>
              </a:ext>
            </a:extLst>
          </p:cNvPr>
          <p:cNvSpPr>
            <a:spLocks noGrp="1"/>
          </p:cNvSpPr>
          <p:nvPr>
            <p:ph type="sldNum" sz="quarter" idx="10"/>
          </p:nvPr>
        </p:nvSpPr>
        <p:spPr/>
        <p:txBody>
          <a:bodyPr/>
          <a:lstStyle/>
          <a:p>
            <a:fld id="{561A9F99-A2EC-2249-8A61-7E0C8A26F1FF}" type="slidenum">
              <a:rPr lang="en-US" altLang="de-DE"/>
              <a:pPr/>
              <a:t>3</a:t>
            </a:fld>
            <a:endParaRPr lang="en-US" altLang="de-DE" b="0"/>
          </a:p>
        </p:txBody>
      </p:sp>
      <p:graphicFrame>
        <p:nvGraphicFramePr>
          <p:cNvPr id="9" name="Object 4">
            <a:extLst>
              <a:ext uri="{FF2B5EF4-FFF2-40B4-BE49-F238E27FC236}">
                <a16:creationId xmlns:a16="http://schemas.microsoft.com/office/drawing/2014/main" id="{B183E294-1ED7-6546-AF50-06970989CD1A}"/>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91502"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490" name="Text Box 2">
            <a:extLst>
              <a:ext uri="{FF2B5EF4-FFF2-40B4-BE49-F238E27FC236}">
                <a16:creationId xmlns:a16="http://schemas.microsoft.com/office/drawing/2014/main" id="{25984013-647D-D54B-8B27-BE37771E86B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91491" name="Rectangle 3">
            <a:extLst>
              <a:ext uri="{FF2B5EF4-FFF2-40B4-BE49-F238E27FC236}">
                <a16:creationId xmlns:a16="http://schemas.microsoft.com/office/drawing/2014/main" id="{21E758E2-1006-2146-B98A-BD00563F58BE}"/>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91492" name="Object 4">
            <a:extLst>
              <a:ext uri="{FF2B5EF4-FFF2-40B4-BE49-F238E27FC236}">
                <a16:creationId xmlns:a16="http://schemas.microsoft.com/office/drawing/2014/main" id="{124A7DFD-EEC4-3242-AED5-8FAF54BE9B2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91503" name="Clip" r:id="rId6" imgW="1092200" imgH="1066800" progId="MS_ClipArt_Gallery.2">
                  <p:embed/>
                </p:oleObj>
              </mc:Choice>
              <mc:Fallback>
                <p:oleObj name="Clip" r:id="rId6" imgW="1092200" imgH="1066800" progId="MS_ClipArt_Gallery.2">
                  <p:embed/>
                  <p:pic>
                    <p:nvPicPr>
                      <p:cNvPr id="0" name="Object 4"/>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3" name="Rectangle 5">
            <a:extLst>
              <a:ext uri="{FF2B5EF4-FFF2-40B4-BE49-F238E27FC236}">
                <a16:creationId xmlns:a16="http://schemas.microsoft.com/office/drawing/2014/main" id="{283F24FD-211B-AC48-8627-5B403E7B49B3}"/>
              </a:ext>
            </a:extLst>
          </p:cNvPr>
          <p:cNvSpPr>
            <a:spLocks noChangeArrowheads="1"/>
          </p:cNvSpPr>
          <p:nvPr/>
        </p:nvSpPr>
        <p:spPr bwMode="auto">
          <a:xfrm>
            <a:off x="2286000" y="1447800"/>
            <a:ext cx="6657975" cy="792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r>
              <a:rPr lang="de-DE" altLang="de-DE" sz="3000" b="1">
                <a:latin typeface="Arial" panose="020B0604020202020204" pitchFamily="34" charset="0"/>
              </a:rPr>
              <a:t>Anwalt der Korporation</a:t>
            </a:r>
          </a:p>
        </p:txBody>
      </p:sp>
      <p:sp>
        <p:nvSpPr>
          <p:cNvPr id="191494" name="Rectangle 6">
            <a:extLst>
              <a:ext uri="{FF2B5EF4-FFF2-40B4-BE49-F238E27FC236}">
                <a16:creationId xmlns:a16="http://schemas.microsoft.com/office/drawing/2014/main" id="{863ECF4B-8307-C04E-878C-628CC380785A}"/>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Universitätsrat</a:t>
            </a:r>
          </a:p>
        </p:txBody>
      </p:sp>
      <p:sp>
        <p:nvSpPr>
          <p:cNvPr id="191495" name="Rectangle 7">
            <a:extLst>
              <a:ext uri="{FF2B5EF4-FFF2-40B4-BE49-F238E27FC236}">
                <a16:creationId xmlns:a16="http://schemas.microsoft.com/office/drawing/2014/main" id="{4B4E2394-58D8-AD47-85FE-582DBF86089F}"/>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Rektorat</a:t>
            </a:r>
          </a:p>
        </p:txBody>
      </p:sp>
      <p:sp>
        <p:nvSpPr>
          <p:cNvPr id="191501" name="Rectangle 13">
            <a:extLst>
              <a:ext uri="{FF2B5EF4-FFF2-40B4-BE49-F238E27FC236}">
                <a16:creationId xmlns:a16="http://schemas.microsoft.com/office/drawing/2014/main" id="{F7EC178A-68D8-3848-8D00-9A59AF1D87F7}"/>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Dekanat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1493"/>
                                        </p:tgtEl>
                                        <p:attrNameLst>
                                          <p:attrName>style.visibility</p:attrName>
                                        </p:attrNameLst>
                                      </p:cBhvr>
                                      <p:to>
                                        <p:strVal val="visible"/>
                                      </p:to>
                                    </p:set>
                                    <p:animEffect transition="in" filter="box(out)">
                                      <p:cBhvr>
                                        <p:cTn id="7" dur="500"/>
                                        <p:tgtEl>
                                          <p:spTgt spid="191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1494"/>
                                        </p:tgtEl>
                                        <p:attrNameLst>
                                          <p:attrName>style.visibility</p:attrName>
                                        </p:attrNameLst>
                                      </p:cBhvr>
                                      <p:to>
                                        <p:strVal val="visible"/>
                                      </p:to>
                                    </p:set>
                                    <p:animEffect transition="in" filter="box(out)">
                                      <p:cBhvr>
                                        <p:cTn id="12" dur="500"/>
                                        <p:tgtEl>
                                          <p:spTgt spid="191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1495"/>
                                        </p:tgtEl>
                                        <p:attrNameLst>
                                          <p:attrName>style.visibility</p:attrName>
                                        </p:attrNameLst>
                                      </p:cBhvr>
                                      <p:to>
                                        <p:strVal val="visible"/>
                                      </p:to>
                                    </p:set>
                                    <p:animEffect transition="in" filter="box(out)">
                                      <p:cBhvr>
                                        <p:cTn id="17" dur="500"/>
                                        <p:tgtEl>
                                          <p:spTgt spid="1914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1501"/>
                                        </p:tgtEl>
                                        <p:attrNameLst>
                                          <p:attrName>style.visibility</p:attrName>
                                        </p:attrNameLst>
                                      </p:cBhvr>
                                      <p:to>
                                        <p:strVal val="visible"/>
                                      </p:to>
                                    </p:set>
                                    <p:animEffect transition="in" filter="box(out)">
                                      <p:cBhvr>
                                        <p:cTn id="22" dur="500"/>
                                        <p:tgtEl>
                                          <p:spTgt spid="191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animBg="1" autoUpdateAnimBg="0"/>
      <p:bldP spid="191494" grpId="0" animBg="1" autoUpdateAnimBg="0"/>
      <p:bldP spid="191495" grpId="0" animBg="1" autoUpdateAnimBg="0"/>
      <p:bldP spid="19150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74AD143B-9680-AE46-A7F8-EFFC87EC06BD}"/>
              </a:ext>
            </a:extLst>
          </p:cNvPr>
          <p:cNvSpPr>
            <a:spLocks noGrp="1"/>
          </p:cNvSpPr>
          <p:nvPr>
            <p:ph type="sldNum" sz="quarter" idx="10"/>
          </p:nvPr>
        </p:nvSpPr>
        <p:spPr/>
        <p:txBody>
          <a:bodyPr/>
          <a:lstStyle/>
          <a:p>
            <a:fld id="{75BF00EB-E7FC-2D41-BAA9-0B3F85498B62}" type="slidenum">
              <a:rPr lang="en-US" altLang="de-DE"/>
              <a:pPr/>
              <a:t>4</a:t>
            </a:fld>
            <a:endParaRPr lang="en-US" altLang="de-DE" b="0"/>
          </a:p>
        </p:txBody>
      </p:sp>
      <p:graphicFrame>
        <p:nvGraphicFramePr>
          <p:cNvPr id="8" name="Object 4">
            <a:extLst>
              <a:ext uri="{FF2B5EF4-FFF2-40B4-BE49-F238E27FC236}">
                <a16:creationId xmlns:a16="http://schemas.microsoft.com/office/drawing/2014/main" id="{2B610361-BD5D-9F40-AC27-607379540C5D}"/>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38251"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43" name="Text Box 1027">
            <a:extLst>
              <a:ext uri="{FF2B5EF4-FFF2-40B4-BE49-F238E27FC236}">
                <a16:creationId xmlns:a16="http://schemas.microsoft.com/office/drawing/2014/main" id="{0DDDA160-B25C-D94D-9BC7-AFA12529ADD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38246" name="Rectangle 1030">
            <a:extLst>
              <a:ext uri="{FF2B5EF4-FFF2-40B4-BE49-F238E27FC236}">
                <a16:creationId xmlns:a16="http://schemas.microsoft.com/office/drawing/2014/main" id="{BE074291-7D29-5444-B5F7-F78B09B7B09C}"/>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38247" name="Object 1031">
            <a:extLst>
              <a:ext uri="{FF2B5EF4-FFF2-40B4-BE49-F238E27FC236}">
                <a16:creationId xmlns:a16="http://schemas.microsoft.com/office/drawing/2014/main" id="{3AFD54DB-571C-074F-A220-D3ADC6A7F59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8252" name="Clip" r:id="rId6" imgW="1092200" imgH="1066800" progId="MS_ClipArt_Gallery.2">
                  <p:embed/>
                </p:oleObj>
              </mc:Choice>
              <mc:Fallback>
                <p:oleObj name="Clip" r:id="rId6" imgW="1092200" imgH="1066800" progId="MS_ClipArt_Gallery.2">
                  <p:embed/>
                  <p:pic>
                    <p:nvPicPr>
                      <p:cNvPr id="0" name="Object 103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8" name="Rectangle 1032">
            <a:extLst>
              <a:ext uri="{FF2B5EF4-FFF2-40B4-BE49-F238E27FC236}">
                <a16:creationId xmlns:a16="http://schemas.microsoft.com/office/drawing/2014/main" id="{7DF52FF4-6F1F-6F41-B5B4-7548500E9366}"/>
              </a:ext>
            </a:extLst>
          </p:cNvPr>
          <p:cNvSpPr>
            <a:spLocks noChangeArrowheads="1"/>
          </p:cNvSpPr>
          <p:nvPr/>
        </p:nvSpPr>
        <p:spPr bwMode="auto">
          <a:xfrm>
            <a:off x="2178050" y="2322513"/>
            <a:ext cx="6781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 um Forschungsgelder</a:t>
            </a:r>
          </a:p>
        </p:txBody>
      </p:sp>
      <p:sp>
        <p:nvSpPr>
          <p:cNvPr id="138249" name="Rectangle 1033">
            <a:extLst>
              <a:ext uri="{FF2B5EF4-FFF2-40B4-BE49-F238E27FC236}">
                <a16:creationId xmlns:a16="http://schemas.microsoft.com/office/drawing/2014/main" id="{ECC925C0-D92C-374D-BF37-1EAD8FCB1991}"/>
              </a:ext>
            </a:extLst>
          </p:cNvPr>
          <p:cNvSpPr>
            <a:spLocks noChangeArrowheads="1"/>
          </p:cNvSpPr>
          <p:nvPr/>
        </p:nvSpPr>
        <p:spPr bwMode="auto">
          <a:xfrm>
            <a:off x="2178050" y="34575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 um Wissenschaftler</a:t>
            </a:r>
          </a:p>
        </p:txBody>
      </p:sp>
      <p:sp>
        <p:nvSpPr>
          <p:cNvPr id="138250" name="Rectangle 1034">
            <a:extLst>
              <a:ext uri="{FF2B5EF4-FFF2-40B4-BE49-F238E27FC236}">
                <a16:creationId xmlns:a16="http://schemas.microsoft.com/office/drawing/2014/main" id="{2775C3EA-B0D9-9E44-B84C-1585E566242B}"/>
              </a:ext>
            </a:extLst>
          </p:cNvPr>
          <p:cNvSpPr>
            <a:spLocks noChangeArrowheads="1"/>
          </p:cNvSpPr>
          <p:nvPr/>
        </p:nvSpPr>
        <p:spPr bwMode="auto">
          <a:xfrm>
            <a:off x="2178050" y="459422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 um Studierende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p:cTn id="7" dur="500" fill="hold"/>
                                        <p:tgtEl>
                                          <p:spTgt spid="138247"/>
                                        </p:tgtEl>
                                        <p:attrNameLst>
                                          <p:attrName>ppt_w</p:attrName>
                                        </p:attrNameLst>
                                      </p:cBhvr>
                                      <p:tavLst>
                                        <p:tav tm="0">
                                          <p:val>
                                            <p:fltVal val="0"/>
                                          </p:val>
                                        </p:tav>
                                        <p:tav tm="100000">
                                          <p:val>
                                            <p:strVal val="#ppt_w"/>
                                          </p:val>
                                        </p:tav>
                                      </p:tavLst>
                                    </p:anim>
                                    <p:anim calcmode="lin" valueType="num">
                                      <p:cBhvr>
                                        <p:cTn id="8" dur="500" fill="hold"/>
                                        <p:tgtEl>
                                          <p:spTgt spid="1382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8248"/>
                                        </p:tgtEl>
                                        <p:attrNameLst>
                                          <p:attrName>style.visibility</p:attrName>
                                        </p:attrNameLst>
                                      </p:cBhvr>
                                      <p:to>
                                        <p:strVal val="visible"/>
                                      </p:to>
                                    </p:set>
                                    <p:animEffect transition="in" filter="box(out)">
                                      <p:cBhvr>
                                        <p:cTn id="13" dur="500"/>
                                        <p:tgtEl>
                                          <p:spTgt spid="1382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8249"/>
                                        </p:tgtEl>
                                        <p:attrNameLst>
                                          <p:attrName>style.visibility</p:attrName>
                                        </p:attrNameLst>
                                      </p:cBhvr>
                                      <p:to>
                                        <p:strVal val="visible"/>
                                      </p:to>
                                    </p:set>
                                    <p:animEffect transition="in" filter="box(out)">
                                      <p:cBhvr>
                                        <p:cTn id="18" dur="500"/>
                                        <p:tgtEl>
                                          <p:spTgt spid="1382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38250"/>
                                        </p:tgtEl>
                                        <p:attrNameLst>
                                          <p:attrName>style.visibility</p:attrName>
                                        </p:attrNameLst>
                                      </p:cBhvr>
                                      <p:to>
                                        <p:strVal val="visible"/>
                                      </p:to>
                                    </p:set>
                                    <p:animEffect transition="in" filter="box(out)">
                                      <p:cBhvr>
                                        <p:cTn id="23"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animBg="1" autoUpdateAnimBg="0"/>
      <p:bldP spid="138249" grpId="0" animBg="1" autoUpdateAnimBg="0"/>
      <p:bldP spid="13825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8C318D71-A602-B847-8B5A-46C8AF38B365}"/>
              </a:ext>
            </a:extLst>
          </p:cNvPr>
          <p:cNvSpPr>
            <a:spLocks noGrp="1"/>
          </p:cNvSpPr>
          <p:nvPr>
            <p:ph type="sldNum" sz="quarter" idx="10"/>
          </p:nvPr>
        </p:nvSpPr>
        <p:spPr/>
        <p:txBody>
          <a:bodyPr/>
          <a:lstStyle/>
          <a:p>
            <a:fld id="{D42D49FC-B4AB-4249-A655-B96781061136}" type="slidenum">
              <a:rPr lang="en-US" altLang="de-DE"/>
              <a:pPr/>
              <a:t>5</a:t>
            </a:fld>
            <a:endParaRPr lang="en-US" altLang="de-DE" b="0"/>
          </a:p>
        </p:txBody>
      </p:sp>
      <p:graphicFrame>
        <p:nvGraphicFramePr>
          <p:cNvPr id="7" name="Object 4">
            <a:extLst>
              <a:ext uri="{FF2B5EF4-FFF2-40B4-BE49-F238E27FC236}">
                <a16:creationId xmlns:a16="http://schemas.microsoft.com/office/drawing/2014/main" id="{F93A3F48-95D4-A243-917F-80ECAD5EC91A}"/>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42346"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339" name="Text Box 2051">
            <a:extLst>
              <a:ext uri="{FF2B5EF4-FFF2-40B4-BE49-F238E27FC236}">
                <a16:creationId xmlns:a16="http://schemas.microsoft.com/office/drawing/2014/main" id="{521D912C-DFCA-204B-8096-7C571A4D658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42342" name="Rectangle 2054">
            <a:extLst>
              <a:ext uri="{FF2B5EF4-FFF2-40B4-BE49-F238E27FC236}">
                <a16:creationId xmlns:a16="http://schemas.microsoft.com/office/drawing/2014/main" id="{53EBE292-E96D-B64B-99AF-3C1FC9E9ED27}"/>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2343" name="Object 2055">
            <a:extLst>
              <a:ext uri="{FF2B5EF4-FFF2-40B4-BE49-F238E27FC236}">
                <a16:creationId xmlns:a16="http://schemas.microsoft.com/office/drawing/2014/main" id="{3617B54B-1805-1E4F-B817-5CABC1D4F04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2347" name="Clip" r:id="rId6" imgW="1092200" imgH="1066800" progId="MS_ClipArt_Gallery.2">
                  <p:embed/>
                </p:oleObj>
              </mc:Choice>
              <mc:Fallback>
                <p:oleObj name="Clip" r:id="rId6" imgW="1092200" imgH="1066800" progId="MS_ClipArt_Gallery.2">
                  <p:embed/>
                  <p:pic>
                    <p:nvPicPr>
                      <p:cNvPr id="0" name="Object 2055"/>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4" name="Rectangle 2056">
            <a:extLst>
              <a:ext uri="{FF2B5EF4-FFF2-40B4-BE49-F238E27FC236}">
                <a16:creationId xmlns:a16="http://schemas.microsoft.com/office/drawing/2014/main" id="{F6748E95-DBA9-6341-BC4A-2B949B29E3ED}"/>
              </a:ext>
            </a:extLst>
          </p:cNvPr>
          <p:cNvSpPr>
            <a:spLocks noChangeArrowheads="1"/>
          </p:cNvSpPr>
          <p:nvPr/>
        </p:nvSpPr>
        <p:spPr bwMode="auto">
          <a:xfrm>
            <a:off x="2159000" y="2540000"/>
            <a:ext cx="6781800" cy="31623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t>„We are looking for a diverse group of </a:t>
            </a:r>
          </a:p>
          <a:p>
            <a:pPr algn="l"/>
            <a:r>
              <a:rPr lang="de-DE" altLang="de-DE" sz="2800" b="1"/>
              <a:t>intellectually curious students </a:t>
            </a:r>
          </a:p>
          <a:p>
            <a:pPr algn="l"/>
            <a:r>
              <a:rPr lang="de-DE" altLang="de-DE" sz="2800" b="1"/>
              <a:t>who will pursue our academic program </a:t>
            </a:r>
          </a:p>
          <a:p>
            <a:pPr algn="l"/>
            <a:r>
              <a:rPr lang="de-DE" altLang="de-DE" sz="2800" b="1"/>
              <a:t>with vigor and still have the time and </a:t>
            </a:r>
          </a:p>
          <a:p>
            <a:pPr algn="l"/>
            <a:r>
              <a:rPr lang="de-DE" altLang="de-DE" sz="2800" b="1"/>
              <a:t>interest to contribute actively to </a:t>
            </a:r>
          </a:p>
          <a:p>
            <a:pPr algn="l"/>
            <a:r>
              <a:rPr lang="de-DE" altLang="de-DE" sz="2800" b="1"/>
              <a:t>Stanford's residential community.</a:t>
            </a:r>
            <a:r>
              <a:rPr lang="de-DE" altLang="de-DE" sz="2800"/>
              <a:t>“</a:t>
            </a:r>
          </a:p>
          <a:p>
            <a:pPr algn="l"/>
            <a:r>
              <a:rPr lang="de-DE" altLang="de-DE" sz="2800"/>
              <a:t>                                             www.stanford.edu</a:t>
            </a:r>
            <a:endParaRPr lang="de-DE" altLang="de-DE" sz="3000" b="1">
              <a:latin typeface="Arial" panose="020B0604020202020204" pitchFamily="34" charset="0"/>
            </a:endParaRPr>
          </a:p>
        </p:txBody>
      </p:sp>
      <p:sp>
        <p:nvSpPr>
          <p:cNvPr id="142345" name="Rectangle 2057">
            <a:extLst>
              <a:ext uri="{FF2B5EF4-FFF2-40B4-BE49-F238E27FC236}">
                <a16:creationId xmlns:a16="http://schemas.microsoft.com/office/drawing/2014/main" id="{F14485D7-FB4A-1540-A3D1-FCB8E254B88C}"/>
              </a:ext>
            </a:extLst>
          </p:cNvPr>
          <p:cNvSpPr>
            <a:spLocks noChangeArrowheads="1"/>
          </p:cNvSpPr>
          <p:nvPr/>
        </p:nvSpPr>
        <p:spPr bwMode="auto">
          <a:xfrm>
            <a:off x="2286000" y="153035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Studierende</a:t>
            </a:r>
            <a:endParaRPr lang="de-DE" altLang="de-DE" sz="2800" b="1"/>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box(out)">
                                      <p:cBhvr>
                                        <p:cTn id="7" dur="500"/>
                                        <p:tgtEl>
                                          <p:spTgt spid="14234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iterate type="lt">
                                    <p:tmPct val="100000"/>
                                  </p:iterate>
                                  <p:childTnLst>
                                    <p:set>
                                      <p:cBhvr>
                                        <p:cTn id="10" dur="1" fill="hold">
                                          <p:stCondLst>
                                            <p:cond delay="0"/>
                                          </p:stCondLst>
                                        </p:cTn>
                                        <p:tgtEl>
                                          <p:spTgt spid="142344"/>
                                        </p:tgtEl>
                                        <p:attrNameLst>
                                          <p:attrName>style.visibility</p:attrName>
                                        </p:attrNameLst>
                                      </p:cBhvr>
                                      <p:to>
                                        <p:strVal val="visible"/>
                                      </p:to>
                                    </p:set>
                                    <p:animEffect transition="in" filter="box(out)">
                                      <p:cBhvr>
                                        <p:cTn id="11" dur="75"/>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autoUpdateAnimBg="0"/>
      <p:bldP spid="14234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Foliennummernplatzhalter 2">
            <a:extLst>
              <a:ext uri="{FF2B5EF4-FFF2-40B4-BE49-F238E27FC236}">
                <a16:creationId xmlns:a16="http://schemas.microsoft.com/office/drawing/2014/main" id="{0B29A857-559A-0245-9CFC-EA2ACED90697}"/>
              </a:ext>
            </a:extLst>
          </p:cNvPr>
          <p:cNvSpPr>
            <a:spLocks noGrp="1"/>
          </p:cNvSpPr>
          <p:nvPr>
            <p:ph type="sldNum" sz="quarter" idx="10"/>
          </p:nvPr>
        </p:nvSpPr>
        <p:spPr/>
        <p:txBody>
          <a:bodyPr/>
          <a:lstStyle/>
          <a:p>
            <a:fld id="{59BAC9CA-C92E-B94B-A560-50E2AADF7B58}" type="slidenum">
              <a:rPr lang="en-US" altLang="de-DE"/>
              <a:pPr/>
              <a:t>6</a:t>
            </a:fld>
            <a:endParaRPr lang="en-US" altLang="de-DE" b="0"/>
          </a:p>
        </p:txBody>
      </p:sp>
      <p:graphicFrame>
        <p:nvGraphicFramePr>
          <p:cNvPr id="6" name="Object 4">
            <a:extLst>
              <a:ext uri="{FF2B5EF4-FFF2-40B4-BE49-F238E27FC236}">
                <a16:creationId xmlns:a16="http://schemas.microsoft.com/office/drawing/2014/main" id="{4FCDFFD6-3CA7-B842-AFFB-A504B8B90364}"/>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44393"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7" name="Text Box 1027">
            <a:extLst>
              <a:ext uri="{FF2B5EF4-FFF2-40B4-BE49-F238E27FC236}">
                <a16:creationId xmlns:a16="http://schemas.microsoft.com/office/drawing/2014/main" id="{F2ED057E-C918-FF4B-8190-279F275C50A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44390" name="Rectangle 1030">
            <a:extLst>
              <a:ext uri="{FF2B5EF4-FFF2-40B4-BE49-F238E27FC236}">
                <a16:creationId xmlns:a16="http://schemas.microsoft.com/office/drawing/2014/main" id="{526386B9-9E55-A448-8C24-D3023FCACC1C}"/>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4391" name="Object 1031">
            <a:extLst>
              <a:ext uri="{FF2B5EF4-FFF2-40B4-BE49-F238E27FC236}">
                <a16:creationId xmlns:a16="http://schemas.microsoft.com/office/drawing/2014/main" id="{9B3F87AF-F5D7-CC42-B32F-403FE4AF06A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4394" name="Clip" r:id="rId6" imgW="1092200" imgH="1066800" progId="MS_ClipArt_Gallery.2">
                  <p:embed/>
                </p:oleObj>
              </mc:Choice>
              <mc:Fallback>
                <p:oleObj name="Clip" r:id="rId6" imgW="1092200" imgH="1066800" progId="MS_ClipArt_Gallery.2">
                  <p:embed/>
                  <p:pic>
                    <p:nvPicPr>
                      <p:cNvPr id="0" name="Object 103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392" name="Rectangle 1032">
            <a:extLst>
              <a:ext uri="{FF2B5EF4-FFF2-40B4-BE49-F238E27FC236}">
                <a16:creationId xmlns:a16="http://schemas.microsoft.com/office/drawing/2014/main" id="{5A3BA67F-7A71-0D42-9A73-6EB7F58382CF}"/>
              </a:ext>
            </a:extLst>
          </p:cNvPr>
          <p:cNvSpPr>
            <a:spLocks noChangeArrowheads="1"/>
          </p:cNvSpPr>
          <p:nvPr/>
        </p:nvSpPr>
        <p:spPr bwMode="auto">
          <a:xfrm>
            <a:off x="2159000" y="2336800"/>
            <a:ext cx="6781800" cy="38354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t>„Jeder Deutsche ... ist zu dem von ihm </a:t>
            </a:r>
          </a:p>
          <a:p>
            <a:pPr algn="l"/>
            <a:r>
              <a:rPr lang="de-DE" altLang="de-DE" sz="2800" b="1"/>
              <a:t>gewählten Hochschulstudium berechtigt, </a:t>
            </a:r>
          </a:p>
          <a:p>
            <a:pPr algn="l"/>
            <a:r>
              <a:rPr lang="de-DE" altLang="de-DE" sz="2800" b="1"/>
              <a:t>wenn er die für das Studium erforderliche </a:t>
            </a:r>
          </a:p>
          <a:p>
            <a:pPr algn="l"/>
            <a:r>
              <a:rPr lang="de-DE" altLang="de-DE" sz="2800" b="1"/>
              <a:t>Qualifikation nachweist. Der Nachweis ... </a:t>
            </a:r>
          </a:p>
          <a:p>
            <a:pPr algn="l"/>
            <a:r>
              <a:rPr lang="de-DE" altLang="de-DE" sz="2800" b="1"/>
              <a:t>wird für den Zugang zu einem Studium ... </a:t>
            </a:r>
          </a:p>
          <a:p>
            <a:pPr algn="l"/>
            <a:r>
              <a:rPr lang="de-DE" altLang="de-DE" sz="2800" b="1"/>
              <a:t>grundsätzlich durch den erfolgreichen </a:t>
            </a:r>
          </a:p>
          <a:p>
            <a:pPr algn="l"/>
            <a:r>
              <a:rPr lang="de-DE" altLang="de-DE" sz="2800" b="1"/>
              <a:t>Abschluss einer auf das Studium </a:t>
            </a:r>
          </a:p>
          <a:p>
            <a:pPr algn="l"/>
            <a:r>
              <a:rPr lang="de-DE" altLang="de-DE" sz="2800" b="1"/>
              <a:t>vorbereitenden Schulbildung erbracht.“</a:t>
            </a:r>
          </a:p>
          <a:p>
            <a:pPr algn="l"/>
            <a:r>
              <a:rPr lang="de-DE" altLang="de-DE" sz="2800" b="1"/>
              <a:t>                          </a:t>
            </a:r>
            <a:r>
              <a:rPr lang="de-DE" altLang="de-DE" sz="2800"/>
              <a:t>Hochschulrahmengesetz 1998</a:t>
            </a:r>
            <a:r>
              <a:rPr lang="de-DE" altLang="de-DE" sz="2800" b="1"/>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type="lt">
                                    <p:tmPct val="100000"/>
                                  </p:iterate>
                                  <p:childTnLst>
                                    <p:set>
                                      <p:cBhvr>
                                        <p:cTn id="6" dur="1" fill="hold">
                                          <p:stCondLst>
                                            <p:cond delay="0"/>
                                          </p:stCondLst>
                                        </p:cTn>
                                        <p:tgtEl>
                                          <p:spTgt spid="144392"/>
                                        </p:tgtEl>
                                        <p:attrNameLst>
                                          <p:attrName>style.visibility</p:attrName>
                                        </p:attrNameLst>
                                      </p:cBhvr>
                                      <p:to>
                                        <p:strVal val="visible"/>
                                      </p:to>
                                    </p:set>
                                    <p:animEffect transition="in" filter="box(out)">
                                      <p:cBhvr>
                                        <p:cTn id="7" dur="75"/>
                                        <p:tgtEl>
                                          <p:spTgt spid="14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Foliennummernplatzhalter 2">
            <a:extLst>
              <a:ext uri="{FF2B5EF4-FFF2-40B4-BE49-F238E27FC236}">
                <a16:creationId xmlns:a16="http://schemas.microsoft.com/office/drawing/2014/main" id="{EEA12E73-7F69-AC48-9450-012105503139}"/>
              </a:ext>
            </a:extLst>
          </p:cNvPr>
          <p:cNvSpPr>
            <a:spLocks noGrp="1"/>
          </p:cNvSpPr>
          <p:nvPr>
            <p:ph type="sldNum" sz="quarter" idx="10"/>
          </p:nvPr>
        </p:nvSpPr>
        <p:spPr/>
        <p:txBody>
          <a:bodyPr/>
          <a:lstStyle/>
          <a:p>
            <a:fld id="{537EFB68-672B-574B-A791-627895912132}" type="slidenum">
              <a:rPr lang="en-US" altLang="de-DE"/>
              <a:pPr/>
              <a:t>7</a:t>
            </a:fld>
            <a:endParaRPr lang="en-US" altLang="de-DE" b="0"/>
          </a:p>
        </p:txBody>
      </p:sp>
      <p:graphicFrame>
        <p:nvGraphicFramePr>
          <p:cNvPr id="10" name="Object 4">
            <a:extLst>
              <a:ext uri="{FF2B5EF4-FFF2-40B4-BE49-F238E27FC236}">
                <a16:creationId xmlns:a16="http://schemas.microsoft.com/office/drawing/2014/main" id="{A21EF052-09B6-4442-8231-32BDB1A703DF}"/>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46445"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34" name="Rectangle 2050">
            <a:extLst>
              <a:ext uri="{FF2B5EF4-FFF2-40B4-BE49-F238E27FC236}">
                <a16:creationId xmlns:a16="http://schemas.microsoft.com/office/drawing/2014/main" id="{BC942D67-52A4-214A-8C1D-D5B72D000803}"/>
              </a:ext>
            </a:extLst>
          </p:cNvPr>
          <p:cNvSpPr>
            <a:spLocks noChangeArrowheads="1"/>
          </p:cNvSpPr>
          <p:nvPr/>
        </p:nvSpPr>
        <p:spPr bwMode="auto">
          <a:xfrm>
            <a:off x="2209800" y="3937000"/>
            <a:ext cx="67818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Hochschulzugang ändern</a:t>
            </a:r>
          </a:p>
        </p:txBody>
      </p:sp>
      <p:sp>
        <p:nvSpPr>
          <p:cNvPr id="146436" name="Text Box 2052">
            <a:extLst>
              <a:ext uri="{FF2B5EF4-FFF2-40B4-BE49-F238E27FC236}">
                <a16:creationId xmlns:a16="http://schemas.microsoft.com/office/drawing/2014/main" id="{3E5B0191-343B-4946-B48B-B47C9B06AD0A}"/>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46439" name="Rectangle 2055">
            <a:extLst>
              <a:ext uri="{FF2B5EF4-FFF2-40B4-BE49-F238E27FC236}">
                <a16:creationId xmlns:a16="http://schemas.microsoft.com/office/drawing/2014/main" id="{104865F3-FCCF-C74E-A00A-5EB1189E045D}"/>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6440" name="Object 2056">
            <a:extLst>
              <a:ext uri="{FF2B5EF4-FFF2-40B4-BE49-F238E27FC236}">
                <a16:creationId xmlns:a16="http://schemas.microsoft.com/office/drawing/2014/main" id="{2ACAA1AC-21EF-044C-94E6-5552F9DA854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6446" name="Clip" r:id="rId6" imgW="1092200" imgH="1066800" progId="MS_ClipArt_Gallery.2">
                  <p:embed/>
                </p:oleObj>
              </mc:Choice>
              <mc:Fallback>
                <p:oleObj name="Clip" r:id="rId6" imgW="1092200" imgH="1066800" progId="MS_ClipArt_Gallery.2">
                  <p:embed/>
                  <p:pic>
                    <p:nvPicPr>
                      <p:cNvPr id="0" name="Object 2056"/>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1" name="Rectangle 2057">
            <a:extLst>
              <a:ext uri="{FF2B5EF4-FFF2-40B4-BE49-F238E27FC236}">
                <a16:creationId xmlns:a16="http://schemas.microsoft.com/office/drawing/2014/main" id="{6418465F-4835-C44E-B859-71A2E20EEB33}"/>
              </a:ext>
            </a:extLst>
          </p:cNvPr>
          <p:cNvSpPr>
            <a:spLocks noChangeArrowheads="1"/>
          </p:cNvSpPr>
          <p:nvPr/>
        </p:nvSpPr>
        <p:spPr bwMode="auto">
          <a:xfrm>
            <a:off x="2209800" y="144780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unter Gleichen gibt es keine Spitze</a:t>
            </a:r>
            <a:endParaRPr lang="de-DE" altLang="de-DE" sz="2800" b="1"/>
          </a:p>
        </p:txBody>
      </p:sp>
      <p:sp>
        <p:nvSpPr>
          <p:cNvPr id="146442" name="Rectangle 2058">
            <a:extLst>
              <a:ext uri="{FF2B5EF4-FFF2-40B4-BE49-F238E27FC236}">
                <a16:creationId xmlns:a16="http://schemas.microsoft.com/office/drawing/2014/main" id="{0A6F8B34-68C6-6B4E-9806-7D3DE06485F2}"/>
              </a:ext>
            </a:extLst>
          </p:cNvPr>
          <p:cNvSpPr>
            <a:spLocks noChangeArrowheads="1"/>
          </p:cNvSpPr>
          <p:nvPr/>
        </p:nvSpPr>
        <p:spPr bwMode="auto">
          <a:xfrm>
            <a:off x="2209800" y="2692400"/>
            <a:ext cx="67818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Ungleichheit zulassen</a:t>
            </a:r>
          </a:p>
        </p:txBody>
      </p:sp>
      <p:sp>
        <p:nvSpPr>
          <p:cNvPr id="146443" name="Rectangle 2059">
            <a:extLst>
              <a:ext uri="{FF2B5EF4-FFF2-40B4-BE49-F238E27FC236}">
                <a16:creationId xmlns:a16="http://schemas.microsoft.com/office/drawing/2014/main" id="{9FF38F0F-09F1-BD41-95BA-D5946722A666}"/>
              </a:ext>
            </a:extLst>
          </p:cNvPr>
          <p:cNvSpPr>
            <a:spLocks noChangeArrowheads="1"/>
          </p:cNvSpPr>
          <p:nvPr/>
        </p:nvSpPr>
        <p:spPr bwMode="auto">
          <a:xfrm>
            <a:off x="2209800" y="5181600"/>
            <a:ext cx="67818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KapVo abschaffen</a:t>
            </a:r>
          </a:p>
        </p:txBody>
      </p:sp>
      <p:sp>
        <p:nvSpPr>
          <p:cNvPr id="146444" name="Rectangle 2060">
            <a:extLst>
              <a:ext uri="{FF2B5EF4-FFF2-40B4-BE49-F238E27FC236}">
                <a16:creationId xmlns:a16="http://schemas.microsoft.com/office/drawing/2014/main" id="{0C608CA9-5E9C-1545-B990-EBB552F27516}"/>
              </a:ext>
            </a:extLst>
          </p:cNvPr>
          <p:cNvSpPr>
            <a:spLocks noChangeArrowheads="1"/>
          </p:cNvSpPr>
          <p:nvPr/>
        </p:nvSpPr>
        <p:spPr bwMode="auto">
          <a:xfrm>
            <a:off x="2057400" y="2514600"/>
            <a:ext cx="6934200" cy="3455988"/>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t>„Dem verfassungsrechtlichen Gebot der </a:t>
            </a:r>
          </a:p>
          <a:p>
            <a:pPr algn="l"/>
            <a:r>
              <a:rPr lang="de-DE" altLang="de-DE" sz="2800" b="1"/>
              <a:t>Chancengleichheit</a:t>
            </a:r>
            <a:r>
              <a:rPr lang="de-DE" altLang="de-DE" sz="3000" b="1">
                <a:latin typeface="Arial" panose="020B0604020202020204" pitchFamily="34" charset="0"/>
              </a:rPr>
              <a:t> </a:t>
            </a:r>
            <a:r>
              <a:rPr lang="de-DE" altLang="de-DE" sz="2800" b="1"/>
              <a:t>würde eine ... Regelung</a:t>
            </a:r>
          </a:p>
          <a:p>
            <a:pPr algn="l"/>
            <a:r>
              <a:rPr lang="de-DE" altLang="de-DE" sz="2800" b="1"/>
              <a:t>eher gerecht, die dem Studienbewerber die</a:t>
            </a:r>
          </a:p>
          <a:p>
            <a:pPr algn="l"/>
            <a:r>
              <a:rPr lang="de-DE" altLang="de-DE" sz="2800" b="1"/>
              <a:t>Chance einräumt, sich an einzelnen Hoch-</a:t>
            </a:r>
          </a:p>
          <a:p>
            <a:pPr algn="l"/>
            <a:r>
              <a:rPr lang="de-DE" altLang="de-DE" sz="2800" b="1"/>
              <a:t>schulen ... zu bewerben.</a:t>
            </a:r>
          </a:p>
          <a:p>
            <a:pPr algn="l"/>
            <a:r>
              <a:rPr lang="de-DE" altLang="de-DE" sz="2800" b="1"/>
              <a:t>... Auswahlverfahren können ... den Hoch-</a:t>
            </a:r>
          </a:p>
          <a:p>
            <a:pPr algn="l"/>
            <a:r>
              <a:rPr lang="de-DE" altLang="de-DE" sz="2800" b="1"/>
              <a:t>schulen übertragen werden.“</a:t>
            </a:r>
          </a:p>
          <a:p>
            <a:pPr algn="l"/>
            <a:r>
              <a:rPr lang="de-DE" altLang="de-DE" sz="2800" b="1"/>
              <a:t>                                       </a:t>
            </a:r>
            <a:r>
              <a:rPr lang="de-DE" altLang="de-DE" sz="2800"/>
              <a:t>Kay Hailbronner 1995</a:t>
            </a:r>
            <a:endParaRPr lang="de-DE" altLang="de-DE" sz="2800" b="1"/>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41"/>
                                        </p:tgtEl>
                                        <p:attrNameLst>
                                          <p:attrName>style.visibility</p:attrName>
                                        </p:attrNameLst>
                                      </p:cBhvr>
                                      <p:to>
                                        <p:strVal val="visible"/>
                                      </p:to>
                                    </p:set>
                                    <p:animEffect transition="in" filter="box(out)">
                                      <p:cBhvr>
                                        <p:cTn id="7" dur="500"/>
                                        <p:tgtEl>
                                          <p:spTgt spid="146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42"/>
                                        </p:tgtEl>
                                        <p:attrNameLst>
                                          <p:attrName>style.visibility</p:attrName>
                                        </p:attrNameLst>
                                      </p:cBhvr>
                                      <p:to>
                                        <p:strVal val="visible"/>
                                      </p:to>
                                    </p:set>
                                    <p:animEffect transition="in" filter="box(out)">
                                      <p:cBhvr>
                                        <p:cTn id="12" dur="500"/>
                                        <p:tgtEl>
                                          <p:spTgt spid="1464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34"/>
                                        </p:tgtEl>
                                        <p:attrNameLst>
                                          <p:attrName>style.visibility</p:attrName>
                                        </p:attrNameLst>
                                      </p:cBhvr>
                                      <p:to>
                                        <p:strVal val="visible"/>
                                      </p:to>
                                    </p:set>
                                    <p:animEffect transition="in" filter="box(out)">
                                      <p:cBhvr>
                                        <p:cTn id="17" dur="500"/>
                                        <p:tgtEl>
                                          <p:spTgt spid="1464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6443"/>
                                        </p:tgtEl>
                                        <p:attrNameLst>
                                          <p:attrName>style.visibility</p:attrName>
                                        </p:attrNameLst>
                                      </p:cBhvr>
                                      <p:to>
                                        <p:strVal val="visible"/>
                                      </p:to>
                                    </p:set>
                                    <p:animEffect transition="in" filter="box(out)">
                                      <p:cBhvr>
                                        <p:cTn id="22" dur="500"/>
                                        <p:tgtEl>
                                          <p:spTgt spid="1464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6444"/>
                                        </p:tgtEl>
                                        <p:attrNameLst>
                                          <p:attrName>style.visibility</p:attrName>
                                        </p:attrNameLst>
                                      </p:cBhvr>
                                      <p:to>
                                        <p:strVal val="visible"/>
                                      </p:to>
                                    </p:set>
                                    <p:animEffect transition="in" filter="box(out)">
                                      <p:cBhvr>
                                        <p:cTn id="27" dur="500"/>
                                        <p:tgtEl>
                                          <p:spTgt spid="14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autoUpdateAnimBg="0"/>
      <p:bldP spid="146441" grpId="0" animBg="1" autoUpdateAnimBg="0"/>
      <p:bldP spid="146442" grpId="0" animBg="1" autoUpdateAnimBg="0"/>
      <p:bldP spid="146443" grpId="0" animBg="1" autoUpdateAnimBg="0"/>
      <p:bldP spid="14644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Foliennummernplatzhalter 2">
            <a:extLst>
              <a:ext uri="{FF2B5EF4-FFF2-40B4-BE49-F238E27FC236}">
                <a16:creationId xmlns:a16="http://schemas.microsoft.com/office/drawing/2014/main" id="{F1B647A3-AA52-B340-9B5F-9FABEB046286}"/>
              </a:ext>
            </a:extLst>
          </p:cNvPr>
          <p:cNvSpPr>
            <a:spLocks noGrp="1"/>
          </p:cNvSpPr>
          <p:nvPr>
            <p:ph type="sldNum" sz="quarter" idx="10"/>
          </p:nvPr>
        </p:nvSpPr>
        <p:spPr/>
        <p:txBody>
          <a:bodyPr/>
          <a:lstStyle/>
          <a:p>
            <a:fld id="{B9D8D798-1883-DD4B-B389-D7F4E30B6DBB}" type="slidenum">
              <a:rPr lang="en-US" altLang="de-DE"/>
              <a:pPr/>
              <a:t>8</a:t>
            </a:fld>
            <a:endParaRPr lang="en-US" altLang="de-DE" b="0"/>
          </a:p>
        </p:txBody>
      </p:sp>
      <p:graphicFrame>
        <p:nvGraphicFramePr>
          <p:cNvPr id="15" name="Object 4">
            <a:extLst>
              <a:ext uri="{FF2B5EF4-FFF2-40B4-BE49-F238E27FC236}">
                <a16:creationId xmlns:a16="http://schemas.microsoft.com/office/drawing/2014/main" id="{D0627617-305E-1442-B248-4C6BAB541F7A}"/>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95603"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586" name="Text Box 2">
            <a:extLst>
              <a:ext uri="{FF2B5EF4-FFF2-40B4-BE49-F238E27FC236}">
                <a16:creationId xmlns:a16="http://schemas.microsoft.com/office/drawing/2014/main" id="{D85E5A5C-0C08-3B45-AE7E-DBCA6F356F1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95587" name="Rectangle 3">
            <a:extLst>
              <a:ext uri="{FF2B5EF4-FFF2-40B4-BE49-F238E27FC236}">
                <a16:creationId xmlns:a16="http://schemas.microsoft.com/office/drawing/2014/main" id="{44F7B9F0-8D00-6041-A643-B606D746CA8F}"/>
              </a:ext>
            </a:extLst>
          </p:cNvPr>
          <p:cNvSpPr>
            <a:spLocks noGrp="1" noChangeArrowheads="1"/>
          </p:cNvSpPr>
          <p:nvPr>
            <p:ph type="title"/>
          </p:nvPr>
        </p:nvSpPr>
        <p:spPr>
          <a:xfrm>
            <a:off x="228600" y="228600"/>
            <a:ext cx="8562975" cy="685800"/>
          </a:xfrm>
        </p:spPr>
        <p:txBody>
          <a:bodyPr/>
          <a:lstStyle/>
          <a:p>
            <a:endParaRPr lang="de-DE" altLang="de-DE"/>
          </a:p>
        </p:txBody>
      </p:sp>
      <p:pic>
        <p:nvPicPr>
          <p:cNvPr id="195588" name="Picture 4">
            <a:extLst>
              <a:ext uri="{FF2B5EF4-FFF2-40B4-BE49-F238E27FC236}">
                <a16:creationId xmlns:a16="http://schemas.microsoft.com/office/drawing/2014/main" id="{66B9552A-53C9-FA44-9A60-D07BBAC362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5589" name="Object 5">
            <a:extLst>
              <a:ext uri="{FF2B5EF4-FFF2-40B4-BE49-F238E27FC236}">
                <a16:creationId xmlns:a16="http://schemas.microsoft.com/office/drawing/2014/main" id="{64AE46DD-5F31-FC40-9559-32F3A2263E6B}"/>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95604" name="Clip" r:id="rId7" imgW="1092200" imgH="1066800" progId="MS_ClipArt_Gallery.2">
                  <p:embed/>
                </p:oleObj>
              </mc:Choice>
              <mc:Fallback>
                <p:oleObj name="Clip" r:id="rId7" imgW="1092200" imgH="1066800" progId="MS_ClipArt_Gallery.2">
                  <p:embed/>
                  <p:pic>
                    <p:nvPicPr>
                      <p:cNvPr id="0" name="Object 5"/>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0" name="Object 6">
            <a:extLst>
              <a:ext uri="{FF2B5EF4-FFF2-40B4-BE49-F238E27FC236}">
                <a16:creationId xmlns:a16="http://schemas.microsoft.com/office/drawing/2014/main" id="{5FAA10B4-36EA-7143-B7B4-386C9451ED56}"/>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95605" name="Clip" r:id="rId9" imgW="1092200" imgH="1066800" progId="MS_ClipArt_Gallery.2">
                  <p:embed/>
                </p:oleObj>
              </mc:Choice>
              <mc:Fallback>
                <p:oleObj name="Clip" r:id="rId9" imgW="1092200" imgH="1066800" progId="MS_ClipArt_Gallery.2">
                  <p:embed/>
                  <p:pic>
                    <p:nvPicPr>
                      <p:cNvPr id="0" name="Object 6"/>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1" name="Object 7">
            <a:extLst>
              <a:ext uri="{FF2B5EF4-FFF2-40B4-BE49-F238E27FC236}">
                <a16:creationId xmlns:a16="http://schemas.microsoft.com/office/drawing/2014/main" id="{65E80860-C4B4-9047-A1BA-B89442674A51}"/>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95606" name="Clip" r:id="rId11" imgW="1092200" imgH="1066800" progId="MS_ClipArt_Gallery.2">
                  <p:embed/>
                </p:oleObj>
              </mc:Choice>
              <mc:Fallback>
                <p:oleObj name="Clip" r:id="rId11" imgW="1092200" imgH="1066800" progId="MS_ClipArt_Gallery.2">
                  <p:embed/>
                  <p:pic>
                    <p:nvPicPr>
                      <p:cNvPr id="0" name="Object 7"/>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2" name="Object 8">
            <a:extLst>
              <a:ext uri="{FF2B5EF4-FFF2-40B4-BE49-F238E27FC236}">
                <a16:creationId xmlns:a16="http://schemas.microsoft.com/office/drawing/2014/main" id="{334CC2FE-AE53-F843-89A8-05C467AE6D6C}"/>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95607" name="Clip" r:id="rId13" imgW="1092200" imgH="1066800" progId="MS_ClipArt_Gallery.2">
                  <p:embed/>
                </p:oleObj>
              </mc:Choice>
              <mc:Fallback>
                <p:oleObj name="Clip" r:id="rId13" imgW="1092200" imgH="1066800" progId="MS_ClipArt_Gallery.2">
                  <p:embed/>
                  <p:pic>
                    <p:nvPicPr>
                      <p:cNvPr id="0" name="Object 8"/>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3" name="Object 9">
            <a:extLst>
              <a:ext uri="{FF2B5EF4-FFF2-40B4-BE49-F238E27FC236}">
                <a16:creationId xmlns:a16="http://schemas.microsoft.com/office/drawing/2014/main" id="{015B8C4F-83DA-E84A-A77C-B299AF42C021}"/>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95608" name="Clip" r:id="rId15" imgW="1092200" imgH="1066800" progId="MS_ClipArt_Gallery.2">
                  <p:embed/>
                </p:oleObj>
              </mc:Choice>
              <mc:Fallback>
                <p:oleObj name="Clip" r:id="rId15" imgW="1092200" imgH="1066800" progId="MS_ClipArt_Gallery.2">
                  <p:embed/>
                  <p:pic>
                    <p:nvPicPr>
                      <p:cNvPr id="0" name="Object 9"/>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4" name="Object 10">
            <a:extLst>
              <a:ext uri="{FF2B5EF4-FFF2-40B4-BE49-F238E27FC236}">
                <a16:creationId xmlns:a16="http://schemas.microsoft.com/office/drawing/2014/main" id="{EE345A12-6233-B14E-A8DD-F202F8D1A214}"/>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95609" name="Clip" r:id="rId17" imgW="1092200" imgH="1066800" progId="MS_ClipArt_Gallery.2">
                  <p:embed/>
                </p:oleObj>
              </mc:Choice>
              <mc:Fallback>
                <p:oleObj name="Clip" r:id="rId17" imgW="1092200" imgH="1066800" progId="MS_ClipArt_Gallery.2">
                  <p:embed/>
                  <p:pic>
                    <p:nvPicPr>
                      <p:cNvPr id="0" name="Object 10"/>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95" name="Object 11">
            <a:extLst>
              <a:ext uri="{FF2B5EF4-FFF2-40B4-BE49-F238E27FC236}">
                <a16:creationId xmlns:a16="http://schemas.microsoft.com/office/drawing/2014/main" id="{8A84DFCF-4537-B94D-8036-AAC4AE86002F}"/>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95610" name="Clip" r:id="rId19" imgW="1092200" imgH="1066800" progId="MS_ClipArt_Gallery.2">
                  <p:embed/>
                </p:oleObj>
              </mc:Choice>
              <mc:Fallback>
                <p:oleObj name="Clip" r:id="rId19" imgW="1092200" imgH="1066800" progId="MS_ClipArt_Gallery.2">
                  <p:embed/>
                  <p:pic>
                    <p:nvPicPr>
                      <p:cNvPr id="0" name="Object 11"/>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5600" name="AutoShape 16">
            <a:extLst>
              <a:ext uri="{FF2B5EF4-FFF2-40B4-BE49-F238E27FC236}">
                <a16:creationId xmlns:a16="http://schemas.microsoft.com/office/drawing/2014/main" id="{1AA9A949-B6ED-AF49-8082-203129A77B31}"/>
              </a:ext>
            </a:extLst>
          </p:cNvPr>
          <p:cNvCxnSpPr>
            <a:cxnSpLocks noChangeShapeType="1"/>
            <a:stCxn id="0" idx="1"/>
            <a:endCxn id="0" idx="0"/>
          </p:cNvCxnSpPr>
          <p:nvPr/>
        </p:nvCxnSpPr>
        <p:spPr bwMode="auto">
          <a:xfrm rot="10800000" flipV="1">
            <a:off x="3443288" y="1525588"/>
            <a:ext cx="2813050" cy="3281362"/>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601" name="AutoShape 17">
            <a:extLst>
              <a:ext uri="{FF2B5EF4-FFF2-40B4-BE49-F238E27FC236}">
                <a16:creationId xmlns:a16="http://schemas.microsoft.com/office/drawing/2014/main" id="{42E4C734-6C6E-4041-8BB5-E18145BD8283}"/>
              </a:ext>
            </a:extLst>
          </p:cNvPr>
          <p:cNvCxnSpPr>
            <a:cxnSpLocks noChangeShapeType="1"/>
            <a:stCxn id="0" idx="1"/>
            <a:endCxn id="0" idx="3"/>
          </p:cNvCxnSpPr>
          <p:nvPr/>
        </p:nvCxnSpPr>
        <p:spPr bwMode="auto">
          <a:xfrm rot="10800000" flipV="1">
            <a:off x="2949575" y="1525588"/>
            <a:ext cx="3306763" cy="38100"/>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602" name="AutoShape 18">
            <a:extLst>
              <a:ext uri="{FF2B5EF4-FFF2-40B4-BE49-F238E27FC236}">
                <a16:creationId xmlns:a16="http://schemas.microsoft.com/office/drawing/2014/main" id="{A67EB466-EF25-8C42-9732-B3E283563700}"/>
              </a:ext>
            </a:extLst>
          </p:cNvPr>
          <p:cNvCxnSpPr>
            <a:cxnSpLocks noChangeShapeType="1"/>
            <a:stCxn id="0" idx="1"/>
            <a:endCxn id="0" idx="3"/>
          </p:cNvCxnSpPr>
          <p:nvPr/>
        </p:nvCxnSpPr>
        <p:spPr bwMode="auto">
          <a:xfrm rot="10800000" flipV="1">
            <a:off x="2679700" y="1525588"/>
            <a:ext cx="3576638" cy="2176462"/>
          </a:xfrm>
          <a:prstGeom prst="curvedConnector3">
            <a:avLst>
              <a:gd name="adj1" fmla="val 69019"/>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195600"/>
                                        </p:tgtEl>
                                        <p:attrNameLst>
                                          <p:attrName>style.visibility</p:attrName>
                                        </p:attrNameLst>
                                      </p:cBhvr>
                                      <p:to>
                                        <p:strVal val="visible"/>
                                      </p:to>
                                    </p:set>
                                    <p:anim calcmode="lin" valueType="num">
                                      <p:cBhvr>
                                        <p:cTn id="7" dur="500" fill="hold"/>
                                        <p:tgtEl>
                                          <p:spTgt spid="195600"/>
                                        </p:tgtEl>
                                        <p:attrNameLst>
                                          <p:attrName>ppt_x</p:attrName>
                                        </p:attrNameLst>
                                      </p:cBhvr>
                                      <p:tavLst>
                                        <p:tav tm="0">
                                          <p:val>
                                            <p:strVal val="#ppt_x+#ppt_w/2"/>
                                          </p:val>
                                        </p:tav>
                                        <p:tav tm="100000">
                                          <p:val>
                                            <p:strVal val="#ppt_x"/>
                                          </p:val>
                                        </p:tav>
                                      </p:tavLst>
                                    </p:anim>
                                    <p:anim calcmode="lin" valueType="num">
                                      <p:cBhvr>
                                        <p:cTn id="8" dur="500" fill="hold"/>
                                        <p:tgtEl>
                                          <p:spTgt spid="195600"/>
                                        </p:tgtEl>
                                        <p:attrNameLst>
                                          <p:attrName>ppt_y</p:attrName>
                                        </p:attrNameLst>
                                      </p:cBhvr>
                                      <p:tavLst>
                                        <p:tav tm="0">
                                          <p:val>
                                            <p:strVal val="#ppt_y"/>
                                          </p:val>
                                        </p:tav>
                                        <p:tav tm="100000">
                                          <p:val>
                                            <p:strVal val="#ppt_y"/>
                                          </p:val>
                                        </p:tav>
                                      </p:tavLst>
                                    </p:anim>
                                    <p:anim calcmode="lin" valueType="num">
                                      <p:cBhvr>
                                        <p:cTn id="9" dur="500" fill="hold"/>
                                        <p:tgtEl>
                                          <p:spTgt spid="195600"/>
                                        </p:tgtEl>
                                        <p:attrNameLst>
                                          <p:attrName>ppt_w</p:attrName>
                                        </p:attrNameLst>
                                      </p:cBhvr>
                                      <p:tavLst>
                                        <p:tav tm="0">
                                          <p:val>
                                            <p:fltVal val="0"/>
                                          </p:val>
                                        </p:tav>
                                        <p:tav tm="100000">
                                          <p:val>
                                            <p:strVal val="#ppt_w"/>
                                          </p:val>
                                        </p:tav>
                                      </p:tavLst>
                                    </p:anim>
                                    <p:anim calcmode="lin" valueType="num">
                                      <p:cBhvr>
                                        <p:cTn id="10" dur="500" fill="hold"/>
                                        <p:tgtEl>
                                          <p:spTgt spid="19560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p:cTn id="14" dur="1" fill="hold">
                                          <p:stCondLst>
                                            <p:cond delay="0"/>
                                          </p:stCondLst>
                                        </p:cTn>
                                        <p:tgtEl>
                                          <p:spTgt spid="195601"/>
                                        </p:tgtEl>
                                        <p:attrNameLst>
                                          <p:attrName>style.visibility</p:attrName>
                                        </p:attrNameLst>
                                      </p:cBhvr>
                                      <p:to>
                                        <p:strVal val="visible"/>
                                      </p:to>
                                    </p:set>
                                    <p:anim calcmode="lin" valueType="num">
                                      <p:cBhvr>
                                        <p:cTn id="15" dur="500" fill="hold"/>
                                        <p:tgtEl>
                                          <p:spTgt spid="195601"/>
                                        </p:tgtEl>
                                        <p:attrNameLst>
                                          <p:attrName>ppt_x</p:attrName>
                                        </p:attrNameLst>
                                      </p:cBhvr>
                                      <p:tavLst>
                                        <p:tav tm="0">
                                          <p:val>
                                            <p:strVal val="#ppt_x+#ppt_w/2"/>
                                          </p:val>
                                        </p:tav>
                                        <p:tav tm="100000">
                                          <p:val>
                                            <p:strVal val="#ppt_x"/>
                                          </p:val>
                                        </p:tav>
                                      </p:tavLst>
                                    </p:anim>
                                    <p:anim calcmode="lin" valueType="num">
                                      <p:cBhvr>
                                        <p:cTn id="16" dur="500" fill="hold"/>
                                        <p:tgtEl>
                                          <p:spTgt spid="195601"/>
                                        </p:tgtEl>
                                        <p:attrNameLst>
                                          <p:attrName>ppt_y</p:attrName>
                                        </p:attrNameLst>
                                      </p:cBhvr>
                                      <p:tavLst>
                                        <p:tav tm="0">
                                          <p:val>
                                            <p:strVal val="#ppt_y"/>
                                          </p:val>
                                        </p:tav>
                                        <p:tav tm="100000">
                                          <p:val>
                                            <p:strVal val="#ppt_y"/>
                                          </p:val>
                                        </p:tav>
                                      </p:tavLst>
                                    </p:anim>
                                    <p:anim calcmode="lin" valueType="num">
                                      <p:cBhvr>
                                        <p:cTn id="17" dur="500" fill="hold"/>
                                        <p:tgtEl>
                                          <p:spTgt spid="195601"/>
                                        </p:tgtEl>
                                        <p:attrNameLst>
                                          <p:attrName>ppt_w</p:attrName>
                                        </p:attrNameLst>
                                      </p:cBhvr>
                                      <p:tavLst>
                                        <p:tav tm="0">
                                          <p:val>
                                            <p:fltVal val="0"/>
                                          </p:val>
                                        </p:tav>
                                        <p:tav tm="100000">
                                          <p:val>
                                            <p:strVal val="#ppt_w"/>
                                          </p:val>
                                        </p:tav>
                                      </p:tavLst>
                                    </p:anim>
                                    <p:anim calcmode="lin" valueType="num">
                                      <p:cBhvr>
                                        <p:cTn id="18" dur="500" fill="hold"/>
                                        <p:tgtEl>
                                          <p:spTgt spid="19560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nodeType="clickEffect">
                                  <p:stCondLst>
                                    <p:cond delay="0"/>
                                  </p:stCondLst>
                                  <p:childTnLst>
                                    <p:set>
                                      <p:cBhvr>
                                        <p:cTn id="22" dur="1" fill="hold">
                                          <p:stCondLst>
                                            <p:cond delay="0"/>
                                          </p:stCondLst>
                                        </p:cTn>
                                        <p:tgtEl>
                                          <p:spTgt spid="195602"/>
                                        </p:tgtEl>
                                        <p:attrNameLst>
                                          <p:attrName>style.visibility</p:attrName>
                                        </p:attrNameLst>
                                      </p:cBhvr>
                                      <p:to>
                                        <p:strVal val="visible"/>
                                      </p:to>
                                    </p:set>
                                    <p:anim calcmode="lin" valueType="num">
                                      <p:cBhvr>
                                        <p:cTn id="23" dur="500" fill="hold"/>
                                        <p:tgtEl>
                                          <p:spTgt spid="195602"/>
                                        </p:tgtEl>
                                        <p:attrNameLst>
                                          <p:attrName>ppt_x</p:attrName>
                                        </p:attrNameLst>
                                      </p:cBhvr>
                                      <p:tavLst>
                                        <p:tav tm="0">
                                          <p:val>
                                            <p:strVal val="#ppt_x+#ppt_w/2"/>
                                          </p:val>
                                        </p:tav>
                                        <p:tav tm="100000">
                                          <p:val>
                                            <p:strVal val="#ppt_x"/>
                                          </p:val>
                                        </p:tav>
                                      </p:tavLst>
                                    </p:anim>
                                    <p:anim calcmode="lin" valueType="num">
                                      <p:cBhvr>
                                        <p:cTn id="24" dur="500" fill="hold"/>
                                        <p:tgtEl>
                                          <p:spTgt spid="195602"/>
                                        </p:tgtEl>
                                        <p:attrNameLst>
                                          <p:attrName>ppt_y</p:attrName>
                                        </p:attrNameLst>
                                      </p:cBhvr>
                                      <p:tavLst>
                                        <p:tav tm="0">
                                          <p:val>
                                            <p:strVal val="#ppt_y"/>
                                          </p:val>
                                        </p:tav>
                                        <p:tav tm="100000">
                                          <p:val>
                                            <p:strVal val="#ppt_y"/>
                                          </p:val>
                                        </p:tav>
                                      </p:tavLst>
                                    </p:anim>
                                    <p:anim calcmode="lin" valueType="num">
                                      <p:cBhvr>
                                        <p:cTn id="25" dur="500" fill="hold"/>
                                        <p:tgtEl>
                                          <p:spTgt spid="195602"/>
                                        </p:tgtEl>
                                        <p:attrNameLst>
                                          <p:attrName>ppt_w</p:attrName>
                                        </p:attrNameLst>
                                      </p:cBhvr>
                                      <p:tavLst>
                                        <p:tav tm="0">
                                          <p:val>
                                            <p:fltVal val="0"/>
                                          </p:val>
                                        </p:tav>
                                        <p:tav tm="100000">
                                          <p:val>
                                            <p:strVal val="#ppt_w"/>
                                          </p:val>
                                        </p:tav>
                                      </p:tavLst>
                                    </p:anim>
                                    <p:anim calcmode="lin" valueType="num">
                                      <p:cBhvr>
                                        <p:cTn id="26" dur="500" fill="hold"/>
                                        <p:tgtEl>
                                          <p:spTgt spid="1956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Foliennummernplatzhalter 2">
            <a:extLst>
              <a:ext uri="{FF2B5EF4-FFF2-40B4-BE49-F238E27FC236}">
                <a16:creationId xmlns:a16="http://schemas.microsoft.com/office/drawing/2014/main" id="{B8465EDD-B465-5A44-BBC5-2B6913560B25}"/>
              </a:ext>
            </a:extLst>
          </p:cNvPr>
          <p:cNvSpPr>
            <a:spLocks noGrp="1"/>
          </p:cNvSpPr>
          <p:nvPr>
            <p:ph type="sldNum" sz="quarter" idx="10"/>
          </p:nvPr>
        </p:nvSpPr>
        <p:spPr/>
        <p:txBody>
          <a:bodyPr/>
          <a:lstStyle/>
          <a:p>
            <a:fld id="{C905014E-BA7C-7F44-A516-52FC5E79A29D}" type="slidenum">
              <a:rPr lang="en-US" altLang="de-DE"/>
              <a:pPr/>
              <a:t>9</a:t>
            </a:fld>
            <a:endParaRPr lang="en-US" altLang="de-DE" b="0"/>
          </a:p>
        </p:txBody>
      </p:sp>
      <p:graphicFrame>
        <p:nvGraphicFramePr>
          <p:cNvPr id="9" name="Object 4">
            <a:extLst>
              <a:ext uri="{FF2B5EF4-FFF2-40B4-BE49-F238E27FC236}">
                <a16:creationId xmlns:a16="http://schemas.microsoft.com/office/drawing/2014/main" id="{7F927564-DA76-0942-9062-54DD69322CE8}"/>
              </a:ext>
            </a:extLst>
          </p:cNvPr>
          <p:cNvGraphicFramePr>
            <a:graphicFrameLocks noGrp="1" noChangeAspect="1"/>
          </p:cNvGraphicFramePr>
          <p:nvPr/>
        </p:nvGraphicFramePr>
        <p:xfrm>
          <a:off x="228600" y="6096000"/>
          <a:ext cx="412750" cy="455613"/>
        </p:xfrm>
        <a:graphic>
          <a:graphicData uri="http://schemas.openxmlformats.org/presentationml/2006/ole">
            <mc:AlternateContent xmlns:mc="http://schemas.openxmlformats.org/markup-compatibility/2006">
              <mc:Choice xmlns:v="urn:schemas-microsoft-com:vml" Requires="v">
                <p:oleObj spid="_x0000_s148492" name="Bilddokument" r:id="rId4" imgW="914400" imgH="457200" progId="Imaging.Dokument">
                  <p:embed/>
                </p:oleObj>
              </mc:Choice>
              <mc:Fallback>
                <p:oleObj name="Bilddokument" r:id="rId4" imgW="914400" imgH="457200" progId="Imaging.Dokument">
                  <p:embed/>
                  <p:pic>
                    <p:nvPicPr>
                      <p:cNvPr id="1028" name="Object 4">
                        <a:extLst>
                          <a:ext uri="{FF2B5EF4-FFF2-40B4-BE49-F238E27FC236}">
                            <a16:creationId xmlns:a16="http://schemas.microsoft.com/office/drawing/2014/main" id="{328116B7-8494-E147-B289-D809BE9CE2CB}"/>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096000"/>
                        <a:ext cx="4127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83" name="Text Box 3">
            <a:extLst>
              <a:ext uri="{FF2B5EF4-FFF2-40B4-BE49-F238E27FC236}">
                <a16:creationId xmlns:a16="http://schemas.microsoft.com/office/drawing/2014/main" id="{62CD7F14-8626-194E-A40D-682B99DB170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48486" name="Rectangle 6">
            <a:extLst>
              <a:ext uri="{FF2B5EF4-FFF2-40B4-BE49-F238E27FC236}">
                <a16:creationId xmlns:a16="http://schemas.microsoft.com/office/drawing/2014/main" id="{3D157BAC-437D-FC4A-8749-22A31BE7DDF0}"/>
              </a:ext>
            </a:extLst>
          </p:cNvPr>
          <p:cNvSpPr>
            <a:spLocks noGrp="1" noChangeArrowheads="1"/>
          </p:cNvSpPr>
          <p:nvPr>
            <p:ph type="title"/>
          </p:nvPr>
        </p:nvSpPr>
        <p:spPr>
          <a:xfrm>
            <a:off x="2374900" y="228600"/>
            <a:ext cx="5254625" cy="685800"/>
          </a:xfrm>
        </p:spPr>
        <p:txBody>
          <a:bodyPr/>
          <a:lstStyle/>
          <a:p>
            <a:r>
              <a:rPr lang="de-DE" altLang="de-DE"/>
              <a:t>profiliert</a:t>
            </a:r>
          </a:p>
        </p:txBody>
      </p:sp>
      <p:graphicFrame>
        <p:nvGraphicFramePr>
          <p:cNvPr id="148487" name="Object 7">
            <a:extLst>
              <a:ext uri="{FF2B5EF4-FFF2-40B4-BE49-F238E27FC236}">
                <a16:creationId xmlns:a16="http://schemas.microsoft.com/office/drawing/2014/main" id="{E5D1860E-700A-FE46-B066-1C20FB64F05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8493" name="Clip" r:id="rId6" imgW="1092200" imgH="1066800" progId="MS_ClipArt_Gallery.2">
                  <p:embed/>
                </p:oleObj>
              </mc:Choice>
              <mc:Fallback>
                <p:oleObj name="Clip" r:id="rId6" imgW="1092200" imgH="1066800" progId="MS_ClipArt_Gallery.2">
                  <p:embed/>
                  <p:pic>
                    <p:nvPicPr>
                      <p:cNvPr id="0" name="Object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8" name="Rectangle 8">
            <a:extLst>
              <a:ext uri="{FF2B5EF4-FFF2-40B4-BE49-F238E27FC236}">
                <a16:creationId xmlns:a16="http://schemas.microsoft.com/office/drawing/2014/main" id="{679CE1EA-9C91-F844-98FC-734FF44E3CC4}"/>
              </a:ext>
            </a:extLst>
          </p:cNvPr>
          <p:cNvSpPr>
            <a:spLocks noChangeArrowheads="1"/>
          </p:cNvSpPr>
          <p:nvPr/>
        </p:nvSpPr>
        <p:spPr bwMode="auto">
          <a:xfrm>
            <a:off x="2289175" y="1827213"/>
            <a:ext cx="6781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strategische Planung</a:t>
            </a:r>
          </a:p>
        </p:txBody>
      </p:sp>
      <p:sp>
        <p:nvSpPr>
          <p:cNvPr id="148489" name="Rectangle 9">
            <a:extLst>
              <a:ext uri="{FF2B5EF4-FFF2-40B4-BE49-F238E27FC236}">
                <a16:creationId xmlns:a16="http://schemas.microsoft.com/office/drawing/2014/main" id="{A05833F2-DD4D-434B-A1DF-8FAEAEEBEE71}"/>
              </a:ext>
            </a:extLst>
          </p:cNvPr>
          <p:cNvSpPr>
            <a:spLocks noChangeArrowheads="1"/>
          </p:cNvSpPr>
          <p:nvPr/>
        </p:nvSpPr>
        <p:spPr bwMode="auto">
          <a:xfrm>
            <a:off x="2289175" y="28225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Erfolgspotentiale sichern</a:t>
            </a:r>
          </a:p>
        </p:txBody>
      </p:sp>
      <p:sp>
        <p:nvSpPr>
          <p:cNvPr id="148490" name="Rectangle 10">
            <a:extLst>
              <a:ext uri="{FF2B5EF4-FFF2-40B4-BE49-F238E27FC236}">
                <a16:creationId xmlns:a16="http://schemas.microsoft.com/office/drawing/2014/main" id="{717DD1E0-107B-7948-8ABE-5D01F03805A5}"/>
              </a:ext>
            </a:extLst>
          </p:cNvPr>
          <p:cNvSpPr>
            <a:spLocks noChangeArrowheads="1"/>
          </p:cNvSpPr>
          <p:nvPr/>
        </p:nvSpPr>
        <p:spPr bwMode="auto">
          <a:xfrm>
            <a:off x="2952750" y="3802063"/>
            <a:ext cx="6118225" cy="10795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latin typeface="Arial" panose="020B0604020202020204" pitchFamily="34" charset="0"/>
              </a:rPr>
              <a:t>Was sind die Studiengänge, die in </a:t>
            </a:r>
          </a:p>
          <a:p>
            <a:pPr algn="l"/>
            <a:r>
              <a:rPr lang="de-DE" altLang="de-DE" sz="2800" b="1">
                <a:latin typeface="Arial" panose="020B0604020202020204" pitchFamily="34" charset="0"/>
              </a:rPr>
              <a:t>10 Jahren nachgefragt sind?</a:t>
            </a:r>
          </a:p>
        </p:txBody>
      </p:sp>
      <p:sp>
        <p:nvSpPr>
          <p:cNvPr id="148491" name="Rectangle 11">
            <a:extLst>
              <a:ext uri="{FF2B5EF4-FFF2-40B4-BE49-F238E27FC236}">
                <a16:creationId xmlns:a16="http://schemas.microsoft.com/office/drawing/2014/main" id="{65D9F93A-08D7-924B-B0DE-0F1B92A7D96A}"/>
              </a:ext>
            </a:extLst>
          </p:cNvPr>
          <p:cNvSpPr>
            <a:spLocks noChangeArrowheads="1"/>
          </p:cNvSpPr>
          <p:nvPr/>
        </p:nvSpPr>
        <p:spPr bwMode="auto">
          <a:xfrm>
            <a:off x="2949575" y="5133975"/>
            <a:ext cx="6118225" cy="10795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latin typeface="Arial" panose="020B0604020202020204" pitchFamily="34" charset="0"/>
              </a:rPr>
              <a:t>Was sind die Forschungsfelder, die</a:t>
            </a:r>
          </a:p>
          <a:p>
            <a:pPr algn="l"/>
            <a:r>
              <a:rPr lang="de-DE" altLang="de-DE" sz="2800" b="1">
                <a:latin typeface="Arial" panose="020B0604020202020204" pitchFamily="34" charset="0"/>
              </a:rPr>
              <a:t>in 10 Jahren Drittmittel sichern?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p:cTn id="7" dur="500" fill="hold"/>
                                        <p:tgtEl>
                                          <p:spTgt spid="148487"/>
                                        </p:tgtEl>
                                        <p:attrNameLst>
                                          <p:attrName>ppt_w</p:attrName>
                                        </p:attrNameLst>
                                      </p:cBhvr>
                                      <p:tavLst>
                                        <p:tav tm="0">
                                          <p:val>
                                            <p:fltVal val="0"/>
                                          </p:val>
                                        </p:tav>
                                        <p:tav tm="100000">
                                          <p:val>
                                            <p:strVal val="#ppt_w"/>
                                          </p:val>
                                        </p:tav>
                                      </p:tavLst>
                                    </p:anim>
                                    <p:anim calcmode="lin" valueType="num">
                                      <p:cBhvr>
                                        <p:cTn id="8" dur="500" fill="hold"/>
                                        <p:tgtEl>
                                          <p:spTgt spid="1484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box(out)">
                                      <p:cBhvr>
                                        <p:cTn id="13" dur="500"/>
                                        <p:tgtEl>
                                          <p:spTgt spid="1484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ox(out)">
                                      <p:cBhvr>
                                        <p:cTn id="18" dur="500"/>
                                        <p:tgtEl>
                                          <p:spTgt spid="1484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box(out)">
                                      <p:cBhvr>
                                        <p:cTn id="23" dur="500"/>
                                        <p:tgtEl>
                                          <p:spTgt spid="148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91"/>
                                        </p:tgtEl>
                                        <p:attrNameLst>
                                          <p:attrName>style.visibility</p:attrName>
                                        </p:attrNameLst>
                                      </p:cBhvr>
                                      <p:to>
                                        <p:strVal val="visible"/>
                                      </p:to>
                                    </p:set>
                                    <p:animEffect transition="in" filter="box(out)">
                                      <p:cBhvr>
                                        <p:cTn id="28"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autoUpdateAnimBg="0"/>
      <p:bldP spid="148489" grpId="0" animBg="1" autoUpdateAnimBg="0"/>
      <p:bldP spid="148490" grpId="0" animBg="1" autoUpdateAnimBg="0"/>
      <p:bldP spid="148491" grpId="0" animBg="1" autoUpdateAnimBg="0"/>
    </p:bldLst>
  </p:timing>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1394</Words>
  <Application>Microsoft Macintosh PowerPoint</Application>
  <PresentationFormat>Bildschirmpräsentation (4:3)</PresentationFormat>
  <Paragraphs>326</Paragraphs>
  <Slides>27</Slides>
  <Notes>27</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27</vt:i4>
      </vt:variant>
    </vt:vector>
  </HeadingPairs>
  <TitlesOfParts>
    <vt:vector size="33" baseType="lpstr">
      <vt:lpstr>Times New Roman</vt:lpstr>
      <vt:lpstr>Arial</vt:lpstr>
      <vt:lpstr>Webdings</vt:lpstr>
      <vt:lpstr>Leere Präsentation</vt:lpstr>
      <vt:lpstr>Microsoft Clip Gallery</vt:lpstr>
      <vt:lpstr>Bilddokument</vt:lpstr>
      <vt:lpstr>PowerPoint-Präsentation</vt:lpstr>
      <vt:lpstr>autonom</vt:lpstr>
      <vt:lpstr>autonom</vt:lpstr>
      <vt:lpstr>wettbewerblich</vt:lpstr>
      <vt:lpstr>wettbewerblich</vt:lpstr>
      <vt:lpstr>wettbewerblich</vt:lpstr>
      <vt:lpstr>wettbewerblich</vt:lpstr>
      <vt:lpstr>PowerPoint-Präsentation</vt:lpstr>
      <vt:lpstr>profiliert</vt:lpstr>
      <vt:lpstr>profiliert</vt:lpstr>
      <vt:lpstr>PowerPoint-Präsentation</vt:lpstr>
      <vt:lpstr>wissenschaftlich</vt:lpstr>
      <vt:lpstr>wissenschaftlich</vt:lpstr>
      <vt:lpstr>wissenschaftlich</vt:lpstr>
      <vt:lpstr>wirtschaftlich</vt:lpstr>
      <vt:lpstr>wirtschaftlich</vt:lpstr>
      <vt:lpstr>PowerPoint-Präsentation</vt:lpstr>
      <vt:lpstr>international</vt:lpstr>
      <vt:lpstr>international</vt:lpstr>
      <vt:lpstr>PowerPoint-Präsentation</vt:lpstr>
      <vt:lpstr>virtuell</vt:lpstr>
      <vt:lpstr>PowerPoint-Präsentation</vt:lpstr>
      <vt:lpstr>PowerPoint-Präsentation</vt:lpstr>
      <vt:lpstr>PowerPoint-Präsentation</vt:lpstr>
      <vt:lpstr>PowerPoint-Präsentation</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42</cp:revision>
  <dcterms:created xsi:type="dcterms:W3CDTF">2001-03-08T15:06:45Z</dcterms:created>
  <dcterms:modified xsi:type="dcterms:W3CDTF">2022-01-18T08:31:01Z</dcterms:modified>
</cp:coreProperties>
</file>