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Lst>
  <p:notesMasterIdLst>
    <p:notesMasterId r:id="rId24"/>
  </p:notesMasterIdLst>
  <p:sldIdLst>
    <p:sldId id="284" r:id="rId2"/>
    <p:sldId id="285" r:id="rId3"/>
    <p:sldId id="313" r:id="rId4"/>
    <p:sldId id="292" r:id="rId5"/>
    <p:sldId id="293" r:id="rId6"/>
    <p:sldId id="287" r:id="rId7"/>
    <p:sldId id="289" r:id="rId8"/>
    <p:sldId id="291" r:id="rId9"/>
    <p:sldId id="294" r:id="rId10"/>
    <p:sldId id="295" r:id="rId11"/>
    <p:sldId id="296" r:id="rId12"/>
    <p:sldId id="297" r:id="rId13"/>
    <p:sldId id="300" r:id="rId14"/>
    <p:sldId id="301" r:id="rId15"/>
    <p:sldId id="302" r:id="rId16"/>
    <p:sldId id="303" r:id="rId17"/>
    <p:sldId id="309" r:id="rId18"/>
    <p:sldId id="310" r:id="rId19"/>
    <p:sldId id="311" r:id="rId20"/>
    <p:sldId id="312" r:id="rId21"/>
    <p:sldId id="316" r:id="rId22"/>
    <p:sldId id="308" r:id="rId23"/>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2"/>
  </p:normalViewPr>
  <p:slideViewPr>
    <p:cSldViewPr>
      <p:cViewPr varScale="1">
        <p:scale>
          <a:sx n="106" d="100"/>
          <a:sy n="106" d="100"/>
        </p:scale>
        <p:origin x="1800"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image" Target="../media/image2.emf"/><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image" Target="../media/image2.emf"/><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image" Target="../media/image2.emf"/><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0516C98-2514-E945-B6DC-1D97C4405538}"/>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de-DE" altLang="de-DE"/>
          </a:p>
        </p:txBody>
      </p:sp>
      <p:sp>
        <p:nvSpPr>
          <p:cNvPr id="4099" name="Rectangle 3">
            <a:extLst>
              <a:ext uri="{FF2B5EF4-FFF2-40B4-BE49-F238E27FC236}">
                <a16:creationId xmlns:a16="http://schemas.microsoft.com/office/drawing/2014/main" id="{94078CC4-D17D-1648-BD2A-E208BF89C349}"/>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0" name="Rectangle 4">
            <a:extLst>
              <a:ext uri="{FF2B5EF4-FFF2-40B4-BE49-F238E27FC236}">
                <a16:creationId xmlns:a16="http://schemas.microsoft.com/office/drawing/2014/main" id="{7F0843F3-F044-2943-BECD-6D5E0A4F5C66}"/>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ACCD0BB9-8AF8-7440-BBC5-CD36FBD708AE}"/>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Klicken Sie, um die Textformatierung des Masters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102" name="Rectangle 6">
            <a:extLst>
              <a:ext uri="{FF2B5EF4-FFF2-40B4-BE49-F238E27FC236}">
                <a16:creationId xmlns:a16="http://schemas.microsoft.com/office/drawing/2014/main" id="{9B22305A-2B0F-7A41-A654-D99BB65CECA6}"/>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de-DE" altLang="de-DE"/>
          </a:p>
        </p:txBody>
      </p:sp>
      <p:sp>
        <p:nvSpPr>
          <p:cNvPr id="4103" name="Rectangle 7">
            <a:extLst>
              <a:ext uri="{FF2B5EF4-FFF2-40B4-BE49-F238E27FC236}">
                <a16:creationId xmlns:a16="http://schemas.microsoft.com/office/drawing/2014/main" id="{A805F6BB-4F41-4B4C-9C47-AD44C596A599}"/>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3EE535F-D53C-6346-976A-02ECA2E92D31}"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77EBD6E-B95C-5045-9A02-0AD84ADBE9B3}"/>
              </a:ext>
            </a:extLst>
          </p:cNvPr>
          <p:cNvSpPr>
            <a:spLocks noGrp="1" noChangeArrowheads="1"/>
          </p:cNvSpPr>
          <p:nvPr>
            <p:ph type="sldNum" sz="quarter" idx="5"/>
          </p:nvPr>
        </p:nvSpPr>
        <p:spPr>
          <a:ln/>
        </p:spPr>
        <p:txBody>
          <a:bodyPr/>
          <a:lstStyle/>
          <a:p>
            <a:fld id="{AB2D7261-0497-E544-9E3C-8A984E2B913E}" type="slidenum">
              <a:rPr lang="de-DE" altLang="de-DE"/>
              <a:pPr/>
              <a:t>1</a:t>
            </a:fld>
            <a:endParaRPr lang="de-DE" altLang="de-DE"/>
          </a:p>
        </p:txBody>
      </p:sp>
      <p:sp>
        <p:nvSpPr>
          <p:cNvPr id="133122" name="Rectangle 1026">
            <a:extLst>
              <a:ext uri="{FF2B5EF4-FFF2-40B4-BE49-F238E27FC236}">
                <a16:creationId xmlns:a16="http://schemas.microsoft.com/office/drawing/2014/main" id="{5546D893-C9E2-AE4E-86A0-4B79BEC86253}"/>
              </a:ext>
            </a:extLst>
          </p:cNvPr>
          <p:cNvSpPr>
            <a:spLocks noChangeArrowheads="1" noTextEdit="1"/>
          </p:cNvSpPr>
          <p:nvPr>
            <p:ph type="sldImg"/>
          </p:nvPr>
        </p:nvSpPr>
        <p:spPr>
          <a:ln/>
        </p:spPr>
      </p:sp>
      <p:sp>
        <p:nvSpPr>
          <p:cNvPr id="133123" name="Rectangle 1027">
            <a:extLst>
              <a:ext uri="{FF2B5EF4-FFF2-40B4-BE49-F238E27FC236}">
                <a16:creationId xmlns:a16="http://schemas.microsoft.com/office/drawing/2014/main" id="{12C5B9C0-A3F8-9E42-B883-C66B03883113}"/>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05F6C68-4D1D-FC4F-BEAC-2BAEEC74BE1E}"/>
              </a:ext>
            </a:extLst>
          </p:cNvPr>
          <p:cNvSpPr>
            <a:spLocks noGrp="1" noChangeArrowheads="1"/>
          </p:cNvSpPr>
          <p:nvPr>
            <p:ph type="sldNum" sz="quarter" idx="5"/>
          </p:nvPr>
        </p:nvSpPr>
        <p:spPr>
          <a:ln/>
        </p:spPr>
        <p:txBody>
          <a:bodyPr/>
          <a:lstStyle/>
          <a:p>
            <a:fld id="{44D6BC57-2046-D14F-AFFA-C407F444F640}" type="slidenum">
              <a:rPr lang="de-DE" altLang="de-DE"/>
              <a:pPr/>
              <a:t>10</a:t>
            </a:fld>
            <a:endParaRPr lang="de-DE" altLang="de-DE"/>
          </a:p>
        </p:txBody>
      </p:sp>
      <p:sp>
        <p:nvSpPr>
          <p:cNvPr id="155650" name="Rectangle 2">
            <a:extLst>
              <a:ext uri="{FF2B5EF4-FFF2-40B4-BE49-F238E27FC236}">
                <a16:creationId xmlns:a16="http://schemas.microsoft.com/office/drawing/2014/main" id="{3D8DF0F8-7ECC-CB4F-A0DB-34575491B6FC}"/>
              </a:ext>
            </a:extLst>
          </p:cNvPr>
          <p:cNvSpPr>
            <a:spLocks noChangeArrowheads="1" noTextEdit="1"/>
          </p:cNvSpPr>
          <p:nvPr>
            <p:ph type="sldImg"/>
          </p:nvPr>
        </p:nvSpPr>
        <p:spPr>
          <a:ln/>
        </p:spPr>
      </p:sp>
      <p:sp>
        <p:nvSpPr>
          <p:cNvPr id="155651" name="Rectangle 3">
            <a:extLst>
              <a:ext uri="{FF2B5EF4-FFF2-40B4-BE49-F238E27FC236}">
                <a16:creationId xmlns:a16="http://schemas.microsoft.com/office/drawing/2014/main" id="{DA8A0C10-0A53-2E4C-B3CF-94D671FC9DE1}"/>
              </a:ext>
            </a:extLst>
          </p:cNvPr>
          <p:cNvSpPr>
            <a:spLocks noGrp="1" noChangeArrowheads="1"/>
          </p:cNvSpPr>
          <p:nvPr>
            <p:ph type="body" idx="1"/>
          </p:nvPr>
        </p:nvSpPr>
        <p:spPr/>
        <p:txBody>
          <a:bodyPr/>
          <a:lstStyle/>
          <a:p>
            <a:endParaRPr lang="de-DE" altLang="de-DE"/>
          </a:p>
          <a:p>
            <a:r>
              <a:rPr lang="de-DE" altLang="de-DE"/>
              <a:t>1. Fächer zeigen Maschinenbau einsteigen</a:t>
            </a:r>
          </a:p>
          <a:p>
            <a:endParaRPr lang="de-DE" altLang="de-DE"/>
          </a:p>
          <a:p>
            <a:r>
              <a:rPr lang="de-DE" altLang="de-DE"/>
              <a:t>2. Anhand von Bremen die 30 Indikatoren zeigen</a:t>
            </a:r>
          </a:p>
          <a:p>
            <a:endParaRPr lang="de-DE" altLang="de-DE"/>
          </a:p>
          <a:p>
            <a:r>
              <a:rPr lang="de-DE" altLang="de-DE"/>
              <a:t>3. Hitliste aufrufen</a:t>
            </a:r>
          </a:p>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D264860-9F28-2F44-BE1F-70D828F85EEC}"/>
              </a:ext>
            </a:extLst>
          </p:cNvPr>
          <p:cNvSpPr>
            <a:spLocks noGrp="1" noChangeArrowheads="1"/>
          </p:cNvSpPr>
          <p:nvPr>
            <p:ph type="sldNum" sz="quarter" idx="5"/>
          </p:nvPr>
        </p:nvSpPr>
        <p:spPr>
          <a:ln/>
        </p:spPr>
        <p:txBody>
          <a:bodyPr/>
          <a:lstStyle/>
          <a:p>
            <a:fld id="{CB13F9AD-307C-DD4B-9AEB-B7F0D0F0CFF8}" type="slidenum">
              <a:rPr lang="de-DE" altLang="de-DE"/>
              <a:pPr/>
              <a:t>11</a:t>
            </a:fld>
            <a:endParaRPr lang="de-DE" altLang="de-DE"/>
          </a:p>
        </p:txBody>
      </p:sp>
      <p:sp>
        <p:nvSpPr>
          <p:cNvPr id="157698" name="Rectangle 2">
            <a:extLst>
              <a:ext uri="{FF2B5EF4-FFF2-40B4-BE49-F238E27FC236}">
                <a16:creationId xmlns:a16="http://schemas.microsoft.com/office/drawing/2014/main" id="{8720C84A-C10A-D34D-8754-37A48A037E3D}"/>
              </a:ext>
            </a:extLst>
          </p:cNvPr>
          <p:cNvSpPr>
            <a:spLocks noChangeArrowheads="1" noTextEdit="1"/>
          </p:cNvSpPr>
          <p:nvPr>
            <p:ph type="sldImg"/>
          </p:nvPr>
        </p:nvSpPr>
        <p:spPr>
          <a:ln/>
        </p:spPr>
      </p:sp>
      <p:sp>
        <p:nvSpPr>
          <p:cNvPr id="157699" name="Rectangle 3">
            <a:extLst>
              <a:ext uri="{FF2B5EF4-FFF2-40B4-BE49-F238E27FC236}">
                <a16:creationId xmlns:a16="http://schemas.microsoft.com/office/drawing/2014/main" id="{B6501031-7B4F-D540-8D01-E4F808FAA315}"/>
              </a:ext>
            </a:extLst>
          </p:cNvPr>
          <p:cNvSpPr>
            <a:spLocks noGrp="1" noChangeArrowheads="1"/>
          </p:cNvSpPr>
          <p:nvPr>
            <p:ph type="body" idx="1"/>
          </p:nvPr>
        </p:nvSpPr>
        <p:spPr/>
        <p:txBody>
          <a:bodyPr/>
          <a:lstStyle/>
          <a:p>
            <a:r>
              <a:rPr lang="de-DE" altLang="de-DE"/>
              <a:t>Persönliches Ranking</a:t>
            </a:r>
          </a:p>
          <a:p>
            <a:endParaRPr lang="de-DE" altLang="de-DE"/>
          </a:p>
          <a:p>
            <a:r>
              <a:rPr lang="de-DE" altLang="de-DE"/>
              <a:t>Architektur keine</a:t>
            </a:r>
          </a:p>
          <a:p>
            <a:r>
              <a:rPr lang="de-DE" altLang="de-DE"/>
              <a:t>Maschinenbau Dresden</a:t>
            </a:r>
          </a:p>
          <a:p>
            <a:r>
              <a:rPr lang="de-DE" altLang="de-DE"/>
              <a:t>Informatik Karlsruhe</a:t>
            </a:r>
          </a:p>
          <a:p>
            <a:r>
              <a:rPr lang="de-DE" altLang="de-DE"/>
              <a:t>Jura Passau</a:t>
            </a:r>
          </a:p>
          <a:p>
            <a:r>
              <a:rPr lang="de-DE" altLang="de-DE"/>
              <a:t>Mathe TU M</a:t>
            </a:r>
          </a:p>
          <a:p>
            <a:r>
              <a:rPr lang="de-DE" altLang="de-DE"/>
              <a:t>VWL Konstanz + Mannheim</a:t>
            </a:r>
          </a:p>
          <a:p>
            <a:r>
              <a:rPr lang="de-DE" altLang="de-DE"/>
              <a:t>Physik keine</a:t>
            </a:r>
          </a:p>
          <a:p>
            <a:r>
              <a:rPr lang="de-DE" altLang="de-DE"/>
              <a:t>BWL Passau</a:t>
            </a:r>
          </a:p>
          <a:p>
            <a:r>
              <a:rPr lang="de-DE" altLang="de-DE"/>
              <a:t>Chemie TU M Marburg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A4CBC1E-A6F3-004B-ADD6-718AC1D13B52}"/>
              </a:ext>
            </a:extLst>
          </p:cNvPr>
          <p:cNvSpPr>
            <a:spLocks noGrp="1" noChangeArrowheads="1"/>
          </p:cNvSpPr>
          <p:nvPr>
            <p:ph type="sldNum" sz="quarter" idx="5"/>
          </p:nvPr>
        </p:nvSpPr>
        <p:spPr>
          <a:ln/>
        </p:spPr>
        <p:txBody>
          <a:bodyPr/>
          <a:lstStyle/>
          <a:p>
            <a:fld id="{4DFAD051-77F6-9D4E-A77D-921B6FE5C08C}" type="slidenum">
              <a:rPr lang="de-DE" altLang="de-DE"/>
              <a:pPr/>
              <a:t>12</a:t>
            </a:fld>
            <a:endParaRPr lang="de-DE" altLang="de-DE"/>
          </a:p>
        </p:txBody>
      </p:sp>
      <p:sp>
        <p:nvSpPr>
          <p:cNvPr id="159746" name="Rectangle 2">
            <a:extLst>
              <a:ext uri="{FF2B5EF4-FFF2-40B4-BE49-F238E27FC236}">
                <a16:creationId xmlns:a16="http://schemas.microsoft.com/office/drawing/2014/main" id="{695C3B46-FD7D-F449-ADFB-DCD296765863}"/>
              </a:ext>
            </a:extLst>
          </p:cNvPr>
          <p:cNvSpPr>
            <a:spLocks noChangeArrowheads="1" noTextEdit="1"/>
          </p:cNvSpPr>
          <p:nvPr>
            <p:ph type="sldImg"/>
          </p:nvPr>
        </p:nvSpPr>
        <p:spPr>
          <a:ln/>
        </p:spPr>
      </p:sp>
      <p:sp>
        <p:nvSpPr>
          <p:cNvPr id="159747" name="Rectangle 3">
            <a:extLst>
              <a:ext uri="{FF2B5EF4-FFF2-40B4-BE49-F238E27FC236}">
                <a16:creationId xmlns:a16="http://schemas.microsoft.com/office/drawing/2014/main" id="{E4ACE6A5-DFB6-6041-AC5C-44E39819136F}"/>
              </a:ext>
            </a:extLst>
          </p:cNvPr>
          <p:cNvSpPr>
            <a:spLocks noGrp="1" noChangeArrowheads="1"/>
          </p:cNvSpPr>
          <p:nvPr>
            <p:ph type="body" idx="1"/>
          </p:nvPr>
        </p:nvSpPr>
        <p:spPr/>
        <p:txBody>
          <a:bodyPr/>
          <a:lstStyle/>
          <a:p>
            <a:r>
              <a:rPr lang="de-DE" altLang="de-DE" b="1"/>
              <a:t>diversifiziert</a:t>
            </a:r>
            <a:r>
              <a:rPr lang="de-DE" altLang="de-DE"/>
              <a:t>:90 % staatliche Einkünfte</a:t>
            </a:r>
          </a:p>
          <a:p>
            <a:endParaRPr lang="de-DE" altLang="de-DE"/>
          </a:p>
          <a:p>
            <a:r>
              <a:rPr lang="de-DE" altLang="de-DE" b="1"/>
              <a:t>einnahmenaktiv</a:t>
            </a:r>
            <a:r>
              <a:rPr lang="de-DE" altLang="de-DE"/>
              <a:t>: Forschungsmittel aktiv, in der Lehre verboten Studiengebühren!</a:t>
            </a:r>
          </a:p>
          <a:p>
            <a:endParaRPr lang="de-DE" altLang="de-DE"/>
          </a:p>
          <a:p>
            <a:r>
              <a:rPr lang="de-DE" altLang="de-DE" b="1"/>
              <a:t>global zugewiesen</a:t>
            </a:r>
            <a:r>
              <a:rPr lang="de-DE" altLang="de-DE"/>
              <a:t>: zunehmend, aber sehr zögerlich (Bayern!), eingebunden in Personalrecht des Staates</a:t>
            </a:r>
          </a:p>
          <a:p>
            <a:endParaRPr lang="de-DE" altLang="de-DE" b="1"/>
          </a:p>
          <a:p>
            <a:r>
              <a:rPr lang="de-DE" altLang="de-DE" b="1"/>
              <a:t>leistungsbezogen</a:t>
            </a:r>
            <a:r>
              <a:rPr lang="de-DE" altLang="de-DE"/>
              <a:t>: begonnen, aber in erster Linie auf Sachmittel bezogen, nur vereinzelt auf Personalmittel = 80 % des Budgets </a:t>
            </a:r>
          </a:p>
          <a:p>
            <a:r>
              <a:rPr lang="de-DE" altLang="de-DE"/>
              <a:t>keine Studiengebühren!</a:t>
            </a:r>
          </a:p>
          <a:p>
            <a:endParaRPr lang="de-DE" altLang="de-DE"/>
          </a:p>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C855746-C36E-5F4B-B55A-2A9F22496CB4}"/>
              </a:ext>
            </a:extLst>
          </p:cNvPr>
          <p:cNvSpPr>
            <a:spLocks noGrp="1" noChangeArrowheads="1"/>
          </p:cNvSpPr>
          <p:nvPr>
            <p:ph type="sldNum" sz="quarter" idx="5"/>
          </p:nvPr>
        </p:nvSpPr>
        <p:spPr>
          <a:ln/>
        </p:spPr>
        <p:txBody>
          <a:bodyPr/>
          <a:lstStyle/>
          <a:p>
            <a:fld id="{A3E572C1-2357-174D-B43A-7C6682647EDF}" type="slidenum">
              <a:rPr lang="de-DE" altLang="de-DE"/>
              <a:pPr/>
              <a:t>13</a:t>
            </a:fld>
            <a:endParaRPr lang="de-DE" altLang="de-DE"/>
          </a:p>
        </p:txBody>
      </p:sp>
      <p:sp>
        <p:nvSpPr>
          <p:cNvPr id="165890" name="Rectangle 2">
            <a:extLst>
              <a:ext uri="{FF2B5EF4-FFF2-40B4-BE49-F238E27FC236}">
                <a16:creationId xmlns:a16="http://schemas.microsoft.com/office/drawing/2014/main" id="{2A699BAC-B1DA-F84F-BC1C-848E78EDEEDB}"/>
              </a:ext>
            </a:extLst>
          </p:cNvPr>
          <p:cNvSpPr>
            <a:spLocks noChangeArrowheads="1" noTextEdit="1"/>
          </p:cNvSpPr>
          <p:nvPr>
            <p:ph type="sldImg"/>
          </p:nvPr>
        </p:nvSpPr>
        <p:spPr>
          <a:ln/>
        </p:spPr>
      </p:sp>
      <p:sp>
        <p:nvSpPr>
          <p:cNvPr id="165891" name="Rectangle 3">
            <a:extLst>
              <a:ext uri="{FF2B5EF4-FFF2-40B4-BE49-F238E27FC236}">
                <a16:creationId xmlns:a16="http://schemas.microsoft.com/office/drawing/2014/main" id="{F05AABFF-0D2C-7549-A8B0-B6FB45AFAB74}"/>
              </a:ext>
            </a:extLst>
          </p:cNvPr>
          <p:cNvSpPr>
            <a:spLocks noGrp="1" noChangeArrowheads="1"/>
          </p:cNvSpPr>
          <p:nvPr>
            <p:ph type="body" idx="1"/>
          </p:nvPr>
        </p:nvSpPr>
        <p:spPr/>
        <p:txBody>
          <a:bodyPr/>
          <a:lstStyle/>
          <a:p>
            <a:r>
              <a:rPr lang="de-DE" altLang="de-DE" b="1"/>
              <a:t>diversifiziert</a:t>
            </a:r>
            <a:r>
              <a:rPr lang="de-DE" altLang="de-DE"/>
              <a:t>:90 % staatliche Einkünfte</a:t>
            </a:r>
          </a:p>
          <a:p>
            <a:endParaRPr lang="de-DE" altLang="de-DE"/>
          </a:p>
          <a:p>
            <a:r>
              <a:rPr lang="de-DE" altLang="de-DE" b="1"/>
              <a:t>einnahmenaktiv</a:t>
            </a:r>
            <a:r>
              <a:rPr lang="de-DE" altLang="de-DE"/>
              <a:t>: Forschungsmittel aktiv, in der Lehre verboten Studiengebühren!</a:t>
            </a:r>
          </a:p>
          <a:p>
            <a:endParaRPr lang="de-DE" altLang="de-DE"/>
          </a:p>
          <a:p>
            <a:r>
              <a:rPr lang="de-DE" altLang="de-DE" b="1"/>
              <a:t>global zugewiesen</a:t>
            </a:r>
            <a:r>
              <a:rPr lang="de-DE" altLang="de-DE"/>
              <a:t>: zunehmend, aber sehr zögerlich (Bayern!), eingebunden in Personalrecht des Staates</a:t>
            </a:r>
          </a:p>
          <a:p>
            <a:endParaRPr lang="de-DE" altLang="de-DE" b="1"/>
          </a:p>
          <a:p>
            <a:r>
              <a:rPr lang="de-DE" altLang="de-DE" b="1"/>
              <a:t>leistungsbezogen</a:t>
            </a:r>
            <a:r>
              <a:rPr lang="de-DE" altLang="de-DE"/>
              <a:t>: begonnen, aber in erster Linie auf Sachmittel bezogen, nur vereinzelt auf Personalmittel = 80 % des Budgets </a:t>
            </a:r>
          </a:p>
          <a:p>
            <a:r>
              <a:rPr lang="de-DE" altLang="de-DE"/>
              <a:t>keine Studiengebühren!</a:t>
            </a:r>
          </a:p>
          <a:p>
            <a:endParaRPr lang="de-DE" altLang="de-DE"/>
          </a:p>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2452718-F785-E043-A089-AA7864F3EA75}"/>
              </a:ext>
            </a:extLst>
          </p:cNvPr>
          <p:cNvSpPr>
            <a:spLocks noGrp="1" noChangeArrowheads="1"/>
          </p:cNvSpPr>
          <p:nvPr>
            <p:ph type="sldNum" sz="quarter" idx="5"/>
          </p:nvPr>
        </p:nvSpPr>
        <p:spPr>
          <a:ln/>
        </p:spPr>
        <p:txBody>
          <a:bodyPr/>
          <a:lstStyle/>
          <a:p>
            <a:fld id="{27C3B9F4-0277-1C43-A6AE-F95D5D6512FF}" type="slidenum">
              <a:rPr lang="de-DE" altLang="de-DE"/>
              <a:pPr/>
              <a:t>14</a:t>
            </a:fld>
            <a:endParaRPr lang="de-DE" altLang="de-DE"/>
          </a:p>
        </p:txBody>
      </p:sp>
      <p:sp>
        <p:nvSpPr>
          <p:cNvPr id="167938" name="Rectangle 2">
            <a:extLst>
              <a:ext uri="{FF2B5EF4-FFF2-40B4-BE49-F238E27FC236}">
                <a16:creationId xmlns:a16="http://schemas.microsoft.com/office/drawing/2014/main" id="{766F1CAD-393A-264B-8CBF-0C02E452AA5F}"/>
              </a:ext>
            </a:extLst>
          </p:cNvPr>
          <p:cNvSpPr>
            <a:spLocks noChangeArrowheads="1" noTextEdit="1"/>
          </p:cNvSpPr>
          <p:nvPr>
            <p:ph type="sldImg"/>
          </p:nvPr>
        </p:nvSpPr>
        <p:spPr>
          <a:ln/>
        </p:spPr>
      </p:sp>
      <p:sp>
        <p:nvSpPr>
          <p:cNvPr id="167939" name="Rectangle 3">
            <a:extLst>
              <a:ext uri="{FF2B5EF4-FFF2-40B4-BE49-F238E27FC236}">
                <a16:creationId xmlns:a16="http://schemas.microsoft.com/office/drawing/2014/main" id="{E82E0C71-0868-EE44-80C4-9E3DC3DB0A52}"/>
              </a:ext>
            </a:extLst>
          </p:cNvPr>
          <p:cNvSpPr>
            <a:spLocks noGrp="1" noChangeArrowheads="1"/>
          </p:cNvSpPr>
          <p:nvPr>
            <p:ph type="body" idx="1"/>
          </p:nvPr>
        </p:nvSpPr>
        <p:spPr/>
        <p:txBody>
          <a:bodyPr/>
          <a:lstStyle/>
          <a:p>
            <a:r>
              <a:rPr lang="de-DE" altLang="de-DE"/>
              <a:t>Über die internationale Wettbewerbsfähigkeit deutscher Hochschulen ist in letzter Zeit viel geredet worden.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1C2A074-ECB7-9346-A5B0-1824D736B188}"/>
              </a:ext>
            </a:extLst>
          </p:cNvPr>
          <p:cNvSpPr>
            <a:spLocks noGrp="1" noChangeArrowheads="1"/>
          </p:cNvSpPr>
          <p:nvPr>
            <p:ph type="sldNum" sz="quarter" idx="5"/>
          </p:nvPr>
        </p:nvSpPr>
        <p:spPr>
          <a:ln/>
        </p:spPr>
        <p:txBody>
          <a:bodyPr/>
          <a:lstStyle/>
          <a:p>
            <a:fld id="{BA98684A-E5B5-C442-AC2C-3B6357B021C5}" type="slidenum">
              <a:rPr lang="de-DE" altLang="de-DE"/>
              <a:pPr/>
              <a:t>15</a:t>
            </a:fld>
            <a:endParaRPr lang="de-DE" altLang="de-DE"/>
          </a:p>
        </p:txBody>
      </p:sp>
      <p:sp>
        <p:nvSpPr>
          <p:cNvPr id="169986" name="Rectangle 2">
            <a:extLst>
              <a:ext uri="{FF2B5EF4-FFF2-40B4-BE49-F238E27FC236}">
                <a16:creationId xmlns:a16="http://schemas.microsoft.com/office/drawing/2014/main" id="{6FD7CF02-4C81-7B44-AE4D-0BB84DDA616A}"/>
              </a:ext>
            </a:extLst>
          </p:cNvPr>
          <p:cNvSpPr>
            <a:spLocks noChangeArrowheads="1" noTextEdit="1"/>
          </p:cNvSpPr>
          <p:nvPr>
            <p:ph type="sldImg"/>
          </p:nvPr>
        </p:nvSpPr>
        <p:spPr>
          <a:ln/>
        </p:spPr>
      </p:sp>
      <p:sp>
        <p:nvSpPr>
          <p:cNvPr id="169987" name="Rectangle 3">
            <a:extLst>
              <a:ext uri="{FF2B5EF4-FFF2-40B4-BE49-F238E27FC236}">
                <a16:creationId xmlns:a16="http://schemas.microsoft.com/office/drawing/2014/main" id="{674E0553-38B4-2B4E-A8E3-99F2804DD6BC}"/>
              </a:ext>
            </a:extLst>
          </p:cNvPr>
          <p:cNvSpPr>
            <a:spLocks noGrp="1" noChangeArrowheads="1"/>
          </p:cNvSpPr>
          <p:nvPr>
            <p:ph type="body" idx="1"/>
          </p:nvPr>
        </p:nvSpPr>
        <p:spPr/>
        <p:txBody>
          <a:bodyPr/>
          <a:lstStyle/>
          <a:p>
            <a:r>
              <a:rPr lang="de-DE" altLang="de-DE"/>
              <a:t>Über die internationale Wettbewerbsfähigkeit deutscher Hochschulen ist in letzter Zeit viel geredet worden.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41ABFE9-A5BF-2F45-BD6B-1F90BB91B720}"/>
              </a:ext>
            </a:extLst>
          </p:cNvPr>
          <p:cNvSpPr>
            <a:spLocks noGrp="1" noChangeArrowheads="1"/>
          </p:cNvSpPr>
          <p:nvPr>
            <p:ph type="sldNum" sz="quarter" idx="5"/>
          </p:nvPr>
        </p:nvSpPr>
        <p:spPr>
          <a:ln/>
        </p:spPr>
        <p:txBody>
          <a:bodyPr/>
          <a:lstStyle/>
          <a:p>
            <a:fld id="{96606212-9782-B947-A7C6-BA458A3688C4}" type="slidenum">
              <a:rPr lang="de-DE" altLang="de-DE"/>
              <a:pPr/>
              <a:t>16</a:t>
            </a:fld>
            <a:endParaRPr lang="de-DE" altLang="de-DE"/>
          </a:p>
        </p:txBody>
      </p:sp>
      <p:sp>
        <p:nvSpPr>
          <p:cNvPr id="172034" name="Rectangle 2">
            <a:extLst>
              <a:ext uri="{FF2B5EF4-FFF2-40B4-BE49-F238E27FC236}">
                <a16:creationId xmlns:a16="http://schemas.microsoft.com/office/drawing/2014/main" id="{56E12495-40E0-9A41-A757-85DC691E71C1}"/>
              </a:ext>
            </a:extLst>
          </p:cNvPr>
          <p:cNvSpPr>
            <a:spLocks noChangeArrowheads="1" noTextEdit="1"/>
          </p:cNvSpPr>
          <p:nvPr>
            <p:ph type="sldImg"/>
          </p:nvPr>
        </p:nvSpPr>
        <p:spPr>
          <a:ln/>
        </p:spPr>
      </p:sp>
      <p:sp>
        <p:nvSpPr>
          <p:cNvPr id="172035" name="Rectangle 3">
            <a:extLst>
              <a:ext uri="{FF2B5EF4-FFF2-40B4-BE49-F238E27FC236}">
                <a16:creationId xmlns:a16="http://schemas.microsoft.com/office/drawing/2014/main" id="{BF4A39FD-92C4-A84C-B9DF-00E8288C78E5}"/>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5CA6004-6C33-CD46-A5A7-2892F3CCFFBB}"/>
              </a:ext>
            </a:extLst>
          </p:cNvPr>
          <p:cNvSpPr>
            <a:spLocks noGrp="1" noChangeArrowheads="1"/>
          </p:cNvSpPr>
          <p:nvPr>
            <p:ph type="sldNum" sz="quarter" idx="5"/>
          </p:nvPr>
        </p:nvSpPr>
        <p:spPr>
          <a:ln/>
        </p:spPr>
        <p:txBody>
          <a:bodyPr/>
          <a:lstStyle/>
          <a:p>
            <a:fld id="{E60DA245-7D3A-A742-B490-3B1BEF7FAD1F}" type="slidenum">
              <a:rPr lang="de-DE" altLang="de-DE"/>
              <a:pPr/>
              <a:t>17</a:t>
            </a:fld>
            <a:endParaRPr lang="de-DE" altLang="de-DE"/>
          </a:p>
        </p:txBody>
      </p:sp>
      <p:sp>
        <p:nvSpPr>
          <p:cNvPr id="184322" name="Rectangle 2">
            <a:extLst>
              <a:ext uri="{FF2B5EF4-FFF2-40B4-BE49-F238E27FC236}">
                <a16:creationId xmlns:a16="http://schemas.microsoft.com/office/drawing/2014/main" id="{222F3282-D2E6-5E4B-91F2-D77B3FA518D8}"/>
              </a:ext>
            </a:extLst>
          </p:cNvPr>
          <p:cNvSpPr>
            <a:spLocks noChangeArrowheads="1" noTextEdit="1"/>
          </p:cNvSpPr>
          <p:nvPr>
            <p:ph type="sldImg"/>
          </p:nvPr>
        </p:nvSpPr>
        <p:spPr>
          <a:ln/>
        </p:spPr>
      </p:sp>
      <p:sp>
        <p:nvSpPr>
          <p:cNvPr id="184323" name="Rectangle 3">
            <a:extLst>
              <a:ext uri="{FF2B5EF4-FFF2-40B4-BE49-F238E27FC236}">
                <a16:creationId xmlns:a16="http://schemas.microsoft.com/office/drawing/2014/main" id="{00E4A72B-79E6-2741-92AD-5D1C5867FF50}"/>
              </a:ext>
            </a:extLst>
          </p:cNvPr>
          <p:cNvSpPr>
            <a:spLocks noGrp="1" noChangeArrowheads="1"/>
          </p:cNvSpPr>
          <p:nvPr>
            <p:ph type="body" idx="1"/>
          </p:nvPr>
        </p:nvSpPr>
        <p:spPr/>
        <p:txBody>
          <a:bodyPr/>
          <a:lstStyle/>
          <a:p>
            <a:r>
              <a:rPr lang="de-DE" altLang="de-DE"/>
              <a:t>Begrüßung</a:t>
            </a:r>
          </a:p>
          <a:p>
            <a:endParaRPr lang="de-DE" altLang="de-DE"/>
          </a:p>
          <a:p>
            <a:r>
              <a:rPr lang="de-DE" altLang="de-DE"/>
              <a:t>Landfried, Wössner</a:t>
            </a:r>
          </a:p>
          <a:p>
            <a:r>
              <a:rPr lang="de-DE" altLang="de-DE"/>
              <a:t>Meyer, Pazy</a:t>
            </a:r>
          </a:p>
          <a:p>
            <a:r>
              <a:rPr lang="de-DE" altLang="de-DE"/>
              <a:t>Blum DLR</a:t>
            </a:r>
          </a:p>
          <a:p>
            <a:r>
              <a:rPr lang="de-DE" altLang="de-DE"/>
              <a:t>5 Jahre viel passiert</a:t>
            </a:r>
          </a:p>
          <a:p>
            <a:endParaRPr lang="de-DE" altLang="de-DE"/>
          </a:p>
          <a:p>
            <a:r>
              <a:rPr lang="de-DE" altLang="de-DE"/>
              <a:t>Begriff Unternehmen Hochschule, mag bei vielen noch Widerspruch, Unbehagen hervorrufen. Klar ist, Hochschule ist kein Wirtschaftsbetrieb noch Cash Cow, aber Hochschulen sind zielorientierte Organisationen, in denen verschiedenste Menschen unter einheitlichen Werte- und Zielsystemen arbeiten. Klar ist auch, dass Hochschulen mehr denn je unternehmen müssen, um den Herausforderungen, die die Gesellschaft an sie stellt, gerecht zu werden.</a:t>
            </a:r>
          </a:p>
          <a:p>
            <a:pPr>
              <a:lnSpc>
                <a:spcPct val="90000"/>
              </a:lnSpc>
            </a:pPr>
            <a:r>
              <a:rPr lang="de-DE" altLang="de-DE"/>
              <a:t>Dennoch dieser Denkansatz, Hochschulen als Unternehmen zu betrachten, provoziert, führt aber auch zu neuem Denken, anderen Sichtweisen und neuen Erkenntnissen. </a:t>
            </a:r>
          </a:p>
          <a:p>
            <a:pPr>
              <a:lnSpc>
                <a:spcPct val="90000"/>
              </a:lnSpc>
            </a:pPr>
            <a:endParaRPr lang="de-DE" altLang="de-DE"/>
          </a:p>
          <a:p>
            <a:pPr>
              <a:lnSpc>
                <a:spcPct val="90000"/>
              </a:lnSpc>
            </a:pPr>
            <a:r>
              <a:rPr lang="de-DE" altLang="de-DE"/>
              <a:t>Das war und ist die Funktion des CHE, neues Denken zu provozieren.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F22628C-BC2D-0341-9D80-96820723A848}"/>
              </a:ext>
            </a:extLst>
          </p:cNvPr>
          <p:cNvSpPr>
            <a:spLocks noGrp="1" noChangeArrowheads="1"/>
          </p:cNvSpPr>
          <p:nvPr>
            <p:ph type="sldNum" sz="quarter" idx="5"/>
          </p:nvPr>
        </p:nvSpPr>
        <p:spPr>
          <a:ln/>
        </p:spPr>
        <p:txBody>
          <a:bodyPr/>
          <a:lstStyle/>
          <a:p>
            <a:fld id="{FB616227-1E11-1C44-A340-7BBC956399E1}" type="slidenum">
              <a:rPr lang="de-DE" altLang="de-DE"/>
              <a:pPr/>
              <a:t>18</a:t>
            </a:fld>
            <a:endParaRPr lang="de-DE" altLang="de-DE"/>
          </a:p>
        </p:txBody>
      </p:sp>
      <p:sp>
        <p:nvSpPr>
          <p:cNvPr id="186370" name="Rectangle 2">
            <a:extLst>
              <a:ext uri="{FF2B5EF4-FFF2-40B4-BE49-F238E27FC236}">
                <a16:creationId xmlns:a16="http://schemas.microsoft.com/office/drawing/2014/main" id="{A59DDD87-10C6-D24E-A72A-4AC97C468F39}"/>
              </a:ext>
            </a:extLst>
          </p:cNvPr>
          <p:cNvSpPr>
            <a:spLocks noChangeArrowheads="1" noTextEdit="1"/>
          </p:cNvSpPr>
          <p:nvPr>
            <p:ph type="sldImg"/>
          </p:nvPr>
        </p:nvSpPr>
        <p:spPr>
          <a:ln/>
        </p:spPr>
      </p:sp>
      <p:sp>
        <p:nvSpPr>
          <p:cNvPr id="186371" name="Rectangle 3">
            <a:extLst>
              <a:ext uri="{FF2B5EF4-FFF2-40B4-BE49-F238E27FC236}">
                <a16:creationId xmlns:a16="http://schemas.microsoft.com/office/drawing/2014/main" id="{C2256ACA-FF07-3341-B1FF-6BB279AD8D0D}"/>
              </a:ext>
            </a:extLst>
          </p:cNvPr>
          <p:cNvSpPr>
            <a:spLocks noGrp="1" noChangeArrowheads="1"/>
          </p:cNvSpPr>
          <p:nvPr>
            <p:ph type="body" idx="1"/>
          </p:nvPr>
        </p:nvSpPr>
        <p:spPr/>
        <p:txBody>
          <a:bodyPr/>
          <a:lstStyle/>
          <a:p>
            <a:r>
              <a:rPr lang="de-DE" altLang="de-DE"/>
              <a:t>Begrüßung</a:t>
            </a:r>
          </a:p>
          <a:p>
            <a:endParaRPr lang="de-DE" altLang="de-DE"/>
          </a:p>
          <a:p>
            <a:r>
              <a:rPr lang="de-DE" altLang="de-DE"/>
              <a:t>Landfried, Wössner</a:t>
            </a:r>
          </a:p>
          <a:p>
            <a:r>
              <a:rPr lang="de-DE" altLang="de-DE"/>
              <a:t>Meyer, Pazy</a:t>
            </a:r>
          </a:p>
          <a:p>
            <a:r>
              <a:rPr lang="de-DE" altLang="de-DE"/>
              <a:t>Blum DLR</a:t>
            </a:r>
          </a:p>
          <a:p>
            <a:r>
              <a:rPr lang="de-DE" altLang="de-DE"/>
              <a:t>5 Jahre viel passiert</a:t>
            </a:r>
          </a:p>
          <a:p>
            <a:endParaRPr lang="de-DE" altLang="de-DE"/>
          </a:p>
          <a:p>
            <a:r>
              <a:rPr lang="de-DE" altLang="de-DE"/>
              <a:t>Begriff Unternehmen Hochschule, mag bei vielen noch Widerspruch, Unbehagen hervorrufen. Klar ist, Hochschule ist kein Wirtschaftsbetrieb noch Cash Cow, aber Hochschulen sind zielorientierte Organisationen, in denen verschiedenste Menschen unter einheitlichen Werte- und Zielsystemen arbeiten. Klar ist auch, dass Hochschulen mehr denn je unternehmen müssen, um den Herausforderungen, die die Gesellschaft an sie stellt, gerecht zu werden.</a:t>
            </a:r>
          </a:p>
          <a:p>
            <a:pPr>
              <a:lnSpc>
                <a:spcPct val="90000"/>
              </a:lnSpc>
            </a:pPr>
            <a:r>
              <a:rPr lang="de-DE" altLang="de-DE"/>
              <a:t>Dennoch dieser Denkansatz, Hochschulen als Unternehmen zu betrachten, provoziert, führt aber auch zu neuem Denken, anderen Sichtweisen und neuen Erkenntnissen. </a:t>
            </a:r>
          </a:p>
          <a:p>
            <a:pPr>
              <a:lnSpc>
                <a:spcPct val="90000"/>
              </a:lnSpc>
            </a:pPr>
            <a:endParaRPr lang="de-DE" altLang="de-DE"/>
          </a:p>
          <a:p>
            <a:pPr>
              <a:lnSpc>
                <a:spcPct val="90000"/>
              </a:lnSpc>
            </a:pPr>
            <a:r>
              <a:rPr lang="de-DE" altLang="de-DE"/>
              <a:t>Das war und ist die Funktion des CHE, neues Denken zu provozieren.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DDD9DFF-DEC8-1E4C-8202-BDBBFDE00B50}"/>
              </a:ext>
            </a:extLst>
          </p:cNvPr>
          <p:cNvSpPr>
            <a:spLocks noGrp="1" noChangeArrowheads="1"/>
          </p:cNvSpPr>
          <p:nvPr>
            <p:ph type="sldNum" sz="quarter" idx="5"/>
          </p:nvPr>
        </p:nvSpPr>
        <p:spPr>
          <a:ln/>
        </p:spPr>
        <p:txBody>
          <a:bodyPr/>
          <a:lstStyle/>
          <a:p>
            <a:fld id="{A53220FB-B183-A243-B492-0656CB32B2A5}" type="slidenum">
              <a:rPr lang="de-DE" altLang="de-DE"/>
              <a:pPr/>
              <a:t>19</a:t>
            </a:fld>
            <a:endParaRPr lang="de-DE" altLang="de-DE"/>
          </a:p>
        </p:txBody>
      </p:sp>
      <p:sp>
        <p:nvSpPr>
          <p:cNvPr id="188418" name="Rectangle 2">
            <a:extLst>
              <a:ext uri="{FF2B5EF4-FFF2-40B4-BE49-F238E27FC236}">
                <a16:creationId xmlns:a16="http://schemas.microsoft.com/office/drawing/2014/main" id="{A5866B62-39E0-8E4D-A80B-383D8BEC46B0}"/>
              </a:ext>
            </a:extLst>
          </p:cNvPr>
          <p:cNvSpPr>
            <a:spLocks noChangeArrowheads="1" noTextEdit="1"/>
          </p:cNvSpPr>
          <p:nvPr>
            <p:ph type="sldImg"/>
          </p:nvPr>
        </p:nvSpPr>
        <p:spPr>
          <a:ln/>
        </p:spPr>
      </p:sp>
      <p:sp>
        <p:nvSpPr>
          <p:cNvPr id="188419" name="Rectangle 3">
            <a:extLst>
              <a:ext uri="{FF2B5EF4-FFF2-40B4-BE49-F238E27FC236}">
                <a16:creationId xmlns:a16="http://schemas.microsoft.com/office/drawing/2014/main" id="{00D675B1-D364-3243-B8C1-E72FFF13224C}"/>
              </a:ext>
            </a:extLst>
          </p:cNvPr>
          <p:cNvSpPr>
            <a:spLocks noGrp="1" noChangeArrowheads="1"/>
          </p:cNvSpPr>
          <p:nvPr>
            <p:ph type="body" idx="1"/>
          </p:nvPr>
        </p:nvSpPr>
        <p:spPr/>
        <p:txBody>
          <a:bodyPr/>
          <a:lstStyle/>
          <a:p>
            <a:r>
              <a:rPr lang="de-DE" altLang="de-DE"/>
              <a:t>Begrüßung</a:t>
            </a:r>
          </a:p>
          <a:p>
            <a:endParaRPr lang="de-DE" altLang="de-DE"/>
          </a:p>
          <a:p>
            <a:r>
              <a:rPr lang="de-DE" altLang="de-DE"/>
              <a:t>Landfried, Wössner</a:t>
            </a:r>
          </a:p>
          <a:p>
            <a:r>
              <a:rPr lang="de-DE" altLang="de-DE"/>
              <a:t>Meyer, Pazy</a:t>
            </a:r>
          </a:p>
          <a:p>
            <a:r>
              <a:rPr lang="de-DE" altLang="de-DE"/>
              <a:t>Blum DLR</a:t>
            </a:r>
          </a:p>
          <a:p>
            <a:r>
              <a:rPr lang="de-DE" altLang="de-DE"/>
              <a:t>5 Jahre viel passiert</a:t>
            </a:r>
          </a:p>
          <a:p>
            <a:endParaRPr lang="de-DE" altLang="de-DE"/>
          </a:p>
          <a:p>
            <a:r>
              <a:rPr lang="de-DE" altLang="de-DE"/>
              <a:t>Begriff Unternehmen Hochschule, mag bei vielen noch Widerspruch, Unbehagen hervorrufen. Klar ist, Hochschule ist kein Wirtschaftsbetrieb noch Cash Cow, aber Hochschulen sind zielorientierte Organisationen, in denen verschiedenste Menschen unter einheitlichen Werte- und Zielsystemen arbeiten. Klar ist auch, dass Hochschulen mehr denn je unternehmen müssen, um den Herausforderungen, die die Gesellschaft an sie stellt, gerecht zu werden.</a:t>
            </a:r>
          </a:p>
          <a:p>
            <a:pPr>
              <a:lnSpc>
                <a:spcPct val="90000"/>
              </a:lnSpc>
            </a:pPr>
            <a:r>
              <a:rPr lang="de-DE" altLang="de-DE"/>
              <a:t>Dennoch dieser Denkansatz, Hochschulen als Unternehmen zu betrachten, provoziert, führt aber auch zu neuem Denken, anderen Sichtweisen und neuen Erkenntnissen. </a:t>
            </a:r>
          </a:p>
          <a:p>
            <a:pPr>
              <a:lnSpc>
                <a:spcPct val="90000"/>
              </a:lnSpc>
            </a:pPr>
            <a:endParaRPr lang="de-DE" altLang="de-DE"/>
          </a:p>
          <a:p>
            <a:pPr>
              <a:lnSpc>
                <a:spcPct val="90000"/>
              </a:lnSpc>
            </a:pPr>
            <a:r>
              <a:rPr lang="de-DE" altLang="de-DE"/>
              <a:t>Das war und ist die Funktion des CHE, neues Denken zu provozieren.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38079AD-CADD-E543-9367-6B7FBDA5F1F9}"/>
              </a:ext>
            </a:extLst>
          </p:cNvPr>
          <p:cNvSpPr>
            <a:spLocks noGrp="1" noChangeArrowheads="1"/>
          </p:cNvSpPr>
          <p:nvPr>
            <p:ph type="sldNum" sz="quarter" idx="5"/>
          </p:nvPr>
        </p:nvSpPr>
        <p:spPr>
          <a:ln/>
        </p:spPr>
        <p:txBody>
          <a:bodyPr/>
          <a:lstStyle/>
          <a:p>
            <a:fld id="{A94CBD70-38A9-D943-B042-137F2EB19A1C}" type="slidenum">
              <a:rPr lang="de-DE" altLang="de-DE"/>
              <a:pPr/>
              <a:t>2</a:t>
            </a:fld>
            <a:endParaRPr lang="de-DE" altLang="de-DE"/>
          </a:p>
        </p:txBody>
      </p:sp>
      <p:sp>
        <p:nvSpPr>
          <p:cNvPr id="135170" name="Rectangle 1026">
            <a:extLst>
              <a:ext uri="{FF2B5EF4-FFF2-40B4-BE49-F238E27FC236}">
                <a16:creationId xmlns:a16="http://schemas.microsoft.com/office/drawing/2014/main" id="{D18623BA-C41B-594E-8CB8-BB63C4AF428E}"/>
              </a:ext>
            </a:extLst>
          </p:cNvPr>
          <p:cNvSpPr>
            <a:spLocks noChangeArrowheads="1" noTextEdit="1"/>
          </p:cNvSpPr>
          <p:nvPr>
            <p:ph type="sldImg"/>
          </p:nvPr>
        </p:nvSpPr>
        <p:spPr>
          <a:ln/>
        </p:spPr>
      </p:sp>
      <p:sp>
        <p:nvSpPr>
          <p:cNvPr id="135171" name="Rectangle 1027">
            <a:extLst>
              <a:ext uri="{FF2B5EF4-FFF2-40B4-BE49-F238E27FC236}">
                <a16:creationId xmlns:a16="http://schemas.microsoft.com/office/drawing/2014/main" id="{2E36FC3A-1A27-4C40-841A-870DFEBC90F0}"/>
              </a:ext>
            </a:extLst>
          </p:cNvPr>
          <p:cNvSpPr>
            <a:spLocks noGrp="1" noChangeArrowheads="1"/>
          </p:cNvSpPr>
          <p:nvPr>
            <p:ph type="body" idx="1"/>
          </p:nvPr>
        </p:nvSpPr>
        <p:spPr/>
        <p:txBody>
          <a:bodyPr/>
          <a:lstStyle/>
          <a:p>
            <a:r>
              <a:rPr lang="de-DE" altLang="de-DE"/>
              <a:t>Wie kommen die Entscheidungen zustande.</a:t>
            </a:r>
          </a:p>
          <a:p>
            <a:r>
              <a:rPr lang="de-DE" altLang="de-DE"/>
              <a:t>Das Individuum darf nicht allein,</a:t>
            </a:r>
          </a:p>
          <a:p>
            <a:r>
              <a:rPr lang="de-DE" altLang="de-DE"/>
              <a:t>aber stark eingebunden sein.</a:t>
            </a:r>
          </a:p>
          <a:p>
            <a:endParaRPr lang="de-DE" altLang="de-DE"/>
          </a:p>
          <a:p>
            <a:r>
              <a:rPr lang="de-DE" altLang="de-DE"/>
              <a:t>Derzeitiger Grundkonflikt zwischen s.og. Deutschen Fakultätentag und HRK</a:t>
            </a:r>
          </a:p>
          <a:p>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33C7B0F-06BC-B841-89D6-64340B595660}"/>
              </a:ext>
            </a:extLst>
          </p:cNvPr>
          <p:cNvSpPr>
            <a:spLocks noGrp="1" noChangeArrowheads="1"/>
          </p:cNvSpPr>
          <p:nvPr>
            <p:ph type="sldNum" sz="quarter" idx="5"/>
          </p:nvPr>
        </p:nvSpPr>
        <p:spPr>
          <a:ln/>
        </p:spPr>
        <p:txBody>
          <a:bodyPr/>
          <a:lstStyle/>
          <a:p>
            <a:fld id="{ACA0AEB0-93F4-4A4F-8144-E04491B6C3B1}" type="slidenum">
              <a:rPr lang="de-DE" altLang="de-DE"/>
              <a:pPr/>
              <a:t>20</a:t>
            </a:fld>
            <a:endParaRPr lang="de-DE" altLang="de-DE"/>
          </a:p>
        </p:txBody>
      </p:sp>
      <p:sp>
        <p:nvSpPr>
          <p:cNvPr id="190466" name="Rectangle 2">
            <a:extLst>
              <a:ext uri="{FF2B5EF4-FFF2-40B4-BE49-F238E27FC236}">
                <a16:creationId xmlns:a16="http://schemas.microsoft.com/office/drawing/2014/main" id="{1A5908BF-348F-7D45-B472-13D32D94460A}"/>
              </a:ext>
            </a:extLst>
          </p:cNvPr>
          <p:cNvSpPr>
            <a:spLocks noChangeArrowheads="1" noTextEdit="1"/>
          </p:cNvSpPr>
          <p:nvPr>
            <p:ph type="sldImg"/>
          </p:nvPr>
        </p:nvSpPr>
        <p:spPr>
          <a:ln/>
        </p:spPr>
      </p:sp>
      <p:sp>
        <p:nvSpPr>
          <p:cNvPr id="190467" name="Rectangle 3">
            <a:extLst>
              <a:ext uri="{FF2B5EF4-FFF2-40B4-BE49-F238E27FC236}">
                <a16:creationId xmlns:a16="http://schemas.microsoft.com/office/drawing/2014/main" id="{C1D377DD-1969-E043-B1FB-8B7317A00B1F}"/>
              </a:ext>
            </a:extLst>
          </p:cNvPr>
          <p:cNvSpPr>
            <a:spLocks noGrp="1" noChangeArrowheads="1"/>
          </p:cNvSpPr>
          <p:nvPr>
            <p:ph type="body" idx="1"/>
          </p:nvPr>
        </p:nvSpPr>
        <p:spPr/>
        <p:txBody>
          <a:bodyPr/>
          <a:lstStyle/>
          <a:p>
            <a:r>
              <a:rPr lang="de-DE" altLang="de-DE"/>
              <a:t>Begrüßung</a:t>
            </a:r>
          </a:p>
          <a:p>
            <a:endParaRPr lang="de-DE" altLang="de-DE"/>
          </a:p>
          <a:p>
            <a:r>
              <a:rPr lang="de-DE" altLang="de-DE"/>
              <a:t>Landfried, Wössner</a:t>
            </a:r>
          </a:p>
          <a:p>
            <a:r>
              <a:rPr lang="de-DE" altLang="de-DE"/>
              <a:t>Meyer, Pazy</a:t>
            </a:r>
          </a:p>
          <a:p>
            <a:r>
              <a:rPr lang="de-DE" altLang="de-DE"/>
              <a:t>Blum DLR</a:t>
            </a:r>
          </a:p>
          <a:p>
            <a:r>
              <a:rPr lang="de-DE" altLang="de-DE"/>
              <a:t>5 Jahre viel passiert</a:t>
            </a:r>
          </a:p>
          <a:p>
            <a:endParaRPr lang="de-DE" altLang="de-DE"/>
          </a:p>
          <a:p>
            <a:r>
              <a:rPr lang="de-DE" altLang="de-DE"/>
              <a:t>Begriff Unternehmen Hochschule, mag bei vielen noch Widerspruch, Unbehagen hervorrufen. Klar ist, Hochschule ist kein Wirtschaftsbetrieb noch Cash Cow, aber Hochschulen sind zielorientierte Organisationen, in denen verschiedenste Menschen unter einheitlichen Werte- und Zielsystemen arbeiten. Klar ist auch, dass Hochschulen mehr denn je unternehmen müssen, um den Herausforderungen, die die Gesellschaft an sie stellt, gerecht zu werden.</a:t>
            </a:r>
          </a:p>
          <a:p>
            <a:pPr>
              <a:lnSpc>
                <a:spcPct val="90000"/>
              </a:lnSpc>
            </a:pPr>
            <a:r>
              <a:rPr lang="de-DE" altLang="de-DE"/>
              <a:t>Dennoch dieser Denkansatz, Hochschulen als Unternehmen zu betrachten, provoziert, führt aber auch zu neuem Denken, anderen Sichtweisen und neuen Erkenntnissen. </a:t>
            </a:r>
          </a:p>
          <a:p>
            <a:pPr>
              <a:lnSpc>
                <a:spcPct val="90000"/>
              </a:lnSpc>
            </a:pPr>
            <a:endParaRPr lang="de-DE" altLang="de-DE"/>
          </a:p>
          <a:p>
            <a:pPr>
              <a:lnSpc>
                <a:spcPct val="90000"/>
              </a:lnSpc>
            </a:pPr>
            <a:r>
              <a:rPr lang="de-DE" altLang="de-DE"/>
              <a:t>Das war und ist die Funktion des CHE, neues Denken zu provozieren.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67A7EE7-45C2-734E-BAAB-FC81F5674B3B}"/>
              </a:ext>
            </a:extLst>
          </p:cNvPr>
          <p:cNvSpPr>
            <a:spLocks noGrp="1" noChangeArrowheads="1"/>
          </p:cNvSpPr>
          <p:nvPr>
            <p:ph type="sldNum" sz="quarter" idx="5"/>
          </p:nvPr>
        </p:nvSpPr>
        <p:spPr>
          <a:ln/>
        </p:spPr>
        <p:txBody>
          <a:bodyPr/>
          <a:lstStyle/>
          <a:p>
            <a:fld id="{10F115EC-70FE-C94E-9F4C-665759CF1C9E}" type="slidenum">
              <a:rPr lang="de-DE" altLang="de-DE"/>
              <a:pPr/>
              <a:t>21</a:t>
            </a:fld>
            <a:endParaRPr lang="de-DE" altLang="de-DE"/>
          </a:p>
        </p:txBody>
      </p:sp>
      <p:sp>
        <p:nvSpPr>
          <p:cNvPr id="198658" name="Rectangle 2">
            <a:extLst>
              <a:ext uri="{FF2B5EF4-FFF2-40B4-BE49-F238E27FC236}">
                <a16:creationId xmlns:a16="http://schemas.microsoft.com/office/drawing/2014/main" id="{C46B4266-7F25-894A-BAAB-9DEF79959D9F}"/>
              </a:ext>
            </a:extLst>
          </p:cNvPr>
          <p:cNvSpPr>
            <a:spLocks noChangeArrowheads="1" noTextEdit="1"/>
          </p:cNvSpPr>
          <p:nvPr>
            <p:ph type="sldImg"/>
          </p:nvPr>
        </p:nvSpPr>
        <p:spPr>
          <a:ln/>
        </p:spPr>
      </p:sp>
      <p:sp>
        <p:nvSpPr>
          <p:cNvPr id="198659" name="Rectangle 3">
            <a:extLst>
              <a:ext uri="{FF2B5EF4-FFF2-40B4-BE49-F238E27FC236}">
                <a16:creationId xmlns:a16="http://schemas.microsoft.com/office/drawing/2014/main" id="{55201032-B8A0-DE40-B947-FCD7FA46E745}"/>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5705174-627C-3847-8FFB-F0377FD36D94}"/>
              </a:ext>
            </a:extLst>
          </p:cNvPr>
          <p:cNvSpPr>
            <a:spLocks noGrp="1" noChangeArrowheads="1"/>
          </p:cNvSpPr>
          <p:nvPr>
            <p:ph type="sldNum" sz="quarter" idx="5"/>
          </p:nvPr>
        </p:nvSpPr>
        <p:spPr>
          <a:ln/>
        </p:spPr>
        <p:txBody>
          <a:bodyPr/>
          <a:lstStyle/>
          <a:p>
            <a:fld id="{D06A13D9-55FB-FC4A-9414-91C9EB7412F8}" type="slidenum">
              <a:rPr lang="de-DE" altLang="de-DE"/>
              <a:pPr/>
              <a:t>22</a:t>
            </a:fld>
            <a:endParaRPr lang="de-DE" altLang="de-DE"/>
          </a:p>
        </p:txBody>
      </p:sp>
      <p:sp>
        <p:nvSpPr>
          <p:cNvPr id="182274" name="Rectangle 2">
            <a:extLst>
              <a:ext uri="{FF2B5EF4-FFF2-40B4-BE49-F238E27FC236}">
                <a16:creationId xmlns:a16="http://schemas.microsoft.com/office/drawing/2014/main" id="{EA03E694-F096-214F-B0EC-9BAE43960C96}"/>
              </a:ext>
            </a:extLst>
          </p:cNvPr>
          <p:cNvSpPr>
            <a:spLocks noChangeArrowheads="1" noTextEdit="1"/>
          </p:cNvSpPr>
          <p:nvPr>
            <p:ph type="sldImg"/>
          </p:nvPr>
        </p:nvSpPr>
        <p:spPr>
          <a:ln/>
        </p:spPr>
      </p:sp>
      <p:sp>
        <p:nvSpPr>
          <p:cNvPr id="182275" name="Rectangle 3">
            <a:extLst>
              <a:ext uri="{FF2B5EF4-FFF2-40B4-BE49-F238E27FC236}">
                <a16:creationId xmlns:a16="http://schemas.microsoft.com/office/drawing/2014/main" id="{984E894B-05F0-F04E-8549-D0A10B461B9E}"/>
              </a:ext>
            </a:extLst>
          </p:cNvPr>
          <p:cNvSpPr>
            <a:spLocks noGrp="1" noChangeArrowheads="1"/>
          </p:cNvSpPr>
          <p:nvPr>
            <p:ph type="body" idx="1"/>
          </p:nvPr>
        </p:nvSpPr>
        <p:spPr/>
        <p:txBody>
          <a:bodyPr/>
          <a:lstStyle/>
          <a:p>
            <a:endParaRPr lang="de-DE" altLang="de-DE"/>
          </a:p>
          <a:p>
            <a:r>
              <a:rPr lang="de-DE" altLang="de-DE"/>
              <a:t>Spitzenunis setzen viele Randbedingungen voraus</a:t>
            </a:r>
          </a:p>
          <a:p>
            <a:r>
              <a:rPr lang="de-DE" altLang="de-DE"/>
              <a:t>viele sind bei uns nicht erfüllt</a:t>
            </a:r>
          </a:p>
          <a:p>
            <a:endParaRPr lang="de-DE" altLang="de-DE"/>
          </a:p>
          <a:p>
            <a:r>
              <a:rPr lang="de-DE" altLang="de-DE"/>
              <a:t>dennoch etliche Fakultäten Spitze</a:t>
            </a:r>
          </a:p>
          <a:p>
            <a:endParaRPr lang="de-DE" altLang="de-DE"/>
          </a:p>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6B84424-D288-C64A-AA0F-DD020C0B6654}"/>
              </a:ext>
            </a:extLst>
          </p:cNvPr>
          <p:cNvSpPr>
            <a:spLocks noGrp="1" noChangeArrowheads="1"/>
          </p:cNvSpPr>
          <p:nvPr>
            <p:ph type="sldNum" sz="quarter" idx="5"/>
          </p:nvPr>
        </p:nvSpPr>
        <p:spPr>
          <a:ln/>
        </p:spPr>
        <p:txBody>
          <a:bodyPr/>
          <a:lstStyle/>
          <a:p>
            <a:fld id="{111ACA81-49DE-7E49-AFD4-95CCB2F0B061}" type="slidenum">
              <a:rPr lang="de-DE" altLang="de-DE"/>
              <a:pPr/>
              <a:t>3</a:t>
            </a:fld>
            <a:endParaRPr lang="de-DE" altLang="de-DE"/>
          </a:p>
        </p:txBody>
      </p:sp>
      <p:sp>
        <p:nvSpPr>
          <p:cNvPr id="192514" name="Rectangle 2">
            <a:extLst>
              <a:ext uri="{FF2B5EF4-FFF2-40B4-BE49-F238E27FC236}">
                <a16:creationId xmlns:a16="http://schemas.microsoft.com/office/drawing/2014/main" id="{BA6051F0-B7E5-E547-8225-A11C2475F80C}"/>
              </a:ext>
            </a:extLst>
          </p:cNvPr>
          <p:cNvSpPr>
            <a:spLocks noChangeArrowheads="1" noTextEdit="1"/>
          </p:cNvSpPr>
          <p:nvPr>
            <p:ph type="sldImg"/>
          </p:nvPr>
        </p:nvSpPr>
        <p:spPr>
          <a:ln/>
        </p:spPr>
      </p:sp>
      <p:sp>
        <p:nvSpPr>
          <p:cNvPr id="192515" name="Rectangle 3">
            <a:extLst>
              <a:ext uri="{FF2B5EF4-FFF2-40B4-BE49-F238E27FC236}">
                <a16:creationId xmlns:a16="http://schemas.microsoft.com/office/drawing/2014/main" id="{D8DDA80F-6551-1745-8FFD-C038A1BCDF6B}"/>
              </a:ext>
            </a:extLst>
          </p:cNvPr>
          <p:cNvSpPr>
            <a:spLocks noGrp="1" noChangeArrowheads="1"/>
          </p:cNvSpPr>
          <p:nvPr>
            <p:ph type="body" idx="1"/>
          </p:nvPr>
        </p:nvSpPr>
        <p:spPr/>
        <p:txBody>
          <a:bodyPr/>
          <a:lstStyle/>
          <a:p>
            <a:r>
              <a:rPr lang="de-DE" altLang="de-DE"/>
              <a:t>Wie kommen die Entscheidungen zustande.</a:t>
            </a:r>
          </a:p>
          <a:p>
            <a:r>
              <a:rPr lang="de-DE" altLang="de-DE"/>
              <a:t>Das Individuum darf nicht allein,</a:t>
            </a:r>
          </a:p>
          <a:p>
            <a:r>
              <a:rPr lang="de-DE" altLang="de-DE"/>
              <a:t>aber stark eingebunden sein.</a:t>
            </a:r>
          </a:p>
          <a:p>
            <a:endParaRPr lang="de-DE" altLang="de-DE"/>
          </a:p>
          <a:p>
            <a:r>
              <a:rPr lang="de-DE" altLang="de-DE"/>
              <a:t>Derzeitiger Grundkonflikt zwischen s.og. Deutschen Fakultätentag und HRK</a:t>
            </a:r>
          </a:p>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7864E55-B9B0-364F-BCD7-BE3ED8054C95}"/>
              </a:ext>
            </a:extLst>
          </p:cNvPr>
          <p:cNvSpPr>
            <a:spLocks noGrp="1" noChangeArrowheads="1"/>
          </p:cNvSpPr>
          <p:nvPr>
            <p:ph type="sldNum" sz="quarter" idx="5"/>
          </p:nvPr>
        </p:nvSpPr>
        <p:spPr>
          <a:ln/>
        </p:spPr>
        <p:txBody>
          <a:bodyPr/>
          <a:lstStyle/>
          <a:p>
            <a:fld id="{FC124DBB-F8E3-4149-A0D3-833284A36D19}" type="slidenum">
              <a:rPr lang="de-DE" altLang="de-DE"/>
              <a:pPr/>
              <a:t>4</a:t>
            </a:fld>
            <a:endParaRPr lang="de-DE" altLang="de-DE"/>
          </a:p>
        </p:txBody>
      </p:sp>
      <p:sp>
        <p:nvSpPr>
          <p:cNvPr id="149506" name="Rectangle 1026">
            <a:extLst>
              <a:ext uri="{FF2B5EF4-FFF2-40B4-BE49-F238E27FC236}">
                <a16:creationId xmlns:a16="http://schemas.microsoft.com/office/drawing/2014/main" id="{5FD5222F-0DFF-404A-A02B-E8ED956D443A}"/>
              </a:ext>
            </a:extLst>
          </p:cNvPr>
          <p:cNvSpPr>
            <a:spLocks noChangeArrowheads="1" noTextEdit="1"/>
          </p:cNvSpPr>
          <p:nvPr>
            <p:ph type="sldImg"/>
          </p:nvPr>
        </p:nvSpPr>
        <p:spPr>
          <a:ln/>
        </p:spPr>
      </p:sp>
      <p:sp>
        <p:nvSpPr>
          <p:cNvPr id="149507" name="Rectangle 1027">
            <a:extLst>
              <a:ext uri="{FF2B5EF4-FFF2-40B4-BE49-F238E27FC236}">
                <a16:creationId xmlns:a16="http://schemas.microsoft.com/office/drawing/2014/main" id="{505F7A63-CE7E-6D4F-9F59-D28300450E31}"/>
              </a:ext>
            </a:extLst>
          </p:cNvPr>
          <p:cNvSpPr>
            <a:spLocks noGrp="1" noChangeArrowheads="1"/>
          </p:cNvSpPr>
          <p:nvPr>
            <p:ph type="body" idx="1"/>
          </p:nvPr>
        </p:nvSpPr>
        <p:spPr/>
        <p:txBody>
          <a:bodyPr/>
          <a:lstStyle/>
          <a:p>
            <a:r>
              <a:rPr lang="de-DE" altLang="de-DE">
                <a:latin typeface="Arial" panose="020B0604020202020204" pitchFamily="34" charset="0"/>
              </a:rPr>
              <a:t>Unter "profiliert" könnte man auch darauf eingehen, was das</a:t>
            </a:r>
          </a:p>
          <a:p>
            <a:r>
              <a:rPr lang="de-DE" altLang="de-DE">
                <a:latin typeface="Arial" panose="020B0604020202020204" pitchFamily="34" charset="0"/>
              </a:rPr>
              <a:t>spezielle Profil deutscher Unis im internationalen Vergleich ist</a:t>
            </a:r>
          </a:p>
          <a:p>
            <a:r>
              <a:rPr lang="de-DE" altLang="de-DE">
                <a:latin typeface="Arial" panose="020B0604020202020204" pitchFamily="34" charset="0"/>
              </a:rPr>
              <a:t>(wissenschaftliche Ausrichtung und Betonung der methodischen Grundlagen von</a:t>
            </a:r>
          </a:p>
          <a:p>
            <a:r>
              <a:rPr lang="de-DE" altLang="de-DE">
                <a:latin typeface="Arial" panose="020B0604020202020204" pitchFamily="34" charset="0"/>
              </a:rPr>
              <a:t>Anfang an (Grundstudium), grosser Detaillierungsgrad und exemplarische</a:t>
            </a:r>
          </a:p>
          <a:p>
            <a:r>
              <a:rPr lang="de-DE" altLang="de-DE">
                <a:latin typeface="Arial" panose="020B0604020202020204" pitchFamily="34" charset="0"/>
              </a:rPr>
              <a:t>Betrachtungsweise statt Überblick in den Geisteswissenschaften...)</a:t>
            </a:r>
          </a:p>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CC60151-15DC-074C-B76B-0E1C4E305FC9}"/>
              </a:ext>
            </a:extLst>
          </p:cNvPr>
          <p:cNvSpPr>
            <a:spLocks noGrp="1" noChangeArrowheads="1"/>
          </p:cNvSpPr>
          <p:nvPr>
            <p:ph type="sldNum" sz="quarter" idx="5"/>
          </p:nvPr>
        </p:nvSpPr>
        <p:spPr>
          <a:ln/>
        </p:spPr>
        <p:txBody>
          <a:bodyPr/>
          <a:lstStyle/>
          <a:p>
            <a:fld id="{01D14522-0EFF-1740-B64D-BFDFE206AB14}" type="slidenum">
              <a:rPr lang="de-DE" altLang="de-DE"/>
              <a:pPr/>
              <a:t>5</a:t>
            </a:fld>
            <a:endParaRPr lang="de-DE" altLang="de-DE"/>
          </a:p>
        </p:txBody>
      </p:sp>
      <p:sp>
        <p:nvSpPr>
          <p:cNvPr id="151554" name="Rectangle 1026">
            <a:extLst>
              <a:ext uri="{FF2B5EF4-FFF2-40B4-BE49-F238E27FC236}">
                <a16:creationId xmlns:a16="http://schemas.microsoft.com/office/drawing/2014/main" id="{A1B33427-B646-5547-8FC7-8CC8936137CF}"/>
              </a:ext>
            </a:extLst>
          </p:cNvPr>
          <p:cNvSpPr>
            <a:spLocks noChangeArrowheads="1" noTextEdit="1"/>
          </p:cNvSpPr>
          <p:nvPr>
            <p:ph type="sldImg"/>
          </p:nvPr>
        </p:nvSpPr>
        <p:spPr>
          <a:ln/>
        </p:spPr>
      </p:sp>
      <p:sp>
        <p:nvSpPr>
          <p:cNvPr id="151555" name="Rectangle 1027">
            <a:extLst>
              <a:ext uri="{FF2B5EF4-FFF2-40B4-BE49-F238E27FC236}">
                <a16:creationId xmlns:a16="http://schemas.microsoft.com/office/drawing/2014/main" id="{77C43A5F-B218-F746-AE98-2B3FA405AD40}"/>
              </a:ext>
            </a:extLst>
          </p:cNvPr>
          <p:cNvSpPr>
            <a:spLocks noGrp="1" noChangeArrowheads="1"/>
          </p:cNvSpPr>
          <p:nvPr>
            <p:ph type="body" idx="1"/>
          </p:nvPr>
        </p:nvSpPr>
        <p:spPr/>
        <p:txBody>
          <a:bodyPr/>
          <a:lstStyle/>
          <a:p>
            <a:r>
              <a:rPr lang="de-DE" altLang="de-DE"/>
              <a:t>Bei uns sind des der Einzelwissenschaftler und der Staat die vornehmlich die zukünftigen Forschungsfelder und Studiengänge definieren.</a:t>
            </a:r>
          </a:p>
          <a:p>
            <a:endParaRPr lang="de-DE" altLang="de-DE"/>
          </a:p>
          <a:p>
            <a:r>
              <a:rPr lang="de-DE" altLang="de-DE"/>
              <a:t>Dabei kann keine profilierte Universität oder Fakultät herauskommen.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FCB0ACD-9EBE-C548-9905-D199AC14A99E}"/>
              </a:ext>
            </a:extLst>
          </p:cNvPr>
          <p:cNvSpPr>
            <a:spLocks noGrp="1" noChangeArrowheads="1"/>
          </p:cNvSpPr>
          <p:nvPr>
            <p:ph type="sldNum" sz="quarter" idx="5"/>
          </p:nvPr>
        </p:nvSpPr>
        <p:spPr>
          <a:ln/>
        </p:spPr>
        <p:txBody>
          <a:bodyPr/>
          <a:lstStyle/>
          <a:p>
            <a:fld id="{DAE9D3ED-C2FC-8F45-9FCA-247AC44B0D3B}" type="slidenum">
              <a:rPr lang="de-DE" altLang="de-DE"/>
              <a:pPr/>
              <a:t>6</a:t>
            </a:fld>
            <a:endParaRPr lang="de-DE" altLang="de-DE"/>
          </a:p>
        </p:txBody>
      </p:sp>
      <p:sp>
        <p:nvSpPr>
          <p:cNvPr id="139266" name="Rectangle 1026">
            <a:extLst>
              <a:ext uri="{FF2B5EF4-FFF2-40B4-BE49-F238E27FC236}">
                <a16:creationId xmlns:a16="http://schemas.microsoft.com/office/drawing/2014/main" id="{1B2CA518-BF92-3248-A0C2-8B9041A98053}"/>
              </a:ext>
            </a:extLst>
          </p:cNvPr>
          <p:cNvSpPr>
            <a:spLocks noChangeArrowheads="1" noTextEdit="1"/>
          </p:cNvSpPr>
          <p:nvPr>
            <p:ph type="sldImg"/>
          </p:nvPr>
        </p:nvSpPr>
        <p:spPr>
          <a:ln/>
        </p:spPr>
      </p:sp>
      <p:sp>
        <p:nvSpPr>
          <p:cNvPr id="139267" name="Rectangle 1027">
            <a:extLst>
              <a:ext uri="{FF2B5EF4-FFF2-40B4-BE49-F238E27FC236}">
                <a16:creationId xmlns:a16="http://schemas.microsoft.com/office/drawing/2014/main" id="{A4CAEFD6-4190-6B4A-943F-FBC91543A079}"/>
              </a:ext>
            </a:extLst>
          </p:cNvPr>
          <p:cNvSpPr>
            <a:spLocks noGrp="1" noChangeArrowheads="1"/>
          </p:cNvSpPr>
          <p:nvPr>
            <p:ph type="body" idx="1"/>
          </p:nvPr>
        </p:nvSpPr>
        <p:spPr/>
        <p:txBody>
          <a:bodyPr/>
          <a:lstStyle/>
          <a:p>
            <a:r>
              <a:rPr lang="de-DE" altLang="de-DE" b="1"/>
              <a:t>Um Wissenschaftler</a:t>
            </a:r>
            <a:r>
              <a:rPr lang="de-DE" altLang="de-DE"/>
              <a:t>: nur soviel: wenn Frau Bulmahn sich darum sorgt, deutsche Spitzenwissenschaftler wieder nach Deutschland zu holen, dann ist der Ansatz bereits provinziell: wir müßten die Weltspitzenwissenschaftler nach Deutschland holen.</a:t>
            </a:r>
          </a:p>
          <a:p>
            <a:r>
              <a:rPr lang="de-DE" altLang="de-DE"/>
              <a:t>Es mag sein, dass darunter auch einige Deutsche sind. </a:t>
            </a:r>
          </a:p>
          <a:p>
            <a:endParaRPr lang="de-DE" altLang="de-DE"/>
          </a:p>
          <a:p>
            <a:r>
              <a:rPr lang="de-DE" altLang="de-DE" b="1"/>
              <a:t>Um Forschungsgelder</a:t>
            </a:r>
            <a:r>
              <a:rPr lang="de-DE" altLang="de-DE"/>
              <a:t>: System DFG grundsätzlich gut. Frage, ob genug Geld und Frage, ob zuviel in außeruniversitäre Forschungseinrichtungen</a:t>
            </a:r>
          </a:p>
          <a:p>
            <a:endParaRPr lang="de-DE" altLang="de-DE"/>
          </a:p>
          <a:p>
            <a:r>
              <a:rPr lang="de-DE" altLang="de-DE" b="1"/>
              <a:t>Um Studenten</a:t>
            </a:r>
            <a:r>
              <a:rPr lang="de-DE" altLang="de-DE"/>
              <a:t>:nächste Folie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06DC74C-2670-674C-AA81-1BA3E1248D7D}"/>
              </a:ext>
            </a:extLst>
          </p:cNvPr>
          <p:cNvSpPr>
            <a:spLocks noGrp="1" noChangeArrowheads="1"/>
          </p:cNvSpPr>
          <p:nvPr>
            <p:ph type="sldNum" sz="quarter" idx="5"/>
          </p:nvPr>
        </p:nvSpPr>
        <p:spPr>
          <a:ln/>
        </p:spPr>
        <p:txBody>
          <a:bodyPr/>
          <a:lstStyle/>
          <a:p>
            <a:fld id="{5AEF0C2A-9D96-A44B-AAFD-9D786248D728}" type="slidenum">
              <a:rPr lang="de-DE" altLang="de-DE"/>
              <a:pPr/>
              <a:t>7</a:t>
            </a:fld>
            <a:endParaRPr lang="de-DE" altLang="de-DE"/>
          </a:p>
        </p:txBody>
      </p:sp>
      <p:sp>
        <p:nvSpPr>
          <p:cNvPr id="143362" name="Rectangle 2050">
            <a:extLst>
              <a:ext uri="{FF2B5EF4-FFF2-40B4-BE49-F238E27FC236}">
                <a16:creationId xmlns:a16="http://schemas.microsoft.com/office/drawing/2014/main" id="{BFB479C9-809C-B44A-97CC-5BB2E67BC878}"/>
              </a:ext>
            </a:extLst>
          </p:cNvPr>
          <p:cNvSpPr>
            <a:spLocks noChangeArrowheads="1" noTextEdit="1"/>
          </p:cNvSpPr>
          <p:nvPr>
            <p:ph type="sldImg"/>
          </p:nvPr>
        </p:nvSpPr>
        <p:spPr>
          <a:ln/>
        </p:spPr>
      </p:sp>
      <p:sp>
        <p:nvSpPr>
          <p:cNvPr id="143363" name="Rectangle 2051">
            <a:extLst>
              <a:ext uri="{FF2B5EF4-FFF2-40B4-BE49-F238E27FC236}">
                <a16:creationId xmlns:a16="http://schemas.microsoft.com/office/drawing/2014/main" id="{369284A9-2BBC-6B47-BD42-0D2DC909B30B}"/>
              </a:ext>
            </a:extLst>
          </p:cNvPr>
          <p:cNvSpPr>
            <a:spLocks noGrp="1" noChangeArrowheads="1"/>
          </p:cNvSpPr>
          <p:nvPr>
            <p:ph type="body" idx="1"/>
          </p:nvPr>
        </p:nvSpPr>
        <p:spPr/>
        <p:txBody>
          <a:bodyPr/>
          <a:lstStyle/>
          <a:p>
            <a:r>
              <a:rPr lang="de-DE" altLang="de-DE"/>
              <a:t>Stanford sucht </a:t>
            </a:r>
            <a:r>
              <a:rPr lang="de-DE" altLang="de-DE" b="1"/>
              <a:t>intellektuell wißbegierige</a:t>
            </a:r>
            <a:r>
              <a:rPr lang="de-DE" altLang="de-DE"/>
              <a:t> Studenten, die ihr Studium mit</a:t>
            </a:r>
          </a:p>
          <a:p>
            <a:r>
              <a:rPr lang="de-DE" altLang="de-DE"/>
              <a:t>mit </a:t>
            </a:r>
            <a:r>
              <a:rPr lang="de-DE" altLang="de-DE" b="1"/>
              <a:t>geistiger und charakterlicher Kraft</a:t>
            </a:r>
            <a:r>
              <a:rPr lang="de-DE" altLang="de-DE"/>
              <a:t> verfolgen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2AB6527-C4BE-E64A-B6C9-CD17024BE1F2}"/>
              </a:ext>
            </a:extLst>
          </p:cNvPr>
          <p:cNvSpPr>
            <a:spLocks noGrp="1" noChangeArrowheads="1"/>
          </p:cNvSpPr>
          <p:nvPr>
            <p:ph type="sldNum" sz="quarter" idx="5"/>
          </p:nvPr>
        </p:nvSpPr>
        <p:spPr>
          <a:ln/>
        </p:spPr>
        <p:txBody>
          <a:bodyPr/>
          <a:lstStyle/>
          <a:p>
            <a:fld id="{B60E576E-19B6-6D43-B593-22A7E2104993}" type="slidenum">
              <a:rPr lang="de-DE" altLang="de-DE"/>
              <a:pPr/>
              <a:t>8</a:t>
            </a:fld>
            <a:endParaRPr lang="de-DE" altLang="de-DE"/>
          </a:p>
        </p:txBody>
      </p:sp>
      <p:sp>
        <p:nvSpPr>
          <p:cNvPr id="147458" name="Rectangle 2050">
            <a:extLst>
              <a:ext uri="{FF2B5EF4-FFF2-40B4-BE49-F238E27FC236}">
                <a16:creationId xmlns:a16="http://schemas.microsoft.com/office/drawing/2014/main" id="{8FD620E5-60B8-F146-8FD7-DBD414A17B62}"/>
              </a:ext>
            </a:extLst>
          </p:cNvPr>
          <p:cNvSpPr>
            <a:spLocks noChangeArrowheads="1" noTextEdit="1"/>
          </p:cNvSpPr>
          <p:nvPr>
            <p:ph type="sldImg"/>
          </p:nvPr>
        </p:nvSpPr>
        <p:spPr>
          <a:ln/>
        </p:spPr>
      </p:sp>
      <p:sp>
        <p:nvSpPr>
          <p:cNvPr id="147459" name="Rectangle 2051">
            <a:extLst>
              <a:ext uri="{FF2B5EF4-FFF2-40B4-BE49-F238E27FC236}">
                <a16:creationId xmlns:a16="http://schemas.microsoft.com/office/drawing/2014/main" id="{505D5BEE-60B2-2546-B6DA-84EEE7F37DFA}"/>
              </a:ext>
            </a:extLst>
          </p:cNvPr>
          <p:cNvSpPr>
            <a:spLocks noGrp="1" noChangeArrowheads="1"/>
          </p:cNvSpPr>
          <p:nvPr>
            <p:ph type="body" idx="1"/>
          </p:nvPr>
        </p:nvSpPr>
        <p:spPr/>
        <p:txBody>
          <a:bodyPr/>
          <a:lstStyle/>
          <a:p>
            <a:r>
              <a:rPr lang="de-DE" altLang="de-DE">
                <a:latin typeface="Arial" panose="020B0604020202020204" pitchFamily="34" charset="0"/>
              </a:rPr>
              <a:t>beim Punkt "Ungleichheit zulassen" kann man auch darauf hinweisen,</a:t>
            </a:r>
          </a:p>
          <a:p>
            <a:r>
              <a:rPr lang="de-DE" altLang="de-DE">
                <a:latin typeface="Arial" panose="020B0604020202020204" pitchFamily="34" charset="0"/>
              </a:rPr>
              <a:t>dass es verschiedene Arten von Qualität und somit auch viele Möglichkeiten</a:t>
            </a:r>
          </a:p>
          <a:p>
            <a:r>
              <a:rPr lang="de-DE" altLang="de-DE">
                <a:latin typeface="Arial" panose="020B0604020202020204" pitchFamily="34" charset="0"/>
              </a:rPr>
              <a:t>gibt, Spitze zu sein (anwendungs-, forschungsorientiert ....) - dass also</a:t>
            </a:r>
          </a:p>
          <a:p>
            <a:r>
              <a:rPr lang="de-DE" altLang="de-DE">
                <a:latin typeface="Arial" panose="020B0604020202020204" pitchFamily="34" charset="0"/>
              </a:rPr>
              <a:t>mehr Diversität nicht unbedingt bedeutet, dass die Existenz von Spitzenunis</a:t>
            </a:r>
          </a:p>
          <a:p>
            <a:r>
              <a:rPr lang="de-DE" altLang="de-DE">
                <a:latin typeface="Arial" panose="020B0604020202020204" pitchFamily="34" charset="0"/>
              </a:rPr>
              <a:t>immer mit einer Masse schlechterer Unis erkauft wird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F318025-218F-F145-AACB-96086AF03DF9}"/>
              </a:ext>
            </a:extLst>
          </p:cNvPr>
          <p:cNvSpPr>
            <a:spLocks noGrp="1" noChangeArrowheads="1"/>
          </p:cNvSpPr>
          <p:nvPr>
            <p:ph type="sldNum" sz="quarter" idx="5"/>
          </p:nvPr>
        </p:nvSpPr>
        <p:spPr>
          <a:ln/>
        </p:spPr>
        <p:txBody>
          <a:bodyPr/>
          <a:lstStyle/>
          <a:p>
            <a:fld id="{8D3C7B2F-6D0D-5141-B1F8-05B04FF34DE5}" type="slidenum">
              <a:rPr lang="de-DE" altLang="de-DE"/>
              <a:pPr/>
              <a:t>9</a:t>
            </a:fld>
            <a:endParaRPr lang="de-DE" altLang="de-DE"/>
          </a:p>
        </p:txBody>
      </p:sp>
      <p:sp>
        <p:nvSpPr>
          <p:cNvPr id="153602" name="Rectangle 2">
            <a:extLst>
              <a:ext uri="{FF2B5EF4-FFF2-40B4-BE49-F238E27FC236}">
                <a16:creationId xmlns:a16="http://schemas.microsoft.com/office/drawing/2014/main" id="{E664270F-12E3-2345-AC34-720F07E6161C}"/>
              </a:ext>
            </a:extLst>
          </p:cNvPr>
          <p:cNvSpPr>
            <a:spLocks noChangeArrowheads="1" noTextEdit="1"/>
          </p:cNvSpPr>
          <p:nvPr>
            <p:ph type="sldImg"/>
          </p:nvPr>
        </p:nvSpPr>
        <p:spPr>
          <a:ln/>
        </p:spPr>
      </p:sp>
      <p:sp>
        <p:nvSpPr>
          <p:cNvPr id="153603" name="Rectangle 3">
            <a:extLst>
              <a:ext uri="{FF2B5EF4-FFF2-40B4-BE49-F238E27FC236}">
                <a16:creationId xmlns:a16="http://schemas.microsoft.com/office/drawing/2014/main" id="{D7EB3565-6A40-D74A-A874-F48A42C0DEBA}"/>
              </a:ext>
            </a:extLst>
          </p:cNvPr>
          <p:cNvSpPr>
            <a:spLocks noGrp="1" noChangeArrowheads="1"/>
          </p:cNvSpPr>
          <p:nvPr>
            <p:ph type="body" idx="1"/>
          </p:nvPr>
        </p:nvSpPr>
        <p:spPr/>
        <p:txBody>
          <a:bodyP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2C543C-7984-384C-A47A-75BE4071E4E5}"/>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B98B59E6-51D0-1747-99B2-1BCDB6AA9FE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Foliennummernplatzhalter 3">
            <a:extLst>
              <a:ext uri="{FF2B5EF4-FFF2-40B4-BE49-F238E27FC236}">
                <a16:creationId xmlns:a16="http://schemas.microsoft.com/office/drawing/2014/main" id="{8AB002D8-8502-884C-8B86-23B545E052A5}"/>
              </a:ext>
            </a:extLst>
          </p:cNvPr>
          <p:cNvSpPr>
            <a:spLocks noGrp="1"/>
          </p:cNvSpPr>
          <p:nvPr>
            <p:ph type="sldNum" sz="quarter" idx="10"/>
          </p:nvPr>
        </p:nvSpPr>
        <p:spPr/>
        <p:txBody>
          <a:bodyPr/>
          <a:lstStyle>
            <a:lvl1pPr>
              <a:defRPr/>
            </a:lvl1pPr>
          </a:lstStyle>
          <a:p>
            <a:fld id="{D65FEB91-6723-1B4A-BE46-B717A7A2EC98}" type="slidenum">
              <a:rPr lang="en-US" altLang="de-DE"/>
              <a:pPr/>
              <a:t>‹Nr.›</a:t>
            </a:fld>
            <a:endParaRPr lang="en-US" altLang="de-DE" b="0"/>
          </a:p>
        </p:txBody>
      </p:sp>
    </p:spTree>
    <p:extLst>
      <p:ext uri="{BB962C8B-B14F-4D97-AF65-F5344CB8AC3E}">
        <p14:creationId xmlns:p14="http://schemas.microsoft.com/office/powerpoint/2010/main" val="2682172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C695A8-3CCC-824F-896F-57EABA5A87DE}"/>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3592846-53FD-5A43-BE8D-7F0368AAC63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Foliennummernplatzhalter 3">
            <a:extLst>
              <a:ext uri="{FF2B5EF4-FFF2-40B4-BE49-F238E27FC236}">
                <a16:creationId xmlns:a16="http://schemas.microsoft.com/office/drawing/2014/main" id="{EE072464-3AD9-954D-9589-1023C7BD7515}"/>
              </a:ext>
            </a:extLst>
          </p:cNvPr>
          <p:cNvSpPr>
            <a:spLocks noGrp="1"/>
          </p:cNvSpPr>
          <p:nvPr>
            <p:ph type="sldNum" sz="quarter" idx="10"/>
          </p:nvPr>
        </p:nvSpPr>
        <p:spPr/>
        <p:txBody>
          <a:bodyPr/>
          <a:lstStyle>
            <a:lvl1pPr>
              <a:defRPr/>
            </a:lvl1pPr>
          </a:lstStyle>
          <a:p>
            <a:fld id="{75DB9F96-1F18-C14D-9369-7EBFAD794759}" type="slidenum">
              <a:rPr lang="en-US" altLang="de-DE"/>
              <a:pPr/>
              <a:t>‹Nr.›</a:t>
            </a:fld>
            <a:endParaRPr lang="en-US" altLang="de-DE" b="0"/>
          </a:p>
        </p:txBody>
      </p:sp>
    </p:spTree>
    <p:extLst>
      <p:ext uri="{BB962C8B-B14F-4D97-AF65-F5344CB8AC3E}">
        <p14:creationId xmlns:p14="http://schemas.microsoft.com/office/powerpoint/2010/main" val="3013968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73F345A-BC57-EF40-83A4-CF8D6879CE97}"/>
              </a:ext>
            </a:extLst>
          </p:cNvPr>
          <p:cNvSpPr>
            <a:spLocks noGrp="1"/>
          </p:cNvSpPr>
          <p:nvPr>
            <p:ph type="title" orient="vert"/>
          </p:nvPr>
        </p:nvSpPr>
        <p:spPr>
          <a:xfrm>
            <a:off x="6686550" y="0"/>
            <a:ext cx="2228850" cy="6096000"/>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27B4B605-0FD4-D245-834B-BDA0EC2FBFB6}"/>
              </a:ext>
            </a:extLst>
          </p:cNvPr>
          <p:cNvSpPr>
            <a:spLocks noGrp="1"/>
          </p:cNvSpPr>
          <p:nvPr>
            <p:ph type="body" orient="vert" idx="1"/>
          </p:nvPr>
        </p:nvSpPr>
        <p:spPr>
          <a:xfrm>
            <a:off x="0" y="0"/>
            <a:ext cx="6534150" cy="60960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Foliennummernplatzhalter 3">
            <a:extLst>
              <a:ext uri="{FF2B5EF4-FFF2-40B4-BE49-F238E27FC236}">
                <a16:creationId xmlns:a16="http://schemas.microsoft.com/office/drawing/2014/main" id="{CE34E22A-A5D4-C543-8EAF-B473F426FADF}"/>
              </a:ext>
            </a:extLst>
          </p:cNvPr>
          <p:cNvSpPr>
            <a:spLocks noGrp="1"/>
          </p:cNvSpPr>
          <p:nvPr>
            <p:ph type="sldNum" sz="quarter" idx="10"/>
          </p:nvPr>
        </p:nvSpPr>
        <p:spPr/>
        <p:txBody>
          <a:bodyPr/>
          <a:lstStyle>
            <a:lvl1pPr>
              <a:defRPr/>
            </a:lvl1pPr>
          </a:lstStyle>
          <a:p>
            <a:fld id="{C0C661BA-FB76-3A45-ACA6-EAC5D04E60B6}" type="slidenum">
              <a:rPr lang="en-US" altLang="de-DE"/>
              <a:pPr/>
              <a:t>‹Nr.›</a:t>
            </a:fld>
            <a:endParaRPr lang="en-US" altLang="de-DE" b="0"/>
          </a:p>
        </p:txBody>
      </p:sp>
    </p:spTree>
    <p:extLst>
      <p:ext uri="{BB962C8B-B14F-4D97-AF65-F5344CB8AC3E}">
        <p14:creationId xmlns:p14="http://schemas.microsoft.com/office/powerpoint/2010/main" val="2369200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C220E6-65CA-C943-AD2C-59C79C4AB88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6E69A15-57F1-F340-8787-390D1727BFD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Foliennummernplatzhalter 3">
            <a:extLst>
              <a:ext uri="{FF2B5EF4-FFF2-40B4-BE49-F238E27FC236}">
                <a16:creationId xmlns:a16="http://schemas.microsoft.com/office/drawing/2014/main" id="{A480B74B-7410-1D4D-A345-28FAC6D13D91}"/>
              </a:ext>
            </a:extLst>
          </p:cNvPr>
          <p:cNvSpPr>
            <a:spLocks noGrp="1"/>
          </p:cNvSpPr>
          <p:nvPr>
            <p:ph type="sldNum" sz="quarter" idx="10"/>
          </p:nvPr>
        </p:nvSpPr>
        <p:spPr/>
        <p:txBody>
          <a:bodyPr/>
          <a:lstStyle>
            <a:lvl1pPr>
              <a:defRPr/>
            </a:lvl1pPr>
          </a:lstStyle>
          <a:p>
            <a:fld id="{E1E34A1A-9843-BF4F-BE68-43F383649190}" type="slidenum">
              <a:rPr lang="en-US" altLang="de-DE"/>
              <a:pPr/>
              <a:t>‹Nr.›</a:t>
            </a:fld>
            <a:endParaRPr lang="en-US" altLang="de-DE" b="0"/>
          </a:p>
        </p:txBody>
      </p:sp>
    </p:spTree>
    <p:extLst>
      <p:ext uri="{BB962C8B-B14F-4D97-AF65-F5344CB8AC3E}">
        <p14:creationId xmlns:p14="http://schemas.microsoft.com/office/powerpoint/2010/main" val="1331999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282256-8767-6149-88CE-B1FE4D51C592}"/>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2F2E5606-3C86-1B4C-B3A1-8D411743188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
        <p:nvSpPr>
          <p:cNvPr id="4" name="Foliennummernplatzhalter 3">
            <a:extLst>
              <a:ext uri="{FF2B5EF4-FFF2-40B4-BE49-F238E27FC236}">
                <a16:creationId xmlns:a16="http://schemas.microsoft.com/office/drawing/2014/main" id="{D184AE2F-1CFC-E74E-9EDB-9F842BD58CA2}"/>
              </a:ext>
            </a:extLst>
          </p:cNvPr>
          <p:cNvSpPr>
            <a:spLocks noGrp="1"/>
          </p:cNvSpPr>
          <p:nvPr>
            <p:ph type="sldNum" sz="quarter" idx="10"/>
          </p:nvPr>
        </p:nvSpPr>
        <p:spPr/>
        <p:txBody>
          <a:bodyPr/>
          <a:lstStyle>
            <a:lvl1pPr>
              <a:defRPr/>
            </a:lvl1pPr>
          </a:lstStyle>
          <a:p>
            <a:fld id="{9558D895-A99D-FE46-9F3F-F6F600E69A83}" type="slidenum">
              <a:rPr lang="en-US" altLang="de-DE"/>
              <a:pPr/>
              <a:t>‹Nr.›</a:t>
            </a:fld>
            <a:endParaRPr lang="en-US" altLang="de-DE" b="0"/>
          </a:p>
        </p:txBody>
      </p:sp>
    </p:spTree>
    <p:extLst>
      <p:ext uri="{BB962C8B-B14F-4D97-AF65-F5344CB8AC3E}">
        <p14:creationId xmlns:p14="http://schemas.microsoft.com/office/powerpoint/2010/main" val="927460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4D3029-627E-584A-80DE-8C3756D748C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AFF268C-82B9-824E-8901-602AABB203BE}"/>
              </a:ext>
            </a:extLst>
          </p:cNvPr>
          <p:cNvSpPr>
            <a:spLocks noGrp="1"/>
          </p:cNvSpPr>
          <p:nvPr>
            <p:ph sz="half" idx="1"/>
          </p:nvPr>
        </p:nvSpPr>
        <p:spPr>
          <a:xfrm>
            <a:off x="76200" y="1295400"/>
            <a:ext cx="4343400" cy="48006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389FBB09-931D-AA42-9C10-9F5CF45AEFE4}"/>
              </a:ext>
            </a:extLst>
          </p:cNvPr>
          <p:cNvSpPr>
            <a:spLocks noGrp="1"/>
          </p:cNvSpPr>
          <p:nvPr>
            <p:ph sz="half" idx="2"/>
          </p:nvPr>
        </p:nvSpPr>
        <p:spPr>
          <a:xfrm>
            <a:off x="4572000" y="1295400"/>
            <a:ext cx="4343400" cy="48006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oliennummernplatzhalter 4">
            <a:extLst>
              <a:ext uri="{FF2B5EF4-FFF2-40B4-BE49-F238E27FC236}">
                <a16:creationId xmlns:a16="http://schemas.microsoft.com/office/drawing/2014/main" id="{DF1A50F2-C9B9-3344-A92D-C43C75F43840}"/>
              </a:ext>
            </a:extLst>
          </p:cNvPr>
          <p:cNvSpPr>
            <a:spLocks noGrp="1"/>
          </p:cNvSpPr>
          <p:nvPr>
            <p:ph type="sldNum" sz="quarter" idx="10"/>
          </p:nvPr>
        </p:nvSpPr>
        <p:spPr/>
        <p:txBody>
          <a:bodyPr/>
          <a:lstStyle>
            <a:lvl1pPr>
              <a:defRPr/>
            </a:lvl1pPr>
          </a:lstStyle>
          <a:p>
            <a:fld id="{74BF2998-B269-D34A-B050-F083804B616C}" type="slidenum">
              <a:rPr lang="en-US" altLang="de-DE"/>
              <a:pPr/>
              <a:t>‹Nr.›</a:t>
            </a:fld>
            <a:endParaRPr lang="en-US" altLang="de-DE" b="0"/>
          </a:p>
        </p:txBody>
      </p:sp>
    </p:spTree>
    <p:extLst>
      <p:ext uri="{BB962C8B-B14F-4D97-AF65-F5344CB8AC3E}">
        <p14:creationId xmlns:p14="http://schemas.microsoft.com/office/powerpoint/2010/main" val="334079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CF0DB9-C068-4A4A-B0B4-147802B378D6}"/>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3E372EC9-7660-9A46-8538-81D9D1594E9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B05198A7-8F72-864D-B49F-B51D5880EDA9}"/>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78FB5390-C5E1-5F47-A0F0-E1A4FCD9C14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DA3CC5F4-F894-B143-B61C-4997FFF7F30D}"/>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6">
            <a:extLst>
              <a:ext uri="{FF2B5EF4-FFF2-40B4-BE49-F238E27FC236}">
                <a16:creationId xmlns:a16="http://schemas.microsoft.com/office/drawing/2014/main" id="{AF7CBB16-EAE1-DB40-9F23-8B95EBD601F4}"/>
              </a:ext>
            </a:extLst>
          </p:cNvPr>
          <p:cNvSpPr>
            <a:spLocks noGrp="1"/>
          </p:cNvSpPr>
          <p:nvPr>
            <p:ph type="sldNum" sz="quarter" idx="10"/>
          </p:nvPr>
        </p:nvSpPr>
        <p:spPr/>
        <p:txBody>
          <a:bodyPr/>
          <a:lstStyle>
            <a:lvl1pPr>
              <a:defRPr/>
            </a:lvl1pPr>
          </a:lstStyle>
          <a:p>
            <a:fld id="{2B88D1A6-9465-E445-8C67-6753167C236F}" type="slidenum">
              <a:rPr lang="en-US" altLang="de-DE"/>
              <a:pPr/>
              <a:t>‹Nr.›</a:t>
            </a:fld>
            <a:endParaRPr lang="en-US" altLang="de-DE" b="0"/>
          </a:p>
        </p:txBody>
      </p:sp>
    </p:spTree>
    <p:extLst>
      <p:ext uri="{BB962C8B-B14F-4D97-AF65-F5344CB8AC3E}">
        <p14:creationId xmlns:p14="http://schemas.microsoft.com/office/powerpoint/2010/main" val="3042702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A23918-CE1F-E64C-81F7-AF2008F75C1A}"/>
              </a:ext>
            </a:extLst>
          </p:cNvPr>
          <p:cNvSpPr>
            <a:spLocks noGrp="1"/>
          </p:cNvSpPr>
          <p:nvPr>
            <p:ph type="title"/>
          </p:nvPr>
        </p:nvSpPr>
        <p:spPr/>
        <p:txBody>
          <a:bodyPr/>
          <a:lstStyle/>
          <a:p>
            <a:r>
              <a:rPr lang="de-DE"/>
              <a:t>Mastertitelformat bearbeiten</a:t>
            </a:r>
          </a:p>
        </p:txBody>
      </p:sp>
      <p:sp>
        <p:nvSpPr>
          <p:cNvPr id="3" name="Foliennummernplatzhalter 2">
            <a:extLst>
              <a:ext uri="{FF2B5EF4-FFF2-40B4-BE49-F238E27FC236}">
                <a16:creationId xmlns:a16="http://schemas.microsoft.com/office/drawing/2014/main" id="{3D7F9EC2-A003-AC44-9C73-BC03EA1523A1}"/>
              </a:ext>
            </a:extLst>
          </p:cNvPr>
          <p:cNvSpPr>
            <a:spLocks noGrp="1"/>
          </p:cNvSpPr>
          <p:nvPr>
            <p:ph type="sldNum" sz="quarter" idx="10"/>
          </p:nvPr>
        </p:nvSpPr>
        <p:spPr/>
        <p:txBody>
          <a:bodyPr/>
          <a:lstStyle>
            <a:lvl1pPr>
              <a:defRPr/>
            </a:lvl1pPr>
          </a:lstStyle>
          <a:p>
            <a:fld id="{9F6EA610-0B7E-204E-9628-30448EBB9662}" type="slidenum">
              <a:rPr lang="en-US" altLang="de-DE"/>
              <a:pPr/>
              <a:t>‹Nr.›</a:t>
            </a:fld>
            <a:endParaRPr lang="en-US" altLang="de-DE" b="0"/>
          </a:p>
        </p:txBody>
      </p:sp>
    </p:spTree>
    <p:extLst>
      <p:ext uri="{BB962C8B-B14F-4D97-AF65-F5344CB8AC3E}">
        <p14:creationId xmlns:p14="http://schemas.microsoft.com/office/powerpoint/2010/main" val="1749086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9F0A99EA-C6C8-FD4D-960C-F1F1134986B5}"/>
              </a:ext>
            </a:extLst>
          </p:cNvPr>
          <p:cNvSpPr>
            <a:spLocks noGrp="1"/>
          </p:cNvSpPr>
          <p:nvPr>
            <p:ph type="sldNum" sz="quarter" idx="10"/>
          </p:nvPr>
        </p:nvSpPr>
        <p:spPr/>
        <p:txBody>
          <a:bodyPr/>
          <a:lstStyle>
            <a:lvl1pPr>
              <a:defRPr/>
            </a:lvl1pPr>
          </a:lstStyle>
          <a:p>
            <a:fld id="{05EE2503-6DE2-904D-8825-E8FAF1EDBEF8}" type="slidenum">
              <a:rPr lang="en-US" altLang="de-DE"/>
              <a:pPr/>
              <a:t>‹Nr.›</a:t>
            </a:fld>
            <a:endParaRPr lang="en-US" altLang="de-DE" b="0"/>
          </a:p>
        </p:txBody>
      </p:sp>
    </p:spTree>
    <p:extLst>
      <p:ext uri="{BB962C8B-B14F-4D97-AF65-F5344CB8AC3E}">
        <p14:creationId xmlns:p14="http://schemas.microsoft.com/office/powerpoint/2010/main" val="3698093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0B8714-A017-F144-A622-2BBCFA13FEC1}"/>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BA3274FE-04C6-5542-9E17-89A83C64EB5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F76AB99B-6A03-3D4D-8B55-420C8F36ABA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Foliennummernplatzhalter 4">
            <a:extLst>
              <a:ext uri="{FF2B5EF4-FFF2-40B4-BE49-F238E27FC236}">
                <a16:creationId xmlns:a16="http://schemas.microsoft.com/office/drawing/2014/main" id="{231AECEF-EEA8-614C-9A49-95892BA53F0C}"/>
              </a:ext>
            </a:extLst>
          </p:cNvPr>
          <p:cNvSpPr>
            <a:spLocks noGrp="1"/>
          </p:cNvSpPr>
          <p:nvPr>
            <p:ph type="sldNum" sz="quarter" idx="10"/>
          </p:nvPr>
        </p:nvSpPr>
        <p:spPr/>
        <p:txBody>
          <a:bodyPr/>
          <a:lstStyle>
            <a:lvl1pPr>
              <a:defRPr/>
            </a:lvl1pPr>
          </a:lstStyle>
          <a:p>
            <a:fld id="{7BF0A493-E7CD-4640-B5E1-B6A118748CAA}" type="slidenum">
              <a:rPr lang="en-US" altLang="de-DE"/>
              <a:pPr/>
              <a:t>‹Nr.›</a:t>
            </a:fld>
            <a:endParaRPr lang="en-US" altLang="de-DE" b="0"/>
          </a:p>
        </p:txBody>
      </p:sp>
    </p:spTree>
    <p:extLst>
      <p:ext uri="{BB962C8B-B14F-4D97-AF65-F5344CB8AC3E}">
        <p14:creationId xmlns:p14="http://schemas.microsoft.com/office/powerpoint/2010/main" val="853278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EB854A-A99F-C64A-8D05-0AF935343EAE}"/>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6E63E3A-5711-F340-9F91-788FE58E075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0180F11C-BC19-9440-BCA8-96451605317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Foliennummernplatzhalter 4">
            <a:extLst>
              <a:ext uri="{FF2B5EF4-FFF2-40B4-BE49-F238E27FC236}">
                <a16:creationId xmlns:a16="http://schemas.microsoft.com/office/drawing/2014/main" id="{F03744AF-1C2A-1A49-B4F5-E79505F6EB94}"/>
              </a:ext>
            </a:extLst>
          </p:cNvPr>
          <p:cNvSpPr>
            <a:spLocks noGrp="1"/>
          </p:cNvSpPr>
          <p:nvPr>
            <p:ph type="sldNum" sz="quarter" idx="10"/>
          </p:nvPr>
        </p:nvSpPr>
        <p:spPr/>
        <p:txBody>
          <a:bodyPr/>
          <a:lstStyle>
            <a:lvl1pPr>
              <a:defRPr/>
            </a:lvl1pPr>
          </a:lstStyle>
          <a:p>
            <a:fld id="{98B6942A-1F1A-4B4B-9290-BF76775D4D8F}" type="slidenum">
              <a:rPr lang="en-US" altLang="de-DE"/>
              <a:pPr/>
              <a:t>‹Nr.›</a:t>
            </a:fld>
            <a:endParaRPr lang="en-US" altLang="de-DE" b="0"/>
          </a:p>
        </p:txBody>
      </p:sp>
    </p:spTree>
    <p:extLst>
      <p:ext uri="{BB962C8B-B14F-4D97-AF65-F5344CB8AC3E}">
        <p14:creationId xmlns:p14="http://schemas.microsoft.com/office/powerpoint/2010/main" val="1536659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a:extLst>
              <a:ext uri="{FF2B5EF4-FFF2-40B4-BE49-F238E27FC236}">
                <a16:creationId xmlns:a16="http://schemas.microsoft.com/office/drawing/2014/main" id="{559D8E3F-80AF-FD4C-9A6C-2388588C4E38}"/>
              </a:ext>
            </a:extLst>
          </p:cNvPr>
          <p:cNvSpPr>
            <a:spLocks noChangeArrowheads="1"/>
          </p:cNvSpPr>
          <p:nvPr/>
        </p:nvSpPr>
        <p:spPr bwMode="auto">
          <a:xfrm>
            <a:off x="0" y="0"/>
            <a:ext cx="9144000" cy="11430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26" name="Rectangle 2">
            <a:extLst>
              <a:ext uri="{FF2B5EF4-FFF2-40B4-BE49-F238E27FC236}">
                <a16:creationId xmlns:a16="http://schemas.microsoft.com/office/drawing/2014/main" id="{721A1261-DBF1-2C4C-B3AA-C1D8AEC34297}"/>
              </a:ext>
            </a:extLst>
          </p:cNvPr>
          <p:cNvSpPr>
            <a:spLocks noGrp="1" noChangeArrowheads="1"/>
          </p:cNvSpPr>
          <p:nvPr>
            <p:ph type="title"/>
          </p:nvPr>
        </p:nvSpPr>
        <p:spPr bwMode="auto">
          <a:xfrm>
            <a:off x="0" y="0"/>
            <a:ext cx="7391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de-DE"/>
              <a:t>Hier klicken, um Master-</a:t>
            </a:r>
          </a:p>
        </p:txBody>
      </p:sp>
      <p:sp>
        <p:nvSpPr>
          <p:cNvPr id="1027" name="Rectangle 3">
            <a:extLst>
              <a:ext uri="{FF2B5EF4-FFF2-40B4-BE49-F238E27FC236}">
                <a16:creationId xmlns:a16="http://schemas.microsoft.com/office/drawing/2014/main" id="{790C0C28-105D-594A-AAF0-0C7555583B0F}"/>
              </a:ext>
            </a:extLst>
          </p:cNvPr>
          <p:cNvSpPr>
            <a:spLocks noGrp="1" noChangeArrowheads="1"/>
          </p:cNvSpPr>
          <p:nvPr>
            <p:ph type="body" idx="1"/>
          </p:nvPr>
        </p:nvSpPr>
        <p:spPr bwMode="auto">
          <a:xfrm>
            <a:off x="76200" y="1295400"/>
            <a:ext cx="8839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de-DE"/>
              <a:t>Hier klicken, um Master-Textformat zu bearbeiten.</a:t>
            </a:r>
          </a:p>
          <a:p>
            <a:pPr lvl="1"/>
            <a:r>
              <a:rPr lang="en-US" altLang="de-DE"/>
              <a:t>Zweite Ebene</a:t>
            </a:r>
          </a:p>
          <a:p>
            <a:pPr lvl="2"/>
            <a:r>
              <a:rPr lang="en-US" altLang="de-DE"/>
              <a:t>Dritte Ebene</a:t>
            </a:r>
          </a:p>
          <a:p>
            <a:pPr lvl="3"/>
            <a:r>
              <a:rPr lang="en-US" altLang="de-DE"/>
              <a:t>Vierte Ebene</a:t>
            </a:r>
          </a:p>
          <a:p>
            <a:pPr lvl="4"/>
            <a:r>
              <a:rPr lang="en-US" altLang="de-DE"/>
              <a:t>Fünfte Ebene</a:t>
            </a:r>
          </a:p>
        </p:txBody>
      </p:sp>
      <p:sp>
        <p:nvSpPr>
          <p:cNvPr id="1032" name="Rectangle 8">
            <a:extLst>
              <a:ext uri="{FF2B5EF4-FFF2-40B4-BE49-F238E27FC236}">
                <a16:creationId xmlns:a16="http://schemas.microsoft.com/office/drawing/2014/main" id="{E12BB248-286C-054F-827D-044735A45871}"/>
              </a:ext>
            </a:extLst>
          </p:cNvPr>
          <p:cNvSpPr>
            <a:spLocks noChangeArrowheads="1"/>
          </p:cNvSpPr>
          <p:nvPr/>
        </p:nvSpPr>
        <p:spPr bwMode="auto">
          <a:xfrm>
            <a:off x="0" y="990600"/>
            <a:ext cx="7248525" cy="1524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0" name="Rectangle 6">
            <a:extLst>
              <a:ext uri="{FF2B5EF4-FFF2-40B4-BE49-F238E27FC236}">
                <a16:creationId xmlns:a16="http://schemas.microsoft.com/office/drawing/2014/main" id="{27BC68BF-D5F6-4C46-BE20-D50B93ED3DB1}"/>
              </a:ext>
            </a:extLst>
          </p:cNvPr>
          <p:cNvSpPr>
            <a:spLocks noGrp="1" noChangeArrowheads="1"/>
          </p:cNvSpPr>
          <p:nvPr>
            <p:ph type="sldNum" sz="quarter" idx="4"/>
          </p:nvPr>
        </p:nvSpPr>
        <p:spPr bwMode="auto">
          <a:xfrm>
            <a:off x="8305800" y="6324600"/>
            <a:ext cx="533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latin typeface="+mn-lt"/>
              </a:defRPr>
            </a:lvl1pPr>
          </a:lstStyle>
          <a:p>
            <a:fld id="{F51C2C3F-3687-AD4E-8B8B-8F16BF9768B3}" type="slidenum">
              <a:rPr lang="en-US" altLang="de-DE"/>
              <a:pPr/>
              <a:t>‹Nr.›</a:t>
            </a:fld>
            <a:endParaRPr lang="en-US" altLang="de-DE" b="0"/>
          </a:p>
        </p:txBody>
      </p:sp>
      <p:sp>
        <p:nvSpPr>
          <p:cNvPr id="1039" name="Text Box 15">
            <a:extLst>
              <a:ext uri="{FF2B5EF4-FFF2-40B4-BE49-F238E27FC236}">
                <a16:creationId xmlns:a16="http://schemas.microsoft.com/office/drawing/2014/main" id="{A0695940-6B48-354E-A0C3-FB8A9CBEDEF5}"/>
              </a:ext>
            </a:extLst>
          </p:cNvPr>
          <p:cNvSpPr txBox="1">
            <a:spLocks noChangeArrowheads="1"/>
          </p:cNvSpPr>
          <p:nvPr/>
        </p:nvSpPr>
        <p:spPr bwMode="auto">
          <a:xfrm>
            <a:off x="7467600" y="85725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800">
                <a:solidFill>
                  <a:srgbClr val="000000"/>
                </a:solidFill>
                <a:latin typeface="Arial" panose="020B0604020202020204" pitchFamily="34" charset="0"/>
              </a:rPr>
              <a:t>www.che.de</a:t>
            </a:r>
            <a:endParaRPr lang="de-DE" altLang="de-DE" sz="1400">
              <a:latin typeface="Arial" panose="020B0604020202020204" pitchFamily="34" charset="0"/>
            </a:endParaRPr>
          </a:p>
        </p:txBody>
      </p:sp>
      <p:pic>
        <p:nvPicPr>
          <p:cNvPr id="1040" name="Picture 16">
            <a:extLst>
              <a:ext uri="{FF2B5EF4-FFF2-40B4-BE49-F238E27FC236}">
                <a16:creationId xmlns:a16="http://schemas.microsoft.com/office/drawing/2014/main" id="{1D4D9C2D-B41A-F048-8876-3DEEA4DB5CC6}"/>
              </a:ext>
            </a:extLst>
          </p:cNvPr>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16813" y="169863"/>
            <a:ext cx="1295400" cy="696912"/>
          </a:xfrm>
          <a:prstGeom prst="rect">
            <a:avLst/>
          </a:prstGeom>
          <a:noFill/>
          <a:extLst>
            <a:ext uri="{909E8E84-426E-40DD-AFC4-6F175D3DCCD1}">
              <a14:hiddenFill xmlns:a14="http://schemas.microsoft.com/office/drawing/2010/main">
                <a:solidFill>
                  <a:srgbClr val="FFFFFF"/>
                </a:solidFill>
              </a14:hiddenFill>
            </a:ext>
          </a:extLst>
        </p:spPr>
      </p:pic>
      <p:sp>
        <p:nvSpPr>
          <p:cNvPr id="1041" name="Text Box 17">
            <a:extLst>
              <a:ext uri="{FF2B5EF4-FFF2-40B4-BE49-F238E27FC236}">
                <a16:creationId xmlns:a16="http://schemas.microsoft.com/office/drawing/2014/main" id="{F50CC399-0D65-7544-8EB4-62915E18FAE2}"/>
              </a:ext>
            </a:extLst>
          </p:cNvPr>
          <p:cNvSpPr txBox="1">
            <a:spLocks noChangeArrowheads="1"/>
          </p:cNvSpPr>
          <p:nvPr/>
        </p:nvSpPr>
        <p:spPr bwMode="auto">
          <a:xfrm>
            <a:off x="0" y="6172200"/>
            <a:ext cx="122555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de-DE" altLang="de-DE" sz="1400" b="1"/>
              <a:t>FH Augsburg</a:t>
            </a:r>
          </a:p>
          <a:p>
            <a:r>
              <a:rPr lang="de-DE" altLang="de-DE" sz="1400" b="1"/>
              <a:t>27.11. 01</a:t>
            </a:r>
            <a:endParaRPr lang="de-DE" altLang="de-DE"/>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defRPr>
      </a:lvl5pPr>
      <a:lvl6pPr marL="457200" algn="l" rtl="0" eaLnBrk="0" fontAlgn="base" hangingPunct="0">
        <a:spcBef>
          <a:spcPct val="0"/>
        </a:spcBef>
        <a:spcAft>
          <a:spcPct val="0"/>
        </a:spcAft>
        <a:defRPr sz="3600">
          <a:solidFill>
            <a:schemeClr val="tx2"/>
          </a:solidFill>
          <a:latin typeface="Arial" panose="020B0604020202020204" pitchFamily="34" charset="0"/>
        </a:defRPr>
      </a:lvl6pPr>
      <a:lvl7pPr marL="914400" algn="l" rtl="0" eaLnBrk="0" fontAlgn="base" hangingPunct="0">
        <a:spcBef>
          <a:spcPct val="0"/>
        </a:spcBef>
        <a:spcAft>
          <a:spcPct val="0"/>
        </a:spcAft>
        <a:defRPr sz="3600">
          <a:solidFill>
            <a:schemeClr val="tx2"/>
          </a:solidFill>
          <a:latin typeface="Arial" panose="020B0604020202020204" pitchFamily="34" charset="0"/>
        </a:defRPr>
      </a:lvl7pPr>
      <a:lvl8pPr marL="1371600" algn="l" rtl="0" eaLnBrk="0" fontAlgn="base" hangingPunct="0">
        <a:spcBef>
          <a:spcPct val="0"/>
        </a:spcBef>
        <a:spcAft>
          <a:spcPct val="0"/>
        </a:spcAft>
        <a:defRPr sz="3600">
          <a:solidFill>
            <a:schemeClr val="tx2"/>
          </a:solidFill>
          <a:latin typeface="Arial" panose="020B0604020202020204" pitchFamily="34" charset="0"/>
        </a:defRPr>
      </a:lvl8pPr>
      <a:lvl9pPr marL="1828800" algn="l" rtl="0" eaLnBrk="0" fontAlgn="base" hangingPunct="0">
        <a:spcBef>
          <a:spcPct val="0"/>
        </a:spcBef>
        <a:spcAft>
          <a:spcPct val="0"/>
        </a:spcAft>
        <a:defRPr sz="36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accent1"/>
        </a:buClr>
        <a:buFont typeface="Webdings" pitchFamily="2" charset="2"/>
        <a:buChar char="&lt;"/>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ebdings" pitchFamily="2" charset="2"/>
        <a:buChar char="&lt;"/>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ebdings" pitchFamily="2" charset="2"/>
        <a:buChar char="&lt;"/>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Webdings" pitchFamily="2" charset="2"/>
        <a:buChar char="&lt;"/>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Font typeface="Webdings" pitchFamily="2" charset="2"/>
        <a:buChar char="&l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oleObject" Target="../embeddings/oleObject5.bin"/><Relationship Id="rId18" Type="http://schemas.openxmlformats.org/officeDocument/2006/relationships/image" Target="../media/image8.emf"/><Relationship Id="rId3" Type="http://schemas.openxmlformats.org/officeDocument/2006/relationships/notesSlide" Target="../notesSlides/notesSlide1.xml"/><Relationship Id="rId7" Type="http://schemas.openxmlformats.org/officeDocument/2006/relationships/oleObject" Target="../embeddings/oleObject2.bin"/><Relationship Id="rId12" Type="http://schemas.openxmlformats.org/officeDocument/2006/relationships/image" Target="../media/image5.emf"/><Relationship Id="rId17" Type="http://schemas.openxmlformats.org/officeDocument/2006/relationships/oleObject" Target="../embeddings/oleObject7.bin"/><Relationship Id="rId2" Type="http://schemas.openxmlformats.org/officeDocument/2006/relationships/slideLayout" Target="../slideLayouts/slideLayout6.xml"/><Relationship Id="rId16" Type="http://schemas.openxmlformats.org/officeDocument/2006/relationships/image" Target="../media/image7.emf"/><Relationship Id="rId1" Type="http://schemas.openxmlformats.org/officeDocument/2006/relationships/vmlDrawing" Target="../drawings/vmlDrawing1.vml"/><Relationship Id="rId6" Type="http://schemas.openxmlformats.org/officeDocument/2006/relationships/image" Target="../media/image2.e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10" Type="http://schemas.openxmlformats.org/officeDocument/2006/relationships/image" Target="../media/image4.emf"/><Relationship Id="rId4" Type="http://schemas.openxmlformats.org/officeDocument/2006/relationships/image" Target="../media/image9.jpeg"/><Relationship Id="rId9" Type="http://schemas.openxmlformats.org/officeDocument/2006/relationships/oleObject" Target="../embeddings/oleObject3.bin"/><Relationship Id="rId1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3.emf"/><Relationship Id="rId5" Type="http://schemas.openxmlformats.org/officeDocument/2006/relationships/oleObject" Target="../embeddings/oleObject16.bin"/><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8.emf"/><Relationship Id="rId4" Type="http://schemas.openxmlformats.org/officeDocument/2006/relationships/oleObject" Target="../embeddings/oleObject17.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8.emf"/><Relationship Id="rId4" Type="http://schemas.openxmlformats.org/officeDocument/2006/relationships/oleObject" Target="../embeddings/oleObject18.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5.emf"/><Relationship Id="rId4" Type="http://schemas.openxmlformats.org/officeDocument/2006/relationships/oleObject" Target="../embeddings/oleObject19.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14.vml"/><Relationship Id="rId5" Type="http://schemas.openxmlformats.org/officeDocument/2006/relationships/image" Target="../media/image5.emf"/><Relationship Id="rId4" Type="http://schemas.openxmlformats.org/officeDocument/2006/relationships/oleObject" Target="../embeddings/oleObject20.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15.vml"/><Relationship Id="rId5" Type="http://schemas.openxmlformats.org/officeDocument/2006/relationships/image" Target="../media/image4.emf"/><Relationship Id="rId4" Type="http://schemas.openxmlformats.org/officeDocument/2006/relationships/oleObject" Target="../embeddings/oleObject2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4.emf"/><Relationship Id="rId4" Type="http://schemas.openxmlformats.org/officeDocument/2006/relationships/oleObject" Target="../embeddings/oleObject2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4.emf"/><Relationship Id="rId4" Type="http://schemas.openxmlformats.org/officeDocument/2006/relationships/oleObject" Target="../embeddings/oleObject23.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4.emf"/><Relationship Id="rId4" Type="http://schemas.openxmlformats.org/officeDocument/2006/relationships/oleObject" Target="../embeddings/oleObject24.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8.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4.emf"/><Relationship Id="rId4" Type="http://schemas.openxmlformats.org/officeDocument/2006/relationships/oleObject" Target="../embeddings/oleObject25.bin"/></Relationships>
</file>

<file path=ppt/slides/_rels/slide21.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oleObject" Target="../embeddings/oleObject30.bin"/><Relationship Id="rId18" Type="http://schemas.openxmlformats.org/officeDocument/2006/relationships/image" Target="../media/image8.emf"/><Relationship Id="rId3" Type="http://schemas.openxmlformats.org/officeDocument/2006/relationships/notesSlide" Target="../notesSlides/notesSlide21.xml"/><Relationship Id="rId7" Type="http://schemas.openxmlformats.org/officeDocument/2006/relationships/oleObject" Target="../embeddings/oleObject27.bin"/><Relationship Id="rId12" Type="http://schemas.openxmlformats.org/officeDocument/2006/relationships/image" Target="../media/image5.emf"/><Relationship Id="rId17" Type="http://schemas.openxmlformats.org/officeDocument/2006/relationships/oleObject" Target="../embeddings/oleObject32.bin"/><Relationship Id="rId2" Type="http://schemas.openxmlformats.org/officeDocument/2006/relationships/slideLayout" Target="../slideLayouts/slideLayout6.xml"/><Relationship Id="rId16" Type="http://schemas.openxmlformats.org/officeDocument/2006/relationships/image" Target="../media/image7.emf"/><Relationship Id="rId1" Type="http://schemas.openxmlformats.org/officeDocument/2006/relationships/vmlDrawing" Target="../drawings/vmlDrawing20.vml"/><Relationship Id="rId6" Type="http://schemas.openxmlformats.org/officeDocument/2006/relationships/image" Target="../media/image2.emf"/><Relationship Id="rId11" Type="http://schemas.openxmlformats.org/officeDocument/2006/relationships/oleObject" Target="../embeddings/oleObject29.bin"/><Relationship Id="rId5" Type="http://schemas.openxmlformats.org/officeDocument/2006/relationships/oleObject" Target="../embeddings/oleObject26.bin"/><Relationship Id="rId15" Type="http://schemas.openxmlformats.org/officeDocument/2006/relationships/oleObject" Target="../embeddings/oleObject31.bin"/><Relationship Id="rId10" Type="http://schemas.openxmlformats.org/officeDocument/2006/relationships/image" Target="../media/image4.emf"/><Relationship Id="rId4" Type="http://schemas.openxmlformats.org/officeDocument/2006/relationships/image" Target="../media/image9.jpeg"/><Relationship Id="rId9" Type="http://schemas.openxmlformats.org/officeDocument/2006/relationships/oleObject" Target="../embeddings/oleObject28.bin"/><Relationship Id="rId14" Type="http://schemas.openxmlformats.org/officeDocument/2006/relationships/image" Target="../media/image6.emf"/></Relationships>
</file>

<file path=ppt/slides/_rels/slide22.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oleObject" Target="../embeddings/oleObject37.bin"/><Relationship Id="rId18" Type="http://schemas.openxmlformats.org/officeDocument/2006/relationships/image" Target="../media/image8.emf"/><Relationship Id="rId3" Type="http://schemas.openxmlformats.org/officeDocument/2006/relationships/notesSlide" Target="../notesSlides/notesSlide22.xml"/><Relationship Id="rId7" Type="http://schemas.openxmlformats.org/officeDocument/2006/relationships/oleObject" Target="../embeddings/oleObject34.bin"/><Relationship Id="rId12" Type="http://schemas.openxmlformats.org/officeDocument/2006/relationships/image" Target="../media/image5.emf"/><Relationship Id="rId17" Type="http://schemas.openxmlformats.org/officeDocument/2006/relationships/oleObject" Target="../embeddings/oleObject39.bin"/><Relationship Id="rId2" Type="http://schemas.openxmlformats.org/officeDocument/2006/relationships/slideLayout" Target="../slideLayouts/slideLayout6.xml"/><Relationship Id="rId16" Type="http://schemas.openxmlformats.org/officeDocument/2006/relationships/image" Target="../media/image7.emf"/><Relationship Id="rId1" Type="http://schemas.openxmlformats.org/officeDocument/2006/relationships/vmlDrawing" Target="../drawings/vmlDrawing21.vml"/><Relationship Id="rId6" Type="http://schemas.openxmlformats.org/officeDocument/2006/relationships/image" Target="../media/image2.emf"/><Relationship Id="rId11" Type="http://schemas.openxmlformats.org/officeDocument/2006/relationships/oleObject" Target="../embeddings/oleObject36.bin"/><Relationship Id="rId5" Type="http://schemas.openxmlformats.org/officeDocument/2006/relationships/oleObject" Target="../embeddings/oleObject33.bin"/><Relationship Id="rId15" Type="http://schemas.openxmlformats.org/officeDocument/2006/relationships/oleObject" Target="../embeddings/oleObject38.bin"/><Relationship Id="rId10" Type="http://schemas.openxmlformats.org/officeDocument/2006/relationships/image" Target="../media/image4.emf"/><Relationship Id="rId4" Type="http://schemas.openxmlformats.org/officeDocument/2006/relationships/image" Target="../media/image9.jpeg"/><Relationship Id="rId9" Type="http://schemas.openxmlformats.org/officeDocument/2006/relationships/oleObject" Target="../embeddings/oleObject35.bin"/><Relationship Id="rId1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2.emf"/><Relationship Id="rId4" Type="http://schemas.openxmlformats.org/officeDocument/2006/relationships/oleObject" Target="../embeddings/oleObject9.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10.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oleObject" Target="../embeddings/oleObject1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6.emf"/><Relationship Id="rId4" Type="http://schemas.openxmlformats.org/officeDocument/2006/relationships/oleObject" Target="../embeddings/oleObject1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6.emf"/><Relationship Id="rId4"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6.emf"/><Relationship Id="rId4" Type="http://schemas.openxmlformats.org/officeDocument/2006/relationships/oleObject" Target="../embeddings/oleObject14.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3.emf"/><Relationship Id="rId4" Type="http://schemas.openxmlformats.org/officeDocument/2006/relationships/oleObject" Target="../embeddings/oleObject15.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3" name="Foliennummernplatzhalter 2">
            <a:extLst>
              <a:ext uri="{FF2B5EF4-FFF2-40B4-BE49-F238E27FC236}">
                <a16:creationId xmlns:a16="http://schemas.microsoft.com/office/drawing/2014/main" id="{DB32E67A-FD1D-C942-8DD2-BF066E9746C1}"/>
              </a:ext>
            </a:extLst>
          </p:cNvPr>
          <p:cNvSpPr>
            <a:spLocks noGrp="1"/>
          </p:cNvSpPr>
          <p:nvPr>
            <p:ph type="sldNum" sz="quarter" idx="10"/>
          </p:nvPr>
        </p:nvSpPr>
        <p:spPr/>
        <p:txBody>
          <a:bodyPr/>
          <a:lstStyle/>
          <a:p>
            <a:fld id="{9E7C9135-31D1-9547-9EAB-9A215D47B434}" type="slidenum">
              <a:rPr lang="en-US" altLang="de-DE"/>
              <a:pPr/>
              <a:t>1</a:t>
            </a:fld>
            <a:endParaRPr lang="en-US" altLang="de-DE" b="0"/>
          </a:p>
        </p:txBody>
      </p:sp>
      <p:pic>
        <p:nvPicPr>
          <p:cNvPr id="132103" name="Picture 2055">
            <a:extLst>
              <a:ext uri="{FF2B5EF4-FFF2-40B4-BE49-F238E27FC236}">
                <a16:creationId xmlns:a16="http://schemas.microsoft.com/office/drawing/2014/main" id="{D0E114A8-9EDB-304D-95D3-BB17F239B1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143000"/>
            <a:ext cx="3881438" cy="5715000"/>
          </a:xfrm>
          <a:prstGeom prst="rect">
            <a:avLst/>
          </a:prstGeom>
          <a:noFill/>
          <a:extLst>
            <a:ext uri="{909E8E84-426E-40DD-AFC4-6F175D3DCCD1}">
              <a14:hiddenFill xmlns:a14="http://schemas.microsoft.com/office/drawing/2010/main">
                <a:solidFill>
                  <a:srgbClr val="FFFFFF"/>
                </a:solidFill>
              </a14:hiddenFill>
            </a:ext>
          </a:extLst>
        </p:spPr>
      </p:pic>
      <p:sp>
        <p:nvSpPr>
          <p:cNvPr id="132114" name="Text Box 2066">
            <a:extLst>
              <a:ext uri="{FF2B5EF4-FFF2-40B4-BE49-F238E27FC236}">
                <a16:creationId xmlns:a16="http://schemas.microsoft.com/office/drawing/2014/main" id="{B4574269-B84D-D44F-BD39-E8197ED87C30}"/>
              </a:ext>
            </a:extLst>
          </p:cNvPr>
          <p:cNvSpPr txBox="1">
            <a:spLocks noChangeArrowheads="1"/>
          </p:cNvSpPr>
          <p:nvPr/>
        </p:nvSpPr>
        <p:spPr bwMode="auto">
          <a:xfrm>
            <a:off x="2286000" y="1981200"/>
            <a:ext cx="4833938" cy="155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de-DE" altLang="de-DE" sz="4800">
                <a:solidFill>
                  <a:srgbClr val="000000"/>
                </a:solidFill>
                <a:latin typeface="Arial" panose="020B0604020202020204" pitchFamily="34" charset="0"/>
              </a:rPr>
              <a:t>In der Autonomie</a:t>
            </a:r>
          </a:p>
          <a:p>
            <a:r>
              <a:rPr lang="de-DE" altLang="de-DE" sz="4800">
                <a:solidFill>
                  <a:srgbClr val="000000"/>
                </a:solidFill>
                <a:latin typeface="Arial" panose="020B0604020202020204" pitchFamily="34" charset="0"/>
              </a:rPr>
              <a:t>liegt die Zukunft</a:t>
            </a:r>
          </a:p>
        </p:txBody>
      </p:sp>
      <p:sp>
        <p:nvSpPr>
          <p:cNvPr id="132099" name="Text Box 2051">
            <a:extLst>
              <a:ext uri="{FF2B5EF4-FFF2-40B4-BE49-F238E27FC236}">
                <a16:creationId xmlns:a16="http://schemas.microsoft.com/office/drawing/2014/main" id="{5816F0A0-43A9-C74E-A84E-FD22DAD15D78}"/>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de-DE" altLang="de-DE"/>
          </a:p>
        </p:txBody>
      </p:sp>
      <p:sp>
        <p:nvSpPr>
          <p:cNvPr id="132102" name="Rectangle 2054">
            <a:extLst>
              <a:ext uri="{FF2B5EF4-FFF2-40B4-BE49-F238E27FC236}">
                <a16:creationId xmlns:a16="http://schemas.microsoft.com/office/drawing/2014/main" id="{11C4B20D-4C67-0648-B0BE-132E67046D4A}"/>
              </a:ext>
            </a:extLst>
          </p:cNvPr>
          <p:cNvSpPr>
            <a:spLocks noGrp="1" noChangeArrowheads="1"/>
          </p:cNvSpPr>
          <p:nvPr>
            <p:ph type="title"/>
          </p:nvPr>
        </p:nvSpPr>
        <p:spPr>
          <a:xfrm>
            <a:off x="228600" y="228600"/>
            <a:ext cx="8562975" cy="685800"/>
          </a:xfrm>
        </p:spPr>
        <p:txBody>
          <a:bodyPr/>
          <a:lstStyle/>
          <a:p>
            <a:endParaRPr lang="de-DE" altLang="de-DE"/>
          </a:p>
        </p:txBody>
      </p:sp>
      <p:graphicFrame>
        <p:nvGraphicFramePr>
          <p:cNvPr id="132104" name="Object 2056">
            <a:extLst>
              <a:ext uri="{FF2B5EF4-FFF2-40B4-BE49-F238E27FC236}">
                <a16:creationId xmlns:a16="http://schemas.microsoft.com/office/drawing/2014/main" id="{B3931F40-CB9C-D842-A83B-B7CF35AD018B}"/>
              </a:ext>
            </a:extLst>
          </p:cNvPr>
          <p:cNvGraphicFramePr>
            <a:graphicFrameLocks/>
          </p:cNvGraphicFramePr>
          <p:nvPr/>
        </p:nvGraphicFramePr>
        <p:xfrm>
          <a:off x="2489200" y="4806950"/>
          <a:ext cx="1908175" cy="1908175"/>
        </p:xfrm>
        <a:graphic>
          <a:graphicData uri="http://schemas.openxmlformats.org/presentationml/2006/ole">
            <mc:AlternateContent xmlns:mc="http://schemas.openxmlformats.org/markup-compatibility/2006">
              <mc:Choice xmlns:v="urn:schemas-microsoft-com:vml" Requires="v">
                <p:oleObj spid="_x0000_s132115" name="Clip" r:id="rId5" imgW="1092200" imgH="1066800" progId="MS_ClipArt_Gallery.2">
                  <p:embed/>
                </p:oleObj>
              </mc:Choice>
              <mc:Fallback>
                <p:oleObj name="Clip" r:id="rId5" imgW="1092200" imgH="1066800" progId="MS_ClipArt_Gallery.2">
                  <p:embed/>
                  <p:pic>
                    <p:nvPicPr>
                      <p:cNvPr id="0" name="Object 2056"/>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9200" y="480695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05" name="Object 2057">
            <a:extLst>
              <a:ext uri="{FF2B5EF4-FFF2-40B4-BE49-F238E27FC236}">
                <a16:creationId xmlns:a16="http://schemas.microsoft.com/office/drawing/2014/main" id="{6DA5511B-A468-AB45-B3FC-969C6EC1FBB6}"/>
              </a:ext>
            </a:extLst>
          </p:cNvPr>
          <p:cNvGraphicFramePr>
            <a:graphicFrameLocks/>
          </p:cNvGraphicFramePr>
          <p:nvPr/>
        </p:nvGraphicFramePr>
        <p:xfrm>
          <a:off x="3683000" y="228600"/>
          <a:ext cx="1908175" cy="1908175"/>
        </p:xfrm>
        <a:graphic>
          <a:graphicData uri="http://schemas.openxmlformats.org/presentationml/2006/ole">
            <mc:AlternateContent xmlns:mc="http://schemas.openxmlformats.org/markup-compatibility/2006">
              <mc:Choice xmlns:v="urn:schemas-microsoft-com:vml" Requires="v">
                <p:oleObj spid="_x0000_s132116" name="Clip" r:id="rId7" imgW="1092200" imgH="1066800" progId="MS_ClipArt_Gallery.2">
                  <p:embed/>
                </p:oleObj>
              </mc:Choice>
              <mc:Fallback>
                <p:oleObj name="Clip" r:id="rId7" imgW="1092200" imgH="1066800" progId="MS_ClipArt_Gallery.2">
                  <p:embed/>
                  <p:pic>
                    <p:nvPicPr>
                      <p:cNvPr id="0" name="Object 2057"/>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3000" y="22860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06" name="Object 2058">
            <a:extLst>
              <a:ext uri="{FF2B5EF4-FFF2-40B4-BE49-F238E27FC236}">
                <a16:creationId xmlns:a16="http://schemas.microsoft.com/office/drawing/2014/main" id="{CBD9E352-A92E-D540-9695-F4D17528335F}"/>
              </a:ext>
            </a:extLst>
          </p:cNvPr>
          <p:cNvGraphicFramePr>
            <a:graphicFrameLocks/>
          </p:cNvGraphicFramePr>
          <p:nvPr/>
        </p:nvGraphicFramePr>
        <p:xfrm>
          <a:off x="5359400" y="4806950"/>
          <a:ext cx="1908175" cy="1908175"/>
        </p:xfrm>
        <a:graphic>
          <a:graphicData uri="http://schemas.openxmlformats.org/presentationml/2006/ole">
            <mc:AlternateContent xmlns:mc="http://schemas.openxmlformats.org/markup-compatibility/2006">
              <mc:Choice xmlns:v="urn:schemas-microsoft-com:vml" Requires="v">
                <p:oleObj spid="_x0000_s132117" name="Clip" r:id="rId9" imgW="1092200" imgH="1066800" progId="MS_ClipArt_Gallery.2">
                  <p:embed/>
                </p:oleObj>
              </mc:Choice>
              <mc:Fallback>
                <p:oleObj name="Clip" r:id="rId9" imgW="1092200" imgH="1066800" progId="MS_ClipArt_Gallery.2">
                  <p:embed/>
                  <p:pic>
                    <p:nvPicPr>
                      <p:cNvPr id="0" name="Object 2058"/>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59400" y="480695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07" name="Object 2059">
            <a:extLst>
              <a:ext uri="{FF2B5EF4-FFF2-40B4-BE49-F238E27FC236}">
                <a16:creationId xmlns:a16="http://schemas.microsoft.com/office/drawing/2014/main" id="{562AD941-EBA5-8344-AE56-892DACCB65B3}"/>
              </a:ext>
            </a:extLst>
          </p:cNvPr>
          <p:cNvGraphicFramePr>
            <a:graphicFrameLocks/>
          </p:cNvGraphicFramePr>
          <p:nvPr/>
        </p:nvGraphicFramePr>
        <p:xfrm>
          <a:off x="6561138" y="2747963"/>
          <a:ext cx="1908175" cy="1908175"/>
        </p:xfrm>
        <a:graphic>
          <a:graphicData uri="http://schemas.openxmlformats.org/presentationml/2006/ole">
            <mc:AlternateContent xmlns:mc="http://schemas.openxmlformats.org/markup-compatibility/2006">
              <mc:Choice xmlns:v="urn:schemas-microsoft-com:vml" Requires="v">
                <p:oleObj spid="_x0000_s132118" name="Clip" r:id="rId11" imgW="1092200" imgH="1066800" progId="MS_ClipArt_Gallery.2">
                  <p:embed/>
                </p:oleObj>
              </mc:Choice>
              <mc:Fallback>
                <p:oleObj name="Clip" r:id="rId11" imgW="1092200" imgH="1066800" progId="MS_ClipArt_Gallery.2">
                  <p:embed/>
                  <p:pic>
                    <p:nvPicPr>
                      <p:cNvPr id="0" name="Object 2059"/>
                      <p:cNvPicPr preferRelativeResize="0">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61138" y="2747963"/>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08" name="Object 2060">
            <a:extLst>
              <a:ext uri="{FF2B5EF4-FFF2-40B4-BE49-F238E27FC236}">
                <a16:creationId xmlns:a16="http://schemas.microsoft.com/office/drawing/2014/main" id="{E7D5B260-11BA-7248-BBB7-218E371B323A}"/>
              </a:ext>
            </a:extLst>
          </p:cNvPr>
          <p:cNvGraphicFramePr>
            <a:graphicFrameLocks/>
          </p:cNvGraphicFramePr>
          <p:nvPr/>
        </p:nvGraphicFramePr>
        <p:xfrm>
          <a:off x="6256338" y="571500"/>
          <a:ext cx="1908175" cy="1908175"/>
        </p:xfrm>
        <a:graphic>
          <a:graphicData uri="http://schemas.openxmlformats.org/presentationml/2006/ole">
            <mc:AlternateContent xmlns:mc="http://schemas.openxmlformats.org/markup-compatibility/2006">
              <mc:Choice xmlns:v="urn:schemas-microsoft-com:vml" Requires="v">
                <p:oleObj spid="_x0000_s132119" name="Clip" r:id="rId13" imgW="1092200" imgH="1066800" progId="MS_ClipArt_Gallery.2">
                  <p:embed/>
                </p:oleObj>
              </mc:Choice>
              <mc:Fallback>
                <p:oleObj name="Clip" r:id="rId13" imgW="1092200" imgH="1066800" progId="MS_ClipArt_Gallery.2">
                  <p:embed/>
                  <p:pic>
                    <p:nvPicPr>
                      <p:cNvPr id="0" name="Object 2060"/>
                      <p:cNvPicPr preferRelativeResize="0">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56338" y="57150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09" name="Object 2061">
            <a:extLst>
              <a:ext uri="{FF2B5EF4-FFF2-40B4-BE49-F238E27FC236}">
                <a16:creationId xmlns:a16="http://schemas.microsoft.com/office/drawing/2014/main" id="{3F269170-1F44-DA4C-A000-0F58A8D2D81B}"/>
              </a:ext>
            </a:extLst>
          </p:cNvPr>
          <p:cNvGraphicFramePr>
            <a:graphicFrameLocks/>
          </p:cNvGraphicFramePr>
          <p:nvPr/>
        </p:nvGraphicFramePr>
        <p:xfrm>
          <a:off x="1041400" y="609600"/>
          <a:ext cx="1908175" cy="1908175"/>
        </p:xfrm>
        <a:graphic>
          <a:graphicData uri="http://schemas.openxmlformats.org/presentationml/2006/ole">
            <mc:AlternateContent xmlns:mc="http://schemas.openxmlformats.org/markup-compatibility/2006">
              <mc:Choice xmlns:v="urn:schemas-microsoft-com:vml" Requires="v">
                <p:oleObj spid="_x0000_s132120" name="Clip" r:id="rId15" imgW="1092200" imgH="1066800" progId="MS_ClipArt_Gallery.2">
                  <p:embed/>
                </p:oleObj>
              </mc:Choice>
              <mc:Fallback>
                <p:oleObj name="Clip" r:id="rId15" imgW="1092200" imgH="1066800" progId="MS_ClipArt_Gallery.2">
                  <p:embed/>
                  <p:pic>
                    <p:nvPicPr>
                      <p:cNvPr id="0" name="Object 2061"/>
                      <p:cNvPicPr preferRelativeResize="0">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41400" y="60960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10" name="Object 2062">
            <a:extLst>
              <a:ext uri="{FF2B5EF4-FFF2-40B4-BE49-F238E27FC236}">
                <a16:creationId xmlns:a16="http://schemas.microsoft.com/office/drawing/2014/main" id="{E4DD3B2A-D730-F541-BA42-CEF15E7E91AE}"/>
              </a:ext>
            </a:extLst>
          </p:cNvPr>
          <p:cNvGraphicFramePr>
            <a:graphicFrameLocks/>
          </p:cNvGraphicFramePr>
          <p:nvPr/>
        </p:nvGraphicFramePr>
        <p:xfrm>
          <a:off x="771525" y="2747963"/>
          <a:ext cx="1908175" cy="1908175"/>
        </p:xfrm>
        <a:graphic>
          <a:graphicData uri="http://schemas.openxmlformats.org/presentationml/2006/ole">
            <mc:AlternateContent xmlns:mc="http://schemas.openxmlformats.org/markup-compatibility/2006">
              <mc:Choice xmlns:v="urn:schemas-microsoft-com:vml" Requires="v">
                <p:oleObj spid="_x0000_s132121" name="Clip" r:id="rId17" imgW="1092200" imgH="1066800" progId="MS_ClipArt_Gallery.2">
                  <p:embed/>
                </p:oleObj>
              </mc:Choice>
              <mc:Fallback>
                <p:oleObj name="Clip" r:id="rId17" imgW="1092200" imgH="1066800" progId="MS_ClipArt_Gallery.2">
                  <p:embed/>
                  <p:pic>
                    <p:nvPicPr>
                      <p:cNvPr id="0" name="Object 2062"/>
                      <p:cNvPicPr preferRelativeResize="0">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71525" y="2747963"/>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32103"/>
                                        </p:tgtEl>
                                        <p:attrNameLst>
                                          <p:attrName>style.visibility</p:attrName>
                                        </p:attrNameLst>
                                      </p:cBhvr>
                                      <p:to>
                                        <p:strVal val="visible"/>
                                      </p:to>
                                    </p:set>
                                    <p:animEffect transition="in" filter="box(out)">
                                      <p:cBhvr>
                                        <p:cTn id="7" dur="500"/>
                                        <p:tgtEl>
                                          <p:spTgt spid="1321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132104"/>
                                        </p:tgtEl>
                                        <p:attrNameLst>
                                          <p:attrName>style.visibility</p:attrName>
                                        </p:attrNameLst>
                                      </p:cBhvr>
                                      <p:to>
                                        <p:strVal val="visible"/>
                                      </p:to>
                                    </p:set>
                                    <p:anim calcmode="lin" valueType="num">
                                      <p:cBhvr>
                                        <p:cTn id="12" dur="500" fill="hold"/>
                                        <p:tgtEl>
                                          <p:spTgt spid="132104"/>
                                        </p:tgtEl>
                                        <p:attrNameLst>
                                          <p:attrName>ppt_w</p:attrName>
                                        </p:attrNameLst>
                                      </p:cBhvr>
                                      <p:tavLst>
                                        <p:tav tm="0">
                                          <p:val>
                                            <p:fltVal val="0"/>
                                          </p:val>
                                        </p:tav>
                                        <p:tav tm="100000">
                                          <p:val>
                                            <p:strVal val="#ppt_w"/>
                                          </p:val>
                                        </p:tav>
                                      </p:tavLst>
                                    </p:anim>
                                    <p:anim calcmode="lin" valueType="num">
                                      <p:cBhvr>
                                        <p:cTn id="13" dur="500" fill="hold"/>
                                        <p:tgtEl>
                                          <p:spTgt spid="132104"/>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0" fill="hold" nodeType="clickEffect">
                                  <p:stCondLst>
                                    <p:cond delay="0"/>
                                  </p:stCondLst>
                                  <p:childTnLst>
                                    <p:set>
                                      <p:cBhvr>
                                        <p:cTn id="17" dur="1" fill="hold">
                                          <p:stCondLst>
                                            <p:cond delay="0"/>
                                          </p:stCondLst>
                                        </p:cTn>
                                        <p:tgtEl>
                                          <p:spTgt spid="132109"/>
                                        </p:tgtEl>
                                        <p:attrNameLst>
                                          <p:attrName>style.visibility</p:attrName>
                                        </p:attrNameLst>
                                      </p:cBhvr>
                                      <p:to>
                                        <p:strVal val="visible"/>
                                      </p:to>
                                    </p:set>
                                    <p:anim calcmode="lin" valueType="num">
                                      <p:cBhvr>
                                        <p:cTn id="18" dur="500" fill="hold"/>
                                        <p:tgtEl>
                                          <p:spTgt spid="132109"/>
                                        </p:tgtEl>
                                        <p:attrNameLst>
                                          <p:attrName>ppt_w</p:attrName>
                                        </p:attrNameLst>
                                      </p:cBhvr>
                                      <p:tavLst>
                                        <p:tav tm="0">
                                          <p:val>
                                            <p:fltVal val="0"/>
                                          </p:val>
                                        </p:tav>
                                        <p:tav tm="100000">
                                          <p:val>
                                            <p:strVal val="#ppt_w"/>
                                          </p:val>
                                        </p:tav>
                                      </p:tavLst>
                                    </p:anim>
                                    <p:anim calcmode="lin" valueType="num">
                                      <p:cBhvr>
                                        <p:cTn id="19" dur="500" fill="hold"/>
                                        <p:tgtEl>
                                          <p:spTgt spid="132109"/>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10" fill="hold" nodeType="clickEffect">
                                  <p:stCondLst>
                                    <p:cond delay="0"/>
                                  </p:stCondLst>
                                  <p:childTnLst>
                                    <p:set>
                                      <p:cBhvr>
                                        <p:cTn id="23" dur="1" fill="hold">
                                          <p:stCondLst>
                                            <p:cond delay="0"/>
                                          </p:stCondLst>
                                        </p:cTn>
                                        <p:tgtEl>
                                          <p:spTgt spid="132108"/>
                                        </p:tgtEl>
                                        <p:attrNameLst>
                                          <p:attrName>style.visibility</p:attrName>
                                        </p:attrNameLst>
                                      </p:cBhvr>
                                      <p:to>
                                        <p:strVal val="visible"/>
                                      </p:to>
                                    </p:set>
                                    <p:anim calcmode="lin" valueType="num">
                                      <p:cBhvr>
                                        <p:cTn id="24" dur="500" fill="hold"/>
                                        <p:tgtEl>
                                          <p:spTgt spid="132108"/>
                                        </p:tgtEl>
                                        <p:attrNameLst>
                                          <p:attrName>ppt_w</p:attrName>
                                        </p:attrNameLst>
                                      </p:cBhvr>
                                      <p:tavLst>
                                        <p:tav tm="0">
                                          <p:val>
                                            <p:fltVal val="0"/>
                                          </p:val>
                                        </p:tav>
                                        <p:tav tm="100000">
                                          <p:val>
                                            <p:strVal val="#ppt_w"/>
                                          </p:val>
                                        </p:tav>
                                      </p:tavLst>
                                    </p:anim>
                                    <p:anim calcmode="lin" valueType="num">
                                      <p:cBhvr>
                                        <p:cTn id="25" dur="500" fill="hold"/>
                                        <p:tgtEl>
                                          <p:spTgt spid="132108"/>
                                        </p:tgtEl>
                                        <p:attrNameLst>
                                          <p:attrName>ppt_h</p:attrName>
                                        </p:attrNameLst>
                                      </p:cBhvr>
                                      <p:tavLst>
                                        <p:tav tm="0">
                                          <p:val>
                                            <p:strVal val="#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7" presetClass="entr" presetSubtype="10" fill="hold" nodeType="clickEffect">
                                  <p:stCondLst>
                                    <p:cond delay="0"/>
                                  </p:stCondLst>
                                  <p:childTnLst>
                                    <p:set>
                                      <p:cBhvr>
                                        <p:cTn id="29" dur="1" fill="hold">
                                          <p:stCondLst>
                                            <p:cond delay="0"/>
                                          </p:stCondLst>
                                        </p:cTn>
                                        <p:tgtEl>
                                          <p:spTgt spid="132105"/>
                                        </p:tgtEl>
                                        <p:attrNameLst>
                                          <p:attrName>style.visibility</p:attrName>
                                        </p:attrNameLst>
                                      </p:cBhvr>
                                      <p:to>
                                        <p:strVal val="visible"/>
                                      </p:to>
                                    </p:set>
                                    <p:anim calcmode="lin" valueType="num">
                                      <p:cBhvr>
                                        <p:cTn id="30" dur="500" fill="hold"/>
                                        <p:tgtEl>
                                          <p:spTgt spid="132105"/>
                                        </p:tgtEl>
                                        <p:attrNameLst>
                                          <p:attrName>ppt_w</p:attrName>
                                        </p:attrNameLst>
                                      </p:cBhvr>
                                      <p:tavLst>
                                        <p:tav tm="0">
                                          <p:val>
                                            <p:fltVal val="0"/>
                                          </p:val>
                                        </p:tav>
                                        <p:tav tm="100000">
                                          <p:val>
                                            <p:strVal val="#ppt_w"/>
                                          </p:val>
                                        </p:tav>
                                      </p:tavLst>
                                    </p:anim>
                                    <p:anim calcmode="lin" valueType="num">
                                      <p:cBhvr>
                                        <p:cTn id="31" dur="500" fill="hold"/>
                                        <p:tgtEl>
                                          <p:spTgt spid="132105"/>
                                        </p:tgtEl>
                                        <p:attrNameLst>
                                          <p:attrName>ppt_h</p:attrName>
                                        </p:attrNameLst>
                                      </p:cBhvr>
                                      <p:tavLst>
                                        <p:tav tm="0">
                                          <p:val>
                                            <p:strVal val="#ppt_h"/>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7" presetClass="entr" presetSubtype="10" fill="hold" nodeType="clickEffect">
                                  <p:stCondLst>
                                    <p:cond delay="0"/>
                                  </p:stCondLst>
                                  <p:childTnLst>
                                    <p:set>
                                      <p:cBhvr>
                                        <p:cTn id="35" dur="1" fill="hold">
                                          <p:stCondLst>
                                            <p:cond delay="0"/>
                                          </p:stCondLst>
                                        </p:cTn>
                                        <p:tgtEl>
                                          <p:spTgt spid="132110"/>
                                        </p:tgtEl>
                                        <p:attrNameLst>
                                          <p:attrName>style.visibility</p:attrName>
                                        </p:attrNameLst>
                                      </p:cBhvr>
                                      <p:to>
                                        <p:strVal val="visible"/>
                                      </p:to>
                                    </p:set>
                                    <p:anim calcmode="lin" valueType="num">
                                      <p:cBhvr>
                                        <p:cTn id="36" dur="500" fill="hold"/>
                                        <p:tgtEl>
                                          <p:spTgt spid="132110"/>
                                        </p:tgtEl>
                                        <p:attrNameLst>
                                          <p:attrName>ppt_w</p:attrName>
                                        </p:attrNameLst>
                                      </p:cBhvr>
                                      <p:tavLst>
                                        <p:tav tm="0">
                                          <p:val>
                                            <p:fltVal val="0"/>
                                          </p:val>
                                        </p:tav>
                                        <p:tav tm="100000">
                                          <p:val>
                                            <p:strVal val="#ppt_w"/>
                                          </p:val>
                                        </p:tav>
                                      </p:tavLst>
                                    </p:anim>
                                    <p:anim calcmode="lin" valueType="num">
                                      <p:cBhvr>
                                        <p:cTn id="37" dur="500" fill="hold"/>
                                        <p:tgtEl>
                                          <p:spTgt spid="132110"/>
                                        </p:tgtEl>
                                        <p:attrNameLst>
                                          <p:attrName>ppt_h</p:attrName>
                                        </p:attrNameLst>
                                      </p:cBhvr>
                                      <p:tavLst>
                                        <p:tav tm="0">
                                          <p:val>
                                            <p:strVal val="#ppt_h"/>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7" presetClass="entr" presetSubtype="10" fill="hold" nodeType="clickEffect">
                                  <p:stCondLst>
                                    <p:cond delay="0"/>
                                  </p:stCondLst>
                                  <p:childTnLst>
                                    <p:set>
                                      <p:cBhvr>
                                        <p:cTn id="41" dur="1" fill="hold">
                                          <p:stCondLst>
                                            <p:cond delay="0"/>
                                          </p:stCondLst>
                                        </p:cTn>
                                        <p:tgtEl>
                                          <p:spTgt spid="132107"/>
                                        </p:tgtEl>
                                        <p:attrNameLst>
                                          <p:attrName>style.visibility</p:attrName>
                                        </p:attrNameLst>
                                      </p:cBhvr>
                                      <p:to>
                                        <p:strVal val="visible"/>
                                      </p:to>
                                    </p:set>
                                    <p:anim calcmode="lin" valueType="num">
                                      <p:cBhvr>
                                        <p:cTn id="42" dur="500" fill="hold"/>
                                        <p:tgtEl>
                                          <p:spTgt spid="132107"/>
                                        </p:tgtEl>
                                        <p:attrNameLst>
                                          <p:attrName>ppt_w</p:attrName>
                                        </p:attrNameLst>
                                      </p:cBhvr>
                                      <p:tavLst>
                                        <p:tav tm="0">
                                          <p:val>
                                            <p:fltVal val="0"/>
                                          </p:val>
                                        </p:tav>
                                        <p:tav tm="100000">
                                          <p:val>
                                            <p:strVal val="#ppt_w"/>
                                          </p:val>
                                        </p:tav>
                                      </p:tavLst>
                                    </p:anim>
                                    <p:anim calcmode="lin" valueType="num">
                                      <p:cBhvr>
                                        <p:cTn id="43" dur="500" fill="hold"/>
                                        <p:tgtEl>
                                          <p:spTgt spid="132107"/>
                                        </p:tgtEl>
                                        <p:attrNameLst>
                                          <p:attrName>ppt_h</p:attrName>
                                        </p:attrNameLst>
                                      </p:cBhvr>
                                      <p:tavLst>
                                        <p:tav tm="0">
                                          <p:val>
                                            <p:strVal val="#ppt_h"/>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7" presetClass="entr" presetSubtype="10" fill="hold" nodeType="clickEffect">
                                  <p:stCondLst>
                                    <p:cond delay="0"/>
                                  </p:stCondLst>
                                  <p:childTnLst>
                                    <p:set>
                                      <p:cBhvr>
                                        <p:cTn id="47" dur="1" fill="hold">
                                          <p:stCondLst>
                                            <p:cond delay="0"/>
                                          </p:stCondLst>
                                        </p:cTn>
                                        <p:tgtEl>
                                          <p:spTgt spid="132106"/>
                                        </p:tgtEl>
                                        <p:attrNameLst>
                                          <p:attrName>style.visibility</p:attrName>
                                        </p:attrNameLst>
                                      </p:cBhvr>
                                      <p:to>
                                        <p:strVal val="visible"/>
                                      </p:to>
                                    </p:set>
                                    <p:anim calcmode="lin" valueType="num">
                                      <p:cBhvr>
                                        <p:cTn id="48" dur="500" fill="hold"/>
                                        <p:tgtEl>
                                          <p:spTgt spid="132106"/>
                                        </p:tgtEl>
                                        <p:attrNameLst>
                                          <p:attrName>ppt_w</p:attrName>
                                        </p:attrNameLst>
                                      </p:cBhvr>
                                      <p:tavLst>
                                        <p:tav tm="0">
                                          <p:val>
                                            <p:fltVal val="0"/>
                                          </p:val>
                                        </p:tav>
                                        <p:tav tm="100000">
                                          <p:val>
                                            <p:strVal val="#ppt_w"/>
                                          </p:val>
                                        </p:tav>
                                      </p:tavLst>
                                    </p:anim>
                                    <p:anim calcmode="lin" valueType="num">
                                      <p:cBhvr>
                                        <p:cTn id="49" dur="500" fill="hold"/>
                                        <p:tgtEl>
                                          <p:spTgt spid="13210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0" name="Foliennummernplatzhalter 2">
            <a:extLst>
              <a:ext uri="{FF2B5EF4-FFF2-40B4-BE49-F238E27FC236}">
                <a16:creationId xmlns:a16="http://schemas.microsoft.com/office/drawing/2014/main" id="{CCD36A90-07AB-0541-A9F5-A2062B85D39D}"/>
              </a:ext>
            </a:extLst>
          </p:cNvPr>
          <p:cNvSpPr>
            <a:spLocks noGrp="1"/>
          </p:cNvSpPr>
          <p:nvPr>
            <p:ph type="sldNum" sz="quarter" idx="10"/>
          </p:nvPr>
        </p:nvSpPr>
        <p:spPr/>
        <p:txBody>
          <a:bodyPr/>
          <a:lstStyle/>
          <a:p>
            <a:fld id="{709435E6-8245-DB48-8284-097F1A9E53F7}" type="slidenum">
              <a:rPr lang="en-US" altLang="de-DE"/>
              <a:pPr/>
              <a:t>10</a:t>
            </a:fld>
            <a:endParaRPr lang="en-US" altLang="de-DE" b="0"/>
          </a:p>
        </p:txBody>
      </p:sp>
      <p:pic>
        <p:nvPicPr>
          <p:cNvPr id="154647" name="Picture 23">
            <a:extLst>
              <a:ext uri="{FF2B5EF4-FFF2-40B4-BE49-F238E27FC236}">
                <a16:creationId xmlns:a16="http://schemas.microsoft.com/office/drawing/2014/main" id="{7CDEA777-4C35-BC41-9CE8-210146BEB2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571750"/>
            <a:ext cx="7315200" cy="398145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pic>
      <p:sp>
        <p:nvSpPr>
          <p:cNvPr id="154628" name="Text Box 4">
            <a:extLst>
              <a:ext uri="{FF2B5EF4-FFF2-40B4-BE49-F238E27FC236}">
                <a16:creationId xmlns:a16="http://schemas.microsoft.com/office/drawing/2014/main" id="{AA946553-01B2-A34F-8762-519F3244BC59}"/>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de-DE" altLang="de-DE"/>
          </a:p>
        </p:txBody>
      </p:sp>
      <p:sp>
        <p:nvSpPr>
          <p:cNvPr id="154631" name="Rectangle 7">
            <a:extLst>
              <a:ext uri="{FF2B5EF4-FFF2-40B4-BE49-F238E27FC236}">
                <a16:creationId xmlns:a16="http://schemas.microsoft.com/office/drawing/2014/main" id="{E2EB00BE-6747-8943-BD06-0C7ADF3B11B6}"/>
              </a:ext>
            </a:extLst>
          </p:cNvPr>
          <p:cNvSpPr>
            <a:spLocks noGrp="1" noChangeArrowheads="1"/>
          </p:cNvSpPr>
          <p:nvPr>
            <p:ph type="title"/>
          </p:nvPr>
        </p:nvSpPr>
        <p:spPr>
          <a:xfrm>
            <a:off x="2540000" y="228600"/>
            <a:ext cx="5089525" cy="685800"/>
          </a:xfrm>
        </p:spPr>
        <p:txBody>
          <a:bodyPr/>
          <a:lstStyle/>
          <a:p>
            <a:r>
              <a:rPr lang="de-DE" altLang="de-DE" b="1"/>
              <a:t>wissenschaftlich</a:t>
            </a:r>
            <a:endParaRPr lang="de-DE" altLang="de-DE"/>
          </a:p>
        </p:txBody>
      </p:sp>
      <p:graphicFrame>
        <p:nvGraphicFramePr>
          <p:cNvPr id="154632" name="Object 8">
            <a:extLst>
              <a:ext uri="{FF2B5EF4-FFF2-40B4-BE49-F238E27FC236}">
                <a16:creationId xmlns:a16="http://schemas.microsoft.com/office/drawing/2014/main" id="{176ABB76-9AC6-F24E-B531-0AB0328DEE39}"/>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54648" name="Clip" r:id="rId5" imgW="1092200" imgH="1066800" progId="MS_ClipArt_Gallery.2">
                  <p:embed/>
                </p:oleObj>
              </mc:Choice>
              <mc:Fallback>
                <p:oleObj name="Clip" r:id="rId5" imgW="1092200" imgH="1066800" progId="MS_ClipArt_Gallery.2">
                  <p:embed/>
                  <p:pic>
                    <p:nvPicPr>
                      <p:cNvPr id="0" name="Object 8"/>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4633" name="Rectangle 9">
            <a:extLst>
              <a:ext uri="{FF2B5EF4-FFF2-40B4-BE49-F238E27FC236}">
                <a16:creationId xmlns:a16="http://schemas.microsoft.com/office/drawing/2014/main" id="{7011D763-18C1-D84E-B584-74AF4E6C5B9F}"/>
              </a:ext>
            </a:extLst>
          </p:cNvPr>
          <p:cNvSpPr>
            <a:spLocks noChangeArrowheads="1"/>
          </p:cNvSpPr>
          <p:nvPr/>
        </p:nvSpPr>
        <p:spPr bwMode="auto">
          <a:xfrm>
            <a:off x="2209800" y="1530350"/>
            <a:ext cx="6781800"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Rankings</a:t>
            </a:r>
          </a:p>
        </p:txBody>
      </p:sp>
      <p:sp>
        <p:nvSpPr>
          <p:cNvPr id="154634" name="Rectangle 10">
            <a:extLst>
              <a:ext uri="{FF2B5EF4-FFF2-40B4-BE49-F238E27FC236}">
                <a16:creationId xmlns:a16="http://schemas.microsoft.com/office/drawing/2014/main" id="{D8B00469-3165-6E41-B47A-A62B9EB94FE1}"/>
              </a:ext>
            </a:extLst>
          </p:cNvPr>
          <p:cNvSpPr>
            <a:spLocks noChangeArrowheads="1"/>
          </p:cNvSpPr>
          <p:nvPr/>
        </p:nvSpPr>
        <p:spPr bwMode="auto">
          <a:xfrm>
            <a:off x="1417638" y="5346700"/>
            <a:ext cx="3598862" cy="1258888"/>
          </a:xfrm>
          <a:prstGeom prst="rect">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pPr algn="l"/>
            <a:r>
              <a:rPr lang="de-DE" altLang="de-DE" sz="2800" b="1">
                <a:latin typeface="Arial" panose="020B0604020202020204" pitchFamily="34" charset="0"/>
              </a:rPr>
              <a:t>Keine Einzelplätze, </a:t>
            </a:r>
          </a:p>
          <a:p>
            <a:pPr algn="l"/>
            <a:r>
              <a:rPr lang="de-DE" altLang="de-DE" sz="2800" b="1">
                <a:latin typeface="Arial" panose="020B0604020202020204" pitchFamily="34" charset="0"/>
              </a:rPr>
              <a:t>sondern</a:t>
            </a:r>
          </a:p>
          <a:p>
            <a:pPr algn="l"/>
            <a:r>
              <a:rPr lang="de-DE" altLang="de-DE" sz="2800" b="1">
                <a:latin typeface="Arial" panose="020B0604020202020204" pitchFamily="34" charset="0"/>
              </a:rPr>
              <a:t>„Michelinsterne“</a:t>
            </a:r>
          </a:p>
        </p:txBody>
      </p:sp>
      <p:sp>
        <p:nvSpPr>
          <p:cNvPr id="154635" name="Rectangle 11">
            <a:extLst>
              <a:ext uri="{FF2B5EF4-FFF2-40B4-BE49-F238E27FC236}">
                <a16:creationId xmlns:a16="http://schemas.microsoft.com/office/drawing/2014/main" id="{79E653A5-811A-5046-9474-2A85DA41847A}"/>
              </a:ext>
            </a:extLst>
          </p:cNvPr>
          <p:cNvSpPr>
            <a:spLocks noChangeArrowheads="1"/>
          </p:cNvSpPr>
          <p:nvPr/>
        </p:nvSpPr>
        <p:spPr bwMode="auto">
          <a:xfrm>
            <a:off x="5192713" y="5346700"/>
            <a:ext cx="3598862" cy="1258888"/>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pPr algn="l"/>
            <a:r>
              <a:rPr lang="de-DE" altLang="de-DE" sz="2800" b="1">
                <a:latin typeface="Arial" panose="020B0604020202020204" pitchFamily="34" charset="0"/>
              </a:rPr>
              <a:t>Ranggruppen </a:t>
            </a:r>
          </a:p>
          <a:p>
            <a:pPr algn="l"/>
            <a:r>
              <a:rPr lang="de-DE" altLang="de-DE" sz="2800" b="1">
                <a:latin typeface="Arial" panose="020B0604020202020204" pitchFamily="34" charset="0"/>
              </a:rPr>
              <a:t>Spitze      Mittel </a:t>
            </a:r>
          </a:p>
          <a:p>
            <a:pPr algn="l"/>
            <a:r>
              <a:rPr lang="de-DE" altLang="de-DE" sz="2800" b="1">
                <a:latin typeface="Arial" panose="020B0604020202020204" pitchFamily="34" charset="0"/>
              </a:rPr>
              <a:t>Schluss</a:t>
            </a:r>
          </a:p>
        </p:txBody>
      </p:sp>
      <p:sp>
        <p:nvSpPr>
          <p:cNvPr id="154636" name="Rectangle 12">
            <a:extLst>
              <a:ext uri="{FF2B5EF4-FFF2-40B4-BE49-F238E27FC236}">
                <a16:creationId xmlns:a16="http://schemas.microsoft.com/office/drawing/2014/main" id="{E68008E7-D4CF-C64D-B5DF-2E900B05914E}"/>
              </a:ext>
            </a:extLst>
          </p:cNvPr>
          <p:cNvSpPr>
            <a:spLocks noChangeArrowheads="1"/>
          </p:cNvSpPr>
          <p:nvPr/>
        </p:nvSpPr>
        <p:spPr bwMode="auto">
          <a:xfrm>
            <a:off x="4724400" y="1371600"/>
            <a:ext cx="335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nchorCtr="1"/>
          <a:lstStyle>
            <a:lvl1pPr marL="342900" indent="-342900" algn="l">
              <a:spcBef>
                <a:spcPct val="20000"/>
              </a:spcBef>
              <a:buClr>
                <a:schemeClr val="accent1"/>
              </a:buClr>
              <a:buFont typeface="Webdings" pitchFamily="2" charset="2"/>
              <a:buChar char="&lt;"/>
              <a:defRPr sz="3200">
                <a:solidFill>
                  <a:schemeClr val="tx1"/>
                </a:solidFill>
                <a:latin typeface="Arial" panose="020B0604020202020204" pitchFamily="34" charset="0"/>
              </a:defRPr>
            </a:lvl1pPr>
            <a:lvl2pPr marL="742950" indent="-285750" algn="l">
              <a:spcBef>
                <a:spcPct val="20000"/>
              </a:spcBef>
              <a:buClr>
                <a:schemeClr val="accent1"/>
              </a:buClr>
              <a:buFont typeface="Webdings" pitchFamily="2" charset="2"/>
              <a:buChar char="&lt;"/>
              <a:defRPr sz="2800">
                <a:solidFill>
                  <a:schemeClr val="tx1"/>
                </a:solidFill>
                <a:latin typeface="Arial" panose="020B0604020202020204" pitchFamily="34" charset="0"/>
              </a:defRPr>
            </a:lvl2pPr>
            <a:lvl3pPr marL="1143000" indent="-228600" algn="l">
              <a:spcBef>
                <a:spcPct val="20000"/>
              </a:spcBef>
              <a:buClr>
                <a:schemeClr val="accent1"/>
              </a:buClr>
              <a:buFont typeface="Webdings" pitchFamily="2" charset="2"/>
              <a:buChar char="&lt;"/>
              <a:defRPr sz="2400">
                <a:solidFill>
                  <a:schemeClr val="tx1"/>
                </a:solidFill>
                <a:latin typeface="Arial" panose="020B0604020202020204" pitchFamily="34" charset="0"/>
              </a:defRPr>
            </a:lvl3pPr>
            <a:lvl4pPr marL="1600200" indent="-228600" algn="l">
              <a:spcBef>
                <a:spcPct val="20000"/>
              </a:spcBef>
              <a:buClr>
                <a:schemeClr val="accent1"/>
              </a:buClr>
              <a:buFont typeface="Webdings" pitchFamily="2" charset="2"/>
              <a:buChar char="&lt;"/>
              <a:defRPr sz="2000">
                <a:solidFill>
                  <a:schemeClr val="tx1"/>
                </a:solidFill>
                <a:latin typeface="Arial" panose="020B0604020202020204" pitchFamily="34" charset="0"/>
              </a:defRPr>
            </a:lvl4pPr>
            <a:lvl5pPr marL="2057400" indent="-228600" algn="l">
              <a:spcBef>
                <a:spcPct val="20000"/>
              </a:spcBef>
              <a:buClr>
                <a:schemeClr val="accent1"/>
              </a:buClr>
              <a:buFont typeface="Webdings" pitchFamily="2" charset="2"/>
              <a:buChar char="&l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9pPr>
          </a:lstStyle>
          <a:p>
            <a:pPr>
              <a:buClr>
                <a:srgbClr val="2F48FD"/>
              </a:buClr>
            </a:pPr>
            <a:endParaRPr lang="de-DE" altLang="de-DE"/>
          </a:p>
        </p:txBody>
      </p:sp>
      <p:sp>
        <p:nvSpPr>
          <p:cNvPr id="154637" name="Rectangle 13">
            <a:extLst>
              <a:ext uri="{FF2B5EF4-FFF2-40B4-BE49-F238E27FC236}">
                <a16:creationId xmlns:a16="http://schemas.microsoft.com/office/drawing/2014/main" id="{885BB3FF-C98E-7D41-B2F0-598F1ACCEC54}"/>
              </a:ext>
            </a:extLst>
          </p:cNvPr>
          <p:cNvSpPr>
            <a:spLocks noChangeArrowheads="1"/>
          </p:cNvSpPr>
          <p:nvPr/>
        </p:nvSpPr>
        <p:spPr bwMode="auto">
          <a:xfrm>
            <a:off x="973138" y="2514600"/>
            <a:ext cx="335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nchorCtr="1"/>
          <a:lstStyle>
            <a:lvl1pPr marL="342900" indent="-342900" algn="l">
              <a:spcBef>
                <a:spcPct val="20000"/>
              </a:spcBef>
              <a:buClr>
                <a:schemeClr val="accent1"/>
              </a:buClr>
              <a:buFont typeface="Webdings" pitchFamily="2" charset="2"/>
              <a:buChar char="&lt;"/>
              <a:defRPr sz="3200">
                <a:solidFill>
                  <a:schemeClr val="tx1"/>
                </a:solidFill>
                <a:latin typeface="Arial" panose="020B0604020202020204" pitchFamily="34" charset="0"/>
              </a:defRPr>
            </a:lvl1pPr>
            <a:lvl2pPr marL="742950" indent="-285750" algn="l">
              <a:spcBef>
                <a:spcPct val="20000"/>
              </a:spcBef>
              <a:buClr>
                <a:schemeClr val="accent1"/>
              </a:buClr>
              <a:buFont typeface="Webdings" pitchFamily="2" charset="2"/>
              <a:buChar char="&lt;"/>
              <a:defRPr sz="2800">
                <a:solidFill>
                  <a:schemeClr val="tx1"/>
                </a:solidFill>
                <a:latin typeface="Arial" panose="020B0604020202020204" pitchFamily="34" charset="0"/>
              </a:defRPr>
            </a:lvl2pPr>
            <a:lvl3pPr marL="1143000" indent="-228600" algn="l">
              <a:spcBef>
                <a:spcPct val="20000"/>
              </a:spcBef>
              <a:buClr>
                <a:schemeClr val="accent1"/>
              </a:buClr>
              <a:buFont typeface="Webdings" pitchFamily="2" charset="2"/>
              <a:buChar char="&lt;"/>
              <a:defRPr sz="2400">
                <a:solidFill>
                  <a:schemeClr val="tx1"/>
                </a:solidFill>
                <a:latin typeface="Arial" panose="020B0604020202020204" pitchFamily="34" charset="0"/>
              </a:defRPr>
            </a:lvl3pPr>
            <a:lvl4pPr marL="1600200" indent="-228600" algn="l">
              <a:spcBef>
                <a:spcPct val="20000"/>
              </a:spcBef>
              <a:buClr>
                <a:schemeClr val="accent1"/>
              </a:buClr>
              <a:buFont typeface="Webdings" pitchFamily="2" charset="2"/>
              <a:buChar char="&lt;"/>
              <a:defRPr sz="2000">
                <a:solidFill>
                  <a:schemeClr val="tx1"/>
                </a:solidFill>
                <a:latin typeface="Arial" panose="020B0604020202020204" pitchFamily="34" charset="0"/>
              </a:defRPr>
            </a:lvl4pPr>
            <a:lvl5pPr marL="2057400" indent="-228600" algn="l">
              <a:spcBef>
                <a:spcPct val="20000"/>
              </a:spcBef>
              <a:buClr>
                <a:schemeClr val="accent1"/>
              </a:buClr>
              <a:buFont typeface="Webdings" pitchFamily="2" charset="2"/>
              <a:buChar char="&l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9pPr>
          </a:lstStyle>
          <a:p>
            <a:pPr>
              <a:buClr>
                <a:srgbClr val="2F48FD"/>
              </a:buClr>
            </a:pPr>
            <a:endParaRPr lang="de-DE" altLang="de-DE"/>
          </a:p>
        </p:txBody>
      </p:sp>
      <p:sp>
        <p:nvSpPr>
          <p:cNvPr id="154638" name="Rectangle 14">
            <a:extLst>
              <a:ext uri="{FF2B5EF4-FFF2-40B4-BE49-F238E27FC236}">
                <a16:creationId xmlns:a16="http://schemas.microsoft.com/office/drawing/2014/main" id="{FD42C202-EC00-1644-AB78-C3188CBBFE5F}"/>
              </a:ext>
            </a:extLst>
          </p:cNvPr>
          <p:cNvSpPr>
            <a:spLocks noChangeArrowheads="1"/>
          </p:cNvSpPr>
          <p:nvPr/>
        </p:nvSpPr>
        <p:spPr bwMode="auto">
          <a:xfrm>
            <a:off x="304800" y="3200400"/>
            <a:ext cx="335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nchorCtr="1"/>
          <a:lstStyle>
            <a:lvl1pPr marL="342900" indent="-342900" algn="l">
              <a:spcBef>
                <a:spcPct val="20000"/>
              </a:spcBef>
              <a:buClr>
                <a:schemeClr val="accent1"/>
              </a:buClr>
              <a:buFont typeface="Webdings" pitchFamily="2" charset="2"/>
              <a:buChar char="&lt;"/>
              <a:defRPr sz="3200">
                <a:solidFill>
                  <a:schemeClr val="tx1"/>
                </a:solidFill>
                <a:latin typeface="Arial" panose="020B0604020202020204" pitchFamily="34" charset="0"/>
              </a:defRPr>
            </a:lvl1pPr>
            <a:lvl2pPr marL="742950" indent="-285750" algn="l">
              <a:spcBef>
                <a:spcPct val="20000"/>
              </a:spcBef>
              <a:buClr>
                <a:schemeClr val="accent1"/>
              </a:buClr>
              <a:buFont typeface="Webdings" pitchFamily="2" charset="2"/>
              <a:buChar char="&lt;"/>
              <a:defRPr sz="2800">
                <a:solidFill>
                  <a:schemeClr val="tx1"/>
                </a:solidFill>
                <a:latin typeface="Arial" panose="020B0604020202020204" pitchFamily="34" charset="0"/>
              </a:defRPr>
            </a:lvl2pPr>
            <a:lvl3pPr marL="1143000" indent="-228600" algn="l">
              <a:spcBef>
                <a:spcPct val="20000"/>
              </a:spcBef>
              <a:buClr>
                <a:schemeClr val="accent1"/>
              </a:buClr>
              <a:buFont typeface="Webdings" pitchFamily="2" charset="2"/>
              <a:buChar char="&lt;"/>
              <a:defRPr sz="2400">
                <a:solidFill>
                  <a:schemeClr val="tx1"/>
                </a:solidFill>
                <a:latin typeface="Arial" panose="020B0604020202020204" pitchFamily="34" charset="0"/>
              </a:defRPr>
            </a:lvl3pPr>
            <a:lvl4pPr marL="1600200" indent="-228600" algn="l">
              <a:spcBef>
                <a:spcPct val="20000"/>
              </a:spcBef>
              <a:buClr>
                <a:schemeClr val="accent1"/>
              </a:buClr>
              <a:buFont typeface="Webdings" pitchFamily="2" charset="2"/>
              <a:buChar char="&lt;"/>
              <a:defRPr sz="2000">
                <a:solidFill>
                  <a:schemeClr val="tx1"/>
                </a:solidFill>
                <a:latin typeface="Arial" panose="020B0604020202020204" pitchFamily="34" charset="0"/>
              </a:defRPr>
            </a:lvl4pPr>
            <a:lvl5pPr marL="2057400" indent="-228600" algn="l">
              <a:spcBef>
                <a:spcPct val="20000"/>
              </a:spcBef>
              <a:buClr>
                <a:schemeClr val="accent1"/>
              </a:buClr>
              <a:buFont typeface="Webdings" pitchFamily="2" charset="2"/>
              <a:buChar char="&l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9pPr>
          </a:lstStyle>
          <a:p>
            <a:endParaRPr lang="de-DE" altLang="de-DE"/>
          </a:p>
        </p:txBody>
      </p:sp>
      <p:sp>
        <p:nvSpPr>
          <p:cNvPr id="154639" name="Rectangle 15">
            <a:extLst>
              <a:ext uri="{FF2B5EF4-FFF2-40B4-BE49-F238E27FC236}">
                <a16:creationId xmlns:a16="http://schemas.microsoft.com/office/drawing/2014/main" id="{612BF3F8-1F81-B144-93E6-6E7BE4636578}"/>
              </a:ext>
            </a:extLst>
          </p:cNvPr>
          <p:cNvSpPr>
            <a:spLocks noChangeArrowheads="1"/>
          </p:cNvSpPr>
          <p:nvPr/>
        </p:nvSpPr>
        <p:spPr bwMode="auto">
          <a:xfrm>
            <a:off x="609600" y="4800600"/>
            <a:ext cx="335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nchorCtr="1"/>
          <a:lstStyle>
            <a:lvl1pPr marL="342900" indent="-342900" algn="l">
              <a:spcBef>
                <a:spcPct val="20000"/>
              </a:spcBef>
              <a:buClr>
                <a:schemeClr val="accent1"/>
              </a:buClr>
              <a:buFont typeface="Webdings" pitchFamily="2" charset="2"/>
              <a:buChar char="&lt;"/>
              <a:defRPr sz="3200">
                <a:solidFill>
                  <a:schemeClr val="tx1"/>
                </a:solidFill>
                <a:latin typeface="Arial" panose="020B0604020202020204" pitchFamily="34" charset="0"/>
              </a:defRPr>
            </a:lvl1pPr>
            <a:lvl2pPr marL="742950" indent="-285750" algn="l">
              <a:spcBef>
                <a:spcPct val="20000"/>
              </a:spcBef>
              <a:buClr>
                <a:schemeClr val="accent1"/>
              </a:buClr>
              <a:buFont typeface="Webdings" pitchFamily="2" charset="2"/>
              <a:buChar char="&lt;"/>
              <a:defRPr sz="2800">
                <a:solidFill>
                  <a:schemeClr val="tx1"/>
                </a:solidFill>
                <a:latin typeface="Arial" panose="020B0604020202020204" pitchFamily="34" charset="0"/>
              </a:defRPr>
            </a:lvl2pPr>
            <a:lvl3pPr marL="1143000" indent="-228600" algn="l">
              <a:spcBef>
                <a:spcPct val="20000"/>
              </a:spcBef>
              <a:buClr>
                <a:schemeClr val="accent1"/>
              </a:buClr>
              <a:buFont typeface="Webdings" pitchFamily="2" charset="2"/>
              <a:buChar char="&lt;"/>
              <a:defRPr sz="2400">
                <a:solidFill>
                  <a:schemeClr val="tx1"/>
                </a:solidFill>
                <a:latin typeface="Arial" panose="020B0604020202020204" pitchFamily="34" charset="0"/>
              </a:defRPr>
            </a:lvl3pPr>
            <a:lvl4pPr marL="1600200" indent="-228600" algn="l">
              <a:spcBef>
                <a:spcPct val="20000"/>
              </a:spcBef>
              <a:buClr>
                <a:schemeClr val="accent1"/>
              </a:buClr>
              <a:buFont typeface="Webdings" pitchFamily="2" charset="2"/>
              <a:buChar char="&lt;"/>
              <a:defRPr sz="2000">
                <a:solidFill>
                  <a:schemeClr val="tx1"/>
                </a:solidFill>
                <a:latin typeface="Arial" panose="020B0604020202020204" pitchFamily="34" charset="0"/>
              </a:defRPr>
            </a:lvl4pPr>
            <a:lvl5pPr marL="2057400" indent="-228600" algn="l">
              <a:spcBef>
                <a:spcPct val="20000"/>
              </a:spcBef>
              <a:buClr>
                <a:schemeClr val="accent1"/>
              </a:buClr>
              <a:buFont typeface="Webdings" pitchFamily="2" charset="2"/>
              <a:buChar char="&l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ebdings" pitchFamily="2" charset="2"/>
              <a:buChar char="&lt;"/>
              <a:defRPr sz="2000">
                <a:solidFill>
                  <a:schemeClr val="tx1"/>
                </a:solidFill>
                <a:latin typeface="Arial" panose="020B0604020202020204" pitchFamily="34" charset="0"/>
              </a:defRPr>
            </a:lvl9pPr>
          </a:lstStyle>
          <a:p>
            <a:endParaRPr lang="de-DE" altLang="de-DE"/>
          </a:p>
        </p:txBody>
      </p:sp>
      <p:sp>
        <p:nvSpPr>
          <p:cNvPr id="154640" name="Rectangle 16">
            <a:extLst>
              <a:ext uri="{FF2B5EF4-FFF2-40B4-BE49-F238E27FC236}">
                <a16:creationId xmlns:a16="http://schemas.microsoft.com/office/drawing/2014/main" id="{6151AD9F-151B-B14A-98D8-BE6FD523761D}"/>
              </a:ext>
            </a:extLst>
          </p:cNvPr>
          <p:cNvSpPr>
            <a:spLocks noChangeArrowheads="1"/>
          </p:cNvSpPr>
          <p:nvPr/>
        </p:nvSpPr>
        <p:spPr bwMode="auto">
          <a:xfrm>
            <a:off x="1417638" y="3930650"/>
            <a:ext cx="3598862" cy="1258888"/>
          </a:xfrm>
          <a:prstGeom prst="rect">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pPr algn="l"/>
            <a:r>
              <a:rPr lang="de-DE" altLang="de-DE" sz="2800" b="1">
                <a:latin typeface="Arial" panose="020B0604020202020204" pitchFamily="34" charset="0"/>
              </a:rPr>
              <a:t>Bibliothek  &amp; Prof &amp;</a:t>
            </a:r>
          </a:p>
          <a:p>
            <a:pPr algn="l"/>
            <a:r>
              <a:rPr lang="de-DE" altLang="de-DE" sz="2800" b="1">
                <a:latin typeface="Arial" panose="020B0604020202020204" pitchFamily="34" charset="0"/>
              </a:rPr>
              <a:t>PC-Pool falsch</a:t>
            </a:r>
          </a:p>
        </p:txBody>
      </p:sp>
      <p:sp>
        <p:nvSpPr>
          <p:cNvPr id="154641" name="Rectangle 17">
            <a:extLst>
              <a:ext uri="{FF2B5EF4-FFF2-40B4-BE49-F238E27FC236}">
                <a16:creationId xmlns:a16="http://schemas.microsoft.com/office/drawing/2014/main" id="{6EF088CB-3BCD-184D-86D7-756055AD62E1}"/>
              </a:ext>
            </a:extLst>
          </p:cNvPr>
          <p:cNvSpPr>
            <a:spLocks noChangeArrowheads="1"/>
          </p:cNvSpPr>
          <p:nvPr/>
        </p:nvSpPr>
        <p:spPr bwMode="auto">
          <a:xfrm>
            <a:off x="1417638" y="2514600"/>
            <a:ext cx="3598862" cy="1258888"/>
          </a:xfrm>
          <a:prstGeom prst="rect">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pPr algn="l"/>
            <a:r>
              <a:rPr lang="de-DE" altLang="de-DE" sz="2800" b="1">
                <a:latin typeface="Arial" panose="020B0604020202020204" pitchFamily="34" charset="0"/>
              </a:rPr>
              <a:t>HS-Gesamtrankings</a:t>
            </a:r>
          </a:p>
          <a:p>
            <a:pPr algn="l"/>
            <a:r>
              <a:rPr lang="de-DE" altLang="de-DE" sz="2800" b="1">
                <a:latin typeface="Arial" panose="020B0604020202020204" pitchFamily="34" charset="0"/>
              </a:rPr>
              <a:t>fragwürdig</a:t>
            </a:r>
            <a:endParaRPr lang="de-DE" altLang="de-DE"/>
          </a:p>
        </p:txBody>
      </p:sp>
      <p:sp>
        <p:nvSpPr>
          <p:cNvPr id="154642" name="Rectangle 18">
            <a:extLst>
              <a:ext uri="{FF2B5EF4-FFF2-40B4-BE49-F238E27FC236}">
                <a16:creationId xmlns:a16="http://schemas.microsoft.com/office/drawing/2014/main" id="{24E75105-D046-6D4E-BC5B-223FC9A52503}"/>
              </a:ext>
            </a:extLst>
          </p:cNvPr>
          <p:cNvSpPr>
            <a:spLocks noChangeArrowheads="1"/>
          </p:cNvSpPr>
          <p:nvPr/>
        </p:nvSpPr>
        <p:spPr bwMode="auto">
          <a:xfrm>
            <a:off x="5192713" y="3930650"/>
            <a:ext cx="3598862" cy="1258888"/>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pPr algn="l"/>
            <a:r>
              <a:rPr lang="de-DE" altLang="de-DE" sz="2800" b="1">
                <a:latin typeface="Arial" panose="020B0604020202020204" pitchFamily="34" charset="0"/>
              </a:rPr>
              <a:t>multidimensionales </a:t>
            </a:r>
          </a:p>
          <a:p>
            <a:pPr algn="l"/>
            <a:r>
              <a:rPr lang="de-DE" altLang="de-DE" sz="2800" b="1">
                <a:latin typeface="Arial" panose="020B0604020202020204" pitchFamily="34" charset="0"/>
              </a:rPr>
              <a:t>Ranking</a:t>
            </a:r>
          </a:p>
        </p:txBody>
      </p:sp>
      <p:sp>
        <p:nvSpPr>
          <p:cNvPr id="154643" name="Rectangle 19">
            <a:extLst>
              <a:ext uri="{FF2B5EF4-FFF2-40B4-BE49-F238E27FC236}">
                <a16:creationId xmlns:a16="http://schemas.microsoft.com/office/drawing/2014/main" id="{DA3C94E3-095A-F242-BA5B-F557E23B2F54}"/>
              </a:ext>
            </a:extLst>
          </p:cNvPr>
          <p:cNvSpPr>
            <a:spLocks noChangeArrowheads="1"/>
          </p:cNvSpPr>
          <p:nvPr/>
        </p:nvSpPr>
        <p:spPr bwMode="auto">
          <a:xfrm>
            <a:off x="5192713" y="2514600"/>
            <a:ext cx="3598862" cy="1258888"/>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pPr algn="l"/>
            <a:r>
              <a:rPr lang="de-DE" altLang="de-DE" sz="2800" b="1">
                <a:latin typeface="Arial" panose="020B0604020202020204" pitchFamily="34" charset="0"/>
              </a:rPr>
              <a:t>nur fachbezogen</a:t>
            </a:r>
          </a:p>
        </p:txBody>
      </p:sp>
      <p:sp>
        <p:nvSpPr>
          <p:cNvPr id="154644" name="Rectangle 20">
            <a:extLst>
              <a:ext uri="{FF2B5EF4-FFF2-40B4-BE49-F238E27FC236}">
                <a16:creationId xmlns:a16="http://schemas.microsoft.com/office/drawing/2014/main" id="{00D2EE80-BA5C-BD4D-8DDF-B0094C033CC8}"/>
              </a:ext>
            </a:extLst>
          </p:cNvPr>
          <p:cNvSpPr>
            <a:spLocks noChangeArrowheads="1"/>
          </p:cNvSpPr>
          <p:nvPr/>
        </p:nvSpPr>
        <p:spPr bwMode="auto">
          <a:xfrm>
            <a:off x="6477000" y="5854700"/>
            <a:ext cx="279400" cy="241300"/>
          </a:xfrm>
          <a:prstGeom prst="rect">
            <a:avLst/>
          </a:prstGeom>
          <a:solidFill>
            <a:srgbClr val="33CC33"/>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endParaRPr lang="de-DE"/>
          </a:p>
        </p:txBody>
      </p:sp>
      <p:sp>
        <p:nvSpPr>
          <p:cNvPr id="154645" name="Rectangle 21">
            <a:extLst>
              <a:ext uri="{FF2B5EF4-FFF2-40B4-BE49-F238E27FC236}">
                <a16:creationId xmlns:a16="http://schemas.microsoft.com/office/drawing/2014/main" id="{CC0F36B7-27E8-2D4D-B086-8607D241B400}"/>
              </a:ext>
            </a:extLst>
          </p:cNvPr>
          <p:cNvSpPr>
            <a:spLocks noChangeArrowheads="1"/>
          </p:cNvSpPr>
          <p:nvPr/>
        </p:nvSpPr>
        <p:spPr bwMode="auto">
          <a:xfrm>
            <a:off x="8077200" y="5854700"/>
            <a:ext cx="279400" cy="241300"/>
          </a:xfrm>
          <a:prstGeom prst="rect">
            <a:avLst/>
          </a:prstGeom>
          <a:solidFill>
            <a:srgbClr val="FFFF00"/>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endParaRPr lang="de-DE"/>
          </a:p>
        </p:txBody>
      </p:sp>
      <p:sp>
        <p:nvSpPr>
          <p:cNvPr id="154646" name="Rectangle 22">
            <a:extLst>
              <a:ext uri="{FF2B5EF4-FFF2-40B4-BE49-F238E27FC236}">
                <a16:creationId xmlns:a16="http://schemas.microsoft.com/office/drawing/2014/main" id="{F1DBD501-D0E9-704F-A996-8A60186DFB7D}"/>
              </a:ext>
            </a:extLst>
          </p:cNvPr>
          <p:cNvSpPr>
            <a:spLocks noChangeArrowheads="1"/>
          </p:cNvSpPr>
          <p:nvPr/>
        </p:nvSpPr>
        <p:spPr bwMode="auto">
          <a:xfrm>
            <a:off x="6781800" y="6248400"/>
            <a:ext cx="279400" cy="241300"/>
          </a:xfrm>
          <a:prstGeom prst="rect">
            <a:avLst/>
          </a:prstGeom>
          <a:solidFill>
            <a:srgbClr val="FF0000"/>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endParaRPr lang="de-DE"/>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4633"/>
                                        </p:tgtEl>
                                        <p:attrNameLst>
                                          <p:attrName>style.visibility</p:attrName>
                                        </p:attrNameLst>
                                      </p:cBhvr>
                                      <p:to>
                                        <p:strVal val="visible"/>
                                      </p:to>
                                    </p:set>
                                    <p:animEffect transition="in" filter="box(out)">
                                      <p:cBhvr>
                                        <p:cTn id="7" dur="500"/>
                                        <p:tgtEl>
                                          <p:spTgt spid="1546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54647"/>
                                        </p:tgtEl>
                                        <p:attrNameLst>
                                          <p:attrName>style.visibility</p:attrName>
                                        </p:attrNameLst>
                                      </p:cBhvr>
                                      <p:to>
                                        <p:strVal val="visible"/>
                                      </p:to>
                                    </p:set>
                                    <p:animEffect transition="in" filter="dissolve">
                                      <p:cBhvr>
                                        <p:cTn id="12" dur="500"/>
                                        <p:tgtEl>
                                          <p:spTgt spid="1546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54641"/>
                                        </p:tgtEl>
                                        <p:attrNameLst>
                                          <p:attrName>style.visibility</p:attrName>
                                        </p:attrNameLst>
                                      </p:cBhvr>
                                      <p:to>
                                        <p:strVal val="visible"/>
                                      </p:to>
                                    </p:set>
                                    <p:animEffect transition="in" filter="box(out)">
                                      <p:cBhvr>
                                        <p:cTn id="17" dur="500"/>
                                        <p:tgtEl>
                                          <p:spTgt spid="15464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54643"/>
                                        </p:tgtEl>
                                        <p:attrNameLst>
                                          <p:attrName>style.visibility</p:attrName>
                                        </p:attrNameLst>
                                      </p:cBhvr>
                                      <p:to>
                                        <p:strVal val="visible"/>
                                      </p:to>
                                    </p:set>
                                    <p:animEffect transition="in" filter="box(out)">
                                      <p:cBhvr>
                                        <p:cTn id="22" dur="500"/>
                                        <p:tgtEl>
                                          <p:spTgt spid="15464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54640"/>
                                        </p:tgtEl>
                                        <p:attrNameLst>
                                          <p:attrName>style.visibility</p:attrName>
                                        </p:attrNameLst>
                                      </p:cBhvr>
                                      <p:to>
                                        <p:strVal val="visible"/>
                                      </p:to>
                                    </p:set>
                                    <p:animEffect transition="in" filter="box(out)">
                                      <p:cBhvr>
                                        <p:cTn id="27" dur="500"/>
                                        <p:tgtEl>
                                          <p:spTgt spid="15464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54642"/>
                                        </p:tgtEl>
                                        <p:attrNameLst>
                                          <p:attrName>style.visibility</p:attrName>
                                        </p:attrNameLst>
                                      </p:cBhvr>
                                      <p:to>
                                        <p:strVal val="visible"/>
                                      </p:to>
                                    </p:set>
                                    <p:animEffect transition="in" filter="box(out)">
                                      <p:cBhvr>
                                        <p:cTn id="32" dur="500"/>
                                        <p:tgtEl>
                                          <p:spTgt spid="15464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54634"/>
                                        </p:tgtEl>
                                        <p:attrNameLst>
                                          <p:attrName>style.visibility</p:attrName>
                                        </p:attrNameLst>
                                      </p:cBhvr>
                                      <p:to>
                                        <p:strVal val="visible"/>
                                      </p:to>
                                    </p:set>
                                    <p:animEffect transition="in" filter="box(out)">
                                      <p:cBhvr>
                                        <p:cTn id="37" dur="500"/>
                                        <p:tgtEl>
                                          <p:spTgt spid="15463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154635"/>
                                        </p:tgtEl>
                                        <p:attrNameLst>
                                          <p:attrName>style.visibility</p:attrName>
                                        </p:attrNameLst>
                                      </p:cBhvr>
                                      <p:to>
                                        <p:strVal val="visible"/>
                                      </p:to>
                                    </p:set>
                                    <p:animEffect transition="in" filter="box(out)">
                                      <p:cBhvr>
                                        <p:cTn id="42" dur="500"/>
                                        <p:tgtEl>
                                          <p:spTgt spid="15463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nodePh="1">
                                  <p:stCondLst>
                                    <p:cond delay="0"/>
                                  </p:stCondLst>
                                  <p:endCondLst>
                                    <p:cond evt="begin" delay="0">
                                      <p:tn val="45"/>
                                    </p:cond>
                                  </p:endCondLst>
                                  <p:childTnLst>
                                    <p:set>
                                      <p:cBhvr>
                                        <p:cTn id="46" dur="1" fill="hold">
                                          <p:stCondLst>
                                            <p:cond delay="0"/>
                                          </p:stCondLst>
                                        </p:cTn>
                                        <p:tgtEl>
                                          <p:spTgt spid="154638"/>
                                        </p:tgtEl>
                                        <p:attrNameLst>
                                          <p:attrName>style.visibility</p:attrName>
                                        </p:attrNameLst>
                                      </p:cBhvr>
                                      <p:to>
                                        <p:strVal val="visible"/>
                                      </p:to>
                                    </p:set>
                                    <p:anim calcmode="lin" valueType="num">
                                      <p:cBhvr additive="base">
                                        <p:cTn id="47" dur="500" fill="hold"/>
                                        <p:tgtEl>
                                          <p:spTgt spid="154638"/>
                                        </p:tgtEl>
                                        <p:attrNameLst>
                                          <p:attrName>ppt_x</p:attrName>
                                        </p:attrNameLst>
                                      </p:cBhvr>
                                      <p:tavLst>
                                        <p:tav tm="0">
                                          <p:val>
                                            <p:strVal val="0-#ppt_w/2"/>
                                          </p:val>
                                        </p:tav>
                                        <p:tav tm="100000">
                                          <p:val>
                                            <p:strVal val="#ppt_x"/>
                                          </p:val>
                                        </p:tav>
                                      </p:tavLst>
                                    </p:anim>
                                    <p:anim calcmode="lin" valueType="num">
                                      <p:cBhvr additive="base">
                                        <p:cTn id="48" dur="500" fill="hold"/>
                                        <p:tgtEl>
                                          <p:spTgt spid="154638"/>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nodePh="1">
                                  <p:stCondLst>
                                    <p:cond delay="0"/>
                                  </p:stCondLst>
                                  <p:endCondLst>
                                    <p:cond evt="begin" delay="0">
                                      <p:tn val="51"/>
                                    </p:cond>
                                  </p:endCondLst>
                                  <p:childTnLst>
                                    <p:set>
                                      <p:cBhvr>
                                        <p:cTn id="52" dur="1" fill="hold">
                                          <p:stCondLst>
                                            <p:cond delay="0"/>
                                          </p:stCondLst>
                                        </p:cTn>
                                        <p:tgtEl>
                                          <p:spTgt spid="154639"/>
                                        </p:tgtEl>
                                        <p:attrNameLst>
                                          <p:attrName>style.visibility</p:attrName>
                                        </p:attrNameLst>
                                      </p:cBhvr>
                                      <p:to>
                                        <p:strVal val="visible"/>
                                      </p:to>
                                    </p:set>
                                    <p:anim calcmode="lin" valueType="num">
                                      <p:cBhvr additive="base">
                                        <p:cTn id="53" dur="500" fill="hold"/>
                                        <p:tgtEl>
                                          <p:spTgt spid="154639"/>
                                        </p:tgtEl>
                                        <p:attrNameLst>
                                          <p:attrName>ppt_x</p:attrName>
                                        </p:attrNameLst>
                                      </p:cBhvr>
                                      <p:tavLst>
                                        <p:tav tm="0">
                                          <p:val>
                                            <p:strVal val="0-#ppt_w/2"/>
                                          </p:val>
                                        </p:tav>
                                        <p:tav tm="100000">
                                          <p:val>
                                            <p:strVal val="#ppt_x"/>
                                          </p:val>
                                        </p:tav>
                                      </p:tavLst>
                                    </p:anim>
                                    <p:anim calcmode="lin" valueType="num">
                                      <p:cBhvr additive="base">
                                        <p:cTn id="54" dur="500" fill="hold"/>
                                        <p:tgtEl>
                                          <p:spTgt spid="154639"/>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grpId="0" nodeType="clickEffect" nodePh="1">
                                  <p:stCondLst>
                                    <p:cond delay="0"/>
                                  </p:stCondLst>
                                  <p:endCondLst>
                                    <p:cond evt="begin" delay="0">
                                      <p:tn val="57"/>
                                    </p:cond>
                                  </p:endCondLst>
                                  <p:childTnLst>
                                    <p:set>
                                      <p:cBhvr>
                                        <p:cTn id="58" dur="1" fill="hold">
                                          <p:stCondLst>
                                            <p:cond delay="0"/>
                                          </p:stCondLst>
                                        </p:cTn>
                                        <p:tgtEl>
                                          <p:spTgt spid="154636"/>
                                        </p:tgtEl>
                                        <p:attrNameLst>
                                          <p:attrName>style.visibility</p:attrName>
                                        </p:attrNameLst>
                                      </p:cBhvr>
                                      <p:to>
                                        <p:strVal val="visible"/>
                                      </p:to>
                                    </p:set>
                                    <p:anim calcmode="lin" valueType="num">
                                      <p:cBhvr additive="base">
                                        <p:cTn id="59" dur="500" fill="hold"/>
                                        <p:tgtEl>
                                          <p:spTgt spid="154636"/>
                                        </p:tgtEl>
                                        <p:attrNameLst>
                                          <p:attrName>ppt_x</p:attrName>
                                        </p:attrNameLst>
                                      </p:cBhvr>
                                      <p:tavLst>
                                        <p:tav tm="0">
                                          <p:val>
                                            <p:strVal val="1+#ppt_w/2"/>
                                          </p:val>
                                        </p:tav>
                                        <p:tav tm="100000">
                                          <p:val>
                                            <p:strVal val="#ppt_x"/>
                                          </p:val>
                                        </p:tav>
                                      </p:tavLst>
                                    </p:anim>
                                    <p:anim calcmode="lin" valueType="num">
                                      <p:cBhvr additive="base">
                                        <p:cTn id="60" dur="500" fill="hold"/>
                                        <p:tgtEl>
                                          <p:spTgt spid="154636"/>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2" fill="hold" grpId="0" nodeType="clickEffect" nodePh="1">
                                  <p:stCondLst>
                                    <p:cond delay="0"/>
                                  </p:stCondLst>
                                  <p:endCondLst>
                                    <p:cond evt="begin" delay="0">
                                      <p:tn val="63"/>
                                    </p:cond>
                                  </p:endCondLst>
                                  <p:childTnLst>
                                    <p:set>
                                      <p:cBhvr>
                                        <p:cTn id="64" dur="1" fill="hold">
                                          <p:stCondLst>
                                            <p:cond delay="0"/>
                                          </p:stCondLst>
                                        </p:cTn>
                                        <p:tgtEl>
                                          <p:spTgt spid="154637"/>
                                        </p:tgtEl>
                                        <p:attrNameLst>
                                          <p:attrName>style.visibility</p:attrName>
                                        </p:attrNameLst>
                                      </p:cBhvr>
                                      <p:to>
                                        <p:strVal val="visible"/>
                                      </p:to>
                                    </p:set>
                                    <p:anim calcmode="lin" valueType="num">
                                      <p:cBhvr additive="base">
                                        <p:cTn id="65" dur="500" fill="hold"/>
                                        <p:tgtEl>
                                          <p:spTgt spid="154637"/>
                                        </p:tgtEl>
                                        <p:attrNameLst>
                                          <p:attrName>ppt_x</p:attrName>
                                        </p:attrNameLst>
                                      </p:cBhvr>
                                      <p:tavLst>
                                        <p:tav tm="0">
                                          <p:val>
                                            <p:strVal val="1+#ppt_w/2"/>
                                          </p:val>
                                        </p:tav>
                                        <p:tav tm="100000">
                                          <p:val>
                                            <p:strVal val="#ppt_x"/>
                                          </p:val>
                                        </p:tav>
                                      </p:tavLst>
                                    </p:anim>
                                    <p:anim calcmode="lin" valueType="num">
                                      <p:cBhvr additive="base">
                                        <p:cTn id="66" dur="500" fill="hold"/>
                                        <p:tgtEl>
                                          <p:spTgt spid="154637"/>
                                        </p:tgtEl>
                                        <p:attrNameLst>
                                          <p:attrName>ppt_y</p:attrName>
                                        </p:attrNameLst>
                                      </p:cBhvr>
                                      <p:tavLst>
                                        <p:tav tm="0">
                                          <p:val>
                                            <p:strVal val="#ppt_y"/>
                                          </p:val>
                                        </p:tav>
                                        <p:tav tm="100000">
                                          <p:val>
                                            <p:strVal val="#ppt_y"/>
                                          </p:val>
                                        </p:tav>
                                      </p:tavLst>
                                    </p:anim>
                                  </p:childTnLst>
                                </p:cTn>
                              </p:par>
                            </p:childTnLst>
                          </p:cTn>
                        </p:par>
                        <p:par>
                          <p:cTn id="67" fill="hold" nodeType="afterGroup">
                            <p:stCondLst>
                              <p:cond delay="500"/>
                            </p:stCondLst>
                            <p:childTnLst>
                              <p:par>
                                <p:cTn id="68" presetID="16" presetClass="entr" presetSubtype="26" fill="hold" nodeType="afterEffect">
                                  <p:stCondLst>
                                    <p:cond delay="0"/>
                                  </p:stCondLst>
                                  <p:childTnLst>
                                    <p:set>
                                      <p:cBhvr>
                                        <p:cTn id="69" dur="1" fill="hold">
                                          <p:stCondLst>
                                            <p:cond delay="0"/>
                                          </p:stCondLst>
                                        </p:cTn>
                                        <p:tgtEl>
                                          <p:spTgt spid="154644"/>
                                        </p:tgtEl>
                                        <p:attrNameLst>
                                          <p:attrName>style.visibility</p:attrName>
                                        </p:attrNameLst>
                                      </p:cBhvr>
                                      <p:to>
                                        <p:strVal val="visible"/>
                                      </p:to>
                                    </p:set>
                                    <p:animEffect transition="in" filter="barn(inHorizontal)">
                                      <p:cBhvr>
                                        <p:cTn id="70" dur="500"/>
                                        <p:tgtEl>
                                          <p:spTgt spid="154644"/>
                                        </p:tgtEl>
                                      </p:cBhvr>
                                    </p:animEffect>
                                  </p:childTnLst>
                                </p:cTn>
                              </p:par>
                            </p:childTnLst>
                          </p:cTn>
                        </p:par>
                        <p:par>
                          <p:cTn id="71" fill="hold" nodeType="afterGroup">
                            <p:stCondLst>
                              <p:cond delay="1000"/>
                            </p:stCondLst>
                            <p:childTnLst>
                              <p:par>
                                <p:cTn id="72" presetID="16" presetClass="entr" presetSubtype="26" fill="hold" nodeType="afterEffect">
                                  <p:stCondLst>
                                    <p:cond delay="0"/>
                                  </p:stCondLst>
                                  <p:childTnLst>
                                    <p:set>
                                      <p:cBhvr>
                                        <p:cTn id="73" dur="1" fill="hold">
                                          <p:stCondLst>
                                            <p:cond delay="0"/>
                                          </p:stCondLst>
                                        </p:cTn>
                                        <p:tgtEl>
                                          <p:spTgt spid="154645"/>
                                        </p:tgtEl>
                                        <p:attrNameLst>
                                          <p:attrName>style.visibility</p:attrName>
                                        </p:attrNameLst>
                                      </p:cBhvr>
                                      <p:to>
                                        <p:strVal val="visible"/>
                                      </p:to>
                                    </p:set>
                                    <p:animEffect transition="in" filter="barn(inHorizontal)">
                                      <p:cBhvr>
                                        <p:cTn id="74" dur="500"/>
                                        <p:tgtEl>
                                          <p:spTgt spid="154645"/>
                                        </p:tgtEl>
                                      </p:cBhvr>
                                    </p:animEffect>
                                  </p:childTnLst>
                                </p:cTn>
                              </p:par>
                            </p:childTnLst>
                          </p:cTn>
                        </p:par>
                        <p:par>
                          <p:cTn id="75" fill="hold" nodeType="afterGroup">
                            <p:stCondLst>
                              <p:cond delay="1500"/>
                            </p:stCondLst>
                            <p:childTnLst>
                              <p:par>
                                <p:cTn id="76" presetID="16" presetClass="entr" presetSubtype="26" fill="hold" nodeType="afterEffect">
                                  <p:stCondLst>
                                    <p:cond delay="0"/>
                                  </p:stCondLst>
                                  <p:childTnLst>
                                    <p:set>
                                      <p:cBhvr>
                                        <p:cTn id="77" dur="1" fill="hold">
                                          <p:stCondLst>
                                            <p:cond delay="0"/>
                                          </p:stCondLst>
                                        </p:cTn>
                                        <p:tgtEl>
                                          <p:spTgt spid="154646"/>
                                        </p:tgtEl>
                                        <p:attrNameLst>
                                          <p:attrName>style.visibility</p:attrName>
                                        </p:attrNameLst>
                                      </p:cBhvr>
                                      <p:to>
                                        <p:strVal val="visible"/>
                                      </p:to>
                                    </p:set>
                                    <p:animEffect transition="in" filter="barn(inHorizontal)">
                                      <p:cBhvr>
                                        <p:cTn id="78" dur="500"/>
                                        <p:tgtEl>
                                          <p:spTgt spid="154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3" grpId="0" animBg="1" autoUpdateAnimBg="0"/>
      <p:bldP spid="154634" grpId="0" animBg="1" autoUpdateAnimBg="0"/>
      <p:bldP spid="154635" grpId="0" animBg="1" autoUpdateAnimBg="0"/>
      <p:bldP spid="154636" grpId="0" autoUpdateAnimBg="0"/>
      <p:bldP spid="154637" grpId="0" autoUpdateAnimBg="0"/>
      <p:bldP spid="154638" grpId="0" autoUpdateAnimBg="0"/>
      <p:bldP spid="154639" grpId="0" autoUpdateAnimBg="0"/>
      <p:bldP spid="154640" grpId="0" animBg="1" autoUpdateAnimBg="0"/>
      <p:bldP spid="154641" grpId="0" animBg="1" autoUpdateAnimBg="0"/>
      <p:bldP spid="154642" grpId="0" animBg="1" autoUpdateAnimBg="0"/>
      <p:bldP spid="154643"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6" name="Foliennummernplatzhalter 2">
            <a:extLst>
              <a:ext uri="{FF2B5EF4-FFF2-40B4-BE49-F238E27FC236}">
                <a16:creationId xmlns:a16="http://schemas.microsoft.com/office/drawing/2014/main" id="{2925B4B6-65BB-B247-86DC-141327F9A1AA}"/>
              </a:ext>
            </a:extLst>
          </p:cNvPr>
          <p:cNvSpPr>
            <a:spLocks noGrp="1"/>
          </p:cNvSpPr>
          <p:nvPr>
            <p:ph type="sldNum" sz="quarter" idx="10"/>
          </p:nvPr>
        </p:nvSpPr>
        <p:spPr/>
        <p:txBody>
          <a:bodyPr/>
          <a:lstStyle/>
          <a:p>
            <a:fld id="{C3B61F96-6E89-F046-894F-40DA066B525B}" type="slidenum">
              <a:rPr lang="en-US" altLang="de-DE"/>
              <a:pPr/>
              <a:t>11</a:t>
            </a:fld>
            <a:endParaRPr lang="en-US" altLang="de-DE" b="0"/>
          </a:p>
        </p:txBody>
      </p:sp>
      <p:sp>
        <p:nvSpPr>
          <p:cNvPr id="156675" name="Text Box 3">
            <a:extLst>
              <a:ext uri="{FF2B5EF4-FFF2-40B4-BE49-F238E27FC236}">
                <a16:creationId xmlns:a16="http://schemas.microsoft.com/office/drawing/2014/main" id="{2A1C9A5B-4E9E-444E-B455-A1FAF6D2CC8C}"/>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de-DE" altLang="de-DE"/>
          </a:p>
        </p:txBody>
      </p:sp>
      <p:sp>
        <p:nvSpPr>
          <p:cNvPr id="156678" name="Rectangle 6">
            <a:extLst>
              <a:ext uri="{FF2B5EF4-FFF2-40B4-BE49-F238E27FC236}">
                <a16:creationId xmlns:a16="http://schemas.microsoft.com/office/drawing/2014/main" id="{17829660-5B5C-594D-A3AA-30860CCAC567}"/>
              </a:ext>
            </a:extLst>
          </p:cNvPr>
          <p:cNvSpPr>
            <a:spLocks noGrp="1" noChangeArrowheads="1"/>
          </p:cNvSpPr>
          <p:nvPr>
            <p:ph type="title"/>
          </p:nvPr>
        </p:nvSpPr>
        <p:spPr>
          <a:xfrm>
            <a:off x="2540000" y="228600"/>
            <a:ext cx="5089525" cy="685800"/>
          </a:xfrm>
        </p:spPr>
        <p:txBody>
          <a:bodyPr/>
          <a:lstStyle/>
          <a:p>
            <a:r>
              <a:rPr lang="de-DE" altLang="de-DE" b="1"/>
              <a:t>wissenschaftlich</a:t>
            </a:r>
            <a:endParaRPr lang="de-DE" altLang="de-DE"/>
          </a:p>
        </p:txBody>
      </p:sp>
      <p:sp>
        <p:nvSpPr>
          <p:cNvPr id="156683" name="Rectangle 11">
            <a:extLst>
              <a:ext uri="{FF2B5EF4-FFF2-40B4-BE49-F238E27FC236}">
                <a16:creationId xmlns:a16="http://schemas.microsoft.com/office/drawing/2014/main" id="{52CB3483-3982-2B41-961C-ED249C720045}"/>
              </a:ext>
            </a:extLst>
          </p:cNvPr>
          <p:cNvSpPr>
            <a:spLocks noChangeArrowheads="1"/>
          </p:cNvSpPr>
          <p:nvPr/>
        </p:nvSpPr>
        <p:spPr bwMode="auto">
          <a:xfrm>
            <a:off x="1066800" y="2819400"/>
            <a:ext cx="7315200" cy="1201738"/>
          </a:xfrm>
          <a:prstGeom prst="rect">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600" b="1">
                <a:latin typeface="Arial" panose="020B0604020202020204" pitchFamily="34" charset="0"/>
              </a:rPr>
              <a:t>www.dashochschulranking.de</a:t>
            </a:r>
          </a:p>
        </p:txBody>
      </p:sp>
      <p:pic>
        <p:nvPicPr>
          <p:cNvPr id="156684" name="Picture 12">
            <a:extLst>
              <a:ext uri="{FF2B5EF4-FFF2-40B4-BE49-F238E27FC236}">
                <a16:creationId xmlns:a16="http://schemas.microsoft.com/office/drawing/2014/main" id="{413B0423-6CBF-1D47-9E16-B5C0E97FC6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540000" cy="126365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6683"/>
                                        </p:tgtEl>
                                        <p:attrNameLst>
                                          <p:attrName>style.visibility</p:attrName>
                                        </p:attrNameLst>
                                      </p:cBhvr>
                                      <p:to>
                                        <p:strVal val="visible"/>
                                      </p:to>
                                    </p:set>
                                    <p:animEffect transition="in" filter="box(out)">
                                      <p:cBhvr>
                                        <p:cTn id="7" dur="500"/>
                                        <p:tgtEl>
                                          <p:spTgt spid="156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83"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3" name="Foliennummernplatzhalter 2">
            <a:extLst>
              <a:ext uri="{FF2B5EF4-FFF2-40B4-BE49-F238E27FC236}">
                <a16:creationId xmlns:a16="http://schemas.microsoft.com/office/drawing/2014/main" id="{6907E38E-1E42-D744-B709-21F06CD43596}"/>
              </a:ext>
            </a:extLst>
          </p:cNvPr>
          <p:cNvSpPr>
            <a:spLocks noGrp="1"/>
          </p:cNvSpPr>
          <p:nvPr>
            <p:ph type="sldNum" sz="quarter" idx="10"/>
          </p:nvPr>
        </p:nvSpPr>
        <p:spPr/>
        <p:txBody>
          <a:bodyPr/>
          <a:lstStyle/>
          <a:p>
            <a:fld id="{CFF0002A-9648-3243-9C2B-ECD6063B108D}" type="slidenum">
              <a:rPr lang="en-US" altLang="de-DE"/>
              <a:pPr/>
              <a:t>12</a:t>
            </a:fld>
            <a:endParaRPr lang="en-US" altLang="de-DE" b="0"/>
          </a:p>
        </p:txBody>
      </p:sp>
      <p:sp>
        <p:nvSpPr>
          <p:cNvPr id="158723" name="Text Box 3">
            <a:extLst>
              <a:ext uri="{FF2B5EF4-FFF2-40B4-BE49-F238E27FC236}">
                <a16:creationId xmlns:a16="http://schemas.microsoft.com/office/drawing/2014/main" id="{6B4DD4F9-2EBB-744A-9661-80EBF62B65D3}"/>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de-DE" altLang="de-DE"/>
          </a:p>
        </p:txBody>
      </p:sp>
      <p:sp>
        <p:nvSpPr>
          <p:cNvPr id="158726" name="Rectangle 6">
            <a:extLst>
              <a:ext uri="{FF2B5EF4-FFF2-40B4-BE49-F238E27FC236}">
                <a16:creationId xmlns:a16="http://schemas.microsoft.com/office/drawing/2014/main" id="{9E79E914-7AC1-0B40-A561-E4D264FD245F}"/>
              </a:ext>
            </a:extLst>
          </p:cNvPr>
          <p:cNvSpPr>
            <a:spLocks noGrp="1" noChangeArrowheads="1"/>
          </p:cNvSpPr>
          <p:nvPr>
            <p:ph type="title"/>
          </p:nvPr>
        </p:nvSpPr>
        <p:spPr>
          <a:xfrm>
            <a:off x="2362200" y="228600"/>
            <a:ext cx="5267325" cy="685800"/>
          </a:xfrm>
        </p:spPr>
        <p:txBody>
          <a:bodyPr/>
          <a:lstStyle/>
          <a:p>
            <a:r>
              <a:rPr lang="de-DE" altLang="de-DE" b="1"/>
              <a:t>wirtschaftlich</a:t>
            </a:r>
            <a:endParaRPr lang="de-DE" altLang="de-DE"/>
          </a:p>
        </p:txBody>
      </p:sp>
      <p:graphicFrame>
        <p:nvGraphicFramePr>
          <p:cNvPr id="158727" name="Object 7">
            <a:extLst>
              <a:ext uri="{FF2B5EF4-FFF2-40B4-BE49-F238E27FC236}">
                <a16:creationId xmlns:a16="http://schemas.microsoft.com/office/drawing/2014/main" id="{382E9B62-5BBF-B545-9334-CE6ABA946106}"/>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58736" name="Clip" r:id="rId4" imgW="1092200" imgH="1066800" progId="MS_ClipArt_Gallery.2">
                  <p:embed/>
                </p:oleObj>
              </mc:Choice>
              <mc:Fallback>
                <p:oleObj name="Clip" r:id="rId4" imgW="1092200" imgH="1066800" progId="MS_ClipArt_Gallery.2">
                  <p:embed/>
                  <p:pic>
                    <p:nvPicPr>
                      <p:cNvPr id="0" name="Object 7"/>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8728" name="Rectangle 8">
            <a:extLst>
              <a:ext uri="{FF2B5EF4-FFF2-40B4-BE49-F238E27FC236}">
                <a16:creationId xmlns:a16="http://schemas.microsoft.com/office/drawing/2014/main" id="{8D8A1CD2-E98E-774D-A793-0B398ABAB361}"/>
              </a:ext>
            </a:extLst>
          </p:cNvPr>
          <p:cNvSpPr>
            <a:spLocks noChangeArrowheads="1"/>
          </p:cNvSpPr>
          <p:nvPr/>
        </p:nvSpPr>
        <p:spPr bwMode="auto">
          <a:xfrm>
            <a:off x="873125" y="2322513"/>
            <a:ext cx="3959225"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Nicht alimentiert</a:t>
            </a:r>
          </a:p>
        </p:txBody>
      </p:sp>
      <p:sp>
        <p:nvSpPr>
          <p:cNvPr id="158729" name="Rectangle 9">
            <a:extLst>
              <a:ext uri="{FF2B5EF4-FFF2-40B4-BE49-F238E27FC236}">
                <a16:creationId xmlns:a16="http://schemas.microsoft.com/office/drawing/2014/main" id="{DBE30C75-EDF4-A549-9DF7-40B99A5FFFBC}"/>
              </a:ext>
            </a:extLst>
          </p:cNvPr>
          <p:cNvSpPr>
            <a:spLocks noChangeArrowheads="1"/>
          </p:cNvSpPr>
          <p:nvPr/>
        </p:nvSpPr>
        <p:spPr bwMode="auto">
          <a:xfrm>
            <a:off x="873125" y="3297238"/>
            <a:ext cx="3959225"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entrepreneurial</a:t>
            </a:r>
          </a:p>
        </p:txBody>
      </p:sp>
      <p:sp>
        <p:nvSpPr>
          <p:cNvPr id="158730" name="Rectangle 10">
            <a:extLst>
              <a:ext uri="{FF2B5EF4-FFF2-40B4-BE49-F238E27FC236}">
                <a16:creationId xmlns:a16="http://schemas.microsoft.com/office/drawing/2014/main" id="{D9777BED-0D3E-A749-9DC3-12F5E2F1E8B6}"/>
              </a:ext>
            </a:extLst>
          </p:cNvPr>
          <p:cNvSpPr>
            <a:spLocks noChangeArrowheads="1"/>
          </p:cNvSpPr>
          <p:nvPr/>
        </p:nvSpPr>
        <p:spPr bwMode="auto">
          <a:xfrm>
            <a:off x="873125" y="4270375"/>
            <a:ext cx="3959225"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selbstverantwortlich</a:t>
            </a:r>
          </a:p>
        </p:txBody>
      </p:sp>
      <p:sp>
        <p:nvSpPr>
          <p:cNvPr id="158731" name="Rectangle 11">
            <a:extLst>
              <a:ext uri="{FF2B5EF4-FFF2-40B4-BE49-F238E27FC236}">
                <a16:creationId xmlns:a16="http://schemas.microsoft.com/office/drawing/2014/main" id="{2A59BE08-82EE-CB41-8870-451F905B94E1}"/>
              </a:ext>
            </a:extLst>
          </p:cNvPr>
          <p:cNvSpPr>
            <a:spLocks noChangeArrowheads="1"/>
          </p:cNvSpPr>
          <p:nvPr/>
        </p:nvSpPr>
        <p:spPr bwMode="auto">
          <a:xfrm>
            <a:off x="873125" y="5245100"/>
            <a:ext cx="3959225"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unabhängig</a:t>
            </a:r>
          </a:p>
        </p:txBody>
      </p:sp>
      <p:sp>
        <p:nvSpPr>
          <p:cNvPr id="158732" name="Rectangle 12">
            <a:extLst>
              <a:ext uri="{FF2B5EF4-FFF2-40B4-BE49-F238E27FC236}">
                <a16:creationId xmlns:a16="http://schemas.microsoft.com/office/drawing/2014/main" id="{C8FD641F-708B-FF4C-936A-8B892C313421}"/>
              </a:ext>
            </a:extLst>
          </p:cNvPr>
          <p:cNvSpPr>
            <a:spLocks noChangeArrowheads="1"/>
          </p:cNvSpPr>
          <p:nvPr/>
        </p:nvSpPr>
        <p:spPr bwMode="auto">
          <a:xfrm>
            <a:off x="5108575" y="4270375"/>
            <a:ext cx="3959225" cy="792163"/>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global zugewiesen</a:t>
            </a:r>
          </a:p>
        </p:txBody>
      </p:sp>
      <p:sp>
        <p:nvSpPr>
          <p:cNvPr id="158733" name="Rectangle 13">
            <a:extLst>
              <a:ext uri="{FF2B5EF4-FFF2-40B4-BE49-F238E27FC236}">
                <a16:creationId xmlns:a16="http://schemas.microsoft.com/office/drawing/2014/main" id="{228CBE8C-0C0E-C441-8368-B1002E1009FB}"/>
              </a:ext>
            </a:extLst>
          </p:cNvPr>
          <p:cNvSpPr>
            <a:spLocks noChangeArrowheads="1"/>
          </p:cNvSpPr>
          <p:nvPr/>
        </p:nvSpPr>
        <p:spPr bwMode="auto">
          <a:xfrm>
            <a:off x="5108575" y="2322513"/>
            <a:ext cx="3959225" cy="792162"/>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leistungsbezogen</a:t>
            </a:r>
          </a:p>
        </p:txBody>
      </p:sp>
      <p:sp>
        <p:nvSpPr>
          <p:cNvPr id="158734" name="Rectangle 14">
            <a:extLst>
              <a:ext uri="{FF2B5EF4-FFF2-40B4-BE49-F238E27FC236}">
                <a16:creationId xmlns:a16="http://schemas.microsoft.com/office/drawing/2014/main" id="{7462F9C6-F4A0-764F-BF98-E3FD5B187F0E}"/>
              </a:ext>
            </a:extLst>
          </p:cNvPr>
          <p:cNvSpPr>
            <a:spLocks noChangeArrowheads="1"/>
          </p:cNvSpPr>
          <p:nvPr/>
        </p:nvSpPr>
        <p:spPr bwMode="auto">
          <a:xfrm>
            <a:off x="5108575" y="3295650"/>
            <a:ext cx="3959225" cy="792163"/>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einnahmenaktiv</a:t>
            </a:r>
          </a:p>
        </p:txBody>
      </p:sp>
      <p:sp>
        <p:nvSpPr>
          <p:cNvPr id="158735" name="Rectangle 15">
            <a:extLst>
              <a:ext uri="{FF2B5EF4-FFF2-40B4-BE49-F238E27FC236}">
                <a16:creationId xmlns:a16="http://schemas.microsoft.com/office/drawing/2014/main" id="{61DCAB1B-20DE-4640-88D6-D6BF59A08A52}"/>
              </a:ext>
            </a:extLst>
          </p:cNvPr>
          <p:cNvSpPr>
            <a:spLocks noChangeArrowheads="1"/>
          </p:cNvSpPr>
          <p:nvPr/>
        </p:nvSpPr>
        <p:spPr bwMode="auto">
          <a:xfrm>
            <a:off x="5108575" y="5245100"/>
            <a:ext cx="3959225" cy="792163"/>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diversifiziert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58727"/>
                                        </p:tgtEl>
                                        <p:attrNameLst>
                                          <p:attrName>style.visibility</p:attrName>
                                        </p:attrNameLst>
                                      </p:cBhvr>
                                      <p:to>
                                        <p:strVal val="visible"/>
                                      </p:to>
                                    </p:set>
                                    <p:anim calcmode="lin" valueType="num">
                                      <p:cBhvr>
                                        <p:cTn id="7" dur="500" fill="hold"/>
                                        <p:tgtEl>
                                          <p:spTgt spid="158727"/>
                                        </p:tgtEl>
                                        <p:attrNameLst>
                                          <p:attrName>ppt_w</p:attrName>
                                        </p:attrNameLst>
                                      </p:cBhvr>
                                      <p:tavLst>
                                        <p:tav tm="0">
                                          <p:val>
                                            <p:fltVal val="0"/>
                                          </p:val>
                                        </p:tav>
                                        <p:tav tm="100000">
                                          <p:val>
                                            <p:strVal val="#ppt_w"/>
                                          </p:val>
                                        </p:tav>
                                      </p:tavLst>
                                    </p:anim>
                                    <p:anim calcmode="lin" valueType="num">
                                      <p:cBhvr>
                                        <p:cTn id="8" dur="500" fill="hold"/>
                                        <p:tgtEl>
                                          <p:spTgt spid="15872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58728"/>
                                        </p:tgtEl>
                                        <p:attrNameLst>
                                          <p:attrName>style.visibility</p:attrName>
                                        </p:attrNameLst>
                                      </p:cBhvr>
                                      <p:to>
                                        <p:strVal val="visible"/>
                                      </p:to>
                                    </p:set>
                                    <p:animEffect transition="in" filter="box(out)">
                                      <p:cBhvr>
                                        <p:cTn id="13" dur="500"/>
                                        <p:tgtEl>
                                          <p:spTgt spid="15872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58733"/>
                                        </p:tgtEl>
                                        <p:attrNameLst>
                                          <p:attrName>style.visibility</p:attrName>
                                        </p:attrNameLst>
                                      </p:cBhvr>
                                      <p:to>
                                        <p:strVal val="visible"/>
                                      </p:to>
                                    </p:set>
                                    <p:animEffect transition="in" filter="box(out)">
                                      <p:cBhvr>
                                        <p:cTn id="18" dur="500"/>
                                        <p:tgtEl>
                                          <p:spTgt spid="15873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58729"/>
                                        </p:tgtEl>
                                        <p:attrNameLst>
                                          <p:attrName>style.visibility</p:attrName>
                                        </p:attrNameLst>
                                      </p:cBhvr>
                                      <p:to>
                                        <p:strVal val="visible"/>
                                      </p:to>
                                    </p:set>
                                    <p:animEffect transition="in" filter="box(out)">
                                      <p:cBhvr>
                                        <p:cTn id="23" dur="500"/>
                                        <p:tgtEl>
                                          <p:spTgt spid="15872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158734"/>
                                        </p:tgtEl>
                                        <p:attrNameLst>
                                          <p:attrName>style.visibility</p:attrName>
                                        </p:attrNameLst>
                                      </p:cBhvr>
                                      <p:to>
                                        <p:strVal val="visible"/>
                                      </p:to>
                                    </p:set>
                                    <p:animEffect transition="in" filter="box(out)">
                                      <p:cBhvr>
                                        <p:cTn id="28" dur="500"/>
                                        <p:tgtEl>
                                          <p:spTgt spid="15873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158730"/>
                                        </p:tgtEl>
                                        <p:attrNameLst>
                                          <p:attrName>style.visibility</p:attrName>
                                        </p:attrNameLst>
                                      </p:cBhvr>
                                      <p:to>
                                        <p:strVal val="visible"/>
                                      </p:to>
                                    </p:set>
                                    <p:animEffect transition="in" filter="box(out)">
                                      <p:cBhvr>
                                        <p:cTn id="33" dur="500"/>
                                        <p:tgtEl>
                                          <p:spTgt spid="15873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158732"/>
                                        </p:tgtEl>
                                        <p:attrNameLst>
                                          <p:attrName>style.visibility</p:attrName>
                                        </p:attrNameLst>
                                      </p:cBhvr>
                                      <p:to>
                                        <p:strVal val="visible"/>
                                      </p:to>
                                    </p:set>
                                    <p:animEffect transition="in" filter="box(out)">
                                      <p:cBhvr>
                                        <p:cTn id="38" dur="500"/>
                                        <p:tgtEl>
                                          <p:spTgt spid="15873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32" fill="hold" grpId="0" nodeType="clickEffect">
                                  <p:stCondLst>
                                    <p:cond delay="0"/>
                                  </p:stCondLst>
                                  <p:childTnLst>
                                    <p:set>
                                      <p:cBhvr>
                                        <p:cTn id="42" dur="1" fill="hold">
                                          <p:stCondLst>
                                            <p:cond delay="0"/>
                                          </p:stCondLst>
                                        </p:cTn>
                                        <p:tgtEl>
                                          <p:spTgt spid="158731"/>
                                        </p:tgtEl>
                                        <p:attrNameLst>
                                          <p:attrName>style.visibility</p:attrName>
                                        </p:attrNameLst>
                                      </p:cBhvr>
                                      <p:to>
                                        <p:strVal val="visible"/>
                                      </p:to>
                                    </p:set>
                                    <p:animEffect transition="in" filter="box(out)">
                                      <p:cBhvr>
                                        <p:cTn id="43" dur="500"/>
                                        <p:tgtEl>
                                          <p:spTgt spid="15873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32" fill="hold" grpId="0" nodeType="clickEffect">
                                  <p:stCondLst>
                                    <p:cond delay="0"/>
                                  </p:stCondLst>
                                  <p:childTnLst>
                                    <p:set>
                                      <p:cBhvr>
                                        <p:cTn id="47" dur="1" fill="hold">
                                          <p:stCondLst>
                                            <p:cond delay="0"/>
                                          </p:stCondLst>
                                        </p:cTn>
                                        <p:tgtEl>
                                          <p:spTgt spid="158735"/>
                                        </p:tgtEl>
                                        <p:attrNameLst>
                                          <p:attrName>style.visibility</p:attrName>
                                        </p:attrNameLst>
                                      </p:cBhvr>
                                      <p:to>
                                        <p:strVal val="visible"/>
                                      </p:to>
                                    </p:set>
                                    <p:animEffect transition="in" filter="box(out)">
                                      <p:cBhvr>
                                        <p:cTn id="48" dur="500"/>
                                        <p:tgtEl>
                                          <p:spTgt spid="158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8" grpId="0" animBg="1" autoUpdateAnimBg="0"/>
      <p:bldP spid="158729" grpId="0" animBg="1" autoUpdateAnimBg="0"/>
      <p:bldP spid="158730" grpId="0" animBg="1" autoUpdateAnimBg="0"/>
      <p:bldP spid="158731" grpId="0" animBg="1" autoUpdateAnimBg="0"/>
      <p:bldP spid="158732" grpId="0" animBg="1" autoUpdateAnimBg="0"/>
      <p:bldP spid="158733" grpId="0" animBg="1" autoUpdateAnimBg="0"/>
      <p:bldP spid="158734" grpId="0" animBg="1" autoUpdateAnimBg="0"/>
      <p:bldP spid="158735"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2" name="Foliennummernplatzhalter 2">
            <a:extLst>
              <a:ext uri="{FF2B5EF4-FFF2-40B4-BE49-F238E27FC236}">
                <a16:creationId xmlns:a16="http://schemas.microsoft.com/office/drawing/2014/main" id="{45CF3C50-A928-2844-B965-C37F4417BB3E}"/>
              </a:ext>
            </a:extLst>
          </p:cNvPr>
          <p:cNvSpPr>
            <a:spLocks noGrp="1"/>
          </p:cNvSpPr>
          <p:nvPr>
            <p:ph type="sldNum" sz="quarter" idx="10"/>
          </p:nvPr>
        </p:nvSpPr>
        <p:spPr/>
        <p:txBody>
          <a:bodyPr/>
          <a:lstStyle/>
          <a:p>
            <a:fld id="{FC47766C-CF77-EA4E-8229-A2EA79F37133}" type="slidenum">
              <a:rPr lang="en-US" altLang="de-DE"/>
              <a:pPr/>
              <a:t>13</a:t>
            </a:fld>
            <a:endParaRPr lang="en-US" altLang="de-DE" b="0"/>
          </a:p>
        </p:txBody>
      </p:sp>
      <p:sp>
        <p:nvSpPr>
          <p:cNvPr id="164867" name="Text Box 3">
            <a:extLst>
              <a:ext uri="{FF2B5EF4-FFF2-40B4-BE49-F238E27FC236}">
                <a16:creationId xmlns:a16="http://schemas.microsoft.com/office/drawing/2014/main" id="{FDB0128C-6793-BA44-8A45-C4EAF3A2741E}"/>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de-DE" altLang="de-DE"/>
          </a:p>
        </p:txBody>
      </p:sp>
      <p:sp>
        <p:nvSpPr>
          <p:cNvPr id="164870" name="Rectangle 6">
            <a:extLst>
              <a:ext uri="{FF2B5EF4-FFF2-40B4-BE49-F238E27FC236}">
                <a16:creationId xmlns:a16="http://schemas.microsoft.com/office/drawing/2014/main" id="{11C19F2C-2DF7-D549-AD32-F22ED61AD660}"/>
              </a:ext>
            </a:extLst>
          </p:cNvPr>
          <p:cNvSpPr>
            <a:spLocks noGrp="1" noChangeArrowheads="1"/>
          </p:cNvSpPr>
          <p:nvPr>
            <p:ph type="title"/>
          </p:nvPr>
        </p:nvSpPr>
        <p:spPr>
          <a:xfrm>
            <a:off x="2362200" y="228600"/>
            <a:ext cx="5267325" cy="685800"/>
          </a:xfrm>
        </p:spPr>
        <p:txBody>
          <a:bodyPr/>
          <a:lstStyle/>
          <a:p>
            <a:r>
              <a:rPr lang="de-DE" altLang="de-DE" b="1"/>
              <a:t>wirtschaftlich</a:t>
            </a:r>
            <a:endParaRPr lang="de-DE" altLang="de-DE"/>
          </a:p>
        </p:txBody>
      </p:sp>
      <p:graphicFrame>
        <p:nvGraphicFramePr>
          <p:cNvPr id="164871" name="Object 7">
            <a:extLst>
              <a:ext uri="{FF2B5EF4-FFF2-40B4-BE49-F238E27FC236}">
                <a16:creationId xmlns:a16="http://schemas.microsoft.com/office/drawing/2014/main" id="{9EBF1786-616D-714D-AC9D-D100812EA215}"/>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64879" name="Clip" r:id="rId4" imgW="1092200" imgH="1066800" progId="MS_ClipArt_Gallery.2">
                  <p:embed/>
                </p:oleObj>
              </mc:Choice>
              <mc:Fallback>
                <p:oleObj name="Clip" r:id="rId4" imgW="1092200" imgH="1066800" progId="MS_ClipArt_Gallery.2">
                  <p:embed/>
                  <p:pic>
                    <p:nvPicPr>
                      <p:cNvPr id="0" name="Object 7"/>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872" name="Rectangle 8">
            <a:extLst>
              <a:ext uri="{FF2B5EF4-FFF2-40B4-BE49-F238E27FC236}">
                <a16:creationId xmlns:a16="http://schemas.microsoft.com/office/drawing/2014/main" id="{A80C2070-43E9-7A45-BE4C-97EE7667E60B}"/>
              </a:ext>
            </a:extLst>
          </p:cNvPr>
          <p:cNvSpPr>
            <a:spLocks noChangeArrowheads="1"/>
          </p:cNvSpPr>
          <p:nvPr/>
        </p:nvSpPr>
        <p:spPr bwMode="auto">
          <a:xfrm>
            <a:off x="2565400" y="1447800"/>
            <a:ext cx="5988050" cy="711200"/>
          </a:xfrm>
          <a:prstGeom prst="rect">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wrap="none" anchor="ctr"/>
          <a:lstStyle/>
          <a:p>
            <a:r>
              <a:rPr lang="de-DE" altLang="de-DE" sz="3000" b="1">
                <a:latin typeface="Arial" panose="020B0604020202020204" pitchFamily="34" charset="0"/>
              </a:rPr>
              <a:t>Studiengebühren</a:t>
            </a:r>
            <a:endParaRPr lang="de-DE" altLang="de-DE"/>
          </a:p>
        </p:txBody>
      </p:sp>
      <p:sp>
        <p:nvSpPr>
          <p:cNvPr id="164873" name="Rectangle 9">
            <a:extLst>
              <a:ext uri="{FF2B5EF4-FFF2-40B4-BE49-F238E27FC236}">
                <a16:creationId xmlns:a16="http://schemas.microsoft.com/office/drawing/2014/main" id="{10B5C192-E18B-E141-A534-7ADFA0182281}"/>
              </a:ext>
            </a:extLst>
          </p:cNvPr>
          <p:cNvSpPr>
            <a:spLocks noChangeArrowheads="1"/>
          </p:cNvSpPr>
          <p:nvPr/>
        </p:nvSpPr>
        <p:spPr bwMode="auto">
          <a:xfrm>
            <a:off x="2205038" y="2322513"/>
            <a:ext cx="6586537"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Chancengleichheit</a:t>
            </a:r>
          </a:p>
        </p:txBody>
      </p:sp>
      <p:sp>
        <p:nvSpPr>
          <p:cNvPr id="164874" name="Rectangle 10">
            <a:extLst>
              <a:ext uri="{FF2B5EF4-FFF2-40B4-BE49-F238E27FC236}">
                <a16:creationId xmlns:a16="http://schemas.microsoft.com/office/drawing/2014/main" id="{A1A1AD76-6A5A-8D41-8C43-A9BCC63F6242}"/>
              </a:ext>
            </a:extLst>
          </p:cNvPr>
          <p:cNvSpPr>
            <a:spLocks noChangeArrowheads="1"/>
          </p:cNvSpPr>
          <p:nvPr/>
        </p:nvSpPr>
        <p:spPr bwMode="auto">
          <a:xfrm>
            <a:off x="2205038" y="3214688"/>
            <a:ext cx="6586537"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Expansion Hochschulsystem</a:t>
            </a:r>
          </a:p>
        </p:txBody>
      </p:sp>
      <p:sp>
        <p:nvSpPr>
          <p:cNvPr id="164875" name="Rectangle 11">
            <a:extLst>
              <a:ext uri="{FF2B5EF4-FFF2-40B4-BE49-F238E27FC236}">
                <a16:creationId xmlns:a16="http://schemas.microsoft.com/office/drawing/2014/main" id="{EDE7089D-7D5D-6A43-A3D1-894F4B66E6D4}"/>
              </a:ext>
            </a:extLst>
          </p:cNvPr>
          <p:cNvSpPr>
            <a:spLocks noChangeArrowheads="1"/>
          </p:cNvSpPr>
          <p:nvPr/>
        </p:nvSpPr>
        <p:spPr bwMode="auto">
          <a:xfrm>
            <a:off x="2205038" y="4106863"/>
            <a:ext cx="6586537"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Qualitätsverbesserung in Lehre</a:t>
            </a:r>
          </a:p>
        </p:txBody>
      </p:sp>
      <p:sp>
        <p:nvSpPr>
          <p:cNvPr id="164876" name="Rectangle 12">
            <a:extLst>
              <a:ext uri="{FF2B5EF4-FFF2-40B4-BE49-F238E27FC236}">
                <a16:creationId xmlns:a16="http://schemas.microsoft.com/office/drawing/2014/main" id="{8C31D72C-94E5-574F-BB35-3CFC41D94F53}"/>
              </a:ext>
            </a:extLst>
          </p:cNvPr>
          <p:cNvSpPr>
            <a:spLocks noChangeArrowheads="1"/>
          </p:cNvSpPr>
          <p:nvPr/>
        </p:nvSpPr>
        <p:spPr bwMode="auto">
          <a:xfrm>
            <a:off x="2205038" y="4999038"/>
            <a:ext cx="6586537"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Leistungs- und Effizienzanreize</a:t>
            </a:r>
          </a:p>
        </p:txBody>
      </p:sp>
      <p:sp>
        <p:nvSpPr>
          <p:cNvPr id="164877" name="Rectangle 13">
            <a:extLst>
              <a:ext uri="{FF2B5EF4-FFF2-40B4-BE49-F238E27FC236}">
                <a16:creationId xmlns:a16="http://schemas.microsoft.com/office/drawing/2014/main" id="{C8F96C6B-1498-6E4B-930A-E11AF4E61DBC}"/>
              </a:ext>
            </a:extLst>
          </p:cNvPr>
          <p:cNvSpPr>
            <a:spLocks noChangeArrowheads="1"/>
          </p:cNvSpPr>
          <p:nvPr/>
        </p:nvSpPr>
        <p:spPr bwMode="auto">
          <a:xfrm>
            <a:off x="2206625" y="5891213"/>
            <a:ext cx="6584950"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Integration in Bildungsfinanzierung</a:t>
            </a:r>
          </a:p>
        </p:txBody>
      </p:sp>
      <p:sp>
        <p:nvSpPr>
          <p:cNvPr id="164878" name="Oval 14">
            <a:extLst>
              <a:ext uri="{FF2B5EF4-FFF2-40B4-BE49-F238E27FC236}">
                <a16:creationId xmlns:a16="http://schemas.microsoft.com/office/drawing/2014/main" id="{8E46A61F-5B5D-F346-ABFB-CC1285ED64B3}"/>
              </a:ext>
            </a:extLst>
          </p:cNvPr>
          <p:cNvSpPr>
            <a:spLocks noChangeArrowheads="1"/>
          </p:cNvSpPr>
          <p:nvPr/>
        </p:nvSpPr>
        <p:spPr bwMode="auto">
          <a:xfrm>
            <a:off x="406400" y="2322513"/>
            <a:ext cx="1460500" cy="4360862"/>
          </a:xfrm>
          <a:prstGeom prst="ellipse">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r>
              <a:rPr lang="de-DE" altLang="de-DE" sz="3000" b="1">
                <a:latin typeface="Arial" panose="020B0604020202020204" pitchFamily="34" charset="0"/>
              </a:rPr>
              <a:t>Modell</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64872"/>
                                        </p:tgtEl>
                                        <p:attrNameLst>
                                          <p:attrName>style.visibility</p:attrName>
                                        </p:attrNameLst>
                                      </p:cBhvr>
                                      <p:to>
                                        <p:strVal val="visible"/>
                                      </p:to>
                                    </p:set>
                                    <p:animEffect transition="in" filter="box(out)">
                                      <p:cBhvr>
                                        <p:cTn id="7" dur="500"/>
                                        <p:tgtEl>
                                          <p:spTgt spid="1648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64873"/>
                                        </p:tgtEl>
                                        <p:attrNameLst>
                                          <p:attrName>style.visibility</p:attrName>
                                        </p:attrNameLst>
                                      </p:cBhvr>
                                      <p:to>
                                        <p:strVal val="visible"/>
                                      </p:to>
                                    </p:set>
                                    <p:animEffect transition="in" filter="box(out)">
                                      <p:cBhvr>
                                        <p:cTn id="12" dur="500"/>
                                        <p:tgtEl>
                                          <p:spTgt spid="1648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64874"/>
                                        </p:tgtEl>
                                        <p:attrNameLst>
                                          <p:attrName>style.visibility</p:attrName>
                                        </p:attrNameLst>
                                      </p:cBhvr>
                                      <p:to>
                                        <p:strVal val="visible"/>
                                      </p:to>
                                    </p:set>
                                    <p:animEffect transition="in" filter="box(out)">
                                      <p:cBhvr>
                                        <p:cTn id="17" dur="500"/>
                                        <p:tgtEl>
                                          <p:spTgt spid="1648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64875"/>
                                        </p:tgtEl>
                                        <p:attrNameLst>
                                          <p:attrName>style.visibility</p:attrName>
                                        </p:attrNameLst>
                                      </p:cBhvr>
                                      <p:to>
                                        <p:strVal val="visible"/>
                                      </p:to>
                                    </p:set>
                                    <p:animEffect transition="in" filter="box(out)">
                                      <p:cBhvr>
                                        <p:cTn id="22" dur="500"/>
                                        <p:tgtEl>
                                          <p:spTgt spid="16487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64876"/>
                                        </p:tgtEl>
                                        <p:attrNameLst>
                                          <p:attrName>style.visibility</p:attrName>
                                        </p:attrNameLst>
                                      </p:cBhvr>
                                      <p:to>
                                        <p:strVal val="visible"/>
                                      </p:to>
                                    </p:set>
                                    <p:animEffect transition="in" filter="box(out)">
                                      <p:cBhvr>
                                        <p:cTn id="27" dur="500"/>
                                        <p:tgtEl>
                                          <p:spTgt spid="16487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64877"/>
                                        </p:tgtEl>
                                        <p:attrNameLst>
                                          <p:attrName>style.visibility</p:attrName>
                                        </p:attrNameLst>
                                      </p:cBhvr>
                                      <p:to>
                                        <p:strVal val="visible"/>
                                      </p:to>
                                    </p:set>
                                    <p:animEffect transition="in" filter="box(out)">
                                      <p:cBhvr>
                                        <p:cTn id="32" dur="500"/>
                                        <p:tgtEl>
                                          <p:spTgt spid="16487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8" fill="hold" grpId="0" nodeType="clickEffect">
                                  <p:stCondLst>
                                    <p:cond delay="0"/>
                                  </p:stCondLst>
                                  <p:childTnLst>
                                    <p:set>
                                      <p:cBhvr>
                                        <p:cTn id="36" dur="1" fill="hold">
                                          <p:stCondLst>
                                            <p:cond delay="0"/>
                                          </p:stCondLst>
                                        </p:cTn>
                                        <p:tgtEl>
                                          <p:spTgt spid="164878"/>
                                        </p:tgtEl>
                                        <p:attrNameLst>
                                          <p:attrName>style.visibility</p:attrName>
                                        </p:attrNameLst>
                                      </p:cBhvr>
                                      <p:to>
                                        <p:strVal val="visible"/>
                                      </p:to>
                                    </p:set>
                                    <p:anim calcmode="lin" valueType="num">
                                      <p:cBhvr>
                                        <p:cTn id="37" dur="500" fill="hold"/>
                                        <p:tgtEl>
                                          <p:spTgt spid="164878"/>
                                        </p:tgtEl>
                                        <p:attrNameLst>
                                          <p:attrName>ppt_x</p:attrName>
                                        </p:attrNameLst>
                                      </p:cBhvr>
                                      <p:tavLst>
                                        <p:tav tm="0">
                                          <p:val>
                                            <p:strVal val="#ppt_x-#ppt_w/2"/>
                                          </p:val>
                                        </p:tav>
                                        <p:tav tm="100000">
                                          <p:val>
                                            <p:strVal val="#ppt_x"/>
                                          </p:val>
                                        </p:tav>
                                      </p:tavLst>
                                    </p:anim>
                                    <p:anim calcmode="lin" valueType="num">
                                      <p:cBhvr>
                                        <p:cTn id="38" dur="500" fill="hold"/>
                                        <p:tgtEl>
                                          <p:spTgt spid="164878"/>
                                        </p:tgtEl>
                                        <p:attrNameLst>
                                          <p:attrName>ppt_y</p:attrName>
                                        </p:attrNameLst>
                                      </p:cBhvr>
                                      <p:tavLst>
                                        <p:tav tm="0">
                                          <p:val>
                                            <p:strVal val="#ppt_y"/>
                                          </p:val>
                                        </p:tav>
                                        <p:tav tm="100000">
                                          <p:val>
                                            <p:strVal val="#ppt_y"/>
                                          </p:val>
                                        </p:tav>
                                      </p:tavLst>
                                    </p:anim>
                                    <p:anim calcmode="lin" valueType="num">
                                      <p:cBhvr>
                                        <p:cTn id="39" dur="500" fill="hold"/>
                                        <p:tgtEl>
                                          <p:spTgt spid="164878"/>
                                        </p:tgtEl>
                                        <p:attrNameLst>
                                          <p:attrName>ppt_w</p:attrName>
                                        </p:attrNameLst>
                                      </p:cBhvr>
                                      <p:tavLst>
                                        <p:tav tm="0">
                                          <p:val>
                                            <p:fltVal val="0"/>
                                          </p:val>
                                        </p:tav>
                                        <p:tav tm="100000">
                                          <p:val>
                                            <p:strVal val="#ppt_w"/>
                                          </p:val>
                                        </p:tav>
                                      </p:tavLst>
                                    </p:anim>
                                    <p:anim calcmode="lin" valueType="num">
                                      <p:cBhvr>
                                        <p:cTn id="40" dur="500" fill="hold"/>
                                        <p:tgtEl>
                                          <p:spTgt spid="16487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2" grpId="0" animBg="1" autoUpdateAnimBg="0"/>
      <p:bldP spid="164873" grpId="0" animBg="1" autoUpdateAnimBg="0"/>
      <p:bldP spid="164874" grpId="0" animBg="1" autoUpdateAnimBg="0"/>
      <p:bldP spid="164875" grpId="0" animBg="1" autoUpdateAnimBg="0"/>
      <p:bldP spid="164876" grpId="0" animBg="1" autoUpdateAnimBg="0"/>
      <p:bldP spid="164877" grpId="0" animBg="1" autoUpdateAnimBg="0"/>
      <p:bldP spid="164878"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7" name="Foliennummernplatzhalter 2">
            <a:extLst>
              <a:ext uri="{FF2B5EF4-FFF2-40B4-BE49-F238E27FC236}">
                <a16:creationId xmlns:a16="http://schemas.microsoft.com/office/drawing/2014/main" id="{415941E7-5FBA-CF4C-9982-917575544743}"/>
              </a:ext>
            </a:extLst>
          </p:cNvPr>
          <p:cNvSpPr>
            <a:spLocks noGrp="1"/>
          </p:cNvSpPr>
          <p:nvPr>
            <p:ph type="sldNum" sz="quarter" idx="10"/>
          </p:nvPr>
        </p:nvSpPr>
        <p:spPr/>
        <p:txBody>
          <a:bodyPr/>
          <a:lstStyle/>
          <a:p>
            <a:fld id="{8D32A53C-6BD1-A24D-94AF-AEDBA65A273A}" type="slidenum">
              <a:rPr lang="en-US" altLang="de-DE"/>
              <a:pPr/>
              <a:t>14</a:t>
            </a:fld>
            <a:endParaRPr lang="en-US" altLang="de-DE" b="0"/>
          </a:p>
        </p:txBody>
      </p:sp>
      <p:sp>
        <p:nvSpPr>
          <p:cNvPr id="166915" name="Text Box 3">
            <a:extLst>
              <a:ext uri="{FF2B5EF4-FFF2-40B4-BE49-F238E27FC236}">
                <a16:creationId xmlns:a16="http://schemas.microsoft.com/office/drawing/2014/main" id="{A96F1318-8464-D745-B967-4C504A5538F4}"/>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de-DE" altLang="de-DE"/>
          </a:p>
        </p:txBody>
      </p:sp>
      <p:sp>
        <p:nvSpPr>
          <p:cNvPr id="166918" name="Rectangle 6">
            <a:extLst>
              <a:ext uri="{FF2B5EF4-FFF2-40B4-BE49-F238E27FC236}">
                <a16:creationId xmlns:a16="http://schemas.microsoft.com/office/drawing/2014/main" id="{FBB5DBBB-D0A0-5A45-B5F3-D7147713D7C8}"/>
              </a:ext>
            </a:extLst>
          </p:cNvPr>
          <p:cNvSpPr>
            <a:spLocks noGrp="1" noChangeArrowheads="1"/>
          </p:cNvSpPr>
          <p:nvPr>
            <p:ph type="title"/>
          </p:nvPr>
        </p:nvSpPr>
        <p:spPr>
          <a:xfrm>
            <a:off x="2400300" y="228600"/>
            <a:ext cx="5229225" cy="685800"/>
          </a:xfrm>
        </p:spPr>
        <p:txBody>
          <a:bodyPr/>
          <a:lstStyle/>
          <a:p>
            <a:r>
              <a:rPr lang="de-DE" altLang="de-DE" b="1"/>
              <a:t>international</a:t>
            </a:r>
            <a:endParaRPr lang="de-DE" altLang="de-DE"/>
          </a:p>
        </p:txBody>
      </p:sp>
      <p:graphicFrame>
        <p:nvGraphicFramePr>
          <p:cNvPr id="166919" name="Object 7">
            <a:extLst>
              <a:ext uri="{FF2B5EF4-FFF2-40B4-BE49-F238E27FC236}">
                <a16:creationId xmlns:a16="http://schemas.microsoft.com/office/drawing/2014/main" id="{51ABA977-DA3C-374B-9B98-5FEE9A262575}"/>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66923" name="Clip" r:id="rId4" imgW="1092200" imgH="1066800" progId="MS_ClipArt_Gallery.2">
                  <p:embed/>
                </p:oleObj>
              </mc:Choice>
              <mc:Fallback>
                <p:oleObj name="Clip" r:id="rId4" imgW="1092200" imgH="1066800" progId="MS_ClipArt_Gallery.2">
                  <p:embed/>
                  <p:pic>
                    <p:nvPicPr>
                      <p:cNvPr id="0" name="Object 7"/>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6920" name="Rectangle 8">
            <a:extLst>
              <a:ext uri="{FF2B5EF4-FFF2-40B4-BE49-F238E27FC236}">
                <a16:creationId xmlns:a16="http://schemas.microsoft.com/office/drawing/2014/main" id="{2BB438F9-9BC4-5A40-9E68-1409A608FCDE}"/>
              </a:ext>
            </a:extLst>
          </p:cNvPr>
          <p:cNvSpPr>
            <a:spLocks noChangeArrowheads="1"/>
          </p:cNvSpPr>
          <p:nvPr/>
        </p:nvSpPr>
        <p:spPr bwMode="auto">
          <a:xfrm>
            <a:off x="2159000" y="2322513"/>
            <a:ext cx="6657975"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zunehmende Durchlässigkeit</a:t>
            </a:r>
          </a:p>
        </p:txBody>
      </p:sp>
      <p:sp>
        <p:nvSpPr>
          <p:cNvPr id="166921" name="Rectangle 9">
            <a:extLst>
              <a:ext uri="{FF2B5EF4-FFF2-40B4-BE49-F238E27FC236}">
                <a16:creationId xmlns:a16="http://schemas.microsoft.com/office/drawing/2014/main" id="{EFAA3E46-7690-6547-B6BD-C88E014108A0}"/>
              </a:ext>
            </a:extLst>
          </p:cNvPr>
          <p:cNvSpPr>
            <a:spLocks noChangeArrowheads="1"/>
          </p:cNvSpPr>
          <p:nvPr/>
        </p:nvSpPr>
        <p:spPr bwMode="auto">
          <a:xfrm>
            <a:off x="2159000" y="3613150"/>
            <a:ext cx="6657975"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internationaler Wettbewerb in Lehre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66919"/>
                                        </p:tgtEl>
                                        <p:attrNameLst>
                                          <p:attrName>style.visibility</p:attrName>
                                        </p:attrNameLst>
                                      </p:cBhvr>
                                      <p:to>
                                        <p:strVal val="visible"/>
                                      </p:to>
                                    </p:set>
                                    <p:anim calcmode="lin" valueType="num">
                                      <p:cBhvr>
                                        <p:cTn id="7" dur="500" fill="hold"/>
                                        <p:tgtEl>
                                          <p:spTgt spid="166919"/>
                                        </p:tgtEl>
                                        <p:attrNameLst>
                                          <p:attrName>ppt_w</p:attrName>
                                        </p:attrNameLst>
                                      </p:cBhvr>
                                      <p:tavLst>
                                        <p:tav tm="0">
                                          <p:val>
                                            <p:fltVal val="0"/>
                                          </p:val>
                                        </p:tav>
                                        <p:tav tm="100000">
                                          <p:val>
                                            <p:strVal val="#ppt_w"/>
                                          </p:val>
                                        </p:tav>
                                      </p:tavLst>
                                    </p:anim>
                                    <p:anim calcmode="lin" valueType="num">
                                      <p:cBhvr>
                                        <p:cTn id="8" dur="500" fill="hold"/>
                                        <p:tgtEl>
                                          <p:spTgt spid="166919"/>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66920"/>
                                        </p:tgtEl>
                                        <p:attrNameLst>
                                          <p:attrName>style.visibility</p:attrName>
                                        </p:attrNameLst>
                                      </p:cBhvr>
                                      <p:to>
                                        <p:strVal val="visible"/>
                                      </p:to>
                                    </p:set>
                                    <p:animEffect transition="in" filter="box(out)">
                                      <p:cBhvr>
                                        <p:cTn id="13" dur="500"/>
                                        <p:tgtEl>
                                          <p:spTgt spid="16692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66921"/>
                                        </p:tgtEl>
                                        <p:attrNameLst>
                                          <p:attrName>style.visibility</p:attrName>
                                        </p:attrNameLst>
                                      </p:cBhvr>
                                      <p:to>
                                        <p:strVal val="visible"/>
                                      </p:to>
                                    </p:set>
                                    <p:animEffect transition="in" filter="box(out)">
                                      <p:cBhvr>
                                        <p:cTn id="18" dur="500"/>
                                        <p:tgtEl>
                                          <p:spTgt spid="166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20" grpId="0" animBg="1" autoUpdateAnimBg="0"/>
      <p:bldP spid="166921"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8" name="Foliennummernplatzhalter 2">
            <a:extLst>
              <a:ext uri="{FF2B5EF4-FFF2-40B4-BE49-F238E27FC236}">
                <a16:creationId xmlns:a16="http://schemas.microsoft.com/office/drawing/2014/main" id="{64A38A92-9956-CA4D-8073-F5D87FA82618}"/>
              </a:ext>
            </a:extLst>
          </p:cNvPr>
          <p:cNvSpPr>
            <a:spLocks noGrp="1"/>
          </p:cNvSpPr>
          <p:nvPr>
            <p:ph type="sldNum" sz="quarter" idx="10"/>
          </p:nvPr>
        </p:nvSpPr>
        <p:spPr/>
        <p:txBody>
          <a:bodyPr/>
          <a:lstStyle/>
          <a:p>
            <a:fld id="{33D82D29-5D81-0041-929B-76EA86D337AF}" type="slidenum">
              <a:rPr lang="en-US" altLang="de-DE"/>
              <a:pPr/>
              <a:t>15</a:t>
            </a:fld>
            <a:endParaRPr lang="en-US" altLang="de-DE" b="0"/>
          </a:p>
        </p:txBody>
      </p:sp>
      <p:sp>
        <p:nvSpPr>
          <p:cNvPr id="168963" name="Text Box 3">
            <a:extLst>
              <a:ext uri="{FF2B5EF4-FFF2-40B4-BE49-F238E27FC236}">
                <a16:creationId xmlns:a16="http://schemas.microsoft.com/office/drawing/2014/main" id="{8AEA8D86-A7D9-0F49-8E5F-588CF27DF7EC}"/>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de-DE" altLang="de-DE"/>
          </a:p>
        </p:txBody>
      </p:sp>
      <p:sp>
        <p:nvSpPr>
          <p:cNvPr id="168966" name="Rectangle 6">
            <a:extLst>
              <a:ext uri="{FF2B5EF4-FFF2-40B4-BE49-F238E27FC236}">
                <a16:creationId xmlns:a16="http://schemas.microsoft.com/office/drawing/2014/main" id="{B8A951AF-6F19-C14D-ADAE-4DCDFC970367}"/>
              </a:ext>
            </a:extLst>
          </p:cNvPr>
          <p:cNvSpPr>
            <a:spLocks noGrp="1" noChangeArrowheads="1"/>
          </p:cNvSpPr>
          <p:nvPr>
            <p:ph type="title"/>
          </p:nvPr>
        </p:nvSpPr>
        <p:spPr>
          <a:xfrm>
            <a:off x="2400300" y="228600"/>
            <a:ext cx="5229225" cy="685800"/>
          </a:xfrm>
        </p:spPr>
        <p:txBody>
          <a:bodyPr/>
          <a:lstStyle/>
          <a:p>
            <a:r>
              <a:rPr lang="de-DE" altLang="de-DE" b="1"/>
              <a:t>international</a:t>
            </a:r>
            <a:endParaRPr lang="de-DE" altLang="de-DE"/>
          </a:p>
        </p:txBody>
      </p:sp>
      <p:graphicFrame>
        <p:nvGraphicFramePr>
          <p:cNvPr id="168967" name="Object 7">
            <a:extLst>
              <a:ext uri="{FF2B5EF4-FFF2-40B4-BE49-F238E27FC236}">
                <a16:creationId xmlns:a16="http://schemas.microsoft.com/office/drawing/2014/main" id="{B1BD209E-B758-2F4E-9CD7-80D2D42798B9}"/>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68973" name="Clip" r:id="rId4" imgW="1092200" imgH="1066800" progId="MS_ClipArt_Gallery.2">
                  <p:embed/>
                </p:oleObj>
              </mc:Choice>
              <mc:Fallback>
                <p:oleObj name="Clip" r:id="rId4" imgW="1092200" imgH="1066800" progId="MS_ClipArt_Gallery.2">
                  <p:embed/>
                  <p:pic>
                    <p:nvPicPr>
                      <p:cNvPr id="0" name="Object 7"/>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8968" name="Rectangle 8">
            <a:extLst>
              <a:ext uri="{FF2B5EF4-FFF2-40B4-BE49-F238E27FC236}">
                <a16:creationId xmlns:a16="http://schemas.microsoft.com/office/drawing/2014/main" id="{2FD0DEB1-B5A4-8F44-8B98-A964D235A430}"/>
              </a:ext>
            </a:extLst>
          </p:cNvPr>
          <p:cNvSpPr>
            <a:spLocks noChangeArrowheads="1"/>
          </p:cNvSpPr>
          <p:nvPr/>
        </p:nvSpPr>
        <p:spPr bwMode="auto">
          <a:xfrm>
            <a:off x="2409825" y="1530350"/>
            <a:ext cx="6657975" cy="792163"/>
          </a:xfrm>
          <a:prstGeom prst="rect">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Entfesselung</a:t>
            </a:r>
          </a:p>
        </p:txBody>
      </p:sp>
      <p:sp>
        <p:nvSpPr>
          <p:cNvPr id="168969" name="Rectangle 9">
            <a:extLst>
              <a:ext uri="{FF2B5EF4-FFF2-40B4-BE49-F238E27FC236}">
                <a16:creationId xmlns:a16="http://schemas.microsoft.com/office/drawing/2014/main" id="{60900FA9-60BF-5342-A517-58E34993025B}"/>
              </a:ext>
            </a:extLst>
          </p:cNvPr>
          <p:cNvSpPr>
            <a:spLocks noChangeArrowheads="1"/>
          </p:cNvSpPr>
          <p:nvPr/>
        </p:nvSpPr>
        <p:spPr bwMode="auto">
          <a:xfrm>
            <a:off x="2409825" y="3505200"/>
            <a:ext cx="6657975"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Curriculumgestaltung</a:t>
            </a:r>
          </a:p>
        </p:txBody>
      </p:sp>
      <p:sp>
        <p:nvSpPr>
          <p:cNvPr id="168970" name="Rectangle 10">
            <a:extLst>
              <a:ext uri="{FF2B5EF4-FFF2-40B4-BE49-F238E27FC236}">
                <a16:creationId xmlns:a16="http://schemas.microsoft.com/office/drawing/2014/main" id="{D40126E5-6681-0F4F-A1BC-A973AFAC0C6B}"/>
              </a:ext>
            </a:extLst>
          </p:cNvPr>
          <p:cNvSpPr>
            <a:spLocks noChangeArrowheads="1"/>
          </p:cNvSpPr>
          <p:nvPr/>
        </p:nvSpPr>
        <p:spPr bwMode="auto">
          <a:xfrm>
            <a:off x="4467225" y="4724400"/>
            <a:ext cx="4600575"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500 Bachelor </a:t>
            </a:r>
          </a:p>
          <a:p>
            <a:pPr algn="l"/>
            <a:r>
              <a:rPr lang="de-DE" altLang="de-DE" sz="3000" b="1">
                <a:latin typeface="Arial" panose="020B0604020202020204" pitchFamily="34" charset="0"/>
              </a:rPr>
              <a:t>300 Master</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68968"/>
                                        </p:tgtEl>
                                        <p:attrNameLst>
                                          <p:attrName>style.visibility</p:attrName>
                                        </p:attrNameLst>
                                      </p:cBhvr>
                                      <p:to>
                                        <p:strVal val="visible"/>
                                      </p:to>
                                    </p:set>
                                    <p:animEffect transition="in" filter="box(out)">
                                      <p:cBhvr>
                                        <p:cTn id="7" dur="500"/>
                                        <p:tgtEl>
                                          <p:spTgt spid="1689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68969"/>
                                        </p:tgtEl>
                                        <p:attrNameLst>
                                          <p:attrName>style.visibility</p:attrName>
                                        </p:attrNameLst>
                                      </p:cBhvr>
                                      <p:to>
                                        <p:strVal val="visible"/>
                                      </p:to>
                                    </p:set>
                                    <p:animEffect transition="in" filter="box(out)">
                                      <p:cBhvr>
                                        <p:cTn id="12" dur="500"/>
                                        <p:tgtEl>
                                          <p:spTgt spid="1689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68970"/>
                                        </p:tgtEl>
                                        <p:attrNameLst>
                                          <p:attrName>style.visibility</p:attrName>
                                        </p:attrNameLst>
                                      </p:cBhvr>
                                      <p:to>
                                        <p:strVal val="visible"/>
                                      </p:to>
                                    </p:set>
                                    <p:animEffect transition="in" filter="box(out)">
                                      <p:cBhvr>
                                        <p:cTn id="17" dur="500"/>
                                        <p:tgtEl>
                                          <p:spTgt spid="168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8" grpId="0" animBg="1" autoUpdateAnimBg="0"/>
      <p:bldP spid="168969" grpId="0" animBg="1" autoUpdateAnimBg="0"/>
      <p:bldP spid="168970"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4" name="Foliennummernplatzhalter 2">
            <a:extLst>
              <a:ext uri="{FF2B5EF4-FFF2-40B4-BE49-F238E27FC236}">
                <a16:creationId xmlns:a16="http://schemas.microsoft.com/office/drawing/2014/main" id="{C2BD6798-F1FA-4943-8594-E00695FC4E53}"/>
              </a:ext>
            </a:extLst>
          </p:cNvPr>
          <p:cNvSpPr>
            <a:spLocks noGrp="1"/>
          </p:cNvSpPr>
          <p:nvPr>
            <p:ph type="sldNum" sz="quarter" idx="10"/>
          </p:nvPr>
        </p:nvSpPr>
        <p:spPr/>
        <p:txBody>
          <a:bodyPr/>
          <a:lstStyle/>
          <a:p>
            <a:fld id="{3A8470B0-BB57-CE46-8809-14FDD32E6DB3}" type="slidenum">
              <a:rPr lang="en-US" altLang="de-DE"/>
              <a:pPr/>
              <a:t>16</a:t>
            </a:fld>
            <a:endParaRPr lang="en-US" altLang="de-DE" b="0"/>
          </a:p>
        </p:txBody>
      </p:sp>
      <p:sp>
        <p:nvSpPr>
          <p:cNvPr id="171011" name="Text Box 3">
            <a:extLst>
              <a:ext uri="{FF2B5EF4-FFF2-40B4-BE49-F238E27FC236}">
                <a16:creationId xmlns:a16="http://schemas.microsoft.com/office/drawing/2014/main" id="{9BCBACBA-AA59-DC48-919D-9015C3EB2634}"/>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de-DE" altLang="de-DE"/>
          </a:p>
        </p:txBody>
      </p:sp>
      <p:sp>
        <p:nvSpPr>
          <p:cNvPr id="171014" name="Rectangle 6">
            <a:extLst>
              <a:ext uri="{FF2B5EF4-FFF2-40B4-BE49-F238E27FC236}">
                <a16:creationId xmlns:a16="http://schemas.microsoft.com/office/drawing/2014/main" id="{8D08FD90-98D7-7549-8B90-FFE148EF4505}"/>
              </a:ext>
            </a:extLst>
          </p:cNvPr>
          <p:cNvSpPr>
            <a:spLocks noGrp="1" noChangeArrowheads="1"/>
          </p:cNvSpPr>
          <p:nvPr>
            <p:ph type="title"/>
          </p:nvPr>
        </p:nvSpPr>
        <p:spPr>
          <a:xfrm>
            <a:off x="2438400" y="228600"/>
            <a:ext cx="5191125" cy="685800"/>
          </a:xfrm>
        </p:spPr>
        <p:txBody>
          <a:bodyPr/>
          <a:lstStyle/>
          <a:p>
            <a:r>
              <a:rPr lang="de-DE" altLang="de-DE" b="1"/>
              <a:t>virtuell</a:t>
            </a:r>
            <a:endParaRPr lang="de-DE" altLang="de-DE"/>
          </a:p>
        </p:txBody>
      </p:sp>
      <p:graphicFrame>
        <p:nvGraphicFramePr>
          <p:cNvPr id="171015" name="Object 7">
            <a:extLst>
              <a:ext uri="{FF2B5EF4-FFF2-40B4-BE49-F238E27FC236}">
                <a16:creationId xmlns:a16="http://schemas.microsoft.com/office/drawing/2014/main" id="{C6BA3866-A7EF-114C-BCD3-FD2412857453}"/>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71025" name="Clip" r:id="rId4" imgW="1092200" imgH="1066800" progId="MS_ClipArt_Gallery.2">
                  <p:embed/>
                </p:oleObj>
              </mc:Choice>
              <mc:Fallback>
                <p:oleObj name="Clip" r:id="rId4" imgW="1092200" imgH="1066800" progId="MS_ClipArt_Gallery.2">
                  <p:embed/>
                  <p:pic>
                    <p:nvPicPr>
                      <p:cNvPr id="0" name="Object 7"/>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1016" name="Rectangle 8">
            <a:extLst>
              <a:ext uri="{FF2B5EF4-FFF2-40B4-BE49-F238E27FC236}">
                <a16:creationId xmlns:a16="http://schemas.microsoft.com/office/drawing/2014/main" id="{B68A4FC4-95F2-4D46-977D-8CE299FFBF14}"/>
              </a:ext>
            </a:extLst>
          </p:cNvPr>
          <p:cNvSpPr>
            <a:spLocks noChangeArrowheads="1"/>
          </p:cNvSpPr>
          <p:nvPr/>
        </p:nvSpPr>
        <p:spPr bwMode="auto">
          <a:xfrm>
            <a:off x="3233738" y="2471738"/>
            <a:ext cx="5757862"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600" b="1">
                <a:latin typeface="Arial" panose="020B0604020202020204" pitchFamily="34" charset="0"/>
              </a:rPr>
              <a:t>Ansprüche der Studenten</a:t>
            </a:r>
          </a:p>
        </p:txBody>
      </p:sp>
      <p:sp>
        <p:nvSpPr>
          <p:cNvPr id="171017" name="Rectangle 9">
            <a:extLst>
              <a:ext uri="{FF2B5EF4-FFF2-40B4-BE49-F238E27FC236}">
                <a16:creationId xmlns:a16="http://schemas.microsoft.com/office/drawing/2014/main" id="{82AE0ABF-D698-FC4C-B3E9-9C1E54B8A309}"/>
              </a:ext>
            </a:extLst>
          </p:cNvPr>
          <p:cNvSpPr>
            <a:spLocks noChangeArrowheads="1"/>
          </p:cNvSpPr>
          <p:nvPr/>
        </p:nvSpPr>
        <p:spPr bwMode="auto">
          <a:xfrm>
            <a:off x="3233738" y="3557588"/>
            <a:ext cx="5757862"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600" b="1">
                <a:latin typeface="Arial" panose="020B0604020202020204" pitchFamily="34" charset="0"/>
              </a:rPr>
              <a:t>weltweiter Bildungsmarkt</a:t>
            </a:r>
          </a:p>
        </p:txBody>
      </p:sp>
      <p:sp>
        <p:nvSpPr>
          <p:cNvPr id="171018" name="Rectangle 10">
            <a:extLst>
              <a:ext uri="{FF2B5EF4-FFF2-40B4-BE49-F238E27FC236}">
                <a16:creationId xmlns:a16="http://schemas.microsoft.com/office/drawing/2014/main" id="{B63CAF00-B836-4C46-8978-4895A872470B}"/>
              </a:ext>
            </a:extLst>
          </p:cNvPr>
          <p:cNvSpPr>
            <a:spLocks noChangeArrowheads="1"/>
          </p:cNvSpPr>
          <p:nvPr/>
        </p:nvSpPr>
        <p:spPr bwMode="auto">
          <a:xfrm>
            <a:off x="3233738" y="4643438"/>
            <a:ext cx="5757862"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600" b="1">
                <a:latin typeface="Arial" panose="020B0604020202020204" pitchFamily="34" charset="0"/>
              </a:rPr>
              <a:t>individuelle Massenlehre</a:t>
            </a:r>
          </a:p>
        </p:txBody>
      </p:sp>
      <p:sp>
        <p:nvSpPr>
          <p:cNvPr id="171019" name="Rectangle 11">
            <a:extLst>
              <a:ext uri="{FF2B5EF4-FFF2-40B4-BE49-F238E27FC236}">
                <a16:creationId xmlns:a16="http://schemas.microsoft.com/office/drawing/2014/main" id="{5B47628C-349C-6B4F-9A5C-67E9C66B28A0}"/>
              </a:ext>
            </a:extLst>
          </p:cNvPr>
          <p:cNvSpPr>
            <a:spLocks noChangeArrowheads="1"/>
          </p:cNvSpPr>
          <p:nvPr/>
        </p:nvSpPr>
        <p:spPr bwMode="auto">
          <a:xfrm>
            <a:off x="3233738" y="5730875"/>
            <a:ext cx="5757862"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600" b="1">
                <a:latin typeface="Arial" panose="020B0604020202020204" pitchFamily="34" charset="0"/>
              </a:rPr>
              <a:t>lebenslanges Lernen</a:t>
            </a:r>
          </a:p>
        </p:txBody>
      </p:sp>
      <p:sp>
        <p:nvSpPr>
          <p:cNvPr id="171020" name="Text Box 12">
            <a:extLst>
              <a:ext uri="{FF2B5EF4-FFF2-40B4-BE49-F238E27FC236}">
                <a16:creationId xmlns:a16="http://schemas.microsoft.com/office/drawing/2014/main" id="{516D02B4-313C-0741-9EC7-1C2450A7434F}"/>
              </a:ext>
            </a:extLst>
          </p:cNvPr>
          <p:cNvSpPr txBox="1">
            <a:spLocks noChangeArrowheads="1"/>
          </p:cNvSpPr>
          <p:nvPr/>
        </p:nvSpPr>
        <p:spPr bwMode="auto">
          <a:xfrm>
            <a:off x="0" y="3563938"/>
            <a:ext cx="290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Tx/>
              <a:buChar char="•"/>
            </a:pPr>
            <a:endParaRPr lang="de-DE" altLang="de-DE" b="1"/>
          </a:p>
        </p:txBody>
      </p:sp>
      <p:sp>
        <p:nvSpPr>
          <p:cNvPr id="171021" name="Text Box 13">
            <a:extLst>
              <a:ext uri="{FF2B5EF4-FFF2-40B4-BE49-F238E27FC236}">
                <a16:creationId xmlns:a16="http://schemas.microsoft.com/office/drawing/2014/main" id="{0A12B41A-8A92-F641-B748-C35D1F17712E}"/>
              </a:ext>
            </a:extLst>
          </p:cNvPr>
          <p:cNvSpPr txBox="1">
            <a:spLocks noChangeArrowheads="1"/>
          </p:cNvSpPr>
          <p:nvPr/>
        </p:nvSpPr>
        <p:spPr bwMode="auto">
          <a:xfrm>
            <a:off x="0" y="2624138"/>
            <a:ext cx="290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Tx/>
              <a:buChar char="•"/>
            </a:pPr>
            <a:endParaRPr lang="de-DE" altLang="de-DE" b="1"/>
          </a:p>
        </p:txBody>
      </p:sp>
      <p:sp>
        <p:nvSpPr>
          <p:cNvPr id="171022" name="Text Box 14">
            <a:extLst>
              <a:ext uri="{FF2B5EF4-FFF2-40B4-BE49-F238E27FC236}">
                <a16:creationId xmlns:a16="http://schemas.microsoft.com/office/drawing/2014/main" id="{19E80A71-7BFF-2E4B-B288-A712D82193F1}"/>
              </a:ext>
            </a:extLst>
          </p:cNvPr>
          <p:cNvSpPr txBox="1">
            <a:spLocks noChangeArrowheads="1"/>
          </p:cNvSpPr>
          <p:nvPr/>
        </p:nvSpPr>
        <p:spPr bwMode="auto">
          <a:xfrm>
            <a:off x="0" y="4503738"/>
            <a:ext cx="290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Tx/>
              <a:buChar char="•"/>
            </a:pPr>
            <a:endParaRPr lang="de-DE" altLang="de-DE"/>
          </a:p>
        </p:txBody>
      </p:sp>
      <p:sp>
        <p:nvSpPr>
          <p:cNvPr id="171023" name="Text Box 15">
            <a:extLst>
              <a:ext uri="{FF2B5EF4-FFF2-40B4-BE49-F238E27FC236}">
                <a16:creationId xmlns:a16="http://schemas.microsoft.com/office/drawing/2014/main" id="{2A9A7C93-E506-9C44-997B-ED06DDADF0B2}"/>
              </a:ext>
            </a:extLst>
          </p:cNvPr>
          <p:cNvSpPr txBox="1">
            <a:spLocks noChangeArrowheads="1"/>
          </p:cNvSpPr>
          <p:nvPr/>
        </p:nvSpPr>
        <p:spPr bwMode="auto">
          <a:xfrm>
            <a:off x="0" y="5443538"/>
            <a:ext cx="290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Tx/>
              <a:buChar char="•"/>
            </a:pPr>
            <a:endParaRPr lang="de-DE" altLang="de-DE"/>
          </a:p>
        </p:txBody>
      </p:sp>
      <p:sp>
        <p:nvSpPr>
          <p:cNvPr id="171024" name="Rectangle 16">
            <a:extLst>
              <a:ext uri="{FF2B5EF4-FFF2-40B4-BE49-F238E27FC236}">
                <a16:creationId xmlns:a16="http://schemas.microsoft.com/office/drawing/2014/main" id="{AB607759-AA70-BA4C-A7D3-CCE21515B64B}"/>
              </a:ext>
            </a:extLst>
          </p:cNvPr>
          <p:cNvSpPr>
            <a:spLocks noChangeArrowheads="1"/>
          </p:cNvSpPr>
          <p:nvPr/>
        </p:nvSpPr>
        <p:spPr bwMode="auto">
          <a:xfrm>
            <a:off x="2209800" y="1447800"/>
            <a:ext cx="6781800" cy="792163"/>
          </a:xfrm>
          <a:prstGeom prst="rect">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600" b="1">
                <a:latin typeface="Arial" panose="020B0604020202020204" pitchFamily="34" charset="0"/>
              </a:rPr>
              <a:t>Herausforderung neue Medien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71015"/>
                                        </p:tgtEl>
                                        <p:attrNameLst>
                                          <p:attrName>style.visibility</p:attrName>
                                        </p:attrNameLst>
                                      </p:cBhvr>
                                      <p:to>
                                        <p:strVal val="visible"/>
                                      </p:to>
                                    </p:set>
                                    <p:anim calcmode="lin" valueType="num">
                                      <p:cBhvr>
                                        <p:cTn id="7" dur="500" fill="hold"/>
                                        <p:tgtEl>
                                          <p:spTgt spid="171015"/>
                                        </p:tgtEl>
                                        <p:attrNameLst>
                                          <p:attrName>ppt_w</p:attrName>
                                        </p:attrNameLst>
                                      </p:cBhvr>
                                      <p:tavLst>
                                        <p:tav tm="0">
                                          <p:val>
                                            <p:fltVal val="0"/>
                                          </p:val>
                                        </p:tav>
                                        <p:tav tm="100000">
                                          <p:val>
                                            <p:strVal val="#ppt_w"/>
                                          </p:val>
                                        </p:tav>
                                      </p:tavLst>
                                    </p:anim>
                                    <p:anim calcmode="lin" valueType="num">
                                      <p:cBhvr>
                                        <p:cTn id="8" dur="500" fill="hold"/>
                                        <p:tgtEl>
                                          <p:spTgt spid="171015"/>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71024"/>
                                        </p:tgtEl>
                                        <p:attrNameLst>
                                          <p:attrName>style.visibility</p:attrName>
                                        </p:attrNameLst>
                                      </p:cBhvr>
                                      <p:to>
                                        <p:strVal val="visible"/>
                                      </p:to>
                                    </p:set>
                                    <p:animEffect transition="in" filter="box(out)">
                                      <p:cBhvr>
                                        <p:cTn id="13" dur="500"/>
                                        <p:tgtEl>
                                          <p:spTgt spid="17102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71016"/>
                                        </p:tgtEl>
                                        <p:attrNameLst>
                                          <p:attrName>style.visibility</p:attrName>
                                        </p:attrNameLst>
                                      </p:cBhvr>
                                      <p:to>
                                        <p:strVal val="visible"/>
                                      </p:to>
                                    </p:set>
                                    <p:animEffect transition="in" filter="box(out)">
                                      <p:cBhvr>
                                        <p:cTn id="18" dur="500"/>
                                        <p:tgtEl>
                                          <p:spTgt spid="17101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71017"/>
                                        </p:tgtEl>
                                        <p:attrNameLst>
                                          <p:attrName>style.visibility</p:attrName>
                                        </p:attrNameLst>
                                      </p:cBhvr>
                                      <p:to>
                                        <p:strVal val="visible"/>
                                      </p:to>
                                    </p:set>
                                    <p:animEffect transition="in" filter="box(out)">
                                      <p:cBhvr>
                                        <p:cTn id="23" dur="500"/>
                                        <p:tgtEl>
                                          <p:spTgt spid="17101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171018"/>
                                        </p:tgtEl>
                                        <p:attrNameLst>
                                          <p:attrName>style.visibility</p:attrName>
                                        </p:attrNameLst>
                                      </p:cBhvr>
                                      <p:to>
                                        <p:strVal val="visible"/>
                                      </p:to>
                                    </p:set>
                                    <p:animEffect transition="in" filter="box(out)">
                                      <p:cBhvr>
                                        <p:cTn id="28" dur="500"/>
                                        <p:tgtEl>
                                          <p:spTgt spid="17101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171019"/>
                                        </p:tgtEl>
                                        <p:attrNameLst>
                                          <p:attrName>style.visibility</p:attrName>
                                        </p:attrNameLst>
                                      </p:cBhvr>
                                      <p:to>
                                        <p:strVal val="visible"/>
                                      </p:to>
                                    </p:set>
                                    <p:animEffect transition="in" filter="box(out)">
                                      <p:cBhvr>
                                        <p:cTn id="33" dur="500"/>
                                        <p:tgtEl>
                                          <p:spTgt spid="17101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grpId="0" nodeType="clickEffect" nodePh="1">
                                  <p:stCondLst>
                                    <p:cond delay="0"/>
                                  </p:stCondLst>
                                  <p:endCondLst>
                                    <p:cond evt="begin" delay="0">
                                      <p:tn val="36"/>
                                    </p:cond>
                                  </p:endCondLst>
                                  <p:childTnLst>
                                    <p:set>
                                      <p:cBhvr>
                                        <p:cTn id="37" dur="1" fill="hold">
                                          <p:stCondLst>
                                            <p:cond delay="0"/>
                                          </p:stCondLst>
                                        </p:cTn>
                                        <p:tgtEl>
                                          <p:spTgt spid="171020"/>
                                        </p:tgtEl>
                                        <p:attrNameLst>
                                          <p:attrName>style.visibility</p:attrName>
                                        </p:attrNameLst>
                                      </p:cBhvr>
                                      <p:to>
                                        <p:strVal val="visible"/>
                                      </p:to>
                                    </p:set>
                                    <p:anim calcmode="lin" valueType="num">
                                      <p:cBhvr additive="base">
                                        <p:cTn id="38" dur="500" fill="hold"/>
                                        <p:tgtEl>
                                          <p:spTgt spid="171020"/>
                                        </p:tgtEl>
                                        <p:attrNameLst>
                                          <p:attrName>ppt_x</p:attrName>
                                        </p:attrNameLst>
                                      </p:cBhvr>
                                      <p:tavLst>
                                        <p:tav tm="0">
                                          <p:val>
                                            <p:strVal val="0-#ppt_w/2"/>
                                          </p:val>
                                        </p:tav>
                                        <p:tav tm="100000">
                                          <p:val>
                                            <p:strVal val="#ppt_x"/>
                                          </p:val>
                                        </p:tav>
                                      </p:tavLst>
                                    </p:anim>
                                    <p:anim calcmode="lin" valueType="num">
                                      <p:cBhvr additive="base">
                                        <p:cTn id="39" dur="500" fill="hold"/>
                                        <p:tgtEl>
                                          <p:spTgt spid="171020"/>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8" fill="hold" grpId="0" nodeType="clickEffect" nodePh="1">
                                  <p:stCondLst>
                                    <p:cond delay="0"/>
                                  </p:stCondLst>
                                  <p:endCondLst>
                                    <p:cond evt="begin" delay="0">
                                      <p:tn val="42"/>
                                    </p:cond>
                                  </p:endCondLst>
                                  <p:childTnLst>
                                    <p:set>
                                      <p:cBhvr>
                                        <p:cTn id="43" dur="1" fill="hold">
                                          <p:stCondLst>
                                            <p:cond delay="0"/>
                                          </p:stCondLst>
                                        </p:cTn>
                                        <p:tgtEl>
                                          <p:spTgt spid="171021"/>
                                        </p:tgtEl>
                                        <p:attrNameLst>
                                          <p:attrName>style.visibility</p:attrName>
                                        </p:attrNameLst>
                                      </p:cBhvr>
                                      <p:to>
                                        <p:strVal val="visible"/>
                                      </p:to>
                                    </p:set>
                                    <p:anim calcmode="lin" valueType="num">
                                      <p:cBhvr additive="base">
                                        <p:cTn id="44" dur="500" fill="hold"/>
                                        <p:tgtEl>
                                          <p:spTgt spid="171021"/>
                                        </p:tgtEl>
                                        <p:attrNameLst>
                                          <p:attrName>ppt_x</p:attrName>
                                        </p:attrNameLst>
                                      </p:cBhvr>
                                      <p:tavLst>
                                        <p:tav tm="0">
                                          <p:val>
                                            <p:strVal val="0-#ppt_w/2"/>
                                          </p:val>
                                        </p:tav>
                                        <p:tav tm="100000">
                                          <p:val>
                                            <p:strVal val="#ppt_x"/>
                                          </p:val>
                                        </p:tav>
                                      </p:tavLst>
                                    </p:anim>
                                    <p:anim calcmode="lin" valueType="num">
                                      <p:cBhvr additive="base">
                                        <p:cTn id="45" dur="500" fill="hold"/>
                                        <p:tgtEl>
                                          <p:spTgt spid="171021"/>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8" fill="hold" grpId="0" nodeType="clickEffect" nodePh="1">
                                  <p:stCondLst>
                                    <p:cond delay="0"/>
                                  </p:stCondLst>
                                  <p:endCondLst>
                                    <p:cond evt="begin" delay="0">
                                      <p:tn val="48"/>
                                    </p:cond>
                                  </p:endCondLst>
                                  <p:childTnLst>
                                    <p:set>
                                      <p:cBhvr>
                                        <p:cTn id="49" dur="1" fill="hold">
                                          <p:stCondLst>
                                            <p:cond delay="0"/>
                                          </p:stCondLst>
                                        </p:cTn>
                                        <p:tgtEl>
                                          <p:spTgt spid="171022"/>
                                        </p:tgtEl>
                                        <p:attrNameLst>
                                          <p:attrName>style.visibility</p:attrName>
                                        </p:attrNameLst>
                                      </p:cBhvr>
                                      <p:to>
                                        <p:strVal val="visible"/>
                                      </p:to>
                                    </p:set>
                                    <p:anim calcmode="lin" valueType="num">
                                      <p:cBhvr additive="base">
                                        <p:cTn id="50" dur="500" fill="hold"/>
                                        <p:tgtEl>
                                          <p:spTgt spid="171022"/>
                                        </p:tgtEl>
                                        <p:attrNameLst>
                                          <p:attrName>ppt_x</p:attrName>
                                        </p:attrNameLst>
                                      </p:cBhvr>
                                      <p:tavLst>
                                        <p:tav tm="0">
                                          <p:val>
                                            <p:strVal val="0-#ppt_w/2"/>
                                          </p:val>
                                        </p:tav>
                                        <p:tav tm="100000">
                                          <p:val>
                                            <p:strVal val="#ppt_x"/>
                                          </p:val>
                                        </p:tav>
                                      </p:tavLst>
                                    </p:anim>
                                    <p:anim calcmode="lin" valueType="num">
                                      <p:cBhvr additive="base">
                                        <p:cTn id="51" dur="500" fill="hold"/>
                                        <p:tgtEl>
                                          <p:spTgt spid="171022"/>
                                        </p:tgtEl>
                                        <p:attrNameLst>
                                          <p:attrName>ppt_y</p:attrName>
                                        </p:attrNameLst>
                                      </p:cBhvr>
                                      <p:tavLst>
                                        <p:tav tm="0">
                                          <p:val>
                                            <p:strVal val="#ppt_y"/>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8" fill="hold" grpId="0" nodeType="clickEffect" nodePh="1">
                                  <p:stCondLst>
                                    <p:cond delay="0"/>
                                  </p:stCondLst>
                                  <p:endCondLst>
                                    <p:cond evt="begin" delay="0">
                                      <p:tn val="54"/>
                                    </p:cond>
                                  </p:endCondLst>
                                  <p:childTnLst>
                                    <p:set>
                                      <p:cBhvr>
                                        <p:cTn id="55" dur="1" fill="hold">
                                          <p:stCondLst>
                                            <p:cond delay="0"/>
                                          </p:stCondLst>
                                        </p:cTn>
                                        <p:tgtEl>
                                          <p:spTgt spid="171023"/>
                                        </p:tgtEl>
                                        <p:attrNameLst>
                                          <p:attrName>style.visibility</p:attrName>
                                        </p:attrNameLst>
                                      </p:cBhvr>
                                      <p:to>
                                        <p:strVal val="visible"/>
                                      </p:to>
                                    </p:set>
                                    <p:anim calcmode="lin" valueType="num">
                                      <p:cBhvr additive="base">
                                        <p:cTn id="56" dur="500" fill="hold"/>
                                        <p:tgtEl>
                                          <p:spTgt spid="171023"/>
                                        </p:tgtEl>
                                        <p:attrNameLst>
                                          <p:attrName>ppt_x</p:attrName>
                                        </p:attrNameLst>
                                      </p:cBhvr>
                                      <p:tavLst>
                                        <p:tav tm="0">
                                          <p:val>
                                            <p:strVal val="0-#ppt_w/2"/>
                                          </p:val>
                                        </p:tav>
                                        <p:tav tm="100000">
                                          <p:val>
                                            <p:strVal val="#ppt_x"/>
                                          </p:val>
                                        </p:tav>
                                      </p:tavLst>
                                    </p:anim>
                                    <p:anim calcmode="lin" valueType="num">
                                      <p:cBhvr additive="base">
                                        <p:cTn id="57" dur="500" fill="hold"/>
                                        <p:tgtEl>
                                          <p:spTgt spid="1710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6" grpId="0" animBg="1" autoUpdateAnimBg="0"/>
      <p:bldP spid="171017" grpId="0" animBg="1" autoUpdateAnimBg="0"/>
      <p:bldP spid="171018" grpId="0" animBg="1" autoUpdateAnimBg="0"/>
      <p:bldP spid="171019" grpId="0" animBg="1" autoUpdateAnimBg="0"/>
      <p:bldP spid="171020" grpId="0" autoUpdateAnimBg="0"/>
      <p:bldP spid="171021" grpId="0" autoUpdateAnimBg="0"/>
      <p:bldP spid="171022" grpId="0" autoUpdateAnimBg="0"/>
      <p:bldP spid="171023" grpId="0" autoUpdateAnimBg="0"/>
      <p:bldP spid="171024"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liennummernplatzhalter 1">
            <a:extLst>
              <a:ext uri="{FF2B5EF4-FFF2-40B4-BE49-F238E27FC236}">
                <a16:creationId xmlns:a16="http://schemas.microsoft.com/office/drawing/2014/main" id="{6034774E-6137-6A40-AF05-3304A514495D}"/>
              </a:ext>
            </a:extLst>
          </p:cNvPr>
          <p:cNvSpPr>
            <a:spLocks noGrp="1"/>
          </p:cNvSpPr>
          <p:nvPr>
            <p:ph type="sldNum" sz="quarter" idx="10"/>
          </p:nvPr>
        </p:nvSpPr>
        <p:spPr/>
        <p:txBody>
          <a:bodyPr/>
          <a:lstStyle/>
          <a:p>
            <a:fld id="{424F18D2-F9BC-FD4A-9D21-D799A133770F}" type="slidenum">
              <a:rPr lang="en-US" altLang="de-DE"/>
              <a:pPr/>
              <a:t>17</a:t>
            </a:fld>
            <a:endParaRPr lang="en-US" altLang="de-DE" b="0"/>
          </a:p>
        </p:txBody>
      </p:sp>
      <p:sp>
        <p:nvSpPr>
          <p:cNvPr id="183299" name="Rectangle 3">
            <a:extLst>
              <a:ext uri="{FF2B5EF4-FFF2-40B4-BE49-F238E27FC236}">
                <a16:creationId xmlns:a16="http://schemas.microsoft.com/office/drawing/2014/main" id="{59F814B4-9E30-6E44-B389-196CED47720B}"/>
              </a:ext>
            </a:extLst>
          </p:cNvPr>
          <p:cNvSpPr>
            <a:spLocks noChangeArrowheads="1"/>
          </p:cNvSpPr>
          <p:nvPr/>
        </p:nvSpPr>
        <p:spPr bwMode="auto">
          <a:xfrm>
            <a:off x="4014788" y="4419600"/>
            <a:ext cx="1295400" cy="1371600"/>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3300" name="Rectangle 4">
            <a:extLst>
              <a:ext uri="{FF2B5EF4-FFF2-40B4-BE49-F238E27FC236}">
                <a16:creationId xmlns:a16="http://schemas.microsoft.com/office/drawing/2014/main" id="{B1393422-AD37-2146-BD58-1087DF3D374B}"/>
              </a:ext>
            </a:extLst>
          </p:cNvPr>
          <p:cNvSpPr>
            <a:spLocks noChangeArrowheads="1"/>
          </p:cNvSpPr>
          <p:nvPr/>
        </p:nvSpPr>
        <p:spPr bwMode="auto">
          <a:xfrm>
            <a:off x="5310188" y="4419600"/>
            <a:ext cx="1295400" cy="1371600"/>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3301" name="Rectangle 5">
            <a:extLst>
              <a:ext uri="{FF2B5EF4-FFF2-40B4-BE49-F238E27FC236}">
                <a16:creationId xmlns:a16="http://schemas.microsoft.com/office/drawing/2014/main" id="{931574A0-F9D4-4B46-BC2F-117EC98D9165}"/>
              </a:ext>
            </a:extLst>
          </p:cNvPr>
          <p:cNvSpPr>
            <a:spLocks noChangeArrowheads="1"/>
          </p:cNvSpPr>
          <p:nvPr/>
        </p:nvSpPr>
        <p:spPr bwMode="auto">
          <a:xfrm>
            <a:off x="4319588" y="4114800"/>
            <a:ext cx="1295400" cy="1371600"/>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3302" name="Rectangle 6">
            <a:extLst>
              <a:ext uri="{FF2B5EF4-FFF2-40B4-BE49-F238E27FC236}">
                <a16:creationId xmlns:a16="http://schemas.microsoft.com/office/drawing/2014/main" id="{9C990788-1AAE-4642-A2D6-EF16BDC3E47E}"/>
              </a:ext>
            </a:extLst>
          </p:cNvPr>
          <p:cNvSpPr>
            <a:spLocks noChangeArrowheads="1"/>
          </p:cNvSpPr>
          <p:nvPr/>
        </p:nvSpPr>
        <p:spPr bwMode="auto">
          <a:xfrm>
            <a:off x="5614988" y="4114800"/>
            <a:ext cx="1295400" cy="1371600"/>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3303" name="Rectangle 7">
            <a:extLst>
              <a:ext uri="{FF2B5EF4-FFF2-40B4-BE49-F238E27FC236}">
                <a16:creationId xmlns:a16="http://schemas.microsoft.com/office/drawing/2014/main" id="{D9D64B1C-9E15-3048-8075-F23B9CD815BF}"/>
              </a:ext>
            </a:extLst>
          </p:cNvPr>
          <p:cNvSpPr>
            <a:spLocks noChangeArrowheads="1"/>
          </p:cNvSpPr>
          <p:nvPr/>
        </p:nvSpPr>
        <p:spPr bwMode="auto">
          <a:xfrm>
            <a:off x="4319588" y="2743200"/>
            <a:ext cx="1295400" cy="1371600"/>
          </a:xfrm>
          <a:prstGeom prst="rect">
            <a:avLst/>
          </a:prstGeom>
          <a:solidFill>
            <a:srgbClr val="FF3300"/>
          </a:solidFill>
          <a:ln w="9525">
            <a:miter lim="800000"/>
            <a:headEnd/>
            <a:tailEnd/>
          </a:ln>
          <a:effectLst/>
          <a:scene3d>
            <a:camera prst="legacyObliqueTopRight"/>
            <a:lightRig rig="legacyFlat3" dir="b"/>
          </a:scene3d>
          <a:sp3d extrusionH="887400" prstMaterial="legacyWireframe">
            <a:bevelT w="13500" h="13500" prst="angle"/>
            <a:bevelB w="13500" h="13500" prst="angle"/>
            <a:extrusionClr>
              <a:srgbClr val="FF3300"/>
            </a:extrusionClr>
            <a:contourClr>
              <a:srgbClr val="FF33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3304" name="Rectangle 8">
            <a:extLst>
              <a:ext uri="{FF2B5EF4-FFF2-40B4-BE49-F238E27FC236}">
                <a16:creationId xmlns:a16="http://schemas.microsoft.com/office/drawing/2014/main" id="{3B6825C3-6E8C-0E4E-A7C6-5DB9CE07AAB5}"/>
              </a:ext>
            </a:extLst>
          </p:cNvPr>
          <p:cNvSpPr>
            <a:spLocks noChangeArrowheads="1"/>
          </p:cNvSpPr>
          <p:nvPr/>
        </p:nvSpPr>
        <p:spPr bwMode="auto">
          <a:xfrm>
            <a:off x="4014788" y="3048000"/>
            <a:ext cx="1295400" cy="1371600"/>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3305" name="Rectangle 9">
            <a:extLst>
              <a:ext uri="{FF2B5EF4-FFF2-40B4-BE49-F238E27FC236}">
                <a16:creationId xmlns:a16="http://schemas.microsoft.com/office/drawing/2014/main" id="{CD9E080C-F77B-4841-9BF7-718F0ED354CA}"/>
              </a:ext>
            </a:extLst>
          </p:cNvPr>
          <p:cNvSpPr>
            <a:spLocks noChangeArrowheads="1"/>
          </p:cNvSpPr>
          <p:nvPr/>
        </p:nvSpPr>
        <p:spPr bwMode="auto">
          <a:xfrm>
            <a:off x="5310188" y="3048000"/>
            <a:ext cx="1295400" cy="1371600"/>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3306" name="Rectangle 10">
            <a:extLst>
              <a:ext uri="{FF2B5EF4-FFF2-40B4-BE49-F238E27FC236}">
                <a16:creationId xmlns:a16="http://schemas.microsoft.com/office/drawing/2014/main" id="{0B0BFBDA-57CD-A94F-8C6B-8175FE80EF36}"/>
              </a:ext>
            </a:extLst>
          </p:cNvPr>
          <p:cNvSpPr>
            <a:spLocks noChangeArrowheads="1"/>
          </p:cNvSpPr>
          <p:nvPr/>
        </p:nvSpPr>
        <p:spPr bwMode="auto">
          <a:xfrm>
            <a:off x="5614988" y="2743200"/>
            <a:ext cx="1295400" cy="1371600"/>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3307" name="Text Box 11">
            <a:extLst>
              <a:ext uri="{FF2B5EF4-FFF2-40B4-BE49-F238E27FC236}">
                <a16:creationId xmlns:a16="http://schemas.microsoft.com/office/drawing/2014/main" id="{C444422F-8F7E-8E41-B588-2B720C3533D6}"/>
              </a:ext>
            </a:extLst>
          </p:cNvPr>
          <p:cNvSpPr txBox="1">
            <a:spLocks noChangeArrowheads="1"/>
          </p:cNvSpPr>
          <p:nvPr/>
        </p:nvSpPr>
        <p:spPr bwMode="auto">
          <a:xfrm>
            <a:off x="1296988" y="4127500"/>
            <a:ext cx="208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de-DE" altLang="de-DE" sz="1800" b="1">
                <a:latin typeface="Arial" panose="020B0604020202020204" pitchFamily="34" charset="0"/>
              </a:rPr>
              <a:t>Fokus/Zielgruppe</a:t>
            </a:r>
            <a:endParaRPr lang="de-DE" altLang="de-DE" sz="1200" b="1">
              <a:latin typeface="Arial" panose="020B0604020202020204" pitchFamily="34" charset="0"/>
            </a:endParaRPr>
          </a:p>
        </p:txBody>
      </p:sp>
      <p:sp>
        <p:nvSpPr>
          <p:cNvPr id="183308" name="Text Box 12">
            <a:extLst>
              <a:ext uri="{FF2B5EF4-FFF2-40B4-BE49-F238E27FC236}">
                <a16:creationId xmlns:a16="http://schemas.microsoft.com/office/drawing/2014/main" id="{CCE852F1-BEEB-DC43-BB65-CBA40EB07D2B}"/>
              </a:ext>
            </a:extLst>
          </p:cNvPr>
          <p:cNvSpPr txBox="1">
            <a:spLocks noChangeArrowheads="1"/>
          </p:cNvSpPr>
          <p:nvPr/>
        </p:nvSpPr>
        <p:spPr bwMode="auto">
          <a:xfrm>
            <a:off x="1900238" y="2360613"/>
            <a:ext cx="1695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800" b="1">
                <a:latin typeface="Arial" panose="020B0604020202020204" pitchFamily="34" charset="0"/>
              </a:rPr>
              <a:t>Anwendungs-</a:t>
            </a:r>
          </a:p>
          <a:p>
            <a:r>
              <a:rPr lang="de-DE" altLang="de-DE" sz="1800" b="1">
                <a:latin typeface="Arial" panose="020B0604020202020204" pitchFamily="34" charset="0"/>
              </a:rPr>
              <a:t>feld</a:t>
            </a:r>
            <a:endParaRPr lang="de-DE" altLang="de-DE" sz="1200">
              <a:latin typeface="Arial" panose="020B0604020202020204" pitchFamily="34" charset="0"/>
            </a:endParaRPr>
          </a:p>
        </p:txBody>
      </p:sp>
      <p:sp>
        <p:nvSpPr>
          <p:cNvPr id="183309" name="Text Box 13">
            <a:extLst>
              <a:ext uri="{FF2B5EF4-FFF2-40B4-BE49-F238E27FC236}">
                <a16:creationId xmlns:a16="http://schemas.microsoft.com/office/drawing/2014/main" id="{813393DC-A36E-B745-B085-0A2431991016}"/>
              </a:ext>
            </a:extLst>
          </p:cNvPr>
          <p:cNvSpPr txBox="1">
            <a:spLocks noChangeArrowheads="1"/>
          </p:cNvSpPr>
          <p:nvPr/>
        </p:nvSpPr>
        <p:spPr bwMode="auto">
          <a:xfrm>
            <a:off x="5407025" y="1625600"/>
            <a:ext cx="1263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800" b="1">
                <a:latin typeface="Arial" panose="020B0604020202020204" pitchFamily="34" charset="0"/>
              </a:rPr>
              <a:t>IT-Einsatz</a:t>
            </a:r>
            <a:endParaRPr lang="de-DE" altLang="de-DE" sz="1200">
              <a:latin typeface="Arial" panose="020B0604020202020204" pitchFamily="34" charset="0"/>
            </a:endParaRPr>
          </a:p>
        </p:txBody>
      </p:sp>
      <p:sp>
        <p:nvSpPr>
          <p:cNvPr id="183310" name="Text Box 14">
            <a:extLst>
              <a:ext uri="{FF2B5EF4-FFF2-40B4-BE49-F238E27FC236}">
                <a16:creationId xmlns:a16="http://schemas.microsoft.com/office/drawing/2014/main" id="{BA519A70-1DEA-0B46-AB1D-942D3980196A}"/>
              </a:ext>
            </a:extLst>
          </p:cNvPr>
          <p:cNvSpPr txBox="1">
            <a:spLocks noChangeArrowheads="1"/>
          </p:cNvSpPr>
          <p:nvPr/>
        </p:nvSpPr>
        <p:spPr bwMode="auto">
          <a:xfrm>
            <a:off x="3024188" y="3760788"/>
            <a:ext cx="10477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200" b="1">
                <a:latin typeface="Arial" panose="020B0604020202020204" pitchFamily="34" charset="0"/>
              </a:rPr>
              <a:t>On-Campus</a:t>
            </a:r>
            <a:endParaRPr lang="de-DE" altLang="de-DE" sz="1200">
              <a:latin typeface="Arial" panose="020B0604020202020204" pitchFamily="34" charset="0"/>
            </a:endParaRPr>
          </a:p>
        </p:txBody>
      </p:sp>
      <p:sp>
        <p:nvSpPr>
          <p:cNvPr id="183311" name="Text Box 15">
            <a:extLst>
              <a:ext uri="{FF2B5EF4-FFF2-40B4-BE49-F238E27FC236}">
                <a16:creationId xmlns:a16="http://schemas.microsoft.com/office/drawing/2014/main" id="{BF67F799-5EF0-FF45-AD5C-E9D8D98FA2DC}"/>
              </a:ext>
            </a:extLst>
          </p:cNvPr>
          <p:cNvSpPr txBox="1">
            <a:spLocks noChangeArrowheads="1"/>
          </p:cNvSpPr>
          <p:nvPr/>
        </p:nvSpPr>
        <p:spPr bwMode="auto">
          <a:xfrm>
            <a:off x="2947988" y="4645025"/>
            <a:ext cx="10556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200" b="1">
                <a:latin typeface="Arial" panose="020B0604020202020204" pitchFamily="34" charset="0"/>
              </a:rPr>
              <a:t>Off-Campus</a:t>
            </a:r>
            <a:endParaRPr lang="de-DE" altLang="de-DE" sz="1200">
              <a:latin typeface="Arial" panose="020B0604020202020204" pitchFamily="34" charset="0"/>
            </a:endParaRPr>
          </a:p>
        </p:txBody>
      </p:sp>
      <p:sp>
        <p:nvSpPr>
          <p:cNvPr id="183312" name="Text Box 16">
            <a:extLst>
              <a:ext uri="{FF2B5EF4-FFF2-40B4-BE49-F238E27FC236}">
                <a16:creationId xmlns:a16="http://schemas.microsoft.com/office/drawing/2014/main" id="{84A3A9EF-AAC9-8F4E-AB8A-0208E7406E8E}"/>
              </a:ext>
            </a:extLst>
          </p:cNvPr>
          <p:cNvSpPr txBox="1">
            <a:spLocks noChangeArrowheads="1"/>
          </p:cNvSpPr>
          <p:nvPr/>
        </p:nvSpPr>
        <p:spPr bwMode="auto">
          <a:xfrm>
            <a:off x="4960938" y="2008188"/>
            <a:ext cx="6937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niedrig</a:t>
            </a:r>
            <a:endParaRPr lang="de-DE" altLang="de-DE" sz="1200">
              <a:latin typeface="Arial" panose="020B0604020202020204" pitchFamily="34" charset="0"/>
            </a:endParaRPr>
          </a:p>
        </p:txBody>
      </p:sp>
      <p:sp>
        <p:nvSpPr>
          <p:cNvPr id="183313" name="Text Box 17">
            <a:extLst>
              <a:ext uri="{FF2B5EF4-FFF2-40B4-BE49-F238E27FC236}">
                <a16:creationId xmlns:a16="http://schemas.microsoft.com/office/drawing/2014/main" id="{CA288355-84FB-074A-BE08-FFBD65C0DA12}"/>
              </a:ext>
            </a:extLst>
          </p:cNvPr>
          <p:cNvSpPr txBox="1">
            <a:spLocks noChangeArrowheads="1"/>
          </p:cNvSpPr>
          <p:nvPr/>
        </p:nvSpPr>
        <p:spPr bwMode="auto">
          <a:xfrm>
            <a:off x="6400800" y="2008188"/>
            <a:ext cx="549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hoch</a:t>
            </a:r>
            <a:endParaRPr lang="de-DE" altLang="de-DE" sz="1200">
              <a:latin typeface="Arial" panose="020B0604020202020204" pitchFamily="34" charset="0"/>
            </a:endParaRPr>
          </a:p>
        </p:txBody>
      </p:sp>
      <p:sp>
        <p:nvSpPr>
          <p:cNvPr id="183314" name="Text Box 18">
            <a:extLst>
              <a:ext uri="{FF2B5EF4-FFF2-40B4-BE49-F238E27FC236}">
                <a16:creationId xmlns:a16="http://schemas.microsoft.com/office/drawing/2014/main" id="{5040FC72-F912-3B46-B42C-CFC27E062D95}"/>
              </a:ext>
            </a:extLst>
          </p:cNvPr>
          <p:cNvSpPr txBox="1">
            <a:spLocks noChangeArrowheads="1"/>
          </p:cNvSpPr>
          <p:nvPr/>
        </p:nvSpPr>
        <p:spPr bwMode="auto">
          <a:xfrm>
            <a:off x="3084513" y="2846388"/>
            <a:ext cx="7953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200" b="1">
                <a:latin typeface="Arial" panose="020B0604020202020204" pitchFamily="34" charset="0"/>
              </a:rPr>
              <a:t>Studium</a:t>
            </a:r>
            <a:endParaRPr lang="de-DE" altLang="de-DE" sz="1200">
              <a:latin typeface="Arial" panose="020B0604020202020204" pitchFamily="34" charset="0"/>
            </a:endParaRPr>
          </a:p>
        </p:txBody>
      </p:sp>
      <p:sp>
        <p:nvSpPr>
          <p:cNvPr id="183315" name="Text Box 19">
            <a:extLst>
              <a:ext uri="{FF2B5EF4-FFF2-40B4-BE49-F238E27FC236}">
                <a16:creationId xmlns:a16="http://schemas.microsoft.com/office/drawing/2014/main" id="{712C70AF-C6BC-B347-972A-2A95F017DDE2}"/>
              </a:ext>
            </a:extLst>
          </p:cNvPr>
          <p:cNvSpPr txBox="1">
            <a:spLocks noChangeArrowheads="1"/>
          </p:cNvSpPr>
          <p:nvPr/>
        </p:nvSpPr>
        <p:spPr bwMode="auto">
          <a:xfrm>
            <a:off x="3481388" y="2282825"/>
            <a:ext cx="12033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200" b="1">
                <a:latin typeface="Arial" panose="020B0604020202020204" pitchFamily="34" charset="0"/>
              </a:rPr>
              <a:t>Weiterbildung</a:t>
            </a:r>
            <a:endParaRPr lang="de-DE" altLang="de-DE" sz="1200">
              <a:latin typeface="Arial" panose="020B0604020202020204" pitchFamily="34" charset="0"/>
            </a:endParaRPr>
          </a:p>
        </p:txBody>
      </p:sp>
      <p:sp>
        <p:nvSpPr>
          <p:cNvPr id="183316" name="Rectangle 20">
            <a:extLst>
              <a:ext uri="{FF2B5EF4-FFF2-40B4-BE49-F238E27FC236}">
                <a16:creationId xmlns:a16="http://schemas.microsoft.com/office/drawing/2014/main" id="{8A4DAB5F-8F5E-1D44-B7E9-31F99D7100EA}"/>
              </a:ext>
            </a:extLst>
          </p:cNvPr>
          <p:cNvSpPr>
            <a:spLocks noChangeArrowheads="1"/>
          </p:cNvSpPr>
          <p:nvPr/>
        </p:nvSpPr>
        <p:spPr bwMode="auto">
          <a:xfrm>
            <a:off x="2438400" y="228600"/>
            <a:ext cx="51911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3600">
                <a:solidFill>
                  <a:schemeClr val="tx2"/>
                </a:solidFill>
                <a:latin typeface="Arial" panose="020B0604020202020204" pitchFamily="34" charset="0"/>
              </a:defRPr>
            </a:lvl1pPr>
            <a:lvl2pPr algn="l">
              <a:defRPr sz="3600">
                <a:solidFill>
                  <a:schemeClr val="tx2"/>
                </a:solidFill>
                <a:latin typeface="Arial" panose="020B0604020202020204" pitchFamily="34" charset="0"/>
              </a:defRPr>
            </a:lvl2pPr>
            <a:lvl3pPr algn="l">
              <a:defRPr sz="3600">
                <a:solidFill>
                  <a:schemeClr val="tx2"/>
                </a:solidFill>
                <a:latin typeface="Arial" panose="020B0604020202020204" pitchFamily="34" charset="0"/>
              </a:defRPr>
            </a:lvl3pPr>
            <a:lvl4pPr algn="l">
              <a:defRPr sz="3600">
                <a:solidFill>
                  <a:schemeClr val="tx2"/>
                </a:solidFill>
                <a:latin typeface="Arial" panose="020B0604020202020204" pitchFamily="34" charset="0"/>
              </a:defRPr>
            </a:lvl4pPr>
            <a:lvl5pPr algn="l">
              <a:defRPr sz="3600">
                <a:solidFill>
                  <a:schemeClr val="tx2"/>
                </a:solidFill>
                <a:latin typeface="Arial" panose="020B0604020202020204" pitchFamily="34" charset="0"/>
              </a:defRPr>
            </a:lvl5pPr>
            <a:lvl6pPr marL="457200" eaLnBrk="0" fontAlgn="base" hangingPunct="0">
              <a:spcBef>
                <a:spcPct val="0"/>
              </a:spcBef>
              <a:spcAft>
                <a:spcPct val="0"/>
              </a:spcAft>
              <a:defRPr sz="3600">
                <a:solidFill>
                  <a:schemeClr val="tx2"/>
                </a:solidFill>
                <a:latin typeface="Arial" panose="020B0604020202020204" pitchFamily="34" charset="0"/>
              </a:defRPr>
            </a:lvl6pPr>
            <a:lvl7pPr marL="914400" eaLnBrk="0" fontAlgn="base" hangingPunct="0">
              <a:spcBef>
                <a:spcPct val="0"/>
              </a:spcBef>
              <a:spcAft>
                <a:spcPct val="0"/>
              </a:spcAft>
              <a:defRPr sz="3600">
                <a:solidFill>
                  <a:schemeClr val="tx2"/>
                </a:solidFill>
                <a:latin typeface="Arial" panose="020B0604020202020204" pitchFamily="34" charset="0"/>
              </a:defRPr>
            </a:lvl7pPr>
            <a:lvl8pPr marL="1371600" eaLnBrk="0" fontAlgn="base" hangingPunct="0">
              <a:spcBef>
                <a:spcPct val="0"/>
              </a:spcBef>
              <a:spcAft>
                <a:spcPct val="0"/>
              </a:spcAft>
              <a:defRPr sz="3600">
                <a:solidFill>
                  <a:schemeClr val="tx2"/>
                </a:solidFill>
                <a:latin typeface="Arial" panose="020B0604020202020204" pitchFamily="34" charset="0"/>
              </a:defRPr>
            </a:lvl8pPr>
            <a:lvl9pPr marL="1828800" eaLnBrk="0" fontAlgn="base" hangingPunct="0">
              <a:spcBef>
                <a:spcPct val="0"/>
              </a:spcBef>
              <a:spcAft>
                <a:spcPct val="0"/>
              </a:spcAft>
              <a:defRPr sz="3600">
                <a:solidFill>
                  <a:schemeClr val="tx2"/>
                </a:solidFill>
                <a:latin typeface="Arial" panose="020B0604020202020204" pitchFamily="34" charset="0"/>
              </a:defRPr>
            </a:lvl9pPr>
          </a:lstStyle>
          <a:p>
            <a:r>
              <a:rPr lang="de-DE" altLang="de-DE" b="1"/>
              <a:t>virtuell</a:t>
            </a:r>
            <a:endParaRPr lang="de-DE" altLang="de-DE"/>
          </a:p>
        </p:txBody>
      </p:sp>
      <p:graphicFrame>
        <p:nvGraphicFramePr>
          <p:cNvPr id="183317" name="Object 21">
            <a:extLst>
              <a:ext uri="{FF2B5EF4-FFF2-40B4-BE49-F238E27FC236}">
                <a16:creationId xmlns:a16="http://schemas.microsoft.com/office/drawing/2014/main" id="{80657052-5492-8745-9D1F-4FF8E1BF1033}"/>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83318" name="Clip" r:id="rId4" imgW="1092200" imgH="1066800" progId="MS_ClipArt_Gallery.2">
                  <p:embed/>
                </p:oleObj>
              </mc:Choice>
              <mc:Fallback>
                <p:oleObj name="Clip" r:id="rId4" imgW="1092200" imgH="1066800" progId="MS_ClipArt_Gallery.2">
                  <p:embed/>
                  <p:pic>
                    <p:nvPicPr>
                      <p:cNvPr id="0" name="Object 21"/>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3299"/>
                                        </p:tgtEl>
                                        <p:attrNameLst>
                                          <p:attrName>style.visibility</p:attrName>
                                        </p:attrNameLst>
                                      </p:cBhvr>
                                      <p:to>
                                        <p:strVal val="visible"/>
                                      </p:to>
                                    </p:set>
                                    <p:animEffect transition="in" filter="dissolve">
                                      <p:cBhvr>
                                        <p:cTn id="7" dur="500"/>
                                        <p:tgtEl>
                                          <p:spTgt spid="183299"/>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83300"/>
                                        </p:tgtEl>
                                        <p:attrNameLst>
                                          <p:attrName>style.visibility</p:attrName>
                                        </p:attrNameLst>
                                      </p:cBhvr>
                                      <p:to>
                                        <p:strVal val="visible"/>
                                      </p:to>
                                    </p:set>
                                    <p:animEffect transition="in" filter="dissolve">
                                      <p:cBhvr>
                                        <p:cTn id="11" dur="500"/>
                                        <p:tgtEl>
                                          <p:spTgt spid="183300"/>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83301"/>
                                        </p:tgtEl>
                                        <p:attrNameLst>
                                          <p:attrName>style.visibility</p:attrName>
                                        </p:attrNameLst>
                                      </p:cBhvr>
                                      <p:to>
                                        <p:strVal val="visible"/>
                                      </p:to>
                                    </p:set>
                                    <p:animEffect transition="in" filter="dissolve">
                                      <p:cBhvr>
                                        <p:cTn id="15" dur="500"/>
                                        <p:tgtEl>
                                          <p:spTgt spid="183301"/>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183302"/>
                                        </p:tgtEl>
                                        <p:attrNameLst>
                                          <p:attrName>style.visibility</p:attrName>
                                        </p:attrNameLst>
                                      </p:cBhvr>
                                      <p:to>
                                        <p:strVal val="visible"/>
                                      </p:to>
                                    </p:set>
                                    <p:animEffect transition="in" filter="dissolve">
                                      <p:cBhvr>
                                        <p:cTn id="19" dur="500"/>
                                        <p:tgtEl>
                                          <p:spTgt spid="183302"/>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183303"/>
                                        </p:tgtEl>
                                        <p:attrNameLst>
                                          <p:attrName>style.visibility</p:attrName>
                                        </p:attrNameLst>
                                      </p:cBhvr>
                                      <p:to>
                                        <p:strVal val="visible"/>
                                      </p:to>
                                    </p:set>
                                    <p:animEffect transition="in" filter="dissolve">
                                      <p:cBhvr>
                                        <p:cTn id="23" dur="500"/>
                                        <p:tgtEl>
                                          <p:spTgt spid="183303"/>
                                        </p:tgtEl>
                                      </p:cBhvr>
                                    </p:animEffect>
                                  </p:childTnLst>
                                </p:cTn>
                              </p:par>
                            </p:childTnLst>
                          </p:cTn>
                        </p:par>
                        <p:par>
                          <p:cTn id="24" fill="hold" nodeType="afterGroup">
                            <p:stCondLst>
                              <p:cond delay="2500"/>
                            </p:stCondLst>
                            <p:childTnLst>
                              <p:par>
                                <p:cTn id="25" presetID="9" presetClass="entr" presetSubtype="0" fill="hold" nodeType="afterEffect">
                                  <p:stCondLst>
                                    <p:cond delay="0"/>
                                  </p:stCondLst>
                                  <p:childTnLst>
                                    <p:set>
                                      <p:cBhvr>
                                        <p:cTn id="26" dur="1" fill="hold">
                                          <p:stCondLst>
                                            <p:cond delay="0"/>
                                          </p:stCondLst>
                                        </p:cTn>
                                        <p:tgtEl>
                                          <p:spTgt spid="183304"/>
                                        </p:tgtEl>
                                        <p:attrNameLst>
                                          <p:attrName>style.visibility</p:attrName>
                                        </p:attrNameLst>
                                      </p:cBhvr>
                                      <p:to>
                                        <p:strVal val="visible"/>
                                      </p:to>
                                    </p:set>
                                    <p:animEffect transition="in" filter="dissolve">
                                      <p:cBhvr>
                                        <p:cTn id="27" dur="500"/>
                                        <p:tgtEl>
                                          <p:spTgt spid="183304"/>
                                        </p:tgtEl>
                                      </p:cBhvr>
                                    </p:animEffect>
                                  </p:childTnLst>
                                </p:cTn>
                              </p:par>
                            </p:childTnLst>
                          </p:cTn>
                        </p:par>
                        <p:par>
                          <p:cTn id="28" fill="hold" nodeType="afterGroup">
                            <p:stCondLst>
                              <p:cond delay="3000"/>
                            </p:stCondLst>
                            <p:childTnLst>
                              <p:par>
                                <p:cTn id="29" presetID="9" presetClass="entr" presetSubtype="0" fill="hold" nodeType="afterEffect">
                                  <p:stCondLst>
                                    <p:cond delay="0"/>
                                  </p:stCondLst>
                                  <p:childTnLst>
                                    <p:set>
                                      <p:cBhvr>
                                        <p:cTn id="30" dur="1" fill="hold">
                                          <p:stCondLst>
                                            <p:cond delay="0"/>
                                          </p:stCondLst>
                                        </p:cTn>
                                        <p:tgtEl>
                                          <p:spTgt spid="183305"/>
                                        </p:tgtEl>
                                        <p:attrNameLst>
                                          <p:attrName>style.visibility</p:attrName>
                                        </p:attrNameLst>
                                      </p:cBhvr>
                                      <p:to>
                                        <p:strVal val="visible"/>
                                      </p:to>
                                    </p:set>
                                    <p:animEffect transition="in" filter="dissolve">
                                      <p:cBhvr>
                                        <p:cTn id="31" dur="500"/>
                                        <p:tgtEl>
                                          <p:spTgt spid="183305"/>
                                        </p:tgtEl>
                                      </p:cBhvr>
                                    </p:animEffect>
                                  </p:childTnLst>
                                </p:cTn>
                              </p:par>
                            </p:childTnLst>
                          </p:cTn>
                        </p:par>
                        <p:par>
                          <p:cTn id="32" fill="hold" nodeType="afterGroup">
                            <p:stCondLst>
                              <p:cond delay="3500"/>
                            </p:stCondLst>
                            <p:childTnLst>
                              <p:par>
                                <p:cTn id="33" presetID="9" presetClass="entr" presetSubtype="0" fill="hold" nodeType="afterEffect">
                                  <p:stCondLst>
                                    <p:cond delay="0"/>
                                  </p:stCondLst>
                                  <p:childTnLst>
                                    <p:set>
                                      <p:cBhvr>
                                        <p:cTn id="34" dur="1" fill="hold">
                                          <p:stCondLst>
                                            <p:cond delay="0"/>
                                          </p:stCondLst>
                                        </p:cTn>
                                        <p:tgtEl>
                                          <p:spTgt spid="183306"/>
                                        </p:tgtEl>
                                        <p:attrNameLst>
                                          <p:attrName>style.visibility</p:attrName>
                                        </p:attrNameLst>
                                      </p:cBhvr>
                                      <p:to>
                                        <p:strVal val="visible"/>
                                      </p:to>
                                    </p:set>
                                    <p:animEffect transition="in" filter="dissolve">
                                      <p:cBhvr>
                                        <p:cTn id="35" dur="500"/>
                                        <p:tgtEl>
                                          <p:spTgt spid="18330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32" fill="hold" grpId="0" nodeType="clickEffect">
                                  <p:stCondLst>
                                    <p:cond delay="0"/>
                                  </p:stCondLst>
                                  <p:childTnLst>
                                    <p:set>
                                      <p:cBhvr>
                                        <p:cTn id="39" dur="1" fill="hold">
                                          <p:stCondLst>
                                            <p:cond delay="0"/>
                                          </p:stCondLst>
                                        </p:cTn>
                                        <p:tgtEl>
                                          <p:spTgt spid="183308"/>
                                        </p:tgtEl>
                                        <p:attrNameLst>
                                          <p:attrName>style.visibility</p:attrName>
                                        </p:attrNameLst>
                                      </p:cBhvr>
                                      <p:to>
                                        <p:strVal val="visible"/>
                                      </p:to>
                                    </p:set>
                                    <p:animEffect transition="in" filter="box(out)">
                                      <p:cBhvr>
                                        <p:cTn id="40" dur="500"/>
                                        <p:tgtEl>
                                          <p:spTgt spid="18330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32" fill="hold" grpId="0" nodeType="clickEffect">
                                  <p:stCondLst>
                                    <p:cond delay="0"/>
                                  </p:stCondLst>
                                  <p:childTnLst>
                                    <p:set>
                                      <p:cBhvr>
                                        <p:cTn id="44" dur="1" fill="hold">
                                          <p:stCondLst>
                                            <p:cond delay="0"/>
                                          </p:stCondLst>
                                        </p:cTn>
                                        <p:tgtEl>
                                          <p:spTgt spid="183314"/>
                                        </p:tgtEl>
                                        <p:attrNameLst>
                                          <p:attrName>style.visibility</p:attrName>
                                        </p:attrNameLst>
                                      </p:cBhvr>
                                      <p:to>
                                        <p:strVal val="visible"/>
                                      </p:to>
                                    </p:set>
                                    <p:animEffect transition="in" filter="box(out)">
                                      <p:cBhvr>
                                        <p:cTn id="45" dur="500"/>
                                        <p:tgtEl>
                                          <p:spTgt spid="18331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32" fill="hold" grpId="0" nodeType="clickEffect">
                                  <p:stCondLst>
                                    <p:cond delay="0"/>
                                  </p:stCondLst>
                                  <p:childTnLst>
                                    <p:set>
                                      <p:cBhvr>
                                        <p:cTn id="49" dur="1" fill="hold">
                                          <p:stCondLst>
                                            <p:cond delay="0"/>
                                          </p:stCondLst>
                                        </p:cTn>
                                        <p:tgtEl>
                                          <p:spTgt spid="183315"/>
                                        </p:tgtEl>
                                        <p:attrNameLst>
                                          <p:attrName>style.visibility</p:attrName>
                                        </p:attrNameLst>
                                      </p:cBhvr>
                                      <p:to>
                                        <p:strVal val="visible"/>
                                      </p:to>
                                    </p:set>
                                    <p:animEffect transition="in" filter="box(out)">
                                      <p:cBhvr>
                                        <p:cTn id="50" dur="500"/>
                                        <p:tgtEl>
                                          <p:spTgt spid="18331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32" fill="hold" grpId="0" nodeType="clickEffect">
                                  <p:stCondLst>
                                    <p:cond delay="0"/>
                                  </p:stCondLst>
                                  <p:childTnLst>
                                    <p:set>
                                      <p:cBhvr>
                                        <p:cTn id="54" dur="1" fill="hold">
                                          <p:stCondLst>
                                            <p:cond delay="0"/>
                                          </p:stCondLst>
                                        </p:cTn>
                                        <p:tgtEl>
                                          <p:spTgt spid="183307"/>
                                        </p:tgtEl>
                                        <p:attrNameLst>
                                          <p:attrName>style.visibility</p:attrName>
                                        </p:attrNameLst>
                                      </p:cBhvr>
                                      <p:to>
                                        <p:strVal val="visible"/>
                                      </p:to>
                                    </p:set>
                                    <p:animEffect transition="in" filter="box(out)">
                                      <p:cBhvr>
                                        <p:cTn id="55" dur="500"/>
                                        <p:tgtEl>
                                          <p:spTgt spid="183307"/>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 presetClass="entr" presetSubtype="32" fill="hold" grpId="0" nodeType="clickEffect">
                                  <p:stCondLst>
                                    <p:cond delay="0"/>
                                  </p:stCondLst>
                                  <p:childTnLst>
                                    <p:set>
                                      <p:cBhvr>
                                        <p:cTn id="59" dur="1" fill="hold">
                                          <p:stCondLst>
                                            <p:cond delay="0"/>
                                          </p:stCondLst>
                                        </p:cTn>
                                        <p:tgtEl>
                                          <p:spTgt spid="183310"/>
                                        </p:tgtEl>
                                        <p:attrNameLst>
                                          <p:attrName>style.visibility</p:attrName>
                                        </p:attrNameLst>
                                      </p:cBhvr>
                                      <p:to>
                                        <p:strVal val="visible"/>
                                      </p:to>
                                    </p:set>
                                    <p:animEffect transition="in" filter="box(out)">
                                      <p:cBhvr>
                                        <p:cTn id="60" dur="500"/>
                                        <p:tgtEl>
                                          <p:spTgt spid="183310"/>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4" presetClass="entr" presetSubtype="32" fill="hold" grpId="0" nodeType="clickEffect">
                                  <p:stCondLst>
                                    <p:cond delay="0"/>
                                  </p:stCondLst>
                                  <p:childTnLst>
                                    <p:set>
                                      <p:cBhvr>
                                        <p:cTn id="64" dur="1" fill="hold">
                                          <p:stCondLst>
                                            <p:cond delay="0"/>
                                          </p:stCondLst>
                                        </p:cTn>
                                        <p:tgtEl>
                                          <p:spTgt spid="183311"/>
                                        </p:tgtEl>
                                        <p:attrNameLst>
                                          <p:attrName>style.visibility</p:attrName>
                                        </p:attrNameLst>
                                      </p:cBhvr>
                                      <p:to>
                                        <p:strVal val="visible"/>
                                      </p:to>
                                    </p:set>
                                    <p:animEffect transition="in" filter="box(out)">
                                      <p:cBhvr>
                                        <p:cTn id="65" dur="500"/>
                                        <p:tgtEl>
                                          <p:spTgt spid="183311"/>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ntr" presetSubtype="32" fill="hold" grpId="0" nodeType="clickEffect">
                                  <p:stCondLst>
                                    <p:cond delay="0"/>
                                  </p:stCondLst>
                                  <p:childTnLst>
                                    <p:set>
                                      <p:cBhvr>
                                        <p:cTn id="69" dur="1" fill="hold">
                                          <p:stCondLst>
                                            <p:cond delay="0"/>
                                          </p:stCondLst>
                                        </p:cTn>
                                        <p:tgtEl>
                                          <p:spTgt spid="183309"/>
                                        </p:tgtEl>
                                        <p:attrNameLst>
                                          <p:attrName>style.visibility</p:attrName>
                                        </p:attrNameLst>
                                      </p:cBhvr>
                                      <p:to>
                                        <p:strVal val="visible"/>
                                      </p:to>
                                    </p:set>
                                    <p:animEffect transition="in" filter="box(out)">
                                      <p:cBhvr>
                                        <p:cTn id="70" dur="500"/>
                                        <p:tgtEl>
                                          <p:spTgt spid="18330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4" presetClass="entr" presetSubtype="32" fill="hold" grpId="0" nodeType="clickEffect">
                                  <p:stCondLst>
                                    <p:cond delay="0"/>
                                  </p:stCondLst>
                                  <p:childTnLst>
                                    <p:set>
                                      <p:cBhvr>
                                        <p:cTn id="74" dur="1" fill="hold">
                                          <p:stCondLst>
                                            <p:cond delay="0"/>
                                          </p:stCondLst>
                                        </p:cTn>
                                        <p:tgtEl>
                                          <p:spTgt spid="183312"/>
                                        </p:tgtEl>
                                        <p:attrNameLst>
                                          <p:attrName>style.visibility</p:attrName>
                                        </p:attrNameLst>
                                      </p:cBhvr>
                                      <p:to>
                                        <p:strVal val="visible"/>
                                      </p:to>
                                    </p:set>
                                    <p:animEffect transition="in" filter="box(out)">
                                      <p:cBhvr>
                                        <p:cTn id="75" dur="500"/>
                                        <p:tgtEl>
                                          <p:spTgt spid="183312"/>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4" presetClass="entr" presetSubtype="32" fill="hold" grpId="0" nodeType="clickEffect">
                                  <p:stCondLst>
                                    <p:cond delay="0"/>
                                  </p:stCondLst>
                                  <p:childTnLst>
                                    <p:set>
                                      <p:cBhvr>
                                        <p:cTn id="79" dur="1" fill="hold">
                                          <p:stCondLst>
                                            <p:cond delay="0"/>
                                          </p:stCondLst>
                                        </p:cTn>
                                        <p:tgtEl>
                                          <p:spTgt spid="183313"/>
                                        </p:tgtEl>
                                        <p:attrNameLst>
                                          <p:attrName>style.visibility</p:attrName>
                                        </p:attrNameLst>
                                      </p:cBhvr>
                                      <p:to>
                                        <p:strVal val="visible"/>
                                      </p:to>
                                    </p:set>
                                    <p:animEffect transition="in" filter="box(out)">
                                      <p:cBhvr>
                                        <p:cTn id="80" dur="500"/>
                                        <p:tgtEl>
                                          <p:spTgt spid="183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7" grpId="0" autoUpdateAnimBg="0"/>
      <p:bldP spid="183308" grpId="0" autoUpdateAnimBg="0"/>
      <p:bldP spid="183309" grpId="0" autoUpdateAnimBg="0"/>
      <p:bldP spid="183310" grpId="0" autoUpdateAnimBg="0"/>
      <p:bldP spid="183311" grpId="0" autoUpdateAnimBg="0"/>
      <p:bldP spid="183312" grpId="0" autoUpdateAnimBg="0"/>
      <p:bldP spid="183313" grpId="0" autoUpdateAnimBg="0"/>
      <p:bldP spid="183314" grpId="0" autoUpdateAnimBg="0"/>
      <p:bldP spid="18331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liennummernplatzhalter 1">
            <a:extLst>
              <a:ext uri="{FF2B5EF4-FFF2-40B4-BE49-F238E27FC236}">
                <a16:creationId xmlns:a16="http://schemas.microsoft.com/office/drawing/2014/main" id="{ADA32070-790A-0346-BB41-0140088A58FF}"/>
              </a:ext>
            </a:extLst>
          </p:cNvPr>
          <p:cNvSpPr>
            <a:spLocks noGrp="1"/>
          </p:cNvSpPr>
          <p:nvPr>
            <p:ph type="sldNum" sz="quarter" idx="10"/>
          </p:nvPr>
        </p:nvSpPr>
        <p:spPr/>
        <p:txBody>
          <a:bodyPr/>
          <a:lstStyle/>
          <a:p>
            <a:fld id="{A2FC32DC-923B-394F-9573-033E69CC6E7C}" type="slidenum">
              <a:rPr lang="en-US" altLang="de-DE"/>
              <a:pPr/>
              <a:t>18</a:t>
            </a:fld>
            <a:endParaRPr lang="en-US" altLang="de-DE" b="0"/>
          </a:p>
        </p:txBody>
      </p:sp>
      <p:sp>
        <p:nvSpPr>
          <p:cNvPr id="185346" name="Rectangle 2">
            <a:extLst>
              <a:ext uri="{FF2B5EF4-FFF2-40B4-BE49-F238E27FC236}">
                <a16:creationId xmlns:a16="http://schemas.microsoft.com/office/drawing/2014/main" id="{EA232CE0-315F-1642-9F0F-F6DABB86A563}"/>
              </a:ext>
            </a:extLst>
          </p:cNvPr>
          <p:cNvSpPr>
            <a:spLocks noChangeArrowheads="1"/>
          </p:cNvSpPr>
          <p:nvPr/>
        </p:nvSpPr>
        <p:spPr bwMode="auto">
          <a:xfrm>
            <a:off x="3352800" y="4495800"/>
            <a:ext cx="1295400" cy="1371600"/>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5347" name="Rectangle 3">
            <a:extLst>
              <a:ext uri="{FF2B5EF4-FFF2-40B4-BE49-F238E27FC236}">
                <a16:creationId xmlns:a16="http://schemas.microsoft.com/office/drawing/2014/main" id="{2703B3E2-875F-8946-BE2B-4F51E37F7C2F}"/>
              </a:ext>
            </a:extLst>
          </p:cNvPr>
          <p:cNvSpPr>
            <a:spLocks noChangeArrowheads="1"/>
          </p:cNvSpPr>
          <p:nvPr/>
        </p:nvSpPr>
        <p:spPr bwMode="auto">
          <a:xfrm>
            <a:off x="4648200" y="4495800"/>
            <a:ext cx="1295400" cy="1371600"/>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5348" name="Rectangle 4">
            <a:extLst>
              <a:ext uri="{FF2B5EF4-FFF2-40B4-BE49-F238E27FC236}">
                <a16:creationId xmlns:a16="http://schemas.microsoft.com/office/drawing/2014/main" id="{4B1B10CA-A075-E044-8205-6E3DF06B33A9}"/>
              </a:ext>
            </a:extLst>
          </p:cNvPr>
          <p:cNvSpPr>
            <a:spLocks noChangeArrowheads="1"/>
          </p:cNvSpPr>
          <p:nvPr/>
        </p:nvSpPr>
        <p:spPr bwMode="auto">
          <a:xfrm>
            <a:off x="3657600" y="4191000"/>
            <a:ext cx="1295400" cy="1371600"/>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5349" name="Rectangle 5">
            <a:extLst>
              <a:ext uri="{FF2B5EF4-FFF2-40B4-BE49-F238E27FC236}">
                <a16:creationId xmlns:a16="http://schemas.microsoft.com/office/drawing/2014/main" id="{3B2857F1-18FA-9147-84EA-0326E3A5AE7A}"/>
              </a:ext>
            </a:extLst>
          </p:cNvPr>
          <p:cNvSpPr>
            <a:spLocks noChangeArrowheads="1"/>
          </p:cNvSpPr>
          <p:nvPr/>
        </p:nvSpPr>
        <p:spPr bwMode="auto">
          <a:xfrm>
            <a:off x="4953000" y="4191000"/>
            <a:ext cx="1295400" cy="1371600"/>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5350" name="Rectangle 6">
            <a:extLst>
              <a:ext uri="{FF2B5EF4-FFF2-40B4-BE49-F238E27FC236}">
                <a16:creationId xmlns:a16="http://schemas.microsoft.com/office/drawing/2014/main" id="{124076E1-178C-0A4A-ABA1-E94D610C1F49}"/>
              </a:ext>
            </a:extLst>
          </p:cNvPr>
          <p:cNvSpPr>
            <a:spLocks noChangeArrowheads="1"/>
          </p:cNvSpPr>
          <p:nvPr/>
        </p:nvSpPr>
        <p:spPr bwMode="auto">
          <a:xfrm>
            <a:off x="3657600" y="2819400"/>
            <a:ext cx="1295400" cy="1371600"/>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5351" name="Rectangle 7">
            <a:extLst>
              <a:ext uri="{FF2B5EF4-FFF2-40B4-BE49-F238E27FC236}">
                <a16:creationId xmlns:a16="http://schemas.microsoft.com/office/drawing/2014/main" id="{7BD09A85-EF95-194F-9533-0DD85FD9C386}"/>
              </a:ext>
            </a:extLst>
          </p:cNvPr>
          <p:cNvSpPr>
            <a:spLocks noChangeArrowheads="1"/>
          </p:cNvSpPr>
          <p:nvPr/>
        </p:nvSpPr>
        <p:spPr bwMode="auto">
          <a:xfrm>
            <a:off x="3352800" y="3124200"/>
            <a:ext cx="1295400" cy="1371600"/>
          </a:xfrm>
          <a:prstGeom prst="rect">
            <a:avLst/>
          </a:prstGeom>
          <a:solidFill>
            <a:srgbClr val="FF0000"/>
          </a:solidFill>
          <a:ln w="9525">
            <a:miter lim="800000"/>
            <a:headEnd/>
            <a:tailEnd/>
          </a:ln>
          <a:effectLst/>
          <a:scene3d>
            <a:camera prst="legacyObliqueTopRight"/>
            <a:lightRig rig="legacyFlat3" dir="b"/>
          </a:scene3d>
          <a:sp3d extrusionH="849300" prstMaterial="legacyMatte">
            <a:bevelT w="13500" h="13500" prst="angle"/>
            <a:bevelB w="13500" h="13500" prst="angle"/>
            <a:extrusionClr>
              <a:srgbClr val="FF0000"/>
            </a:extrusionClr>
            <a:contourClr>
              <a:srgbClr val="FF00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5352" name="Rectangle 8">
            <a:extLst>
              <a:ext uri="{FF2B5EF4-FFF2-40B4-BE49-F238E27FC236}">
                <a16:creationId xmlns:a16="http://schemas.microsoft.com/office/drawing/2014/main" id="{3EC1DCDD-9CB7-D24B-90F1-661EF35583F9}"/>
              </a:ext>
            </a:extLst>
          </p:cNvPr>
          <p:cNvSpPr>
            <a:spLocks noChangeArrowheads="1"/>
          </p:cNvSpPr>
          <p:nvPr/>
        </p:nvSpPr>
        <p:spPr bwMode="auto">
          <a:xfrm>
            <a:off x="4953000" y="2819400"/>
            <a:ext cx="1295400" cy="1371600"/>
          </a:xfrm>
          <a:prstGeom prst="rect">
            <a:avLst/>
          </a:prstGeom>
          <a:noFill/>
          <a:ln w="9525">
            <a:solidFill>
              <a:schemeClr val="tx1"/>
            </a:solidFill>
            <a:miter lim="800000"/>
            <a:headEnd/>
            <a:tailEnd/>
          </a:ln>
          <a:effectLst/>
          <a:scene3d>
            <a:camera prst="legacyObliqueTopRight"/>
            <a:lightRig rig="legacyFlat3" dir="b"/>
          </a:scene3d>
          <a:sp3d extrusionH="8874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5353" name="Text Box 9">
            <a:extLst>
              <a:ext uri="{FF2B5EF4-FFF2-40B4-BE49-F238E27FC236}">
                <a16:creationId xmlns:a16="http://schemas.microsoft.com/office/drawing/2014/main" id="{95AA62BF-4AC3-964B-AED8-0634C857935D}"/>
              </a:ext>
            </a:extLst>
          </p:cNvPr>
          <p:cNvSpPr txBox="1">
            <a:spLocks noChangeArrowheads="1"/>
          </p:cNvSpPr>
          <p:nvPr/>
        </p:nvSpPr>
        <p:spPr bwMode="auto">
          <a:xfrm>
            <a:off x="635000" y="4203700"/>
            <a:ext cx="208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de-DE" altLang="de-DE" sz="1800" b="1">
                <a:latin typeface="Arial" panose="020B0604020202020204" pitchFamily="34" charset="0"/>
              </a:rPr>
              <a:t>Fokus/Zielgruppe</a:t>
            </a:r>
            <a:endParaRPr lang="de-DE" altLang="de-DE" sz="1200">
              <a:latin typeface="Arial" panose="020B0604020202020204" pitchFamily="34" charset="0"/>
            </a:endParaRPr>
          </a:p>
        </p:txBody>
      </p:sp>
      <p:sp>
        <p:nvSpPr>
          <p:cNvPr id="185354" name="Text Box 10">
            <a:extLst>
              <a:ext uri="{FF2B5EF4-FFF2-40B4-BE49-F238E27FC236}">
                <a16:creationId xmlns:a16="http://schemas.microsoft.com/office/drawing/2014/main" id="{E0BA2056-B50B-884D-8A5A-664915B180C8}"/>
              </a:ext>
            </a:extLst>
          </p:cNvPr>
          <p:cNvSpPr txBox="1">
            <a:spLocks noChangeArrowheads="1"/>
          </p:cNvSpPr>
          <p:nvPr/>
        </p:nvSpPr>
        <p:spPr bwMode="auto">
          <a:xfrm>
            <a:off x="1238250" y="2436813"/>
            <a:ext cx="1695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800" b="1">
                <a:latin typeface="Arial" panose="020B0604020202020204" pitchFamily="34" charset="0"/>
              </a:rPr>
              <a:t>Anwendungs-</a:t>
            </a:r>
          </a:p>
          <a:p>
            <a:r>
              <a:rPr lang="de-DE" altLang="de-DE" sz="1800" b="1">
                <a:latin typeface="Arial" panose="020B0604020202020204" pitchFamily="34" charset="0"/>
              </a:rPr>
              <a:t>feld</a:t>
            </a:r>
            <a:endParaRPr lang="de-DE" altLang="de-DE" sz="1200" b="1">
              <a:latin typeface="Arial" panose="020B0604020202020204" pitchFamily="34" charset="0"/>
            </a:endParaRPr>
          </a:p>
        </p:txBody>
      </p:sp>
      <p:sp>
        <p:nvSpPr>
          <p:cNvPr id="185355" name="Text Box 11">
            <a:extLst>
              <a:ext uri="{FF2B5EF4-FFF2-40B4-BE49-F238E27FC236}">
                <a16:creationId xmlns:a16="http://schemas.microsoft.com/office/drawing/2014/main" id="{D2C3EEC7-EAAC-F545-9DCE-C2B1F441B6D8}"/>
              </a:ext>
            </a:extLst>
          </p:cNvPr>
          <p:cNvSpPr txBox="1">
            <a:spLocks noChangeArrowheads="1"/>
          </p:cNvSpPr>
          <p:nvPr/>
        </p:nvSpPr>
        <p:spPr bwMode="auto">
          <a:xfrm>
            <a:off x="4840288" y="1701800"/>
            <a:ext cx="1263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800" b="1">
                <a:latin typeface="Arial" panose="020B0604020202020204" pitchFamily="34" charset="0"/>
              </a:rPr>
              <a:t>IT-Einsatz</a:t>
            </a:r>
            <a:endParaRPr lang="de-DE" altLang="de-DE" sz="1200" b="1">
              <a:latin typeface="Arial" panose="020B0604020202020204" pitchFamily="34" charset="0"/>
            </a:endParaRPr>
          </a:p>
        </p:txBody>
      </p:sp>
      <p:sp>
        <p:nvSpPr>
          <p:cNvPr id="185356" name="Text Box 12">
            <a:extLst>
              <a:ext uri="{FF2B5EF4-FFF2-40B4-BE49-F238E27FC236}">
                <a16:creationId xmlns:a16="http://schemas.microsoft.com/office/drawing/2014/main" id="{44A35693-3BA8-AC4A-9AD1-41C8A0615404}"/>
              </a:ext>
            </a:extLst>
          </p:cNvPr>
          <p:cNvSpPr txBox="1">
            <a:spLocks noChangeArrowheads="1"/>
          </p:cNvSpPr>
          <p:nvPr/>
        </p:nvSpPr>
        <p:spPr bwMode="auto">
          <a:xfrm>
            <a:off x="2362200" y="3836988"/>
            <a:ext cx="10477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200" b="1">
                <a:latin typeface="Arial" panose="020B0604020202020204" pitchFamily="34" charset="0"/>
              </a:rPr>
              <a:t>On-Campus</a:t>
            </a:r>
            <a:endParaRPr lang="de-DE" altLang="de-DE" sz="1200">
              <a:latin typeface="Arial" panose="020B0604020202020204" pitchFamily="34" charset="0"/>
            </a:endParaRPr>
          </a:p>
        </p:txBody>
      </p:sp>
      <p:sp>
        <p:nvSpPr>
          <p:cNvPr id="185357" name="Text Box 13">
            <a:extLst>
              <a:ext uri="{FF2B5EF4-FFF2-40B4-BE49-F238E27FC236}">
                <a16:creationId xmlns:a16="http://schemas.microsoft.com/office/drawing/2014/main" id="{52E3CC46-50FF-AA48-BC1E-84796422BA2B}"/>
              </a:ext>
            </a:extLst>
          </p:cNvPr>
          <p:cNvSpPr txBox="1">
            <a:spLocks noChangeArrowheads="1"/>
          </p:cNvSpPr>
          <p:nvPr/>
        </p:nvSpPr>
        <p:spPr bwMode="auto">
          <a:xfrm>
            <a:off x="2286000" y="4721225"/>
            <a:ext cx="10556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200" b="1">
                <a:latin typeface="Arial" panose="020B0604020202020204" pitchFamily="34" charset="0"/>
              </a:rPr>
              <a:t>Off-Campus</a:t>
            </a:r>
          </a:p>
        </p:txBody>
      </p:sp>
      <p:sp>
        <p:nvSpPr>
          <p:cNvPr id="185358" name="Text Box 14">
            <a:extLst>
              <a:ext uri="{FF2B5EF4-FFF2-40B4-BE49-F238E27FC236}">
                <a16:creationId xmlns:a16="http://schemas.microsoft.com/office/drawing/2014/main" id="{EF884786-0029-E64E-AC6C-1C079E63AC61}"/>
              </a:ext>
            </a:extLst>
          </p:cNvPr>
          <p:cNvSpPr txBox="1">
            <a:spLocks noChangeArrowheads="1"/>
          </p:cNvSpPr>
          <p:nvPr/>
        </p:nvSpPr>
        <p:spPr bwMode="auto">
          <a:xfrm>
            <a:off x="4298950" y="2084388"/>
            <a:ext cx="6937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niedrig</a:t>
            </a:r>
            <a:endParaRPr lang="de-DE" altLang="de-DE" sz="1200">
              <a:latin typeface="Arial" panose="020B0604020202020204" pitchFamily="34" charset="0"/>
            </a:endParaRPr>
          </a:p>
        </p:txBody>
      </p:sp>
      <p:sp>
        <p:nvSpPr>
          <p:cNvPr id="185359" name="Text Box 15">
            <a:extLst>
              <a:ext uri="{FF2B5EF4-FFF2-40B4-BE49-F238E27FC236}">
                <a16:creationId xmlns:a16="http://schemas.microsoft.com/office/drawing/2014/main" id="{109DE3BB-B9CC-354E-8A36-04BC3BB7AD84}"/>
              </a:ext>
            </a:extLst>
          </p:cNvPr>
          <p:cNvSpPr txBox="1">
            <a:spLocks noChangeArrowheads="1"/>
          </p:cNvSpPr>
          <p:nvPr/>
        </p:nvSpPr>
        <p:spPr bwMode="auto">
          <a:xfrm>
            <a:off x="5834063" y="2084388"/>
            <a:ext cx="549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hoch</a:t>
            </a:r>
            <a:endParaRPr lang="de-DE" altLang="de-DE" sz="1200">
              <a:latin typeface="Arial" panose="020B0604020202020204" pitchFamily="34" charset="0"/>
            </a:endParaRPr>
          </a:p>
        </p:txBody>
      </p:sp>
      <p:sp>
        <p:nvSpPr>
          <p:cNvPr id="185360" name="Text Box 16">
            <a:extLst>
              <a:ext uri="{FF2B5EF4-FFF2-40B4-BE49-F238E27FC236}">
                <a16:creationId xmlns:a16="http://schemas.microsoft.com/office/drawing/2014/main" id="{5A2DDFA3-C316-F84C-95B5-0E44B2A820E3}"/>
              </a:ext>
            </a:extLst>
          </p:cNvPr>
          <p:cNvSpPr txBox="1">
            <a:spLocks noChangeArrowheads="1"/>
          </p:cNvSpPr>
          <p:nvPr/>
        </p:nvSpPr>
        <p:spPr bwMode="auto">
          <a:xfrm>
            <a:off x="2422525" y="2922588"/>
            <a:ext cx="7953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200" b="1">
                <a:latin typeface="Arial" panose="020B0604020202020204" pitchFamily="34" charset="0"/>
              </a:rPr>
              <a:t>Studium</a:t>
            </a:r>
            <a:endParaRPr lang="de-DE" altLang="de-DE" sz="1200">
              <a:latin typeface="Arial" panose="020B0604020202020204" pitchFamily="34" charset="0"/>
            </a:endParaRPr>
          </a:p>
        </p:txBody>
      </p:sp>
      <p:sp>
        <p:nvSpPr>
          <p:cNvPr id="185361" name="Text Box 17">
            <a:extLst>
              <a:ext uri="{FF2B5EF4-FFF2-40B4-BE49-F238E27FC236}">
                <a16:creationId xmlns:a16="http://schemas.microsoft.com/office/drawing/2014/main" id="{AB734207-5F6C-B947-8853-381513303EC5}"/>
              </a:ext>
            </a:extLst>
          </p:cNvPr>
          <p:cNvSpPr txBox="1">
            <a:spLocks noChangeArrowheads="1"/>
          </p:cNvSpPr>
          <p:nvPr/>
        </p:nvSpPr>
        <p:spPr bwMode="auto">
          <a:xfrm>
            <a:off x="2819400" y="2359025"/>
            <a:ext cx="12033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200" b="1">
                <a:latin typeface="Arial" panose="020B0604020202020204" pitchFamily="34" charset="0"/>
              </a:rPr>
              <a:t>Weiterbildung</a:t>
            </a:r>
            <a:endParaRPr lang="de-DE" altLang="de-DE" sz="1200">
              <a:latin typeface="Arial" panose="020B0604020202020204" pitchFamily="34" charset="0"/>
            </a:endParaRPr>
          </a:p>
        </p:txBody>
      </p:sp>
      <p:sp>
        <p:nvSpPr>
          <p:cNvPr id="185362" name="Rectangle 18">
            <a:extLst>
              <a:ext uri="{FF2B5EF4-FFF2-40B4-BE49-F238E27FC236}">
                <a16:creationId xmlns:a16="http://schemas.microsoft.com/office/drawing/2014/main" id="{3E8CB4FE-6BC5-B94E-8E4B-33563C6AB024}"/>
              </a:ext>
            </a:extLst>
          </p:cNvPr>
          <p:cNvSpPr>
            <a:spLocks noChangeArrowheads="1"/>
          </p:cNvSpPr>
          <p:nvPr/>
        </p:nvSpPr>
        <p:spPr bwMode="auto">
          <a:xfrm>
            <a:off x="4648200" y="3122613"/>
            <a:ext cx="1295400" cy="1371600"/>
          </a:xfrm>
          <a:prstGeom prst="rect">
            <a:avLst/>
          </a:prstGeom>
          <a:noFill/>
          <a:ln w="9525">
            <a:solidFill>
              <a:schemeClr val="tx1"/>
            </a:solidFill>
            <a:miter lim="800000"/>
            <a:headEnd/>
            <a:tailEnd/>
          </a:ln>
          <a:effectLst/>
          <a:scene3d>
            <a:camera prst="legacyObliqueTopRight"/>
            <a:lightRig rig="legacyFlat3" dir="b"/>
          </a:scene3d>
          <a:sp3d extrusionH="8747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5364" name="Rectangle 20">
            <a:extLst>
              <a:ext uri="{FF2B5EF4-FFF2-40B4-BE49-F238E27FC236}">
                <a16:creationId xmlns:a16="http://schemas.microsoft.com/office/drawing/2014/main" id="{F3923F67-9D99-B14D-AFDE-D0D26D4EE070}"/>
              </a:ext>
            </a:extLst>
          </p:cNvPr>
          <p:cNvSpPr>
            <a:spLocks noChangeArrowheads="1"/>
          </p:cNvSpPr>
          <p:nvPr/>
        </p:nvSpPr>
        <p:spPr bwMode="auto">
          <a:xfrm>
            <a:off x="2438400" y="228600"/>
            <a:ext cx="51911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3600">
                <a:solidFill>
                  <a:schemeClr val="tx2"/>
                </a:solidFill>
                <a:latin typeface="Arial" panose="020B0604020202020204" pitchFamily="34" charset="0"/>
              </a:defRPr>
            </a:lvl1pPr>
            <a:lvl2pPr algn="l">
              <a:defRPr sz="3600">
                <a:solidFill>
                  <a:schemeClr val="tx2"/>
                </a:solidFill>
                <a:latin typeface="Arial" panose="020B0604020202020204" pitchFamily="34" charset="0"/>
              </a:defRPr>
            </a:lvl2pPr>
            <a:lvl3pPr algn="l">
              <a:defRPr sz="3600">
                <a:solidFill>
                  <a:schemeClr val="tx2"/>
                </a:solidFill>
                <a:latin typeface="Arial" panose="020B0604020202020204" pitchFamily="34" charset="0"/>
              </a:defRPr>
            </a:lvl3pPr>
            <a:lvl4pPr algn="l">
              <a:defRPr sz="3600">
                <a:solidFill>
                  <a:schemeClr val="tx2"/>
                </a:solidFill>
                <a:latin typeface="Arial" panose="020B0604020202020204" pitchFamily="34" charset="0"/>
              </a:defRPr>
            </a:lvl4pPr>
            <a:lvl5pPr algn="l">
              <a:defRPr sz="3600">
                <a:solidFill>
                  <a:schemeClr val="tx2"/>
                </a:solidFill>
                <a:latin typeface="Arial" panose="020B0604020202020204" pitchFamily="34" charset="0"/>
              </a:defRPr>
            </a:lvl5pPr>
            <a:lvl6pPr marL="457200" eaLnBrk="0" fontAlgn="base" hangingPunct="0">
              <a:spcBef>
                <a:spcPct val="0"/>
              </a:spcBef>
              <a:spcAft>
                <a:spcPct val="0"/>
              </a:spcAft>
              <a:defRPr sz="3600">
                <a:solidFill>
                  <a:schemeClr val="tx2"/>
                </a:solidFill>
                <a:latin typeface="Arial" panose="020B0604020202020204" pitchFamily="34" charset="0"/>
              </a:defRPr>
            </a:lvl6pPr>
            <a:lvl7pPr marL="914400" eaLnBrk="0" fontAlgn="base" hangingPunct="0">
              <a:spcBef>
                <a:spcPct val="0"/>
              </a:spcBef>
              <a:spcAft>
                <a:spcPct val="0"/>
              </a:spcAft>
              <a:defRPr sz="3600">
                <a:solidFill>
                  <a:schemeClr val="tx2"/>
                </a:solidFill>
                <a:latin typeface="Arial" panose="020B0604020202020204" pitchFamily="34" charset="0"/>
              </a:defRPr>
            </a:lvl7pPr>
            <a:lvl8pPr marL="1371600" eaLnBrk="0" fontAlgn="base" hangingPunct="0">
              <a:spcBef>
                <a:spcPct val="0"/>
              </a:spcBef>
              <a:spcAft>
                <a:spcPct val="0"/>
              </a:spcAft>
              <a:defRPr sz="3600">
                <a:solidFill>
                  <a:schemeClr val="tx2"/>
                </a:solidFill>
                <a:latin typeface="Arial" panose="020B0604020202020204" pitchFamily="34" charset="0"/>
              </a:defRPr>
            </a:lvl8pPr>
            <a:lvl9pPr marL="1828800" eaLnBrk="0" fontAlgn="base" hangingPunct="0">
              <a:spcBef>
                <a:spcPct val="0"/>
              </a:spcBef>
              <a:spcAft>
                <a:spcPct val="0"/>
              </a:spcAft>
              <a:defRPr sz="3600">
                <a:solidFill>
                  <a:schemeClr val="tx2"/>
                </a:solidFill>
                <a:latin typeface="Arial" panose="020B0604020202020204" pitchFamily="34" charset="0"/>
              </a:defRPr>
            </a:lvl9pPr>
          </a:lstStyle>
          <a:p>
            <a:r>
              <a:rPr lang="de-DE" altLang="de-DE" b="1"/>
              <a:t>virtuell - präsent</a:t>
            </a:r>
            <a:endParaRPr lang="de-DE" altLang="de-DE"/>
          </a:p>
        </p:txBody>
      </p:sp>
      <p:graphicFrame>
        <p:nvGraphicFramePr>
          <p:cNvPr id="185365" name="Object 21">
            <a:extLst>
              <a:ext uri="{FF2B5EF4-FFF2-40B4-BE49-F238E27FC236}">
                <a16:creationId xmlns:a16="http://schemas.microsoft.com/office/drawing/2014/main" id="{70DA9A0F-116D-6948-9273-542DFFEFECF9}"/>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85366" name="Clip" r:id="rId4" imgW="1092200" imgH="1066800" progId="MS_ClipArt_Gallery.2">
                  <p:embed/>
                </p:oleObj>
              </mc:Choice>
              <mc:Fallback>
                <p:oleObj name="Clip" r:id="rId4" imgW="1092200" imgH="1066800" progId="MS_ClipArt_Gallery.2">
                  <p:embed/>
                  <p:pic>
                    <p:nvPicPr>
                      <p:cNvPr id="0" name="Object 21"/>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185351"/>
                                        </p:tgtEl>
                                        <p:attrNameLst>
                                          <p:attrName>style.visibility</p:attrName>
                                        </p:attrNameLst>
                                      </p:cBhvr>
                                      <p:to>
                                        <p:strVal val="visible"/>
                                      </p:to>
                                    </p:set>
                                    <p:animEffect transition="in" filter="dissolve">
                                      <p:cBhvr>
                                        <p:cTn id="7" dur="500"/>
                                        <p:tgtEl>
                                          <p:spTgt spid="185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liennummernplatzhalter 1">
            <a:extLst>
              <a:ext uri="{FF2B5EF4-FFF2-40B4-BE49-F238E27FC236}">
                <a16:creationId xmlns:a16="http://schemas.microsoft.com/office/drawing/2014/main" id="{014675F6-1553-C34A-B8D5-199855FB18C8}"/>
              </a:ext>
            </a:extLst>
          </p:cNvPr>
          <p:cNvSpPr>
            <a:spLocks noGrp="1"/>
          </p:cNvSpPr>
          <p:nvPr>
            <p:ph type="sldNum" sz="quarter" idx="10"/>
          </p:nvPr>
        </p:nvSpPr>
        <p:spPr/>
        <p:txBody>
          <a:bodyPr/>
          <a:lstStyle/>
          <a:p>
            <a:fld id="{7BAC3F4B-ABE0-C240-9E44-CFE0109AF1AB}" type="slidenum">
              <a:rPr lang="en-US" altLang="de-DE"/>
              <a:pPr/>
              <a:t>19</a:t>
            </a:fld>
            <a:endParaRPr lang="en-US" altLang="de-DE" b="0"/>
          </a:p>
        </p:txBody>
      </p:sp>
      <p:sp>
        <p:nvSpPr>
          <p:cNvPr id="187394" name="Rectangle 2">
            <a:extLst>
              <a:ext uri="{FF2B5EF4-FFF2-40B4-BE49-F238E27FC236}">
                <a16:creationId xmlns:a16="http://schemas.microsoft.com/office/drawing/2014/main" id="{66A78B1A-2A9F-B841-AA8E-32F9FB718039}"/>
              </a:ext>
            </a:extLst>
          </p:cNvPr>
          <p:cNvSpPr>
            <a:spLocks noChangeArrowheads="1"/>
          </p:cNvSpPr>
          <p:nvPr/>
        </p:nvSpPr>
        <p:spPr bwMode="auto">
          <a:xfrm>
            <a:off x="5081588" y="4267200"/>
            <a:ext cx="1295400" cy="1371600"/>
          </a:xfrm>
          <a:prstGeom prst="rect">
            <a:avLst/>
          </a:prstGeom>
          <a:solidFill>
            <a:srgbClr val="339966"/>
          </a:solidFill>
          <a:ln w="9525">
            <a:miter lim="800000"/>
            <a:headEnd/>
            <a:tailEnd/>
          </a:ln>
          <a:effectLst/>
          <a:scene3d>
            <a:camera prst="legacyObliqueTopRight"/>
            <a:lightRig rig="legacyFlat3" dir="b"/>
          </a:scene3d>
          <a:sp3d extrusionH="887400" prstMaterial="legacyMatte">
            <a:bevelT w="13500" h="13500" prst="angle"/>
            <a:bevelB w="13500" h="13500" prst="angle"/>
            <a:extrusionClr>
              <a:srgbClr val="339966"/>
            </a:extrusionClr>
            <a:contourClr>
              <a:srgbClr val="33996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7395" name="Rectangle 3">
            <a:extLst>
              <a:ext uri="{FF2B5EF4-FFF2-40B4-BE49-F238E27FC236}">
                <a16:creationId xmlns:a16="http://schemas.microsoft.com/office/drawing/2014/main" id="{5E86C5C1-F3D5-5243-A555-E8289577C467}"/>
              </a:ext>
            </a:extLst>
          </p:cNvPr>
          <p:cNvSpPr>
            <a:spLocks noChangeArrowheads="1"/>
          </p:cNvSpPr>
          <p:nvPr/>
        </p:nvSpPr>
        <p:spPr bwMode="auto">
          <a:xfrm>
            <a:off x="3481388" y="4572000"/>
            <a:ext cx="1295400" cy="1371600"/>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7396" name="Rectangle 4">
            <a:extLst>
              <a:ext uri="{FF2B5EF4-FFF2-40B4-BE49-F238E27FC236}">
                <a16:creationId xmlns:a16="http://schemas.microsoft.com/office/drawing/2014/main" id="{63851588-E775-4440-8E90-93CFD862948F}"/>
              </a:ext>
            </a:extLst>
          </p:cNvPr>
          <p:cNvSpPr>
            <a:spLocks noChangeArrowheads="1"/>
          </p:cNvSpPr>
          <p:nvPr/>
        </p:nvSpPr>
        <p:spPr bwMode="auto">
          <a:xfrm>
            <a:off x="4776788" y="4572000"/>
            <a:ext cx="1295400" cy="1371600"/>
          </a:xfrm>
          <a:prstGeom prst="rect">
            <a:avLst/>
          </a:prstGeom>
          <a:noFill/>
          <a:ln w="9525">
            <a:solidFill>
              <a:schemeClr val="tx1"/>
            </a:solidFill>
            <a:miter lim="800000"/>
            <a:headEnd/>
            <a:tailEnd/>
          </a:ln>
          <a:effectLst/>
          <a:scene3d>
            <a:camera prst="legacyObliqueTopRight"/>
            <a:lightRig rig="legacyFlat3" dir="b"/>
          </a:scene3d>
          <a:sp3d extrusionH="849300" prstMaterial="legacyWirefram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7397" name="Rectangle 5">
            <a:extLst>
              <a:ext uri="{FF2B5EF4-FFF2-40B4-BE49-F238E27FC236}">
                <a16:creationId xmlns:a16="http://schemas.microsoft.com/office/drawing/2014/main" id="{C343DE95-FF03-5141-807F-6911F04575A5}"/>
              </a:ext>
            </a:extLst>
          </p:cNvPr>
          <p:cNvSpPr>
            <a:spLocks noChangeArrowheads="1"/>
          </p:cNvSpPr>
          <p:nvPr/>
        </p:nvSpPr>
        <p:spPr bwMode="auto">
          <a:xfrm>
            <a:off x="3786188" y="2895600"/>
            <a:ext cx="1295400" cy="1371600"/>
          </a:xfrm>
          <a:prstGeom prst="rect">
            <a:avLst/>
          </a:prstGeom>
          <a:solidFill>
            <a:srgbClr val="F66013"/>
          </a:solidFill>
          <a:ln w="9525">
            <a:miter lim="800000"/>
            <a:headEnd/>
            <a:tailEnd/>
          </a:ln>
          <a:effectLst/>
          <a:scene3d>
            <a:camera prst="legacyObliqueTopRight"/>
            <a:lightRig rig="legacyFlat3" dir="b"/>
          </a:scene3d>
          <a:sp3d extrusionH="887400" prstMaterial="legacyWireframe">
            <a:bevelT w="13500" h="13500" prst="angle"/>
            <a:bevelB w="13500" h="13500" prst="angle"/>
            <a:extrusionClr>
              <a:srgbClr val="F66013"/>
            </a:extrusionClr>
            <a:contourClr>
              <a:srgbClr val="F6601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7398" name="Rectangle 6">
            <a:extLst>
              <a:ext uri="{FF2B5EF4-FFF2-40B4-BE49-F238E27FC236}">
                <a16:creationId xmlns:a16="http://schemas.microsoft.com/office/drawing/2014/main" id="{B474E16F-6209-C645-8CA8-441FD7EC0A20}"/>
              </a:ext>
            </a:extLst>
          </p:cNvPr>
          <p:cNvSpPr>
            <a:spLocks noChangeArrowheads="1"/>
          </p:cNvSpPr>
          <p:nvPr/>
        </p:nvSpPr>
        <p:spPr bwMode="auto">
          <a:xfrm>
            <a:off x="3481388" y="3200400"/>
            <a:ext cx="1295400" cy="1371600"/>
          </a:xfrm>
          <a:prstGeom prst="rect">
            <a:avLst/>
          </a:prstGeom>
          <a:solidFill>
            <a:srgbClr val="F66013"/>
          </a:solidFill>
          <a:ln w="9525">
            <a:miter lim="800000"/>
            <a:headEnd/>
            <a:tailEnd/>
          </a:ln>
          <a:effectLst/>
          <a:scene3d>
            <a:camera prst="legacyObliqueTopRight"/>
            <a:lightRig rig="legacyFlat3" dir="b"/>
          </a:scene3d>
          <a:sp3d extrusionH="849300" prstMaterial="legacyWireframe">
            <a:bevelT w="13500" h="13500" prst="angle"/>
            <a:bevelB w="13500" h="13500" prst="angle"/>
            <a:extrusionClr>
              <a:srgbClr val="F66013"/>
            </a:extrusionClr>
            <a:contourClr>
              <a:srgbClr val="F6601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7399" name="Rectangle 7">
            <a:extLst>
              <a:ext uri="{FF2B5EF4-FFF2-40B4-BE49-F238E27FC236}">
                <a16:creationId xmlns:a16="http://schemas.microsoft.com/office/drawing/2014/main" id="{2DE293E3-0E32-A24F-AAA8-A50CB28C6B51}"/>
              </a:ext>
            </a:extLst>
          </p:cNvPr>
          <p:cNvSpPr>
            <a:spLocks noChangeArrowheads="1"/>
          </p:cNvSpPr>
          <p:nvPr/>
        </p:nvSpPr>
        <p:spPr bwMode="auto">
          <a:xfrm>
            <a:off x="5081588" y="2895600"/>
            <a:ext cx="1295400" cy="1371600"/>
          </a:xfrm>
          <a:prstGeom prst="rect">
            <a:avLst/>
          </a:prstGeom>
          <a:solidFill>
            <a:srgbClr val="F66013"/>
          </a:solidFill>
          <a:ln w="9525">
            <a:miter lim="800000"/>
            <a:headEnd/>
            <a:tailEnd/>
          </a:ln>
          <a:effectLst/>
          <a:scene3d>
            <a:camera prst="legacyObliqueTopRight"/>
            <a:lightRig rig="legacyFlat3" dir="b"/>
          </a:scene3d>
          <a:sp3d extrusionH="887400" prstMaterial="legacyWireframe">
            <a:bevelT w="13500" h="13500" prst="angle"/>
            <a:bevelB w="13500" h="13500" prst="angle"/>
            <a:extrusionClr>
              <a:srgbClr val="F66013"/>
            </a:extrusionClr>
            <a:contourClr>
              <a:srgbClr val="F6601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7400" name="Text Box 8">
            <a:extLst>
              <a:ext uri="{FF2B5EF4-FFF2-40B4-BE49-F238E27FC236}">
                <a16:creationId xmlns:a16="http://schemas.microsoft.com/office/drawing/2014/main" id="{B7151695-5869-894C-8238-45D118AE01F9}"/>
              </a:ext>
            </a:extLst>
          </p:cNvPr>
          <p:cNvSpPr txBox="1">
            <a:spLocks noChangeArrowheads="1"/>
          </p:cNvSpPr>
          <p:nvPr/>
        </p:nvSpPr>
        <p:spPr bwMode="auto">
          <a:xfrm>
            <a:off x="763588" y="4279900"/>
            <a:ext cx="208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de-DE" altLang="de-DE" sz="1800" b="1">
                <a:latin typeface="Arial" panose="020B0604020202020204" pitchFamily="34" charset="0"/>
              </a:rPr>
              <a:t>Fokus/Zielgruppe</a:t>
            </a:r>
            <a:endParaRPr lang="de-DE" altLang="de-DE" sz="1200">
              <a:latin typeface="Arial" panose="020B0604020202020204" pitchFamily="34" charset="0"/>
            </a:endParaRPr>
          </a:p>
        </p:txBody>
      </p:sp>
      <p:sp>
        <p:nvSpPr>
          <p:cNvPr id="187401" name="Text Box 9">
            <a:extLst>
              <a:ext uri="{FF2B5EF4-FFF2-40B4-BE49-F238E27FC236}">
                <a16:creationId xmlns:a16="http://schemas.microsoft.com/office/drawing/2014/main" id="{4AA6FE3A-A582-2C43-8C0C-A835AE59A926}"/>
              </a:ext>
            </a:extLst>
          </p:cNvPr>
          <p:cNvSpPr txBox="1">
            <a:spLocks noChangeArrowheads="1"/>
          </p:cNvSpPr>
          <p:nvPr/>
        </p:nvSpPr>
        <p:spPr bwMode="auto">
          <a:xfrm>
            <a:off x="1366838" y="2513013"/>
            <a:ext cx="1695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800" b="1">
                <a:latin typeface="Arial" panose="020B0604020202020204" pitchFamily="34" charset="0"/>
              </a:rPr>
              <a:t>Anwendungs-</a:t>
            </a:r>
            <a:br>
              <a:rPr lang="de-DE" altLang="de-DE" sz="1800" b="1">
                <a:latin typeface="Arial" panose="020B0604020202020204" pitchFamily="34" charset="0"/>
              </a:rPr>
            </a:br>
            <a:r>
              <a:rPr lang="de-DE" altLang="de-DE" sz="1800" b="1">
                <a:latin typeface="Arial" panose="020B0604020202020204" pitchFamily="34" charset="0"/>
              </a:rPr>
              <a:t>feld</a:t>
            </a:r>
            <a:endParaRPr lang="de-DE" altLang="de-DE" sz="1200">
              <a:latin typeface="Arial" panose="020B0604020202020204" pitchFamily="34" charset="0"/>
            </a:endParaRPr>
          </a:p>
        </p:txBody>
      </p:sp>
      <p:sp>
        <p:nvSpPr>
          <p:cNvPr id="187402" name="Text Box 10">
            <a:extLst>
              <a:ext uri="{FF2B5EF4-FFF2-40B4-BE49-F238E27FC236}">
                <a16:creationId xmlns:a16="http://schemas.microsoft.com/office/drawing/2014/main" id="{C6F7DA3B-EE24-6B43-9431-A5B851B33692}"/>
              </a:ext>
            </a:extLst>
          </p:cNvPr>
          <p:cNvSpPr txBox="1">
            <a:spLocks noChangeArrowheads="1"/>
          </p:cNvSpPr>
          <p:nvPr/>
        </p:nvSpPr>
        <p:spPr bwMode="auto">
          <a:xfrm>
            <a:off x="4968875" y="1778000"/>
            <a:ext cx="1263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800" b="1">
                <a:latin typeface="Arial" panose="020B0604020202020204" pitchFamily="34" charset="0"/>
              </a:rPr>
              <a:t>IT-Einsatz</a:t>
            </a:r>
            <a:endParaRPr lang="de-DE" altLang="de-DE" sz="1200">
              <a:latin typeface="Arial" panose="020B0604020202020204" pitchFamily="34" charset="0"/>
            </a:endParaRPr>
          </a:p>
        </p:txBody>
      </p:sp>
      <p:sp>
        <p:nvSpPr>
          <p:cNvPr id="187403" name="Text Box 11">
            <a:extLst>
              <a:ext uri="{FF2B5EF4-FFF2-40B4-BE49-F238E27FC236}">
                <a16:creationId xmlns:a16="http://schemas.microsoft.com/office/drawing/2014/main" id="{B4FE4EB5-55FE-D44D-997E-A15F61A37728}"/>
              </a:ext>
            </a:extLst>
          </p:cNvPr>
          <p:cNvSpPr txBox="1">
            <a:spLocks noChangeArrowheads="1"/>
          </p:cNvSpPr>
          <p:nvPr/>
        </p:nvSpPr>
        <p:spPr bwMode="auto">
          <a:xfrm>
            <a:off x="2490788" y="3913188"/>
            <a:ext cx="10477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200" b="1">
                <a:latin typeface="Arial" panose="020B0604020202020204" pitchFamily="34" charset="0"/>
              </a:rPr>
              <a:t>On-Campus</a:t>
            </a:r>
            <a:endParaRPr lang="de-DE" altLang="de-DE" sz="1200">
              <a:latin typeface="Arial" panose="020B0604020202020204" pitchFamily="34" charset="0"/>
            </a:endParaRPr>
          </a:p>
        </p:txBody>
      </p:sp>
      <p:sp>
        <p:nvSpPr>
          <p:cNvPr id="187404" name="Text Box 12">
            <a:extLst>
              <a:ext uri="{FF2B5EF4-FFF2-40B4-BE49-F238E27FC236}">
                <a16:creationId xmlns:a16="http://schemas.microsoft.com/office/drawing/2014/main" id="{32836EC8-FEF8-8D44-B932-89ABEBC5577E}"/>
              </a:ext>
            </a:extLst>
          </p:cNvPr>
          <p:cNvSpPr txBox="1">
            <a:spLocks noChangeArrowheads="1"/>
          </p:cNvSpPr>
          <p:nvPr/>
        </p:nvSpPr>
        <p:spPr bwMode="auto">
          <a:xfrm>
            <a:off x="2414588" y="4797425"/>
            <a:ext cx="10556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200" b="1">
                <a:latin typeface="Arial" panose="020B0604020202020204" pitchFamily="34" charset="0"/>
              </a:rPr>
              <a:t>Off-Campus</a:t>
            </a:r>
            <a:endParaRPr lang="de-DE" altLang="de-DE" sz="1200">
              <a:latin typeface="Arial" panose="020B0604020202020204" pitchFamily="34" charset="0"/>
            </a:endParaRPr>
          </a:p>
        </p:txBody>
      </p:sp>
      <p:sp>
        <p:nvSpPr>
          <p:cNvPr id="187405" name="Text Box 13">
            <a:extLst>
              <a:ext uri="{FF2B5EF4-FFF2-40B4-BE49-F238E27FC236}">
                <a16:creationId xmlns:a16="http://schemas.microsoft.com/office/drawing/2014/main" id="{1444DA3B-3AAF-AC44-9757-378BCDD6CE0F}"/>
              </a:ext>
            </a:extLst>
          </p:cNvPr>
          <p:cNvSpPr txBox="1">
            <a:spLocks noChangeArrowheads="1"/>
          </p:cNvSpPr>
          <p:nvPr/>
        </p:nvSpPr>
        <p:spPr bwMode="auto">
          <a:xfrm>
            <a:off x="4427538" y="2160588"/>
            <a:ext cx="6937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niedrig</a:t>
            </a:r>
            <a:endParaRPr lang="de-DE" altLang="de-DE" sz="1200">
              <a:latin typeface="Arial" panose="020B0604020202020204" pitchFamily="34" charset="0"/>
            </a:endParaRPr>
          </a:p>
        </p:txBody>
      </p:sp>
      <p:sp>
        <p:nvSpPr>
          <p:cNvPr id="187406" name="Text Box 14">
            <a:extLst>
              <a:ext uri="{FF2B5EF4-FFF2-40B4-BE49-F238E27FC236}">
                <a16:creationId xmlns:a16="http://schemas.microsoft.com/office/drawing/2014/main" id="{CCBEBDF6-5A97-E04D-8A4C-3EE6EA875C1D}"/>
              </a:ext>
            </a:extLst>
          </p:cNvPr>
          <p:cNvSpPr txBox="1">
            <a:spLocks noChangeArrowheads="1"/>
          </p:cNvSpPr>
          <p:nvPr/>
        </p:nvSpPr>
        <p:spPr bwMode="auto">
          <a:xfrm>
            <a:off x="5962650" y="2160588"/>
            <a:ext cx="549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200" b="1">
                <a:latin typeface="Arial" panose="020B0604020202020204" pitchFamily="34" charset="0"/>
              </a:rPr>
              <a:t>hoch</a:t>
            </a:r>
            <a:endParaRPr lang="de-DE" altLang="de-DE" sz="1200">
              <a:latin typeface="Arial" panose="020B0604020202020204" pitchFamily="34" charset="0"/>
            </a:endParaRPr>
          </a:p>
        </p:txBody>
      </p:sp>
      <p:sp>
        <p:nvSpPr>
          <p:cNvPr id="187407" name="Text Box 15">
            <a:extLst>
              <a:ext uri="{FF2B5EF4-FFF2-40B4-BE49-F238E27FC236}">
                <a16:creationId xmlns:a16="http://schemas.microsoft.com/office/drawing/2014/main" id="{BAFFBABB-672D-3A4C-8E04-7EB12052CC7E}"/>
              </a:ext>
            </a:extLst>
          </p:cNvPr>
          <p:cNvSpPr txBox="1">
            <a:spLocks noChangeArrowheads="1"/>
          </p:cNvSpPr>
          <p:nvPr/>
        </p:nvSpPr>
        <p:spPr bwMode="auto">
          <a:xfrm>
            <a:off x="2551113" y="2998788"/>
            <a:ext cx="7953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200" b="1">
                <a:latin typeface="Arial" panose="020B0604020202020204" pitchFamily="34" charset="0"/>
              </a:rPr>
              <a:t>Studium</a:t>
            </a:r>
            <a:endParaRPr lang="de-DE" altLang="de-DE" sz="1200">
              <a:latin typeface="Arial" panose="020B0604020202020204" pitchFamily="34" charset="0"/>
            </a:endParaRPr>
          </a:p>
        </p:txBody>
      </p:sp>
      <p:sp>
        <p:nvSpPr>
          <p:cNvPr id="187408" name="Text Box 16">
            <a:extLst>
              <a:ext uri="{FF2B5EF4-FFF2-40B4-BE49-F238E27FC236}">
                <a16:creationId xmlns:a16="http://schemas.microsoft.com/office/drawing/2014/main" id="{B8026543-CBB1-2948-A68B-28E29E80F228}"/>
              </a:ext>
            </a:extLst>
          </p:cNvPr>
          <p:cNvSpPr txBox="1">
            <a:spLocks noChangeArrowheads="1"/>
          </p:cNvSpPr>
          <p:nvPr/>
        </p:nvSpPr>
        <p:spPr bwMode="auto">
          <a:xfrm>
            <a:off x="2947988" y="2435225"/>
            <a:ext cx="12033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200" b="1">
                <a:latin typeface="Arial" panose="020B0604020202020204" pitchFamily="34" charset="0"/>
              </a:rPr>
              <a:t>Weiterbildung</a:t>
            </a:r>
            <a:endParaRPr lang="de-DE" altLang="de-DE" sz="1200">
              <a:latin typeface="Arial" panose="020B0604020202020204" pitchFamily="34" charset="0"/>
            </a:endParaRPr>
          </a:p>
        </p:txBody>
      </p:sp>
      <p:sp>
        <p:nvSpPr>
          <p:cNvPr id="187409" name="Rectangle 17">
            <a:extLst>
              <a:ext uri="{FF2B5EF4-FFF2-40B4-BE49-F238E27FC236}">
                <a16:creationId xmlns:a16="http://schemas.microsoft.com/office/drawing/2014/main" id="{F92141F7-E75B-1640-9FBC-E1091F434381}"/>
              </a:ext>
            </a:extLst>
          </p:cNvPr>
          <p:cNvSpPr>
            <a:spLocks noChangeArrowheads="1"/>
          </p:cNvSpPr>
          <p:nvPr/>
        </p:nvSpPr>
        <p:spPr bwMode="auto">
          <a:xfrm>
            <a:off x="4776788" y="3200400"/>
            <a:ext cx="1295400" cy="1371600"/>
          </a:xfrm>
          <a:prstGeom prst="rect">
            <a:avLst/>
          </a:prstGeom>
          <a:solidFill>
            <a:srgbClr val="F66013"/>
          </a:solidFill>
          <a:ln w="9525">
            <a:miter lim="800000"/>
            <a:headEnd/>
            <a:tailEnd/>
          </a:ln>
          <a:effectLst/>
          <a:scene3d>
            <a:camera prst="legacyObliqueTopRight"/>
            <a:lightRig rig="legacyFlat3" dir="b"/>
          </a:scene3d>
          <a:sp3d extrusionH="849300" prstMaterial="legacyWireframe">
            <a:bevelT w="13500" h="13500" prst="angle"/>
            <a:bevelB w="13500" h="13500" prst="angle"/>
            <a:extrusionClr>
              <a:srgbClr val="F66013"/>
            </a:extrusionClr>
            <a:contourClr>
              <a:srgbClr val="F66013"/>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de-DE"/>
          </a:p>
        </p:txBody>
      </p:sp>
      <p:sp>
        <p:nvSpPr>
          <p:cNvPr id="187411" name="Rectangle 19">
            <a:extLst>
              <a:ext uri="{FF2B5EF4-FFF2-40B4-BE49-F238E27FC236}">
                <a16:creationId xmlns:a16="http://schemas.microsoft.com/office/drawing/2014/main" id="{4591583E-3CBD-3C4E-9576-4486CBF55FC0}"/>
              </a:ext>
            </a:extLst>
          </p:cNvPr>
          <p:cNvSpPr>
            <a:spLocks noChangeArrowheads="1"/>
          </p:cNvSpPr>
          <p:nvPr/>
        </p:nvSpPr>
        <p:spPr bwMode="auto">
          <a:xfrm>
            <a:off x="2438400" y="228600"/>
            <a:ext cx="51911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3600">
                <a:solidFill>
                  <a:schemeClr val="tx2"/>
                </a:solidFill>
                <a:latin typeface="Arial" panose="020B0604020202020204" pitchFamily="34" charset="0"/>
              </a:defRPr>
            </a:lvl1pPr>
            <a:lvl2pPr algn="l">
              <a:defRPr sz="3600">
                <a:solidFill>
                  <a:schemeClr val="tx2"/>
                </a:solidFill>
                <a:latin typeface="Arial" panose="020B0604020202020204" pitchFamily="34" charset="0"/>
              </a:defRPr>
            </a:lvl2pPr>
            <a:lvl3pPr algn="l">
              <a:defRPr sz="3600">
                <a:solidFill>
                  <a:schemeClr val="tx2"/>
                </a:solidFill>
                <a:latin typeface="Arial" panose="020B0604020202020204" pitchFamily="34" charset="0"/>
              </a:defRPr>
            </a:lvl3pPr>
            <a:lvl4pPr algn="l">
              <a:defRPr sz="3600">
                <a:solidFill>
                  <a:schemeClr val="tx2"/>
                </a:solidFill>
                <a:latin typeface="Arial" panose="020B0604020202020204" pitchFamily="34" charset="0"/>
              </a:defRPr>
            </a:lvl4pPr>
            <a:lvl5pPr algn="l">
              <a:defRPr sz="3600">
                <a:solidFill>
                  <a:schemeClr val="tx2"/>
                </a:solidFill>
                <a:latin typeface="Arial" panose="020B0604020202020204" pitchFamily="34" charset="0"/>
              </a:defRPr>
            </a:lvl5pPr>
            <a:lvl6pPr marL="457200" eaLnBrk="0" fontAlgn="base" hangingPunct="0">
              <a:spcBef>
                <a:spcPct val="0"/>
              </a:spcBef>
              <a:spcAft>
                <a:spcPct val="0"/>
              </a:spcAft>
              <a:defRPr sz="3600">
                <a:solidFill>
                  <a:schemeClr val="tx2"/>
                </a:solidFill>
                <a:latin typeface="Arial" panose="020B0604020202020204" pitchFamily="34" charset="0"/>
              </a:defRPr>
            </a:lvl6pPr>
            <a:lvl7pPr marL="914400" eaLnBrk="0" fontAlgn="base" hangingPunct="0">
              <a:spcBef>
                <a:spcPct val="0"/>
              </a:spcBef>
              <a:spcAft>
                <a:spcPct val="0"/>
              </a:spcAft>
              <a:defRPr sz="3600">
                <a:solidFill>
                  <a:schemeClr val="tx2"/>
                </a:solidFill>
                <a:latin typeface="Arial" panose="020B0604020202020204" pitchFamily="34" charset="0"/>
              </a:defRPr>
            </a:lvl7pPr>
            <a:lvl8pPr marL="1371600" eaLnBrk="0" fontAlgn="base" hangingPunct="0">
              <a:spcBef>
                <a:spcPct val="0"/>
              </a:spcBef>
              <a:spcAft>
                <a:spcPct val="0"/>
              </a:spcAft>
              <a:defRPr sz="3600">
                <a:solidFill>
                  <a:schemeClr val="tx2"/>
                </a:solidFill>
                <a:latin typeface="Arial" panose="020B0604020202020204" pitchFamily="34" charset="0"/>
              </a:defRPr>
            </a:lvl8pPr>
            <a:lvl9pPr marL="1828800" eaLnBrk="0" fontAlgn="base" hangingPunct="0">
              <a:spcBef>
                <a:spcPct val="0"/>
              </a:spcBef>
              <a:spcAft>
                <a:spcPct val="0"/>
              </a:spcAft>
              <a:defRPr sz="3600">
                <a:solidFill>
                  <a:schemeClr val="tx2"/>
                </a:solidFill>
                <a:latin typeface="Arial" panose="020B0604020202020204" pitchFamily="34" charset="0"/>
              </a:defRPr>
            </a:lvl9pPr>
          </a:lstStyle>
          <a:p>
            <a:r>
              <a:rPr lang="de-DE" altLang="de-DE" b="1"/>
              <a:t>virtuell - fern</a:t>
            </a:r>
            <a:endParaRPr lang="de-DE" altLang="de-DE"/>
          </a:p>
        </p:txBody>
      </p:sp>
      <p:graphicFrame>
        <p:nvGraphicFramePr>
          <p:cNvPr id="187412" name="Object 20">
            <a:extLst>
              <a:ext uri="{FF2B5EF4-FFF2-40B4-BE49-F238E27FC236}">
                <a16:creationId xmlns:a16="http://schemas.microsoft.com/office/drawing/2014/main" id="{1C769834-620C-4E49-BD07-042C92B1818A}"/>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87413" name="Clip" r:id="rId4" imgW="1092200" imgH="1066800" progId="MS_ClipArt_Gallery.2">
                  <p:embed/>
                </p:oleObj>
              </mc:Choice>
              <mc:Fallback>
                <p:oleObj name="Clip" r:id="rId4" imgW="1092200" imgH="1066800" progId="MS_ClipArt_Gallery.2">
                  <p:embed/>
                  <p:pic>
                    <p:nvPicPr>
                      <p:cNvPr id="0" name="Object 20"/>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187394"/>
                                        </p:tgtEl>
                                        <p:attrNameLst>
                                          <p:attrName>style.visibility</p:attrName>
                                        </p:attrNameLst>
                                      </p:cBhvr>
                                      <p:to>
                                        <p:strVal val="visible"/>
                                      </p:to>
                                    </p:set>
                                    <p:animEffect transition="in" filter="dissolve">
                                      <p:cBhvr>
                                        <p:cTn id="7" dur="500"/>
                                        <p:tgtEl>
                                          <p:spTgt spid="187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3" name="Foliennummernplatzhalter 2">
            <a:extLst>
              <a:ext uri="{FF2B5EF4-FFF2-40B4-BE49-F238E27FC236}">
                <a16:creationId xmlns:a16="http://schemas.microsoft.com/office/drawing/2014/main" id="{E0239796-9F71-4F4A-9E4C-0BEF416B42CD}"/>
              </a:ext>
            </a:extLst>
          </p:cNvPr>
          <p:cNvSpPr>
            <a:spLocks noGrp="1"/>
          </p:cNvSpPr>
          <p:nvPr>
            <p:ph type="sldNum" sz="quarter" idx="10"/>
          </p:nvPr>
        </p:nvSpPr>
        <p:spPr/>
        <p:txBody>
          <a:bodyPr/>
          <a:lstStyle/>
          <a:p>
            <a:fld id="{FFB78A5C-C52D-4842-B30C-843AC72BDBCD}" type="slidenum">
              <a:rPr lang="en-US" altLang="de-DE"/>
              <a:pPr/>
              <a:t>2</a:t>
            </a:fld>
            <a:endParaRPr lang="en-US" altLang="de-DE" b="0"/>
          </a:p>
        </p:txBody>
      </p:sp>
      <p:sp>
        <p:nvSpPr>
          <p:cNvPr id="134147" name="Text Box 1027">
            <a:extLst>
              <a:ext uri="{FF2B5EF4-FFF2-40B4-BE49-F238E27FC236}">
                <a16:creationId xmlns:a16="http://schemas.microsoft.com/office/drawing/2014/main" id="{258280C0-475A-CB4A-9CF6-54070ACD934B}"/>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de-DE" altLang="de-DE"/>
          </a:p>
        </p:txBody>
      </p:sp>
      <p:sp>
        <p:nvSpPr>
          <p:cNvPr id="134150" name="Rectangle 1030">
            <a:extLst>
              <a:ext uri="{FF2B5EF4-FFF2-40B4-BE49-F238E27FC236}">
                <a16:creationId xmlns:a16="http://schemas.microsoft.com/office/drawing/2014/main" id="{F26A7DEF-B479-0340-BA79-4E49015BDF3B}"/>
              </a:ext>
            </a:extLst>
          </p:cNvPr>
          <p:cNvSpPr>
            <a:spLocks noGrp="1" noChangeArrowheads="1"/>
          </p:cNvSpPr>
          <p:nvPr>
            <p:ph type="title"/>
          </p:nvPr>
        </p:nvSpPr>
        <p:spPr>
          <a:xfrm>
            <a:off x="2387600" y="228600"/>
            <a:ext cx="5241925" cy="685800"/>
          </a:xfrm>
        </p:spPr>
        <p:txBody>
          <a:bodyPr/>
          <a:lstStyle/>
          <a:p>
            <a:r>
              <a:rPr lang="de-DE" altLang="de-DE" b="1"/>
              <a:t>autonom</a:t>
            </a:r>
            <a:endParaRPr lang="de-DE" altLang="de-DE"/>
          </a:p>
        </p:txBody>
      </p:sp>
      <p:graphicFrame>
        <p:nvGraphicFramePr>
          <p:cNvPr id="134151" name="Object 1031">
            <a:extLst>
              <a:ext uri="{FF2B5EF4-FFF2-40B4-BE49-F238E27FC236}">
                <a16:creationId xmlns:a16="http://schemas.microsoft.com/office/drawing/2014/main" id="{CBAA503A-DA33-094E-9487-5A6D2DD9E3F1}"/>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34160" name="Clip" r:id="rId4" imgW="1092200" imgH="1066800" progId="MS_ClipArt_Gallery.2">
                  <p:embed/>
                </p:oleObj>
              </mc:Choice>
              <mc:Fallback>
                <p:oleObj name="Clip" r:id="rId4" imgW="1092200" imgH="1066800" progId="MS_ClipArt_Gallery.2">
                  <p:embed/>
                  <p:pic>
                    <p:nvPicPr>
                      <p:cNvPr id="0" name="Object 1031"/>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4152" name="Rectangle 1032">
            <a:extLst>
              <a:ext uri="{FF2B5EF4-FFF2-40B4-BE49-F238E27FC236}">
                <a16:creationId xmlns:a16="http://schemas.microsoft.com/office/drawing/2014/main" id="{254A81AD-2A21-1B49-8011-B1BBD7800409}"/>
              </a:ext>
            </a:extLst>
          </p:cNvPr>
          <p:cNvSpPr>
            <a:spLocks noChangeArrowheads="1"/>
          </p:cNvSpPr>
          <p:nvPr/>
        </p:nvSpPr>
        <p:spPr bwMode="auto">
          <a:xfrm>
            <a:off x="4572000" y="1447800"/>
            <a:ext cx="1231900" cy="7921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808080"/>
                  </a:outerShdw>
                </a:effectLst>
              </a14:hiddenEffects>
            </a:ext>
          </a:extLst>
        </p:spPr>
        <p:txBody>
          <a:bodyPr wrap="none" anchor="ctr"/>
          <a:lstStyle/>
          <a:p>
            <a:pPr algn="l"/>
            <a:r>
              <a:rPr lang="de-DE" altLang="de-DE" sz="3000" b="1">
                <a:latin typeface="Arial" panose="020B0604020202020204" pitchFamily="34" charset="0"/>
              </a:rPr>
              <a:t>Staat</a:t>
            </a:r>
          </a:p>
        </p:txBody>
      </p:sp>
      <p:sp>
        <p:nvSpPr>
          <p:cNvPr id="134153" name="Rectangle 1033">
            <a:extLst>
              <a:ext uri="{FF2B5EF4-FFF2-40B4-BE49-F238E27FC236}">
                <a16:creationId xmlns:a16="http://schemas.microsoft.com/office/drawing/2014/main" id="{49FCE161-1904-FD4F-90DA-1E1CBBDB3C13}"/>
              </a:ext>
            </a:extLst>
          </p:cNvPr>
          <p:cNvSpPr>
            <a:spLocks noChangeArrowheads="1"/>
          </p:cNvSpPr>
          <p:nvPr/>
        </p:nvSpPr>
        <p:spPr bwMode="auto">
          <a:xfrm>
            <a:off x="3892550" y="2563813"/>
            <a:ext cx="2590800"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Korporation</a:t>
            </a:r>
          </a:p>
        </p:txBody>
      </p:sp>
      <p:sp>
        <p:nvSpPr>
          <p:cNvPr id="134154" name="Rectangle 1034">
            <a:extLst>
              <a:ext uri="{FF2B5EF4-FFF2-40B4-BE49-F238E27FC236}">
                <a16:creationId xmlns:a16="http://schemas.microsoft.com/office/drawing/2014/main" id="{10CB6C0F-EB95-E84B-941B-1F452E629B81}"/>
              </a:ext>
            </a:extLst>
          </p:cNvPr>
          <p:cNvSpPr>
            <a:spLocks noChangeArrowheads="1"/>
          </p:cNvSpPr>
          <p:nvPr/>
        </p:nvSpPr>
        <p:spPr bwMode="auto">
          <a:xfrm>
            <a:off x="3041650" y="3740150"/>
            <a:ext cx="4292600"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Einzelwissenschaftler</a:t>
            </a:r>
          </a:p>
        </p:txBody>
      </p:sp>
      <p:sp>
        <p:nvSpPr>
          <p:cNvPr id="134155" name="Rectangle 1035">
            <a:extLst>
              <a:ext uri="{FF2B5EF4-FFF2-40B4-BE49-F238E27FC236}">
                <a16:creationId xmlns:a16="http://schemas.microsoft.com/office/drawing/2014/main" id="{F9B40939-4F4A-5742-8514-84A9F246B408}"/>
              </a:ext>
            </a:extLst>
          </p:cNvPr>
          <p:cNvSpPr>
            <a:spLocks noChangeArrowheads="1"/>
          </p:cNvSpPr>
          <p:nvPr/>
        </p:nvSpPr>
        <p:spPr bwMode="auto">
          <a:xfrm>
            <a:off x="2552700" y="4892675"/>
            <a:ext cx="5470525" cy="792163"/>
          </a:xfrm>
          <a:prstGeom prst="rect">
            <a:avLst/>
          </a:prstGeom>
          <a:solidFill>
            <a:srgbClr val="006600"/>
          </a:solidFill>
          <a:ln>
            <a:noFill/>
          </a:ln>
          <a:effectLst/>
          <a:scene3d>
            <a:camera prst="legacyPerspectiveBottom"/>
            <a:lightRig rig="legacyFlat3" dir="r"/>
          </a:scene3d>
          <a:sp3d extrusionH="121893000" prstMaterial="legacyMatte">
            <a:bevelT w="13500" h="13500" prst="angle"/>
            <a:bevelB w="13500" h="13500" prst="angle"/>
            <a:extrusionClr>
              <a:srgbClr val="006600"/>
            </a:extrusionClr>
            <a:contourClr>
              <a:srgbClr val="0066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7961" dir="2700000" algn="ctr" rotWithShape="0">
                    <a:srgbClr val="006600">
                      <a:gamma/>
                      <a:shade val="60000"/>
                      <a:invGamma/>
                    </a:srgbClr>
                  </a:outerShdw>
                </a:effectLst>
              </a14:hiddenEffects>
            </a:ext>
          </a:extLst>
        </p:spPr>
        <p:txBody>
          <a:bodyPr wrap="none" anchor="ctr">
            <a:flatTx/>
          </a:bodyPr>
          <a:lstStyle/>
          <a:p>
            <a:r>
              <a:rPr lang="de-DE" altLang="de-DE" sz="3000" b="1">
                <a:latin typeface="Arial" panose="020B0604020202020204" pitchFamily="34" charset="0"/>
              </a:rPr>
              <a:t>korporative vs. individuelle</a:t>
            </a:r>
          </a:p>
          <a:p>
            <a:r>
              <a:rPr lang="de-DE" altLang="de-DE" sz="3000" b="1">
                <a:latin typeface="Arial" panose="020B0604020202020204" pitchFamily="34" charset="0"/>
              </a:rPr>
              <a:t>Autonomie</a:t>
            </a:r>
          </a:p>
        </p:txBody>
      </p:sp>
      <p:sp>
        <p:nvSpPr>
          <p:cNvPr id="134156" name="AutoShape 1036">
            <a:extLst>
              <a:ext uri="{FF2B5EF4-FFF2-40B4-BE49-F238E27FC236}">
                <a16:creationId xmlns:a16="http://schemas.microsoft.com/office/drawing/2014/main" id="{0E5D6FB9-8B26-2A4B-99A2-2A4796C05C6F}"/>
              </a:ext>
            </a:extLst>
          </p:cNvPr>
          <p:cNvSpPr>
            <a:spLocks noChangeArrowheads="1"/>
          </p:cNvSpPr>
          <p:nvPr/>
        </p:nvSpPr>
        <p:spPr bwMode="auto">
          <a:xfrm>
            <a:off x="6654800" y="1663700"/>
            <a:ext cx="1397000" cy="1527175"/>
          </a:xfrm>
          <a:prstGeom prst="curvedLeftArrow">
            <a:avLst>
              <a:gd name="adj1" fmla="val 22795"/>
              <a:gd name="adj2" fmla="val 44659"/>
              <a:gd name="adj3" fmla="val 22292"/>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134157" name="AutoShape 1037">
            <a:extLst>
              <a:ext uri="{FF2B5EF4-FFF2-40B4-BE49-F238E27FC236}">
                <a16:creationId xmlns:a16="http://schemas.microsoft.com/office/drawing/2014/main" id="{96F153A9-2A77-9841-9653-0CD7E9286C08}"/>
              </a:ext>
            </a:extLst>
          </p:cNvPr>
          <p:cNvSpPr>
            <a:spLocks noChangeArrowheads="1"/>
          </p:cNvSpPr>
          <p:nvPr/>
        </p:nvSpPr>
        <p:spPr bwMode="auto">
          <a:xfrm>
            <a:off x="7696200" y="3005138"/>
            <a:ext cx="1397000" cy="1527175"/>
          </a:xfrm>
          <a:prstGeom prst="curvedLeftArrow">
            <a:avLst>
              <a:gd name="adj1" fmla="val 22795"/>
              <a:gd name="adj2" fmla="val 44659"/>
              <a:gd name="adj3" fmla="val 22292"/>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134158" name="AutoShape 1038">
            <a:extLst>
              <a:ext uri="{FF2B5EF4-FFF2-40B4-BE49-F238E27FC236}">
                <a16:creationId xmlns:a16="http://schemas.microsoft.com/office/drawing/2014/main" id="{07B0ACE8-2D42-8542-B999-052A32EE193B}"/>
              </a:ext>
            </a:extLst>
          </p:cNvPr>
          <p:cNvSpPr>
            <a:spLocks noChangeArrowheads="1"/>
          </p:cNvSpPr>
          <p:nvPr/>
        </p:nvSpPr>
        <p:spPr bwMode="auto">
          <a:xfrm rot="-10576154">
            <a:off x="2159000" y="1477963"/>
            <a:ext cx="1397000" cy="1527175"/>
          </a:xfrm>
          <a:prstGeom prst="curvedLeftArrow">
            <a:avLst>
              <a:gd name="adj1" fmla="val 22795"/>
              <a:gd name="adj2" fmla="val 44659"/>
              <a:gd name="adj3" fmla="val 22292"/>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
        <p:nvSpPr>
          <p:cNvPr id="134159" name="AutoShape 1039">
            <a:extLst>
              <a:ext uri="{FF2B5EF4-FFF2-40B4-BE49-F238E27FC236}">
                <a16:creationId xmlns:a16="http://schemas.microsoft.com/office/drawing/2014/main" id="{FA88F327-7539-3C40-A9B3-1B5AA4631613}"/>
              </a:ext>
            </a:extLst>
          </p:cNvPr>
          <p:cNvSpPr>
            <a:spLocks noChangeArrowheads="1"/>
          </p:cNvSpPr>
          <p:nvPr/>
        </p:nvSpPr>
        <p:spPr bwMode="auto">
          <a:xfrm rot="-10758881">
            <a:off x="1155700" y="2847975"/>
            <a:ext cx="1397000" cy="1527175"/>
          </a:xfrm>
          <a:prstGeom prst="curvedLeftArrow">
            <a:avLst>
              <a:gd name="adj1" fmla="val 22795"/>
              <a:gd name="adj2" fmla="val 44659"/>
              <a:gd name="adj3" fmla="val 22292"/>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de-DE"/>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34151"/>
                                        </p:tgtEl>
                                        <p:attrNameLst>
                                          <p:attrName>style.visibility</p:attrName>
                                        </p:attrNameLst>
                                      </p:cBhvr>
                                      <p:to>
                                        <p:strVal val="visible"/>
                                      </p:to>
                                    </p:set>
                                    <p:anim calcmode="lin" valueType="num">
                                      <p:cBhvr>
                                        <p:cTn id="7" dur="500" fill="hold"/>
                                        <p:tgtEl>
                                          <p:spTgt spid="134151"/>
                                        </p:tgtEl>
                                        <p:attrNameLst>
                                          <p:attrName>ppt_w</p:attrName>
                                        </p:attrNameLst>
                                      </p:cBhvr>
                                      <p:tavLst>
                                        <p:tav tm="0">
                                          <p:val>
                                            <p:fltVal val="0"/>
                                          </p:val>
                                        </p:tav>
                                        <p:tav tm="100000">
                                          <p:val>
                                            <p:strVal val="#ppt_w"/>
                                          </p:val>
                                        </p:tav>
                                      </p:tavLst>
                                    </p:anim>
                                    <p:anim calcmode="lin" valueType="num">
                                      <p:cBhvr>
                                        <p:cTn id="8" dur="500" fill="hold"/>
                                        <p:tgtEl>
                                          <p:spTgt spid="134151"/>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34152"/>
                                        </p:tgtEl>
                                        <p:attrNameLst>
                                          <p:attrName>style.visibility</p:attrName>
                                        </p:attrNameLst>
                                      </p:cBhvr>
                                      <p:to>
                                        <p:strVal val="visible"/>
                                      </p:to>
                                    </p:set>
                                    <p:animEffect transition="in" filter="box(out)">
                                      <p:cBhvr>
                                        <p:cTn id="13" dur="500"/>
                                        <p:tgtEl>
                                          <p:spTgt spid="134152"/>
                                        </p:tgtEl>
                                      </p:cBhvr>
                                    </p:animEffect>
                                  </p:childTnLst>
                                </p:cTn>
                              </p:par>
                            </p:childTnLst>
                          </p:cTn>
                        </p:par>
                        <p:par>
                          <p:cTn id="14" fill="hold" nodeType="afterGroup">
                            <p:stCondLst>
                              <p:cond delay="500"/>
                            </p:stCondLst>
                            <p:childTnLst>
                              <p:par>
                                <p:cTn id="15" presetID="4" presetClass="entr" presetSubtype="32" fill="hold" grpId="0" nodeType="afterEffect">
                                  <p:stCondLst>
                                    <p:cond delay="0"/>
                                  </p:stCondLst>
                                  <p:childTnLst>
                                    <p:set>
                                      <p:cBhvr>
                                        <p:cTn id="16" dur="1" fill="hold">
                                          <p:stCondLst>
                                            <p:cond delay="0"/>
                                          </p:stCondLst>
                                        </p:cTn>
                                        <p:tgtEl>
                                          <p:spTgt spid="134153"/>
                                        </p:tgtEl>
                                        <p:attrNameLst>
                                          <p:attrName>style.visibility</p:attrName>
                                        </p:attrNameLst>
                                      </p:cBhvr>
                                      <p:to>
                                        <p:strVal val="visible"/>
                                      </p:to>
                                    </p:set>
                                    <p:animEffect transition="in" filter="box(out)">
                                      <p:cBhvr>
                                        <p:cTn id="17" dur="500"/>
                                        <p:tgtEl>
                                          <p:spTgt spid="134153"/>
                                        </p:tgtEl>
                                      </p:cBhvr>
                                    </p:animEffect>
                                  </p:childTnLst>
                                </p:cTn>
                              </p:par>
                            </p:childTnLst>
                          </p:cTn>
                        </p:par>
                        <p:par>
                          <p:cTn id="18" fill="hold" nodeType="afterGroup">
                            <p:stCondLst>
                              <p:cond delay="1000"/>
                            </p:stCondLst>
                            <p:childTnLst>
                              <p:par>
                                <p:cTn id="19" presetID="4" presetClass="entr" presetSubtype="32" fill="hold" grpId="0" nodeType="afterEffect">
                                  <p:stCondLst>
                                    <p:cond delay="0"/>
                                  </p:stCondLst>
                                  <p:childTnLst>
                                    <p:set>
                                      <p:cBhvr>
                                        <p:cTn id="20" dur="1" fill="hold">
                                          <p:stCondLst>
                                            <p:cond delay="0"/>
                                          </p:stCondLst>
                                        </p:cTn>
                                        <p:tgtEl>
                                          <p:spTgt spid="134154"/>
                                        </p:tgtEl>
                                        <p:attrNameLst>
                                          <p:attrName>style.visibility</p:attrName>
                                        </p:attrNameLst>
                                      </p:cBhvr>
                                      <p:to>
                                        <p:strVal val="visible"/>
                                      </p:to>
                                    </p:set>
                                    <p:animEffect transition="in" filter="box(out)">
                                      <p:cBhvr>
                                        <p:cTn id="21" dur="500"/>
                                        <p:tgtEl>
                                          <p:spTgt spid="13415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134156"/>
                                        </p:tgtEl>
                                        <p:attrNameLst>
                                          <p:attrName>style.visibility</p:attrName>
                                        </p:attrNameLst>
                                      </p:cBhvr>
                                      <p:to>
                                        <p:strVal val="visible"/>
                                      </p:to>
                                    </p:set>
                                    <p:animEffect transition="in" filter="dissolve">
                                      <p:cBhvr>
                                        <p:cTn id="26" dur="500"/>
                                        <p:tgtEl>
                                          <p:spTgt spid="134156"/>
                                        </p:tgtEl>
                                      </p:cBhvr>
                                    </p:animEffect>
                                  </p:childTnLst>
                                </p:cTn>
                              </p:par>
                            </p:childTnLst>
                          </p:cTn>
                        </p:par>
                        <p:par>
                          <p:cTn id="27" fill="hold" nodeType="afterGroup">
                            <p:stCondLst>
                              <p:cond delay="500"/>
                            </p:stCondLst>
                            <p:childTnLst>
                              <p:par>
                                <p:cTn id="28" presetID="9" presetClass="entr" presetSubtype="0" fill="hold" nodeType="afterEffect">
                                  <p:stCondLst>
                                    <p:cond delay="0"/>
                                  </p:stCondLst>
                                  <p:childTnLst>
                                    <p:set>
                                      <p:cBhvr>
                                        <p:cTn id="29" dur="1" fill="hold">
                                          <p:stCondLst>
                                            <p:cond delay="0"/>
                                          </p:stCondLst>
                                        </p:cTn>
                                        <p:tgtEl>
                                          <p:spTgt spid="134158"/>
                                        </p:tgtEl>
                                        <p:attrNameLst>
                                          <p:attrName>style.visibility</p:attrName>
                                        </p:attrNameLst>
                                      </p:cBhvr>
                                      <p:to>
                                        <p:strVal val="visible"/>
                                      </p:to>
                                    </p:set>
                                    <p:animEffect transition="in" filter="dissolve">
                                      <p:cBhvr>
                                        <p:cTn id="30" dur="500"/>
                                        <p:tgtEl>
                                          <p:spTgt spid="134158"/>
                                        </p:tgtEl>
                                      </p:cBhvr>
                                    </p:animEffect>
                                  </p:childTnLst>
                                </p:cTn>
                              </p:par>
                            </p:childTnLst>
                          </p:cTn>
                        </p:par>
                        <p:par>
                          <p:cTn id="31" fill="hold" nodeType="afterGroup">
                            <p:stCondLst>
                              <p:cond delay="1000"/>
                            </p:stCondLst>
                            <p:childTnLst>
                              <p:par>
                                <p:cTn id="32" presetID="9" presetClass="entr" presetSubtype="0" fill="hold" nodeType="afterEffect">
                                  <p:stCondLst>
                                    <p:cond delay="0"/>
                                  </p:stCondLst>
                                  <p:childTnLst>
                                    <p:set>
                                      <p:cBhvr>
                                        <p:cTn id="33" dur="1" fill="hold">
                                          <p:stCondLst>
                                            <p:cond delay="0"/>
                                          </p:stCondLst>
                                        </p:cTn>
                                        <p:tgtEl>
                                          <p:spTgt spid="134157"/>
                                        </p:tgtEl>
                                        <p:attrNameLst>
                                          <p:attrName>style.visibility</p:attrName>
                                        </p:attrNameLst>
                                      </p:cBhvr>
                                      <p:to>
                                        <p:strVal val="visible"/>
                                      </p:to>
                                    </p:set>
                                    <p:animEffect transition="in" filter="dissolve">
                                      <p:cBhvr>
                                        <p:cTn id="34" dur="500"/>
                                        <p:tgtEl>
                                          <p:spTgt spid="134157"/>
                                        </p:tgtEl>
                                      </p:cBhvr>
                                    </p:animEffect>
                                  </p:childTnLst>
                                </p:cTn>
                              </p:par>
                            </p:childTnLst>
                          </p:cTn>
                        </p:par>
                        <p:par>
                          <p:cTn id="35" fill="hold" nodeType="afterGroup">
                            <p:stCondLst>
                              <p:cond delay="1500"/>
                            </p:stCondLst>
                            <p:childTnLst>
                              <p:par>
                                <p:cTn id="36" presetID="9" presetClass="entr" presetSubtype="0" fill="hold" nodeType="afterEffect">
                                  <p:stCondLst>
                                    <p:cond delay="0"/>
                                  </p:stCondLst>
                                  <p:childTnLst>
                                    <p:set>
                                      <p:cBhvr>
                                        <p:cTn id="37" dur="1" fill="hold">
                                          <p:stCondLst>
                                            <p:cond delay="0"/>
                                          </p:stCondLst>
                                        </p:cTn>
                                        <p:tgtEl>
                                          <p:spTgt spid="134159"/>
                                        </p:tgtEl>
                                        <p:attrNameLst>
                                          <p:attrName>style.visibility</p:attrName>
                                        </p:attrNameLst>
                                      </p:cBhvr>
                                      <p:to>
                                        <p:strVal val="visible"/>
                                      </p:to>
                                    </p:set>
                                    <p:animEffect transition="in" filter="dissolve">
                                      <p:cBhvr>
                                        <p:cTn id="38" dur="500"/>
                                        <p:tgtEl>
                                          <p:spTgt spid="13415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32" fill="hold" grpId="0" nodeType="clickEffect">
                                  <p:stCondLst>
                                    <p:cond delay="0"/>
                                  </p:stCondLst>
                                  <p:childTnLst>
                                    <p:set>
                                      <p:cBhvr>
                                        <p:cTn id="42" dur="1" fill="hold">
                                          <p:stCondLst>
                                            <p:cond delay="0"/>
                                          </p:stCondLst>
                                        </p:cTn>
                                        <p:tgtEl>
                                          <p:spTgt spid="134155"/>
                                        </p:tgtEl>
                                        <p:attrNameLst>
                                          <p:attrName>style.visibility</p:attrName>
                                        </p:attrNameLst>
                                      </p:cBhvr>
                                      <p:to>
                                        <p:strVal val="visible"/>
                                      </p:to>
                                    </p:set>
                                    <p:animEffect transition="in" filter="box(out)">
                                      <p:cBhvr>
                                        <p:cTn id="43" dur="500"/>
                                        <p:tgtEl>
                                          <p:spTgt spid="134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2" grpId="0" animBg="1" autoUpdateAnimBg="0"/>
      <p:bldP spid="134153" grpId="0" animBg="1" autoUpdateAnimBg="0"/>
      <p:bldP spid="134154" grpId="0" animBg="1" autoUpdateAnimBg="0"/>
      <p:bldP spid="134155"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1">
            <a:extLst>
              <a:ext uri="{FF2B5EF4-FFF2-40B4-BE49-F238E27FC236}">
                <a16:creationId xmlns:a16="http://schemas.microsoft.com/office/drawing/2014/main" id="{C91EE5BF-73A7-7448-A8D2-AA7392F7C4CA}"/>
              </a:ext>
            </a:extLst>
          </p:cNvPr>
          <p:cNvSpPr>
            <a:spLocks noGrp="1"/>
          </p:cNvSpPr>
          <p:nvPr>
            <p:ph type="sldNum" sz="quarter" idx="10"/>
          </p:nvPr>
        </p:nvSpPr>
        <p:spPr/>
        <p:txBody>
          <a:bodyPr/>
          <a:lstStyle/>
          <a:p>
            <a:fld id="{1F842C6D-AC10-304D-8940-B579DFC4BA76}" type="slidenum">
              <a:rPr lang="en-US" altLang="de-DE"/>
              <a:pPr/>
              <a:t>20</a:t>
            </a:fld>
            <a:endParaRPr lang="en-US" altLang="de-DE" b="0"/>
          </a:p>
        </p:txBody>
      </p:sp>
      <p:sp>
        <p:nvSpPr>
          <p:cNvPr id="189442" name="Text Box 2">
            <a:extLst>
              <a:ext uri="{FF2B5EF4-FFF2-40B4-BE49-F238E27FC236}">
                <a16:creationId xmlns:a16="http://schemas.microsoft.com/office/drawing/2014/main" id="{25CCC3CA-F936-8147-89C1-B68504E013B5}"/>
              </a:ext>
            </a:extLst>
          </p:cNvPr>
          <p:cNvSpPr txBox="1">
            <a:spLocks noChangeArrowheads="1"/>
          </p:cNvSpPr>
          <p:nvPr/>
        </p:nvSpPr>
        <p:spPr bwMode="auto">
          <a:xfrm>
            <a:off x="2667000" y="228600"/>
            <a:ext cx="472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4000" b="1">
                <a:latin typeface="Arial" panose="020B0604020202020204" pitchFamily="34" charset="0"/>
              </a:rPr>
              <a:t>Was bleibt?</a:t>
            </a:r>
            <a:endParaRPr lang="de-DE" altLang="de-DE" b="1">
              <a:latin typeface="Arial" panose="020B0604020202020204" pitchFamily="34" charset="0"/>
            </a:endParaRPr>
          </a:p>
        </p:txBody>
      </p:sp>
      <p:sp>
        <p:nvSpPr>
          <p:cNvPr id="189443" name="Text Box 3">
            <a:extLst>
              <a:ext uri="{FF2B5EF4-FFF2-40B4-BE49-F238E27FC236}">
                <a16:creationId xmlns:a16="http://schemas.microsoft.com/office/drawing/2014/main" id="{5BD8C138-5253-F04D-9D17-FB57C111B991}"/>
              </a:ext>
            </a:extLst>
          </p:cNvPr>
          <p:cNvSpPr txBox="1">
            <a:spLocks noChangeArrowheads="1"/>
          </p:cNvSpPr>
          <p:nvPr/>
        </p:nvSpPr>
        <p:spPr bwMode="auto">
          <a:xfrm>
            <a:off x="2819400" y="2590800"/>
            <a:ext cx="4324350" cy="6413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3600" b="1">
                <a:latin typeface="Arial" panose="020B0604020202020204" pitchFamily="34" charset="0"/>
              </a:rPr>
              <a:t>Theater und Film</a:t>
            </a:r>
            <a:endParaRPr lang="de-DE" altLang="de-DE" b="1"/>
          </a:p>
        </p:txBody>
      </p:sp>
      <p:sp>
        <p:nvSpPr>
          <p:cNvPr id="189445" name="Text Box 5">
            <a:extLst>
              <a:ext uri="{FF2B5EF4-FFF2-40B4-BE49-F238E27FC236}">
                <a16:creationId xmlns:a16="http://schemas.microsoft.com/office/drawing/2014/main" id="{F4276E82-D30B-1248-A8E6-92D4BBDFB749}"/>
              </a:ext>
            </a:extLst>
          </p:cNvPr>
          <p:cNvSpPr txBox="1">
            <a:spLocks noChangeArrowheads="1"/>
          </p:cNvSpPr>
          <p:nvPr/>
        </p:nvSpPr>
        <p:spPr bwMode="auto">
          <a:xfrm>
            <a:off x="1981200" y="4648200"/>
            <a:ext cx="6324600" cy="119062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3600" b="1">
                <a:latin typeface="Arial" panose="020B0604020202020204" pitchFamily="34" charset="0"/>
              </a:rPr>
              <a:t>persönlicher Kontakt </a:t>
            </a:r>
            <a:br>
              <a:rPr lang="de-DE" altLang="de-DE" sz="3600" b="1">
                <a:latin typeface="Arial" panose="020B0604020202020204" pitchFamily="34" charset="0"/>
              </a:rPr>
            </a:br>
            <a:r>
              <a:rPr lang="de-DE" altLang="de-DE" sz="3600" b="1">
                <a:latin typeface="Arial" panose="020B0604020202020204" pitchFamily="34" charset="0"/>
              </a:rPr>
              <a:t> </a:t>
            </a:r>
            <a:r>
              <a:rPr lang="de-DE" altLang="de-DE" sz="3600" b="1" i="1" u="sng">
                <a:latin typeface="Arial" panose="020B0604020202020204" pitchFamily="34" charset="0"/>
              </a:rPr>
              <a:t>und</a:t>
            </a:r>
            <a:r>
              <a:rPr lang="de-DE" altLang="de-DE" sz="3600" b="1">
                <a:latin typeface="Arial" panose="020B0604020202020204" pitchFamily="34" charset="0"/>
              </a:rPr>
              <a:t> Virtualität</a:t>
            </a:r>
          </a:p>
        </p:txBody>
      </p:sp>
      <p:graphicFrame>
        <p:nvGraphicFramePr>
          <p:cNvPr id="189446" name="Object 6">
            <a:extLst>
              <a:ext uri="{FF2B5EF4-FFF2-40B4-BE49-F238E27FC236}">
                <a16:creationId xmlns:a16="http://schemas.microsoft.com/office/drawing/2014/main" id="{D1EB3713-D386-E04B-8C86-662C6B5B0048}"/>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89447" name="Clip" r:id="rId4" imgW="1092200" imgH="1066800" progId="MS_ClipArt_Gallery.2">
                  <p:embed/>
                </p:oleObj>
              </mc:Choice>
              <mc:Fallback>
                <p:oleObj name="Clip" r:id="rId4" imgW="1092200" imgH="1066800" progId="MS_ClipArt_Gallery.2">
                  <p:embed/>
                  <p:pic>
                    <p:nvPicPr>
                      <p:cNvPr id="0" name="Object 6"/>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894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89443"/>
                                        </p:tgtEl>
                                        <p:attrNameLst>
                                          <p:attrName>style.visibility</p:attrName>
                                        </p:attrNameLst>
                                      </p:cBhvr>
                                      <p:to>
                                        <p:strVal val="visible"/>
                                      </p:to>
                                    </p:set>
                                    <p:animEffect transition="in" filter="dissolve">
                                      <p:cBhvr>
                                        <p:cTn id="11" dur="500"/>
                                        <p:tgtEl>
                                          <p:spTgt spid="18944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89445"/>
                                        </p:tgtEl>
                                        <p:attrNameLst>
                                          <p:attrName>style.visibility</p:attrName>
                                        </p:attrNameLst>
                                      </p:cBhvr>
                                      <p:to>
                                        <p:strVal val="visible"/>
                                      </p:to>
                                    </p:set>
                                    <p:animEffect transition="in" filter="dissolve">
                                      <p:cBhvr>
                                        <p:cTn id="16" dur="500"/>
                                        <p:tgtEl>
                                          <p:spTgt spid="189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2" grpId="0" autoUpdateAnimBg="0"/>
      <p:bldP spid="189443" grpId="0" animBg="1" autoUpdateAnimBg="0"/>
      <p:bldP spid="189445"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7" name="Foliennummernplatzhalter 2">
            <a:extLst>
              <a:ext uri="{FF2B5EF4-FFF2-40B4-BE49-F238E27FC236}">
                <a16:creationId xmlns:a16="http://schemas.microsoft.com/office/drawing/2014/main" id="{1098AFED-CC41-784C-B4E6-71B0614FC5B1}"/>
              </a:ext>
            </a:extLst>
          </p:cNvPr>
          <p:cNvSpPr>
            <a:spLocks noGrp="1"/>
          </p:cNvSpPr>
          <p:nvPr>
            <p:ph type="sldNum" sz="quarter" idx="10"/>
          </p:nvPr>
        </p:nvSpPr>
        <p:spPr/>
        <p:txBody>
          <a:bodyPr/>
          <a:lstStyle/>
          <a:p>
            <a:fld id="{F9A92564-3074-F44B-8064-C0784D257656}" type="slidenum">
              <a:rPr lang="en-US" altLang="de-DE"/>
              <a:pPr/>
              <a:t>21</a:t>
            </a:fld>
            <a:endParaRPr lang="en-US" altLang="de-DE" b="0"/>
          </a:p>
        </p:txBody>
      </p:sp>
      <p:sp>
        <p:nvSpPr>
          <p:cNvPr id="197634" name="Text Box 2">
            <a:extLst>
              <a:ext uri="{FF2B5EF4-FFF2-40B4-BE49-F238E27FC236}">
                <a16:creationId xmlns:a16="http://schemas.microsoft.com/office/drawing/2014/main" id="{0859D3B7-6845-3E4E-9A24-9ABD46F1AB99}"/>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de-DE" altLang="de-DE"/>
          </a:p>
        </p:txBody>
      </p:sp>
      <p:sp>
        <p:nvSpPr>
          <p:cNvPr id="197635" name="Rectangle 3">
            <a:extLst>
              <a:ext uri="{FF2B5EF4-FFF2-40B4-BE49-F238E27FC236}">
                <a16:creationId xmlns:a16="http://schemas.microsoft.com/office/drawing/2014/main" id="{28BF0A52-14EE-6F48-9954-BA3F0DDDA45C}"/>
              </a:ext>
            </a:extLst>
          </p:cNvPr>
          <p:cNvSpPr>
            <a:spLocks noGrp="1" noChangeArrowheads="1"/>
          </p:cNvSpPr>
          <p:nvPr>
            <p:ph type="title"/>
          </p:nvPr>
        </p:nvSpPr>
        <p:spPr>
          <a:xfrm>
            <a:off x="228600" y="228600"/>
            <a:ext cx="8562975" cy="685800"/>
          </a:xfrm>
        </p:spPr>
        <p:txBody>
          <a:bodyPr/>
          <a:lstStyle/>
          <a:p>
            <a:endParaRPr lang="de-DE" altLang="de-DE"/>
          </a:p>
        </p:txBody>
      </p:sp>
      <p:pic>
        <p:nvPicPr>
          <p:cNvPr id="197636" name="Picture 4">
            <a:extLst>
              <a:ext uri="{FF2B5EF4-FFF2-40B4-BE49-F238E27FC236}">
                <a16:creationId xmlns:a16="http://schemas.microsoft.com/office/drawing/2014/main" id="{2649B597-2E05-0C43-90A8-D110C77086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9700" y="1143000"/>
            <a:ext cx="3881438" cy="5715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7637" name="Object 5">
            <a:extLst>
              <a:ext uri="{FF2B5EF4-FFF2-40B4-BE49-F238E27FC236}">
                <a16:creationId xmlns:a16="http://schemas.microsoft.com/office/drawing/2014/main" id="{8E6C7A89-1E36-7140-85A3-F0FB8DD69B55}"/>
              </a:ext>
            </a:extLst>
          </p:cNvPr>
          <p:cNvGraphicFramePr>
            <a:graphicFrameLocks/>
          </p:cNvGraphicFramePr>
          <p:nvPr/>
        </p:nvGraphicFramePr>
        <p:xfrm>
          <a:off x="2489200" y="4806950"/>
          <a:ext cx="1908175" cy="1908175"/>
        </p:xfrm>
        <a:graphic>
          <a:graphicData uri="http://schemas.openxmlformats.org/presentationml/2006/ole">
            <mc:AlternateContent xmlns:mc="http://schemas.openxmlformats.org/markup-compatibility/2006">
              <mc:Choice xmlns:v="urn:schemas-microsoft-com:vml" Requires="v">
                <p:oleObj spid="_x0000_s197661" name="Clip" r:id="rId5" imgW="1092200" imgH="1066800" progId="MS_ClipArt_Gallery.2">
                  <p:embed/>
                </p:oleObj>
              </mc:Choice>
              <mc:Fallback>
                <p:oleObj name="Clip" r:id="rId5" imgW="1092200" imgH="1066800" progId="MS_ClipArt_Gallery.2">
                  <p:embed/>
                  <p:pic>
                    <p:nvPicPr>
                      <p:cNvPr id="0" name="Object 5"/>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9200" y="480695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7638" name="Object 6">
            <a:extLst>
              <a:ext uri="{FF2B5EF4-FFF2-40B4-BE49-F238E27FC236}">
                <a16:creationId xmlns:a16="http://schemas.microsoft.com/office/drawing/2014/main" id="{DEE8FBB0-652C-4D48-BF44-E92AD041C5E0}"/>
              </a:ext>
            </a:extLst>
          </p:cNvPr>
          <p:cNvGraphicFramePr>
            <a:graphicFrameLocks/>
          </p:cNvGraphicFramePr>
          <p:nvPr/>
        </p:nvGraphicFramePr>
        <p:xfrm>
          <a:off x="3683000" y="228600"/>
          <a:ext cx="1908175" cy="1908175"/>
        </p:xfrm>
        <a:graphic>
          <a:graphicData uri="http://schemas.openxmlformats.org/presentationml/2006/ole">
            <mc:AlternateContent xmlns:mc="http://schemas.openxmlformats.org/markup-compatibility/2006">
              <mc:Choice xmlns:v="urn:schemas-microsoft-com:vml" Requires="v">
                <p:oleObj spid="_x0000_s197662" name="Clip" r:id="rId7" imgW="1092200" imgH="1066800" progId="MS_ClipArt_Gallery.2">
                  <p:embed/>
                </p:oleObj>
              </mc:Choice>
              <mc:Fallback>
                <p:oleObj name="Clip" r:id="rId7" imgW="1092200" imgH="1066800" progId="MS_ClipArt_Gallery.2">
                  <p:embed/>
                  <p:pic>
                    <p:nvPicPr>
                      <p:cNvPr id="0" name="Object 6"/>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3000" y="22860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7639" name="Object 7">
            <a:extLst>
              <a:ext uri="{FF2B5EF4-FFF2-40B4-BE49-F238E27FC236}">
                <a16:creationId xmlns:a16="http://schemas.microsoft.com/office/drawing/2014/main" id="{29C89884-760F-674B-AEA5-24B1BE50600B}"/>
              </a:ext>
            </a:extLst>
          </p:cNvPr>
          <p:cNvGraphicFramePr>
            <a:graphicFrameLocks/>
          </p:cNvGraphicFramePr>
          <p:nvPr/>
        </p:nvGraphicFramePr>
        <p:xfrm>
          <a:off x="5359400" y="4806950"/>
          <a:ext cx="1908175" cy="1908175"/>
        </p:xfrm>
        <a:graphic>
          <a:graphicData uri="http://schemas.openxmlformats.org/presentationml/2006/ole">
            <mc:AlternateContent xmlns:mc="http://schemas.openxmlformats.org/markup-compatibility/2006">
              <mc:Choice xmlns:v="urn:schemas-microsoft-com:vml" Requires="v">
                <p:oleObj spid="_x0000_s197663" name="Clip" r:id="rId9" imgW="1092200" imgH="1066800" progId="MS_ClipArt_Gallery.2">
                  <p:embed/>
                </p:oleObj>
              </mc:Choice>
              <mc:Fallback>
                <p:oleObj name="Clip" r:id="rId9" imgW="1092200" imgH="1066800" progId="MS_ClipArt_Gallery.2">
                  <p:embed/>
                  <p:pic>
                    <p:nvPicPr>
                      <p:cNvPr id="0" name="Object 7"/>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59400" y="480695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7640" name="Object 8">
            <a:extLst>
              <a:ext uri="{FF2B5EF4-FFF2-40B4-BE49-F238E27FC236}">
                <a16:creationId xmlns:a16="http://schemas.microsoft.com/office/drawing/2014/main" id="{1D298C81-F0C4-7141-BC7B-235E86C5C967}"/>
              </a:ext>
            </a:extLst>
          </p:cNvPr>
          <p:cNvGraphicFramePr>
            <a:graphicFrameLocks/>
          </p:cNvGraphicFramePr>
          <p:nvPr/>
        </p:nvGraphicFramePr>
        <p:xfrm>
          <a:off x="6561138" y="2747963"/>
          <a:ext cx="1908175" cy="1908175"/>
        </p:xfrm>
        <a:graphic>
          <a:graphicData uri="http://schemas.openxmlformats.org/presentationml/2006/ole">
            <mc:AlternateContent xmlns:mc="http://schemas.openxmlformats.org/markup-compatibility/2006">
              <mc:Choice xmlns:v="urn:schemas-microsoft-com:vml" Requires="v">
                <p:oleObj spid="_x0000_s197664" name="Clip" r:id="rId11" imgW="1092200" imgH="1066800" progId="MS_ClipArt_Gallery.2">
                  <p:embed/>
                </p:oleObj>
              </mc:Choice>
              <mc:Fallback>
                <p:oleObj name="Clip" r:id="rId11" imgW="1092200" imgH="1066800" progId="MS_ClipArt_Gallery.2">
                  <p:embed/>
                  <p:pic>
                    <p:nvPicPr>
                      <p:cNvPr id="0" name="Object 8"/>
                      <p:cNvPicPr preferRelativeResize="0">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61138" y="2747963"/>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7641" name="Object 9">
            <a:extLst>
              <a:ext uri="{FF2B5EF4-FFF2-40B4-BE49-F238E27FC236}">
                <a16:creationId xmlns:a16="http://schemas.microsoft.com/office/drawing/2014/main" id="{07265574-1A59-484F-8808-E93ECE14BD41}"/>
              </a:ext>
            </a:extLst>
          </p:cNvPr>
          <p:cNvGraphicFramePr>
            <a:graphicFrameLocks/>
          </p:cNvGraphicFramePr>
          <p:nvPr/>
        </p:nvGraphicFramePr>
        <p:xfrm>
          <a:off x="6256338" y="571500"/>
          <a:ext cx="1908175" cy="1908175"/>
        </p:xfrm>
        <a:graphic>
          <a:graphicData uri="http://schemas.openxmlformats.org/presentationml/2006/ole">
            <mc:AlternateContent xmlns:mc="http://schemas.openxmlformats.org/markup-compatibility/2006">
              <mc:Choice xmlns:v="urn:schemas-microsoft-com:vml" Requires="v">
                <p:oleObj spid="_x0000_s197665" name="Clip" r:id="rId13" imgW="1092200" imgH="1066800" progId="MS_ClipArt_Gallery.2">
                  <p:embed/>
                </p:oleObj>
              </mc:Choice>
              <mc:Fallback>
                <p:oleObj name="Clip" r:id="rId13" imgW="1092200" imgH="1066800" progId="MS_ClipArt_Gallery.2">
                  <p:embed/>
                  <p:pic>
                    <p:nvPicPr>
                      <p:cNvPr id="0" name="Object 9"/>
                      <p:cNvPicPr preferRelativeResize="0">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56338" y="57150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7642" name="Object 10">
            <a:extLst>
              <a:ext uri="{FF2B5EF4-FFF2-40B4-BE49-F238E27FC236}">
                <a16:creationId xmlns:a16="http://schemas.microsoft.com/office/drawing/2014/main" id="{FB04287D-F8AC-2B4F-8E9D-0B971280ACCA}"/>
              </a:ext>
            </a:extLst>
          </p:cNvPr>
          <p:cNvGraphicFramePr>
            <a:graphicFrameLocks/>
          </p:cNvGraphicFramePr>
          <p:nvPr/>
        </p:nvGraphicFramePr>
        <p:xfrm>
          <a:off x="1041400" y="609600"/>
          <a:ext cx="1908175" cy="1908175"/>
        </p:xfrm>
        <a:graphic>
          <a:graphicData uri="http://schemas.openxmlformats.org/presentationml/2006/ole">
            <mc:AlternateContent xmlns:mc="http://schemas.openxmlformats.org/markup-compatibility/2006">
              <mc:Choice xmlns:v="urn:schemas-microsoft-com:vml" Requires="v">
                <p:oleObj spid="_x0000_s197666" name="Clip" r:id="rId15" imgW="1092200" imgH="1066800" progId="MS_ClipArt_Gallery.2">
                  <p:embed/>
                </p:oleObj>
              </mc:Choice>
              <mc:Fallback>
                <p:oleObj name="Clip" r:id="rId15" imgW="1092200" imgH="1066800" progId="MS_ClipArt_Gallery.2">
                  <p:embed/>
                  <p:pic>
                    <p:nvPicPr>
                      <p:cNvPr id="0" name="Object 10"/>
                      <p:cNvPicPr preferRelativeResize="0">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41400" y="609600"/>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7643" name="Object 11">
            <a:extLst>
              <a:ext uri="{FF2B5EF4-FFF2-40B4-BE49-F238E27FC236}">
                <a16:creationId xmlns:a16="http://schemas.microsoft.com/office/drawing/2014/main" id="{B7943EC4-0B9A-9443-BB05-2BC555E0F018}"/>
              </a:ext>
            </a:extLst>
          </p:cNvPr>
          <p:cNvGraphicFramePr>
            <a:graphicFrameLocks/>
          </p:cNvGraphicFramePr>
          <p:nvPr/>
        </p:nvGraphicFramePr>
        <p:xfrm>
          <a:off x="771525" y="2747963"/>
          <a:ext cx="1908175" cy="1908175"/>
        </p:xfrm>
        <a:graphic>
          <a:graphicData uri="http://schemas.openxmlformats.org/presentationml/2006/ole">
            <mc:AlternateContent xmlns:mc="http://schemas.openxmlformats.org/markup-compatibility/2006">
              <mc:Choice xmlns:v="urn:schemas-microsoft-com:vml" Requires="v">
                <p:oleObj spid="_x0000_s197667" name="Clip" r:id="rId17" imgW="1092200" imgH="1066800" progId="MS_ClipArt_Gallery.2">
                  <p:embed/>
                </p:oleObj>
              </mc:Choice>
              <mc:Fallback>
                <p:oleObj name="Clip" r:id="rId17" imgW="1092200" imgH="1066800" progId="MS_ClipArt_Gallery.2">
                  <p:embed/>
                  <p:pic>
                    <p:nvPicPr>
                      <p:cNvPr id="0" name="Object 11"/>
                      <p:cNvPicPr preferRelativeResize="0">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71525" y="2747963"/>
                        <a:ext cx="1908175" cy="190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97646" name="AutoShape 14">
            <a:extLst>
              <a:ext uri="{FF2B5EF4-FFF2-40B4-BE49-F238E27FC236}">
                <a16:creationId xmlns:a16="http://schemas.microsoft.com/office/drawing/2014/main" id="{D017FB1F-7E76-CD47-9236-FC2F17AFAA04}"/>
              </a:ext>
            </a:extLst>
          </p:cNvPr>
          <p:cNvCxnSpPr>
            <a:cxnSpLocks noChangeShapeType="1"/>
            <a:stCxn id="0" idx="3"/>
            <a:endCxn id="0" idx="1"/>
          </p:cNvCxnSpPr>
          <p:nvPr/>
        </p:nvCxnSpPr>
        <p:spPr bwMode="auto">
          <a:xfrm flipV="1">
            <a:off x="2949575" y="1182688"/>
            <a:ext cx="733425" cy="381000"/>
          </a:xfrm>
          <a:prstGeom prst="curvedConnector3">
            <a:avLst>
              <a:gd name="adj1" fmla="val 50000"/>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647" name="AutoShape 15">
            <a:extLst>
              <a:ext uri="{FF2B5EF4-FFF2-40B4-BE49-F238E27FC236}">
                <a16:creationId xmlns:a16="http://schemas.microsoft.com/office/drawing/2014/main" id="{89B71D66-65FA-B646-8212-B76E4AC1D9C1}"/>
              </a:ext>
            </a:extLst>
          </p:cNvPr>
          <p:cNvCxnSpPr>
            <a:cxnSpLocks noChangeShapeType="1"/>
            <a:stCxn id="0" idx="0"/>
            <a:endCxn id="0" idx="3"/>
          </p:cNvCxnSpPr>
          <p:nvPr/>
        </p:nvCxnSpPr>
        <p:spPr bwMode="auto">
          <a:xfrm rot="5400000" flipH="1">
            <a:off x="1574801" y="2938462"/>
            <a:ext cx="3243262" cy="493713"/>
          </a:xfrm>
          <a:prstGeom prst="curvedConnector2">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648" name="AutoShape 16">
            <a:extLst>
              <a:ext uri="{FF2B5EF4-FFF2-40B4-BE49-F238E27FC236}">
                <a16:creationId xmlns:a16="http://schemas.microsoft.com/office/drawing/2014/main" id="{C5C8F247-1F48-3447-A6F2-FED3B4E834AA}"/>
              </a:ext>
            </a:extLst>
          </p:cNvPr>
          <p:cNvCxnSpPr>
            <a:cxnSpLocks noChangeShapeType="1"/>
            <a:stCxn id="0" idx="3"/>
            <a:endCxn id="0" idx="1"/>
          </p:cNvCxnSpPr>
          <p:nvPr/>
        </p:nvCxnSpPr>
        <p:spPr bwMode="auto">
          <a:xfrm flipV="1">
            <a:off x="2949575" y="1525588"/>
            <a:ext cx="3306763" cy="38100"/>
          </a:xfrm>
          <a:prstGeom prst="curvedConnector3">
            <a:avLst>
              <a:gd name="adj1" fmla="val 49977"/>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649" name="AutoShape 17">
            <a:extLst>
              <a:ext uri="{FF2B5EF4-FFF2-40B4-BE49-F238E27FC236}">
                <a16:creationId xmlns:a16="http://schemas.microsoft.com/office/drawing/2014/main" id="{F5CDF321-414E-B34C-9E07-B3B86A9A7945}"/>
              </a:ext>
            </a:extLst>
          </p:cNvPr>
          <p:cNvCxnSpPr>
            <a:cxnSpLocks noChangeShapeType="1"/>
            <a:stCxn id="0" idx="0"/>
            <a:endCxn id="0" idx="1"/>
          </p:cNvCxnSpPr>
          <p:nvPr/>
        </p:nvCxnSpPr>
        <p:spPr bwMode="auto">
          <a:xfrm rot="16200000">
            <a:off x="3209132" y="1759744"/>
            <a:ext cx="3281362" cy="2813050"/>
          </a:xfrm>
          <a:prstGeom prst="curvedConnector2">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650" name="AutoShape 18">
            <a:extLst>
              <a:ext uri="{FF2B5EF4-FFF2-40B4-BE49-F238E27FC236}">
                <a16:creationId xmlns:a16="http://schemas.microsoft.com/office/drawing/2014/main" id="{E2DC9157-3B11-6341-84EB-14AB09C7D245}"/>
              </a:ext>
            </a:extLst>
          </p:cNvPr>
          <p:cNvCxnSpPr>
            <a:cxnSpLocks noChangeShapeType="1"/>
          </p:cNvCxnSpPr>
          <p:nvPr/>
        </p:nvCxnSpPr>
        <p:spPr bwMode="auto">
          <a:xfrm rot="10800000" flipV="1">
            <a:off x="2949575" y="1525588"/>
            <a:ext cx="3306763" cy="38100"/>
          </a:xfrm>
          <a:prstGeom prst="curvedConnector3">
            <a:avLst>
              <a:gd name="adj1" fmla="val 49977"/>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651" name="AutoShape 19">
            <a:extLst>
              <a:ext uri="{FF2B5EF4-FFF2-40B4-BE49-F238E27FC236}">
                <a16:creationId xmlns:a16="http://schemas.microsoft.com/office/drawing/2014/main" id="{2E11D842-3869-0F4D-AF11-5BEF0CFAA205}"/>
              </a:ext>
            </a:extLst>
          </p:cNvPr>
          <p:cNvCxnSpPr>
            <a:cxnSpLocks noChangeShapeType="1"/>
          </p:cNvCxnSpPr>
          <p:nvPr/>
        </p:nvCxnSpPr>
        <p:spPr bwMode="auto">
          <a:xfrm rot="10800000" flipV="1">
            <a:off x="2679700" y="1525588"/>
            <a:ext cx="3576638" cy="2176462"/>
          </a:xfrm>
          <a:prstGeom prst="curvedConnector3">
            <a:avLst>
              <a:gd name="adj1" fmla="val 69019"/>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652" name="AutoShape 20">
            <a:extLst>
              <a:ext uri="{FF2B5EF4-FFF2-40B4-BE49-F238E27FC236}">
                <a16:creationId xmlns:a16="http://schemas.microsoft.com/office/drawing/2014/main" id="{3532EE53-8035-5148-BDDA-0E568CE5D435}"/>
              </a:ext>
            </a:extLst>
          </p:cNvPr>
          <p:cNvCxnSpPr>
            <a:cxnSpLocks noChangeShapeType="1"/>
            <a:stCxn id="0" idx="3"/>
            <a:endCxn id="0" idx="2"/>
          </p:cNvCxnSpPr>
          <p:nvPr/>
        </p:nvCxnSpPr>
        <p:spPr bwMode="auto">
          <a:xfrm flipV="1">
            <a:off x="2679700" y="2136775"/>
            <a:ext cx="1957388" cy="1565275"/>
          </a:xfrm>
          <a:prstGeom prst="curvedConnector2">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653" name="AutoShape 21">
            <a:extLst>
              <a:ext uri="{FF2B5EF4-FFF2-40B4-BE49-F238E27FC236}">
                <a16:creationId xmlns:a16="http://schemas.microsoft.com/office/drawing/2014/main" id="{16605D62-0BE8-3B47-99A0-2EBD82A92652}"/>
              </a:ext>
            </a:extLst>
          </p:cNvPr>
          <p:cNvCxnSpPr>
            <a:cxnSpLocks noChangeShapeType="1"/>
            <a:stCxn id="0" idx="0"/>
            <a:endCxn id="0" idx="3"/>
          </p:cNvCxnSpPr>
          <p:nvPr/>
        </p:nvCxnSpPr>
        <p:spPr bwMode="auto">
          <a:xfrm rot="5400000" flipH="1">
            <a:off x="2509044" y="3872706"/>
            <a:ext cx="1104900" cy="763588"/>
          </a:xfrm>
          <a:prstGeom prst="curvedConnector2">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654" name="AutoShape 22">
            <a:extLst>
              <a:ext uri="{FF2B5EF4-FFF2-40B4-BE49-F238E27FC236}">
                <a16:creationId xmlns:a16="http://schemas.microsoft.com/office/drawing/2014/main" id="{DB245E58-44FE-4B40-9A7A-32E68816115A}"/>
              </a:ext>
            </a:extLst>
          </p:cNvPr>
          <p:cNvCxnSpPr>
            <a:cxnSpLocks noChangeShapeType="1"/>
            <a:stCxn id="0" idx="3"/>
            <a:endCxn id="0" idx="1"/>
          </p:cNvCxnSpPr>
          <p:nvPr/>
        </p:nvCxnSpPr>
        <p:spPr bwMode="auto">
          <a:xfrm flipV="1">
            <a:off x="2679700" y="1525588"/>
            <a:ext cx="3576638" cy="2176462"/>
          </a:xfrm>
          <a:prstGeom prst="curvedConnector3">
            <a:avLst>
              <a:gd name="adj1" fmla="val 49977"/>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655" name="AutoShape 23">
            <a:extLst>
              <a:ext uri="{FF2B5EF4-FFF2-40B4-BE49-F238E27FC236}">
                <a16:creationId xmlns:a16="http://schemas.microsoft.com/office/drawing/2014/main" id="{A63157E2-0552-3B44-8A8C-EA982D56CA90}"/>
              </a:ext>
            </a:extLst>
          </p:cNvPr>
          <p:cNvCxnSpPr>
            <a:cxnSpLocks noChangeShapeType="1"/>
          </p:cNvCxnSpPr>
          <p:nvPr/>
        </p:nvCxnSpPr>
        <p:spPr bwMode="auto">
          <a:xfrm rot="10800000">
            <a:off x="2949575" y="1563688"/>
            <a:ext cx="3611563" cy="2138362"/>
          </a:xfrm>
          <a:prstGeom prst="curvedConnector3">
            <a:avLst>
              <a:gd name="adj1" fmla="val 84481"/>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656" name="AutoShape 24">
            <a:extLst>
              <a:ext uri="{FF2B5EF4-FFF2-40B4-BE49-F238E27FC236}">
                <a16:creationId xmlns:a16="http://schemas.microsoft.com/office/drawing/2014/main" id="{FD1EC56B-7411-4241-88C8-7EA951CFF27A}"/>
              </a:ext>
            </a:extLst>
          </p:cNvPr>
          <p:cNvCxnSpPr>
            <a:cxnSpLocks noChangeShapeType="1"/>
          </p:cNvCxnSpPr>
          <p:nvPr/>
        </p:nvCxnSpPr>
        <p:spPr bwMode="auto">
          <a:xfrm rot="10800000" flipV="1">
            <a:off x="6313488" y="3702050"/>
            <a:ext cx="247650" cy="1104900"/>
          </a:xfrm>
          <a:prstGeom prst="curvedConnector2">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657" name="AutoShape 25">
            <a:extLst>
              <a:ext uri="{FF2B5EF4-FFF2-40B4-BE49-F238E27FC236}">
                <a16:creationId xmlns:a16="http://schemas.microsoft.com/office/drawing/2014/main" id="{C1591B29-AA6B-2546-B4D8-5DACC080D630}"/>
              </a:ext>
            </a:extLst>
          </p:cNvPr>
          <p:cNvCxnSpPr>
            <a:cxnSpLocks noChangeShapeType="1"/>
          </p:cNvCxnSpPr>
          <p:nvPr/>
        </p:nvCxnSpPr>
        <p:spPr bwMode="auto">
          <a:xfrm rot="10800000">
            <a:off x="6256338" y="1525588"/>
            <a:ext cx="304800" cy="2176462"/>
          </a:xfrm>
          <a:prstGeom prst="curvedConnector3">
            <a:avLst>
              <a:gd name="adj1" fmla="val 175000"/>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658" name="AutoShape 26">
            <a:extLst>
              <a:ext uri="{FF2B5EF4-FFF2-40B4-BE49-F238E27FC236}">
                <a16:creationId xmlns:a16="http://schemas.microsoft.com/office/drawing/2014/main" id="{7B1AD5FE-D672-2B46-AE63-6EE8BED531D3}"/>
              </a:ext>
            </a:extLst>
          </p:cNvPr>
          <p:cNvCxnSpPr>
            <a:cxnSpLocks noChangeShapeType="1"/>
          </p:cNvCxnSpPr>
          <p:nvPr/>
        </p:nvCxnSpPr>
        <p:spPr bwMode="auto">
          <a:xfrm rot="5400000" flipH="1">
            <a:off x="3944144" y="2437606"/>
            <a:ext cx="1104900" cy="3633788"/>
          </a:xfrm>
          <a:prstGeom prst="curvedConnector2">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659" name="AutoShape 27">
            <a:extLst>
              <a:ext uri="{FF2B5EF4-FFF2-40B4-BE49-F238E27FC236}">
                <a16:creationId xmlns:a16="http://schemas.microsoft.com/office/drawing/2014/main" id="{0B1D37D4-BA51-364B-9FC6-8A2D6AA719EE}"/>
              </a:ext>
            </a:extLst>
          </p:cNvPr>
          <p:cNvCxnSpPr>
            <a:cxnSpLocks noChangeShapeType="1"/>
          </p:cNvCxnSpPr>
          <p:nvPr/>
        </p:nvCxnSpPr>
        <p:spPr bwMode="auto">
          <a:xfrm rot="16200000" flipH="1" flipV="1">
            <a:off x="4877594" y="3372644"/>
            <a:ext cx="1588" cy="2870200"/>
          </a:xfrm>
          <a:prstGeom prst="curvedConnector3">
            <a:avLst>
              <a:gd name="adj1" fmla="val -45300005"/>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660" name="AutoShape 28">
            <a:extLst>
              <a:ext uri="{FF2B5EF4-FFF2-40B4-BE49-F238E27FC236}">
                <a16:creationId xmlns:a16="http://schemas.microsoft.com/office/drawing/2014/main" id="{21F9AE07-B947-C548-9E1A-29601841C382}"/>
              </a:ext>
            </a:extLst>
          </p:cNvPr>
          <p:cNvCxnSpPr>
            <a:cxnSpLocks noChangeShapeType="1"/>
          </p:cNvCxnSpPr>
          <p:nvPr/>
        </p:nvCxnSpPr>
        <p:spPr bwMode="auto">
          <a:xfrm rot="5400000" flipH="1">
            <a:off x="4644232" y="3137694"/>
            <a:ext cx="3281362" cy="57150"/>
          </a:xfrm>
          <a:prstGeom prst="curvedConnector4">
            <a:avLst>
              <a:gd name="adj1" fmla="val 35463"/>
              <a:gd name="adj2" fmla="val 500000"/>
            </a:avLst>
          </a:prstGeom>
          <a:noFill/>
          <a:ln w="762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4" fill="hold" nodeType="clickEffect">
                                  <p:stCondLst>
                                    <p:cond delay="0"/>
                                  </p:stCondLst>
                                  <p:childTnLst>
                                    <p:set>
                                      <p:cBhvr>
                                        <p:cTn id="6" dur="1" fill="hold">
                                          <p:stCondLst>
                                            <p:cond delay="0"/>
                                          </p:stCondLst>
                                        </p:cTn>
                                        <p:tgtEl>
                                          <p:spTgt spid="197647"/>
                                        </p:tgtEl>
                                        <p:attrNameLst>
                                          <p:attrName>style.visibility</p:attrName>
                                        </p:attrNameLst>
                                      </p:cBhvr>
                                      <p:to>
                                        <p:strVal val="visible"/>
                                      </p:to>
                                    </p:set>
                                    <p:anim calcmode="lin" valueType="num">
                                      <p:cBhvr>
                                        <p:cTn id="7" dur="500" fill="hold"/>
                                        <p:tgtEl>
                                          <p:spTgt spid="197647"/>
                                        </p:tgtEl>
                                        <p:attrNameLst>
                                          <p:attrName>ppt_x</p:attrName>
                                        </p:attrNameLst>
                                      </p:cBhvr>
                                      <p:tavLst>
                                        <p:tav tm="0">
                                          <p:val>
                                            <p:strVal val="#ppt_x"/>
                                          </p:val>
                                        </p:tav>
                                        <p:tav tm="100000">
                                          <p:val>
                                            <p:strVal val="#ppt_x"/>
                                          </p:val>
                                        </p:tav>
                                      </p:tavLst>
                                    </p:anim>
                                    <p:anim calcmode="lin" valueType="num">
                                      <p:cBhvr>
                                        <p:cTn id="8" dur="500" fill="hold"/>
                                        <p:tgtEl>
                                          <p:spTgt spid="197647"/>
                                        </p:tgtEl>
                                        <p:attrNameLst>
                                          <p:attrName>ppt_y</p:attrName>
                                        </p:attrNameLst>
                                      </p:cBhvr>
                                      <p:tavLst>
                                        <p:tav tm="0">
                                          <p:val>
                                            <p:strVal val="#ppt_y+#ppt_h/2"/>
                                          </p:val>
                                        </p:tav>
                                        <p:tav tm="100000">
                                          <p:val>
                                            <p:strVal val="#ppt_y"/>
                                          </p:val>
                                        </p:tav>
                                      </p:tavLst>
                                    </p:anim>
                                    <p:anim calcmode="lin" valueType="num">
                                      <p:cBhvr>
                                        <p:cTn id="9" dur="500" fill="hold"/>
                                        <p:tgtEl>
                                          <p:spTgt spid="197647"/>
                                        </p:tgtEl>
                                        <p:attrNameLst>
                                          <p:attrName>ppt_w</p:attrName>
                                        </p:attrNameLst>
                                      </p:cBhvr>
                                      <p:tavLst>
                                        <p:tav tm="0">
                                          <p:val>
                                            <p:strVal val="#ppt_w"/>
                                          </p:val>
                                        </p:tav>
                                        <p:tav tm="100000">
                                          <p:val>
                                            <p:strVal val="#ppt_w"/>
                                          </p:val>
                                        </p:tav>
                                      </p:tavLst>
                                    </p:anim>
                                    <p:anim calcmode="lin" valueType="num">
                                      <p:cBhvr>
                                        <p:cTn id="10" dur="500" fill="hold"/>
                                        <p:tgtEl>
                                          <p:spTgt spid="197647"/>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4" fill="hold" nodeType="clickEffect">
                                  <p:stCondLst>
                                    <p:cond delay="0"/>
                                  </p:stCondLst>
                                  <p:childTnLst>
                                    <p:set>
                                      <p:cBhvr>
                                        <p:cTn id="14" dur="1" fill="hold">
                                          <p:stCondLst>
                                            <p:cond delay="0"/>
                                          </p:stCondLst>
                                        </p:cTn>
                                        <p:tgtEl>
                                          <p:spTgt spid="197653"/>
                                        </p:tgtEl>
                                        <p:attrNameLst>
                                          <p:attrName>style.visibility</p:attrName>
                                        </p:attrNameLst>
                                      </p:cBhvr>
                                      <p:to>
                                        <p:strVal val="visible"/>
                                      </p:to>
                                    </p:set>
                                    <p:anim calcmode="lin" valueType="num">
                                      <p:cBhvr>
                                        <p:cTn id="15" dur="500" fill="hold"/>
                                        <p:tgtEl>
                                          <p:spTgt spid="197653"/>
                                        </p:tgtEl>
                                        <p:attrNameLst>
                                          <p:attrName>ppt_x</p:attrName>
                                        </p:attrNameLst>
                                      </p:cBhvr>
                                      <p:tavLst>
                                        <p:tav tm="0">
                                          <p:val>
                                            <p:strVal val="#ppt_x"/>
                                          </p:val>
                                        </p:tav>
                                        <p:tav tm="100000">
                                          <p:val>
                                            <p:strVal val="#ppt_x"/>
                                          </p:val>
                                        </p:tav>
                                      </p:tavLst>
                                    </p:anim>
                                    <p:anim calcmode="lin" valueType="num">
                                      <p:cBhvr>
                                        <p:cTn id="16" dur="500" fill="hold"/>
                                        <p:tgtEl>
                                          <p:spTgt spid="197653"/>
                                        </p:tgtEl>
                                        <p:attrNameLst>
                                          <p:attrName>ppt_y</p:attrName>
                                        </p:attrNameLst>
                                      </p:cBhvr>
                                      <p:tavLst>
                                        <p:tav tm="0">
                                          <p:val>
                                            <p:strVal val="#ppt_y+#ppt_h/2"/>
                                          </p:val>
                                        </p:tav>
                                        <p:tav tm="100000">
                                          <p:val>
                                            <p:strVal val="#ppt_y"/>
                                          </p:val>
                                        </p:tav>
                                      </p:tavLst>
                                    </p:anim>
                                    <p:anim calcmode="lin" valueType="num">
                                      <p:cBhvr>
                                        <p:cTn id="17" dur="500" fill="hold"/>
                                        <p:tgtEl>
                                          <p:spTgt spid="197653"/>
                                        </p:tgtEl>
                                        <p:attrNameLst>
                                          <p:attrName>ppt_w</p:attrName>
                                        </p:attrNameLst>
                                      </p:cBhvr>
                                      <p:tavLst>
                                        <p:tav tm="0">
                                          <p:val>
                                            <p:strVal val="#ppt_w"/>
                                          </p:val>
                                        </p:tav>
                                        <p:tav tm="100000">
                                          <p:val>
                                            <p:strVal val="#ppt_w"/>
                                          </p:val>
                                        </p:tav>
                                      </p:tavLst>
                                    </p:anim>
                                    <p:anim calcmode="lin" valueType="num">
                                      <p:cBhvr>
                                        <p:cTn id="18" dur="500" fill="hold"/>
                                        <p:tgtEl>
                                          <p:spTgt spid="197653"/>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nodeType="clickEffect">
                                  <p:stCondLst>
                                    <p:cond delay="0"/>
                                  </p:stCondLst>
                                  <p:childTnLst>
                                    <p:set>
                                      <p:cBhvr>
                                        <p:cTn id="22" dur="1" fill="hold">
                                          <p:stCondLst>
                                            <p:cond delay="0"/>
                                          </p:stCondLst>
                                        </p:cTn>
                                        <p:tgtEl>
                                          <p:spTgt spid="197649"/>
                                        </p:tgtEl>
                                        <p:attrNameLst>
                                          <p:attrName>style.visibility</p:attrName>
                                        </p:attrNameLst>
                                      </p:cBhvr>
                                      <p:to>
                                        <p:strVal val="visible"/>
                                      </p:to>
                                    </p:set>
                                    <p:anim calcmode="lin" valueType="num">
                                      <p:cBhvr>
                                        <p:cTn id="23" dur="500" fill="hold"/>
                                        <p:tgtEl>
                                          <p:spTgt spid="197649"/>
                                        </p:tgtEl>
                                        <p:attrNameLst>
                                          <p:attrName>ppt_x</p:attrName>
                                        </p:attrNameLst>
                                      </p:cBhvr>
                                      <p:tavLst>
                                        <p:tav tm="0">
                                          <p:val>
                                            <p:strVal val="#ppt_x-#ppt_w/2"/>
                                          </p:val>
                                        </p:tav>
                                        <p:tav tm="100000">
                                          <p:val>
                                            <p:strVal val="#ppt_x"/>
                                          </p:val>
                                        </p:tav>
                                      </p:tavLst>
                                    </p:anim>
                                    <p:anim calcmode="lin" valueType="num">
                                      <p:cBhvr>
                                        <p:cTn id="24" dur="500" fill="hold"/>
                                        <p:tgtEl>
                                          <p:spTgt spid="197649"/>
                                        </p:tgtEl>
                                        <p:attrNameLst>
                                          <p:attrName>ppt_y</p:attrName>
                                        </p:attrNameLst>
                                      </p:cBhvr>
                                      <p:tavLst>
                                        <p:tav tm="0">
                                          <p:val>
                                            <p:strVal val="#ppt_y"/>
                                          </p:val>
                                        </p:tav>
                                        <p:tav tm="100000">
                                          <p:val>
                                            <p:strVal val="#ppt_y"/>
                                          </p:val>
                                        </p:tav>
                                      </p:tavLst>
                                    </p:anim>
                                    <p:anim calcmode="lin" valueType="num">
                                      <p:cBhvr>
                                        <p:cTn id="25" dur="500" fill="hold"/>
                                        <p:tgtEl>
                                          <p:spTgt spid="197649"/>
                                        </p:tgtEl>
                                        <p:attrNameLst>
                                          <p:attrName>ppt_w</p:attrName>
                                        </p:attrNameLst>
                                      </p:cBhvr>
                                      <p:tavLst>
                                        <p:tav tm="0">
                                          <p:val>
                                            <p:fltVal val="0"/>
                                          </p:val>
                                        </p:tav>
                                        <p:tav tm="100000">
                                          <p:val>
                                            <p:strVal val="#ppt_w"/>
                                          </p:val>
                                        </p:tav>
                                      </p:tavLst>
                                    </p:anim>
                                    <p:anim calcmode="lin" valueType="num">
                                      <p:cBhvr>
                                        <p:cTn id="26" dur="500" fill="hold"/>
                                        <p:tgtEl>
                                          <p:spTgt spid="197649"/>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nodeType="clickEffect">
                                  <p:stCondLst>
                                    <p:cond delay="0"/>
                                  </p:stCondLst>
                                  <p:childTnLst>
                                    <p:set>
                                      <p:cBhvr>
                                        <p:cTn id="30" dur="1" fill="hold">
                                          <p:stCondLst>
                                            <p:cond delay="0"/>
                                          </p:stCondLst>
                                        </p:cTn>
                                        <p:tgtEl>
                                          <p:spTgt spid="197652"/>
                                        </p:tgtEl>
                                        <p:attrNameLst>
                                          <p:attrName>style.visibility</p:attrName>
                                        </p:attrNameLst>
                                      </p:cBhvr>
                                      <p:to>
                                        <p:strVal val="visible"/>
                                      </p:to>
                                    </p:set>
                                    <p:anim calcmode="lin" valueType="num">
                                      <p:cBhvr>
                                        <p:cTn id="31" dur="500" fill="hold"/>
                                        <p:tgtEl>
                                          <p:spTgt spid="197652"/>
                                        </p:tgtEl>
                                        <p:attrNameLst>
                                          <p:attrName>ppt_x</p:attrName>
                                        </p:attrNameLst>
                                      </p:cBhvr>
                                      <p:tavLst>
                                        <p:tav tm="0">
                                          <p:val>
                                            <p:strVal val="#ppt_x-#ppt_w/2"/>
                                          </p:val>
                                        </p:tav>
                                        <p:tav tm="100000">
                                          <p:val>
                                            <p:strVal val="#ppt_x"/>
                                          </p:val>
                                        </p:tav>
                                      </p:tavLst>
                                    </p:anim>
                                    <p:anim calcmode="lin" valueType="num">
                                      <p:cBhvr>
                                        <p:cTn id="32" dur="500" fill="hold"/>
                                        <p:tgtEl>
                                          <p:spTgt spid="197652"/>
                                        </p:tgtEl>
                                        <p:attrNameLst>
                                          <p:attrName>ppt_y</p:attrName>
                                        </p:attrNameLst>
                                      </p:cBhvr>
                                      <p:tavLst>
                                        <p:tav tm="0">
                                          <p:val>
                                            <p:strVal val="#ppt_y"/>
                                          </p:val>
                                        </p:tav>
                                        <p:tav tm="100000">
                                          <p:val>
                                            <p:strVal val="#ppt_y"/>
                                          </p:val>
                                        </p:tav>
                                      </p:tavLst>
                                    </p:anim>
                                    <p:anim calcmode="lin" valueType="num">
                                      <p:cBhvr>
                                        <p:cTn id="33" dur="500" fill="hold"/>
                                        <p:tgtEl>
                                          <p:spTgt spid="197652"/>
                                        </p:tgtEl>
                                        <p:attrNameLst>
                                          <p:attrName>ppt_w</p:attrName>
                                        </p:attrNameLst>
                                      </p:cBhvr>
                                      <p:tavLst>
                                        <p:tav tm="0">
                                          <p:val>
                                            <p:fltVal val="0"/>
                                          </p:val>
                                        </p:tav>
                                        <p:tav tm="100000">
                                          <p:val>
                                            <p:strVal val="#ppt_w"/>
                                          </p:val>
                                        </p:tav>
                                      </p:tavLst>
                                    </p:anim>
                                    <p:anim calcmode="lin" valueType="num">
                                      <p:cBhvr>
                                        <p:cTn id="34" dur="500" fill="hold"/>
                                        <p:tgtEl>
                                          <p:spTgt spid="197652"/>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4" fill="hold" nodeType="clickEffect">
                                  <p:stCondLst>
                                    <p:cond delay="0"/>
                                  </p:stCondLst>
                                  <p:childTnLst>
                                    <p:set>
                                      <p:cBhvr>
                                        <p:cTn id="38" dur="1" fill="hold">
                                          <p:stCondLst>
                                            <p:cond delay="0"/>
                                          </p:stCondLst>
                                        </p:cTn>
                                        <p:tgtEl>
                                          <p:spTgt spid="197657"/>
                                        </p:tgtEl>
                                        <p:attrNameLst>
                                          <p:attrName>style.visibility</p:attrName>
                                        </p:attrNameLst>
                                      </p:cBhvr>
                                      <p:to>
                                        <p:strVal val="visible"/>
                                      </p:to>
                                    </p:set>
                                    <p:anim calcmode="lin" valueType="num">
                                      <p:cBhvr>
                                        <p:cTn id="39" dur="500" fill="hold"/>
                                        <p:tgtEl>
                                          <p:spTgt spid="197657"/>
                                        </p:tgtEl>
                                        <p:attrNameLst>
                                          <p:attrName>ppt_x</p:attrName>
                                        </p:attrNameLst>
                                      </p:cBhvr>
                                      <p:tavLst>
                                        <p:tav tm="0">
                                          <p:val>
                                            <p:strVal val="#ppt_x"/>
                                          </p:val>
                                        </p:tav>
                                        <p:tav tm="100000">
                                          <p:val>
                                            <p:strVal val="#ppt_x"/>
                                          </p:val>
                                        </p:tav>
                                      </p:tavLst>
                                    </p:anim>
                                    <p:anim calcmode="lin" valueType="num">
                                      <p:cBhvr>
                                        <p:cTn id="40" dur="500" fill="hold"/>
                                        <p:tgtEl>
                                          <p:spTgt spid="197657"/>
                                        </p:tgtEl>
                                        <p:attrNameLst>
                                          <p:attrName>ppt_y</p:attrName>
                                        </p:attrNameLst>
                                      </p:cBhvr>
                                      <p:tavLst>
                                        <p:tav tm="0">
                                          <p:val>
                                            <p:strVal val="#ppt_y+#ppt_h/2"/>
                                          </p:val>
                                        </p:tav>
                                        <p:tav tm="100000">
                                          <p:val>
                                            <p:strVal val="#ppt_y"/>
                                          </p:val>
                                        </p:tav>
                                      </p:tavLst>
                                    </p:anim>
                                    <p:anim calcmode="lin" valueType="num">
                                      <p:cBhvr>
                                        <p:cTn id="41" dur="500" fill="hold"/>
                                        <p:tgtEl>
                                          <p:spTgt spid="197657"/>
                                        </p:tgtEl>
                                        <p:attrNameLst>
                                          <p:attrName>ppt_w</p:attrName>
                                        </p:attrNameLst>
                                      </p:cBhvr>
                                      <p:tavLst>
                                        <p:tav tm="0">
                                          <p:val>
                                            <p:strVal val="#ppt_w"/>
                                          </p:val>
                                        </p:tav>
                                        <p:tav tm="100000">
                                          <p:val>
                                            <p:strVal val="#ppt_w"/>
                                          </p:val>
                                        </p:tav>
                                      </p:tavLst>
                                    </p:anim>
                                    <p:anim calcmode="lin" valueType="num">
                                      <p:cBhvr>
                                        <p:cTn id="42" dur="500" fill="hold"/>
                                        <p:tgtEl>
                                          <p:spTgt spid="197657"/>
                                        </p:tgtEl>
                                        <p:attrNameLst>
                                          <p:attrName>ppt_h</p:attrName>
                                        </p:attrNameLst>
                                      </p:cBhvr>
                                      <p:tavLst>
                                        <p:tav tm="0">
                                          <p:val>
                                            <p:fltVal val="0"/>
                                          </p:val>
                                        </p:tav>
                                        <p:tav tm="100000">
                                          <p:val>
                                            <p:strVal val="#ppt_h"/>
                                          </p:val>
                                        </p:tav>
                                      </p:tavLst>
                                    </p:anim>
                                  </p:childTnLst>
                                </p:cTn>
                              </p:par>
                            </p:childTnLst>
                          </p:cTn>
                        </p:par>
                        <p:par>
                          <p:cTn id="43" fill="hold" nodeType="afterGroup">
                            <p:stCondLst>
                              <p:cond delay="500"/>
                            </p:stCondLst>
                            <p:childTnLst>
                              <p:par>
                                <p:cTn id="44" presetID="17" presetClass="entr" presetSubtype="2" fill="hold" nodeType="afterEffect">
                                  <p:stCondLst>
                                    <p:cond delay="0"/>
                                  </p:stCondLst>
                                  <p:childTnLst>
                                    <p:set>
                                      <p:cBhvr>
                                        <p:cTn id="45" dur="1" fill="hold">
                                          <p:stCondLst>
                                            <p:cond delay="0"/>
                                          </p:stCondLst>
                                        </p:cTn>
                                        <p:tgtEl>
                                          <p:spTgt spid="197659"/>
                                        </p:tgtEl>
                                        <p:attrNameLst>
                                          <p:attrName>style.visibility</p:attrName>
                                        </p:attrNameLst>
                                      </p:cBhvr>
                                      <p:to>
                                        <p:strVal val="visible"/>
                                      </p:to>
                                    </p:set>
                                    <p:anim calcmode="lin" valueType="num">
                                      <p:cBhvr>
                                        <p:cTn id="46" dur="500" fill="hold"/>
                                        <p:tgtEl>
                                          <p:spTgt spid="197659"/>
                                        </p:tgtEl>
                                        <p:attrNameLst>
                                          <p:attrName>ppt_x</p:attrName>
                                        </p:attrNameLst>
                                      </p:cBhvr>
                                      <p:tavLst>
                                        <p:tav tm="0">
                                          <p:val>
                                            <p:strVal val="#ppt_x+#ppt_w/2"/>
                                          </p:val>
                                        </p:tav>
                                        <p:tav tm="100000">
                                          <p:val>
                                            <p:strVal val="#ppt_x"/>
                                          </p:val>
                                        </p:tav>
                                      </p:tavLst>
                                    </p:anim>
                                    <p:anim calcmode="lin" valueType="num">
                                      <p:cBhvr>
                                        <p:cTn id="47" dur="500" fill="hold"/>
                                        <p:tgtEl>
                                          <p:spTgt spid="197659"/>
                                        </p:tgtEl>
                                        <p:attrNameLst>
                                          <p:attrName>ppt_y</p:attrName>
                                        </p:attrNameLst>
                                      </p:cBhvr>
                                      <p:tavLst>
                                        <p:tav tm="0">
                                          <p:val>
                                            <p:strVal val="#ppt_y"/>
                                          </p:val>
                                        </p:tav>
                                        <p:tav tm="100000">
                                          <p:val>
                                            <p:strVal val="#ppt_y"/>
                                          </p:val>
                                        </p:tav>
                                      </p:tavLst>
                                    </p:anim>
                                    <p:anim calcmode="lin" valueType="num">
                                      <p:cBhvr>
                                        <p:cTn id="48" dur="500" fill="hold"/>
                                        <p:tgtEl>
                                          <p:spTgt spid="197659"/>
                                        </p:tgtEl>
                                        <p:attrNameLst>
                                          <p:attrName>ppt_w</p:attrName>
                                        </p:attrNameLst>
                                      </p:cBhvr>
                                      <p:tavLst>
                                        <p:tav tm="0">
                                          <p:val>
                                            <p:fltVal val="0"/>
                                          </p:val>
                                        </p:tav>
                                        <p:tav tm="100000">
                                          <p:val>
                                            <p:strVal val="#ppt_w"/>
                                          </p:val>
                                        </p:tav>
                                      </p:tavLst>
                                    </p:anim>
                                    <p:anim calcmode="lin" valueType="num">
                                      <p:cBhvr>
                                        <p:cTn id="49" dur="500" fill="hold"/>
                                        <p:tgtEl>
                                          <p:spTgt spid="197659"/>
                                        </p:tgtEl>
                                        <p:attrNameLst>
                                          <p:attrName>ppt_h</p:attrName>
                                        </p:attrNameLst>
                                      </p:cBhvr>
                                      <p:tavLst>
                                        <p:tav tm="0">
                                          <p:val>
                                            <p:strVal val="#ppt_h"/>
                                          </p:val>
                                        </p:tav>
                                        <p:tav tm="100000">
                                          <p:val>
                                            <p:strVal val="#ppt_h"/>
                                          </p:val>
                                        </p:tav>
                                      </p:tavLst>
                                    </p:anim>
                                  </p:childTnLst>
                                </p:cTn>
                              </p:par>
                            </p:childTnLst>
                          </p:cTn>
                        </p:par>
                        <p:par>
                          <p:cTn id="50" fill="hold" nodeType="afterGroup">
                            <p:stCondLst>
                              <p:cond delay="1000"/>
                            </p:stCondLst>
                            <p:childTnLst>
                              <p:par>
                                <p:cTn id="51" presetID="17" presetClass="entr" presetSubtype="8" fill="hold" nodeType="afterEffect">
                                  <p:stCondLst>
                                    <p:cond delay="0"/>
                                  </p:stCondLst>
                                  <p:childTnLst>
                                    <p:set>
                                      <p:cBhvr>
                                        <p:cTn id="52" dur="1" fill="hold">
                                          <p:stCondLst>
                                            <p:cond delay="0"/>
                                          </p:stCondLst>
                                        </p:cTn>
                                        <p:tgtEl>
                                          <p:spTgt spid="197646"/>
                                        </p:tgtEl>
                                        <p:attrNameLst>
                                          <p:attrName>style.visibility</p:attrName>
                                        </p:attrNameLst>
                                      </p:cBhvr>
                                      <p:to>
                                        <p:strVal val="visible"/>
                                      </p:to>
                                    </p:set>
                                    <p:anim calcmode="lin" valueType="num">
                                      <p:cBhvr>
                                        <p:cTn id="53" dur="500" fill="hold"/>
                                        <p:tgtEl>
                                          <p:spTgt spid="197646"/>
                                        </p:tgtEl>
                                        <p:attrNameLst>
                                          <p:attrName>ppt_x</p:attrName>
                                        </p:attrNameLst>
                                      </p:cBhvr>
                                      <p:tavLst>
                                        <p:tav tm="0">
                                          <p:val>
                                            <p:strVal val="#ppt_x-#ppt_w/2"/>
                                          </p:val>
                                        </p:tav>
                                        <p:tav tm="100000">
                                          <p:val>
                                            <p:strVal val="#ppt_x"/>
                                          </p:val>
                                        </p:tav>
                                      </p:tavLst>
                                    </p:anim>
                                    <p:anim calcmode="lin" valueType="num">
                                      <p:cBhvr>
                                        <p:cTn id="54" dur="500" fill="hold"/>
                                        <p:tgtEl>
                                          <p:spTgt spid="197646"/>
                                        </p:tgtEl>
                                        <p:attrNameLst>
                                          <p:attrName>ppt_y</p:attrName>
                                        </p:attrNameLst>
                                      </p:cBhvr>
                                      <p:tavLst>
                                        <p:tav tm="0">
                                          <p:val>
                                            <p:strVal val="#ppt_y"/>
                                          </p:val>
                                        </p:tav>
                                        <p:tav tm="100000">
                                          <p:val>
                                            <p:strVal val="#ppt_y"/>
                                          </p:val>
                                        </p:tav>
                                      </p:tavLst>
                                    </p:anim>
                                    <p:anim calcmode="lin" valueType="num">
                                      <p:cBhvr>
                                        <p:cTn id="55" dur="500" fill="hold"/>
                                        <p:tgtEl>
                                          <p:spTgt spid="197646"/>
                                        </p:tgtEl>
                                        <p:attrNameLst>
                                          <p:attrName>ppt_w</p:attrName>
                                        </p:attrNameLst>
                                      </p:cBhvr>
                                      <p:tavLst>
                                        <p:tav tm="0">
                                          <p:val>
                                            <p:fltVal val="0"/>
                                          </p:val>
                                        </p:tav>
                                        <p:tav tm="100000">
                                          <p:val>
                                            <p:strVal val="#ppt_w"/>
                                          </p:val>
                                        </p:tav>
                                      </p:tavLst>
                                    </p:anim>
                                    <p:anim calcmode="lin" valueType="num">
                                      <p:cBhvr>
                                        <p:cTn id="56" dur="500" fill="hold"/>
                                        <p:tgtEl>
                                          <p:spTgt spid="197646"/>
                                        </p:tgtEl>
                                        <p:attrNameLst>
                                          <p:attrName>ppt_h</p:attrName>
                                        </p:attrNameLst>
                                      </p:cBhvr>
                                      <p:tavLst>
                                        <p:tav tm="0">
                                          <p:val>
                                            <p:strVal val="#ppt_h"/>
                                          </p:val>
                                        </p:tav>
                                        <p:tav tm="100000">
                                          <p:val>
                                            <p:strVal val="#ppt_h"/>
                                          </p:val>
                                        </p:tav>
                                      </p:tavLst>
                                    </p:anim>
                                  </p:childTnLst>
                                </p:cTn>
                              </p:par>
                            </p:childTnLst>
                          </p:cTn>
                        </p:par>
                        <p:par>
                          <p:cTn id="57" fill="hold" nodeType="afterGroup">
                            <p:stCondLst>
                              <p:cond delay="1500"/>
                            </p:stCondLst>
                            <p:childTnLst>
                              <p:par>
                                <p:cTn id="58" presetID="17" presetClass="entr" presetSubtype="2" fill="hold" nodeType="afterEffect">
                                  <p:stCondLst>
                                    <p:cond delay="0"/>
                                  </p:stCondLst>
                                  <p:childTnLst>
                                    <p:set>
                                      <p:cBhvr>
                                        <p:cTn id="59" dur="1" fill="hold">
                                          <p:stCondLst>
                                            <p:cond delay="0"/>
                                          </p:stCondLst>
                                        </p:cTn>
                                        <p:tgtEl>
                                          <p:spTgt spid="197650"/>
                                        </p:tgtEl>
                                        <p:attrNameLst>
                                          <p:attrName>style.visibility</p:attrName>
                                        </p:attrNameLst>
                                      </p:cBhvr>
                                      <p:to>
                                        <p:strVal val="visible"/>
                                      </p:to>
                                    </p:set>
                                    <p:anim calcmode="lin" valueType="num">
                                      <p:cBhvr>
                                        <p:cTn id="60" dur="500" fill="hold"/>
                                        <p:tgtEl>
                                          <p:spTgt spid="197650"/>
                                        </p:tgtEl>
                                        <p:attrNameLst>
                                          <p:attrName>ppt_x</p:attrName>
                                        </p:attrNameLst>
                                      </p:cBhvr>
                                      <p:tavLst>
                                        <p:tav tm="0">
                                          <p:val>
                                            <p:strVal val="#ppt_x+#ppt_w/2"/>
                                          </p:val>
                                        </p:tav>
                                        <p:tav tm="100000">
                                          <p:val>
                                            <p:strVal val="#ppt_x"/>
                                          </p:val>
                                        </p:tav>
                                      </p:tavLst>
                                    </p:anim>
                                    <p:anim calcmode="lin" valueType="num">
                                      <p:cBhvr>
                                        <p:cTn id="61" dur="500" fill="hold"/>
                                        <p:tgtEl>
                                          <p:spTgt spid="197650"/>
                                        </p:tgtEl>
                                        <p:attrNameLst>
                                          <p:attrName>ppt_y</p:attrName>
                                        </p:attrNameLst>
                                      </p:cBhvr>
                                      <p:tavLst>
                                        <p:tav tm="0">
                                          <p:val>
                                            <p:strVal val="#ppt_y"/>
                                          </p:val>
                                        </p:tav>
                                        <p:tav tm="100000">
                                          <p:val>
                                            <p:strVal val="#ppt_y"/>
                                          </p:val>
                                        </p:tav>
                                      </p:tavLst>
                                    </p:anim>
                                    <p:anim calcmode="lin" valueType="num">
                                      <p:cBhvr>
                                        <p:cTn id="62" dur="500" fill="hold"/>
                                        <p:tgtEl>
                                          <p:spTgt spid="197650"/>
                                        </p:tgtEl>
                                        <p:attrNameLst>
                                          <p:attrName>ppt_w</p:attrName>
                                        </p:attrNameLst>
                                      </p:cBhvr>
                                      <p:tavLst>
                                        <p:tav tm="0">
                                          <p:val>
                                            <p:fltVal val="0"/>
                                          </p:val>
                                        </p:tav>
                                        <p:tav tm="100000">
                                          <p:val>
                                            <p:strVal val="#ppt_w"/>
                                          </p:val>
                                        </p:tav>
                                      </p:tavLst>
                                    </p:anim>
                                    <p:anim calcmode="lin" valueType="num">
                                      <p:cBhvr>
                                        <p:cTn id="63" dur="500" fill="hold"/>
                                        <p:tgtEl>
                                          <p:spTgt spid="197650"/>
                                        </p:tgtEl>
                                        <p:attrNameLst>
                                          <p:attrName>ppt_h</p:attrName>
                                        </p:attrNameLst>
                                      </p:cBhvr>
                                      <p:tavLst>
                                        <p:tav tm="0">
                                          <p:val>
                                            <p:strVal val="#ppt_h"/>
                                          </p:val>
                                        </p:tav>
                                        <p:tav tm="100000">
                                          <p:val>
                                            <p:strVal val="#ppt_h"/>
                                          </p:val>
                                        </p:tav>
                                      </p:tavLst>
                                    </p:anim>
                                  </p:childTnLst>
                                </p:cTn>
                              </p:par>
                            </p:childTnLst>
                          </p:cTn>
                        </p:par>
                        <p:par>
                          <p:cTn id="64" fill="hold" nodeType="afterGroup">
                            <p:stCondLst>
                              <p:cond delay="2000"/>
                            </p:stCondLst>
                            <p:childTnLst>
                              <p:par>
                                <p:cTn id="65" presetID="17" presetClass="entr" presetSubtype="2" fill="hold" nodeType="afterEffect">
                                  <p:stCondLst>
                                    <p:cond delay="0"/>
                                  </p:stCondLst>
                                  <p:childTnLst>
                                    <p:set>
                                      <p:cBhvr>
                                        <p:cTn id="66" dur="1" fill="hold">
                                          <p:stCondLst>
                                            <p:cond delay="0"/>
                                          </p:stCondLst>
                                        </p:cTn>
                                        <p:tgtEl>
                                          <p:spTgt spid="197655"/>
                                        </p:tgtEl>
                                        <p:attrNameLst>
                                          <p:attrName>style.visibility</p:attrName>
                                        </p:attrNameLst>
                                      </p:cBhvr>
                                      <p:to>
                                        <p:strVal val="visible"/>
                                      </p:to>
                                    </p:set>
                                    <p:anim calcmode="lin" valueType="num">
                                      <p:cBhvr>
                                        <p:cTn id="67" dur="500" fill="hold"/>
                                        <p:tgtEl>
                                          <p:spTgt spid="197655"/>
                                        </p:tgtEl>
                                        <p:attrNameLst>
                                          <p:attrName>ppt_x</p:attrName>
                                        </p:attrNameLst>
                                      </p:cBhvr>
                                      <p:tavLst>
                                        <p:tav tm="0">
                                          <p:val>
                                            <p:strVal val="#ppt_x+#ppt_w/2"/>
                                          </p:val>
                                        </p:tav>
                                        <p:tav tm="100000">
                                          <p:val>
                                            <p:strVal val="#ppt_x"/>
                                          </p:val>
                                        </p:tav>
                                      </p:tavLst>
                                    </p:anim>
                                    <p:anim calcmode="lin" valueType="num">
                                      <p:cBhvr>
                                        <p:cTn id="68" dur="500" fill="hold"/>
                                        <p:tgtEl>
                                          <p:spTgt spid="197655"/>
                                        </p:tgtEl>
                                        <p:attrNameLst>
                                          <p:attrName>ppt_y</p:attrName>
                                        </p:attrNameLst>
                                      </p:cBhvr>
                                      <p:tavLst>
                                        <p:tav tm="0">
                                          <p:val>
                                            <p:strVal val="#ppt_y"/>
                                          </p:val>
                                        </p:tav>
                                        <p:tav tm="100000">
                                          <p:val>
                                            <p:strVal val="#ppt_y"/>
                                          </p:val>
                                        </p:tav>
                                      </p:tavLst>
                                    </p:anim>
                                    <p:anim calcmode="lin" valueType="num">
                                      <p:cBhvr>
                                        <p:cTn id="69" dur="500" fill="hold"/>
                                        <p:tgtEl>
                                          <p:spTgt spid="197655"/>
                                        </p:tgtEl>
                                        <p:attrNameLst>
                                          <p:attrName>ppt_w</p:attrName>
                                        </p:attrNameLst>
                                      </p:cBhvr>
                                      <p:tavLst>
                                        <p:tav tm="0">
                                          <p:val>
                                            <p:fltVal val="0"/>
                                          </p:val>
                                        </p:tav>
                                        <p:tav tm="100000">
                                          <p:val>
                                            <p:strVal val="#ppt_w"/>
                                          </p:val>
                                        </p:tav>
                                      </p:tavLst>
                                    </p:anim>
                                    <p:anim calcmode="lin" valueType="num">
                                      <p:cBhvr>
                                        <p:cTn id="70" dur="500" fill="hold"/>
                                        <p:tgtEl>
                                          <p:spTgt spid="197655"/>
                                        </p:tgtEl>
                                        <p:attrNameLst>
                                          <p:attrName>ppt_h</p:attrName>
                                        </p:attrNameLst>
                                      </p:cBhvr>
                                      <p:tavLst>
                                        <p:tav tm="0">
                                          <p:val>
                                            <p:strVal val="#ppt_h"/>
                                          </p:val>
                                        </p:tav>
                                        <p:tav tm="100000">
                                          <p:val>
                                            <p:strVal val="#ppt_h"/>
                                          </p:val>
                                        </p:tav>
                                      </p:tavLst>
                                    </p:anim>
                                  </p:childTnLst>
                                </p:cTn>
                              </p:par>
                            </p:childTnLst>
                          </p:cTn>
                        </p:par>
                        <p:par>
                          <p:cTn id="71" fill="hold" nodeType="afterGroup">
                            <p:stCondLst>
                              <p:cond delay="2500"/>
                            </p:stCondLst>
                            <p:childTnLst>
                              <p:par>
                                <p:cTn id="72" presetID="17" presetClass="entr" presetSubtype="4" fill="hold" nodeType="afterEffect">
                                  <p:stCondLst>
                                    <p:cond delay="0"/>
                                  </p:stCondLst>
                                  <p:childTnLst>
                                    <p:set>
                                      <p:cBhvr>
                                        <p:cTn id="73" dur="1" fill="hold">
                                          <p:stCondLst>
                                            <p:cond delay="0"/>
                                          </p:stCondLst>
                                        </p:cTn>
                                        <p:tgtEl>
                                          <p:spTgt spid="197660"/>
                                        </p:tgtEl>
                                        <p:attrNameLst>
                                          <p:attrName>style.visibility</p:attrName>
                                        </p:attrNameLst>
                                      </p:cBhvr>
                                      <p:to>
                                        <p:strVal val="visible"/>
                                      </p:to>
                                    </p:set>
                                    <p:anim calcmode="lin" valueType="num">
                                      <p:cBhvr>
                                        <p:cTn id="74" dur="500" fill="hold"/>
                                        <p:tgtEl>
                                          <p:spTgt spid="197660"/>
                                        </p:tgtEl>
                                        <p:attrNameLst>
                                          <p:attrName>ppt_x</p:attrName>
                                        </p:attrNameLst>
                                      </p:cBhvr>
                                      <p:tavLst>
                                        <p:tav tm="0">
                                          <p:val>
                                            <p:strVal val="#ppt_x"/>
                                          </p:val>
                                        </p:tav>
                                        <p:tav tm="100000">
                                          <p:val>
                                            <p:strVal val="#ppt_x"/>
                                          </p:val>
                                        </p:tav>
                                      </p:tavLst>
                                    </p:anim>
                                    <p:anim calcmode="lin" valueType="num">
                                      <p:cBhvr>
                                        <p:cTn id="75" dur="500" fill="hold"/>
                                        <p:tgtEl>
                                          <p:spTgt spid="197660"/>
                                        </p:tgtEl>
                                        <p:attrNameLst>
                                          <p:attrName>ppt_y</p:attrName>
                                        </p:attrNameLst>
                                      </p:cBhvr>
                                      <p:tavLst>
                                        <p:tav tm="0">
                                          <p:val>
                                            <p:strVal val="#ppt_y+#ppt_h/2"/>
                                          </p:val>
                                        </p:tav>
                                        <p:tav tm="100000">
                                          <p:val>
                                            <p:strVal val="#ppt_y"/>
                                          </p:val>
                                        </p:tav>
                                      </p:tavLst>
                                    </p:anim>
                                    <p:anim calcmode="lin" valueType="num">
                                      <p:cBhvr>
                                        <p:cTn id="76" dur="500" fill="hold"/>
                                        <p:tgtEl>
                                          <p:spTgt spid="197660"/>
                                        </p:tgtEl>
                                        <p:attrNameLst>
                                          <p:attrName>ppt_w</p:attrName>
                                        </p:attrNameLst>
                                      </p:cBhvr>
                                      <p:tavLst>
                                        <p:tav tm="0">
                                          <p:val>
                                            <p:strVal val="#ppt_w"/>
                                          </p:val>
                                        </p:tav>
                                        <p:tav tm="100000">
                                          <p:val>
                                            <p:strVal val="#ppt_w"/>
                                          </p:val>
                                        </p:tav>
                                      </p:tavLst>
                                    </p:anim>
                                    <p:anim calcmode="lin" valueType="num">
                                      <p:cBhvr>
                                        <p:cTn id="77" dur="500" fill="hold"/>
                                        <p:tgtEl>
                                          <p:spTgt spid="197660"/>
                                        </p:tgtEl>
                                        <p:attrNameLst>
                                          <p:attrName>ppt_h</p:attrName>
                                        </p:attrNameLst>
                                      </p:cBhvr>
                                      <p:tavLst>
                                        <p:tav tm="0">
                                          <p:val>
                                            <p:fltVal val="0"/>
                                          </p:val>
                                        </p:tav>
                                        <p:tav tm="100000">
                                          <p:val>
                                            <p:strVal val="#ppt_h"/>
                                          </p:val>
                                        </p:tav>
                                      </p:tavLst>
                                    </p:anim>
                                  </p:childTnLst>
                                </p:cTn>
                              </p:par>
                            </p:childTnLst>
                          </p:cTn>
                        </p:par>
                        <p:par>
                          <p:cTn id="78" fill="hold" nodeType="afterGroup">
                            <p:stCondLst>
                              <p:cond delay="3000"/>
                            </p:stCondLst>
                            <p:childTnLst>
                              <p:par>
                                <p:cTn id="79" presetID="17" presetClass="entr" presetSubtype="8" fill="hold" nodeType="afterEffect">
                                  <p:stCondLst>
                                    <p:cond delay="0"/>
                                  </p:stCondLst>
                                  <p:childTnLst>
                                    <p:set>
                                      <p:cBhvr>
                                        <p:cTn id="80" dur="1" fill="hold">
                                          <p:stCondLst>
                                            <p:cond delay="0"/>
                                          </p:stCondLst>
                                        </p:cTn>
                                        <p:tgtEl>
                                          <p:spTgt spid="197648"/>
                                        </p:tgtEl>
                                        <p:attrNameLst>
                                          <p:attrName>style.visibility</p:attrName>
                                        </p:attrNameLst>
                                      </p:cBhvr>
                                      <p:to>
                                        <p:strVal val="visible"/>
                                      </p:to>
                                    </p:set>
                                    <p:anim calcmode="lin" valueType="num">
                                      <p:cBhvr>
                                        <p:cTn id="81" dur="500" fill="hold"/>
                                        <p:tgtEl>
                                          <p:spTgt spid="197648"/>
                                        </p:tgtEl>
                                        <p:attrNameLst>
                                          <p:attrName>ppt_x</p:attrName>
                                        </p:attrNameLst>
                                      </p:cBhvr>
                                      <p:tavLst>
                                        <p:tav tm="0">
                                          <p:val>
                                            <p:strVal val="#ppt_x-#ppt_w/2"/>
                                          </p:val>
                                        </p:tav>
                                        <p:tav tm="100000">
                                          <p:val>
                                            <p:strVal val="#ppt_x"/>
                                          </p:val>
                                        </p:tav>
                                      </p:tavLst>
                                    </p:anim>
                                    <p:anim calcmode="lin" valueType="num">
                                      <p:cBhvr>
                                        <p:cTn id="82" dur="500" fill="hold"/>
                                        <p:tgtEl>
                                          <p:spTgt spid="197648"/>
                                        </p:tgtEl>
                                        <p:attrNameLst>
                                          <p:attrName>ppt_y</p:attrName>
                                        </p:attrNameLst>
                                      </p:cBhvr>
                                      <p:tavLst>
                                        <p:tav tm="0">
                                          <p:val>
                                            <p:strVal val="#ppt_y"/>
                                          </p:val>
                                        </p:tav>
                                        <p:tav tm="100000">
                                          <p:val>
                                            <p:strVal val="#ppt_y"/>
                                          </p:val>
                                        </p:tav>
                                      </p:tavLst>
                                    </p:anim>
                                    <p:anim calcmode="lin" valueType="num">
                                      <p:cBhvr>
                                        <p:cTn id="83" dur="500" fill="hold"/>
                                        <p:tgtEl>
                                          <p:spTgt spid="197648"/>
                                        </p:tgtEl>
                                        <p:attrNameLst>
                                          <p:attrName>ppt_w</p:attrName>
                                        </p:attrNameLst>
                                      </p:cBhvr>
                                      <p:tavLst>
                                        <p:tav tm="0">
                                          <p:val>
                                            <p:fltVal val="0"/>
                                          </p:val>
                                        </p:tav>
                                        <p:tav tm="100000">
                                          <p:val>
                                            <p:strVal val="#ppt_w"/>
                                          </p:val>
                                        </p:tav>
                                      </p:tavLst>
                                    </p:anim>
                                    <p:anim calcmode="lin" valueType="num">
                                      <p:cBhvr>
                                        <p:cTn id="84" dur="500" fill="hold"/>
                                        <p:tgtEl>
                                          <p:spTgt spid="197648"/>
                                        </p:tgtEl>
                                        <p:attrNameLst>
                                          <p:attrName>ppt_h</p:attrName>
                                        </p:attrNameLst>
                                      </p:cBhvr>
                                      <p:tavLst>
                                        <p:tav tm="0">
                                          <p:val>
                                            <p:strVal val="#ppt_h"/>
                                          </p:val>
                                        </p:tav>
                                        <p:tav tm="100000">
                                          <p:val>
                                            <p:strVal val="#ppt_h"/>
                                          </p:val>
                                        </p:tav>
                                      </p:tavLst>
                                    </p:anim>
                                  </p:childTnLst>
                                </p:cTn>
                              </p:par>
                            </p:childTnLst>
                          </p:cTn>
                        </p:par>
                        <p:par>
                          <p:cTn id="85" fill="hold" nodeType="afterGroup">
                            <p:stCondLst>
                              <p:cond delay="3500"/>
                            </p:stCondLst>
                            <p:childTnLst>
                              <p:par>
                                <p:cTn id="86" presetID="17" presetClass="entr" presetSubtype="2" fill="hold" nodeType="afterEffect">
                                  <p:stCondLst>
                                    <p:cond delay="0"/>
                                  </p:stCondLst>
                                  <p:childTnLst>
                                    <p:set>
                                      <p:cBhvr>
                                        <p:cTn id="87" dur="1" fill="hold">
                                          <p:stCondLst>
                                            <p:cond delay="0"/>
                                          </p:stCondLst>
                                        </p:cTn>
                                        <p:tgtEl>
                                          <p:spTgt spid="197651"/>
                                        </p:tgtEl>
                                        <p:attrNameLst>
                                          <p:attrName>style.visibility</p:attrName>
                                        </p:attrNameLst>
                                      </p:cBhvr>
                                      <p:to>
                                        <p:strVal val="visible"/>
                                      </p:to>
                                    </p:set>
                                    <p:anim calcmode="lin" valueType="num">
                                      <p:cBhvr>
                                        <p:cTn id="88" dur="500" fill="hold"/>
                                        <p:tgtEl>
                                          <p:spTgt spid="197651"/>
                                        </p:tgtEl>
                                        <p:attrNameLst>
                                          <p:attrName>ppt_x</p:attrName>
                                        </p:attrNameLst>
                                      </p:cBhvr>
                                      <p:tavLst>
                                        <p:tav tm="0">
                                          <p:val>
                                            <p:strVal val="#ppt_x+#ppt_w/2"/>
                                          </p:val>
                                        </p:tav>
                                        <p:tav tm="100000">
                                          <p:val>
                                            <p:strVal val="#ppt_x"/>
                                          </p:val>
                                        </p:tav>
                                      </p:tavLst>
                                    </p:anim>
                                    <p:anim calcmode="lin" valueType="num">
                                      <p:cBhvr>
                                        <p:cTn id="89" dur="500" fill="hold"/>
                                        <p:tgtEl>
                                          <p:spTgt spid="197651"/>
                                        </p:tgtEl>
                                        <p:attrNameLst>
                                          <p:attrName>ppt_y</p:attrName>
                                        </p:attrNameLst>
                                      </p:cBhvr>
                                      <p:tavLst>
                                        <p:tav tm="0">
                                          <p:val>
                                            <p:strVal val="#ppt_y"/>
                                          </p:val>
                                        </p:tav>
                                        <p:tav tm="100000">
                                          <p:val>
                                            <p:strVal val="#ppt_y"/>
                                          </p:val>
                                        </p:tav>
                                      </p:tavLst>
                                    </p:anim>
                                    <p:anim calcmode="lin" valueType="num">
                                      <p:cBhvr>
                                        <p:cTn id="90" dur="500" fill="hold"/>
                                        <p:tgtEl>
                                          <p:spTgt spid="197651"/>
                                        </p:tgtEl>
                                        <p:attrNameLst>
                                          <p:attrName>ppt_w</p:attrName>
                                        </p:attrNameLst>
                                      </p:cBhvr>
                                      <p:tavLst>
                                        <p:tav tm="0">
                                          <p:val>
                                            <p:fltVal val="0"/>
                                          </p:val>
                                        </p:tav>
                                        <p:tav tm="100000">
                                          <p:val>
                                            <p:strVal val="#ppt_w"/>
                                          </p:val>
                                        </p:tav>
                                      </p:tavLst>
                                    </p:anim>
                                    <p:anim calcmode="lin" valueType="num">
                                      <p:cBhvr>
                                        <p:cTn id="91" dur="500" fill="hold"/>
                                        <p:tgtEl>
                                          <p:spTgt spid="197651"/>
                                        </p:tgtEl>
                                        <p:attrNameLst>
                                          <p:attrName>ppt_h</p:attrName>
                                        </p:attrNameLst>
                                      </p:cBhvr>
                                      <p:tavLst>
                                        <p:tav tm="0">
                                          <p:val>
                                            <p:strVal val="#ppt_h"/>
                                          </p:val>
                                        </p:tav>
                                        <p:tav tm="100000">
                                          <p:val>
                                            <p:strVal val="#ppt_h"/>
                                          </p:val>
                                        </p:tav>
                                      </p:tavLst>
                                    </p:anim>
                                  </p:childTnLst>
                                </p:cTn>
                              </p:par>
                            </p:childTnLst>
                          </p:cTn>
                        </p:par>
                        <p:par>
                          <p:cTn id="92" fill="hold" nodeType="afterGroup">
                            <p:stCondLst>
                              <p:cond delay="4000"/>
                            </p:stCondLst>
                            <p:childTnLst>
                              <p:par>
                                <p:cTn id="93" presetID="17" presetClass="entr" presetSubtype="8" fill="hold" nodeType="afterEffect">
                                  <p:stCondLst>
                                    <p:cond delay="0"/>
                                  </p:stCondLst>
                                  <p:childTnLst>
                                    <p:set>
                                      <p:cBhvr>
                                        <p:cTn id="94" dur="1" fill="hold">
                                          <p:stCondLst>
                                            <p:cond delay="0"/>
                                          </p:stCondLst>
                                        </p:cTn>
                                        <p:tgtEl>
                                          <p:spTgt spid="197654"/>
                                        </p:tgtEl>
                                        <p:attrNameLst>
                                          <p:attrName>style.visibility</p:attrName>
                                        </p:attrNameLst>
                                      </p:cBhvr>
                                      <p:to>
                                        <p:strVal val="visible"/>
                                      </p:to>
                                    </p:set>
                                    <p:anim calcmode="lin" valueType="num">
                                      <p:cBhvr>
                                        <p:cTn id="95" dur="500" fill="hold"/>
                                        <p:tgtEl>
                                          <p:spTgt spid="197654"/>
                                        </p:tgtEl>
                                        <p:attrNameLst>
                                          <p:attrName>ppt_x</p:attrName>
                                        </p:attrNameLst>
                                      </p:cBhvr>
                                      <p:tavLst>
                                        <p:tav tm="0">
                                          <p:val>
                                            <p:strVal val="#ppt_x-#ppt_w/2"/>
                                          </p:val>
                                        </p:tav>
                                        <p:tav tm="100000">
                                          <p:val>
                                            <p:strVal val="#ppt_x"/>
                                          </p:val>
                                        </p:tav>
                                      </p:tavLst>
                                    </p:anim>
                                    <p:anim calcmode="lin" valueType="num">
                                      <p:cBhvr>
                                        <p:cTn id="96" dur="500" fill="hold"/>
                                        <p:tgtEl>
                                          <p:spTgt spid="197654"/>
                                        </p:tgtEl>
                                        <p:attrNameLst>
                                          <p:attrName>ppt_y</p:attrName>
                                        </p:attrNameLst>
                                      </p:cBhvr>
                                      <p:tavLst>
                                        <p:tav tm="0">
                                          <p:val>
                                            <p:strVal val="#ppt_y"/>
                                          </p:val>
                                        </p:tav>
                                        <p:tav tm="100000">
                                          <p:val>
                                            <p:strVal val="#ppt_y"/>
                                          </p:val>
                                        </p:tav>
                                      </p:tavLst>
                                    </p:anim>
                                    <p:anim calcmode="lin" valueType="num">
                                      <p:cBhvr>
                                        <p:cTn id="97" dur="500" fill="hold"/>
                                        <p:tgtEl>
                                          <p:spTgt spid="197654"/>
                                        </p:tgtEl>
                                        <p:attrNameLst>
                                          <p:attrName>ppt_w</p:attrName>
                                        </p:attrNameLst>
                                      </p:cBhvr>
                                      <p:tavLst>
                                        <p:tav tm="0">
                                          <p:val>
                                            <p:fltVal val="0"/>
                                          </p:val>
                                        </p:tav>
                                        <p:tav tm="100000">
                                          <p:val>
                                            <p:strVal val="#ppt_w"/>
                                          </p:val>
                                        </p:tav>
                                      </p:tavLst>
                                    </p:anim>
                                    <p:anim calcmode="lin" valueType="num">
                                      <p:cBhvr>
                                        <p:cTn id="98" dur="500" fill="hold"/>
                                        <p:tgtEl>
                                          <p:spTgt spid="197654"/>
                                        </p:tgtEl>
                                        <p:attrNameLst>
                                          <p:attrName>ppt_h</p:attrName>
                                        </p:attrNameLst>
                                      </p:cBhvr>
                                      <p:tavLst>
                                        <p:tav tm="0">
                                          <p:val>
                                            <p:strVal val="#ppt_h"/>
                                          </p:val>
                                        </p:tav>
                                        <p:tav tm="100000">
                                          <p:val>
                                            <p:strVal val="#ppt_h"/>
                                          </p:val>
                                        </p:tav>
                                      </p:tavLst>
                                    </p:anim>
                                  </p:childTnLst>
                                </p:cTn>
                              </p:par>
                            </p:childTnLst>
                          </p:cTn>
                        </p:par>
                        <p:par>
                          <p:cTn id="99" fill="hold" nodeType="afterGroup">
                            <p:stCondLst>
                              <p:cond delay="4500"/>
                            </p:stCondLst>
                            <p:childTnLst>
                              <p:par>
                                <p:cTn id="100" presetID="17" presetClass="entr" presetSubtype="1" fill="hold" nodeType="afterEffect">
                                  <p:stCondLst>
                                    <p:cond delay="0"/>
                                  </p:stCondLst>
                                  <p:childTnLst>
                                    <p:set>
                                      <p:cBhvr>
                                        <p:cTn id="101" dur="1" fill="hold">
                                          <p:stCondLst>
                                            <p:cond delay="0"/>
                                          </p:stCondLst>
                                        </p:cTn>
                                        <p:tgtEl>
                                          <p:spTgt spid="197656"/>
                                        </p:tgtEl>
                                        <p:attrNameLst>
                                          <p:attrName>style.visibility</p:attrName>
                                        </p:attrNameLst>
                                      </p:cBhvr>
                                      <p:to>
                                        <p:strVal val="visible"/>
                                      </p:to>
                                    </p:set>
                                    <p:anim calcmode="lin" valueType="num">
                                      <p:cBhvr>
                                        <p:cTn id="102" dur="500" fill="hold"/>
                                        <p:tgtEl>
                                          <p:spTgt spid="197656"/>
                                        </p:tgtEl>
                                        <p:attrNameLst>
                                          <p:attrName>ppt_x</p:attrName>
                                        </p:attrNameLst>
                                      </p:cBhvr>
                                      <p:tavLst>
                                        <p:tav tm="0">
                                          <p:val>
                                            <p:strVal val="#ppt_x"/>
                                          </p:val>
                                        </p:tav>
                                        <p:tav tm="100000">
                                          <p:val>
                                            <p:strVal val="#ppt_x"/>
                                          </p:val>
                                        </p:tav>
                                      </p:tavLst>
                                    </p:anim>
                                    <p:anim calcmode="lin" valueType="num">
                                      <p:cBhvr>
                                        <p:cTn id="103" dur="500" fill="hold"/>
                                        <p:tgtEl>
                                          <p:spTgt spid="197656"/>
                                        </p:tgtEl>
                                        <p:attrNameLst>
                                          <p:attrName>ppt_y</p:attrName>
                                        </p:attrNameLst>
                                      </p:cBhvr>
                                      <p:tavLst>
                                        <p:tav tm="0">
                                          <p:val>
                                            <p:strVal val="#ppt_y-#ppt_h/2"/>
                                          </p:val>
                                        </p:tav>
                                        <p:tav tm="100000">
                                          <p:val>
                                            <p:strVal val="#ppt_y"/>
                                          </p:val>
                                        </p:tav>
                                      </p:tavLst>
                                    </p:anim>
                                    <p:anim calcmode="lin" valueType="num">
                                      <p:cBhvr>
                                        <p:cTn id="104" dur="500" fill="hold"/>
                                        <p:tgtEl>
                                          <p:spTgt spid="197656"/>
                                        </p:tgtEl>
                                        <p:attrNameLst>
                                          <p:attrName>ppt_w</p:attrName>
                                        </p:attrNameLst>
                                      </p:cBhvr>
                                      <p:tavLst>
                                        <p:tav tm="0">
                                          <p:val>
                                            <p:strVal val="#ppt_w"/>
                                          </p:val>
                                        </p:tav>
                                        <p:tav tm="100000">
                                          <p:val>
                                            <p:strVal val="#ppt_w"/>
                                          </p:val>
                                        </p:tav>
                                      </p:tavLst>
                                    </p:anim>
                                    <p:anim calcmode="lin" valueType="num">
                                      <p:cBhvr>
                                        <p:cTn id="105" dur="500" fill="hold"/>
                                        <p:tgtEl>
                                          <p:spTgt spid="197656"/>
                                        </p:tgtEl>
                                        <p:attrNameLst>
                                          <p:attrName>ppt_h</p:attrName>
                                        </p:attrNameLst>
                                      </p:cBhvr>
                                      <p:tavLst>
                                        <p:tav tm="0">
                                          <p:val>
                                            <p:fltVal val="0"/>
                                          </p:val>
                                        </p:tav>
                                        <p:tav tm="100000">
                                          <p:val>
                                            <p:strVal val="#ppt_h"/>
                                          </p:val>
                                        </p:tav>
                                      </p:tavLst>
                                    </p:anim>
                                  </p:childTnLst>
                                </p:cTn>
                              </p:par>
                            </p:childTnLst>
                          </p:cTn>
                        </p:par>
                        <p:par>
                          <p:cTn id="106" fill="hold" nodeType="afterGroup">
                            <p:stCondLst>
                              <p:cond delay="5000"/>
                            </p:stCondLst>
                            <p:childTnLst>
                              <p:par>
                                <p:cTn id="107" presetID="17" presetClass="entr" presetSubtype="2" fill="hold" nodeType="afterEffect">
                                  <p:stCondLst>
                                    <p:cond delay="0"/>
                                  </p:stCondLst>
                                  <p:childTnLst>
                                    <p:set>
                                      <p:cBhvr>
                                        <p:cTn id="108" dur="1" fill="hold">
                                          <p:stCondLst>
                                            <p:cond delay="0"/>
                                          </p:stCondLst>
                                        </p:cTn>
                                        <p:tgtEl>
                                          <p:spTgt spid="197658"/>
                                        </p:tgtEl>
                                        <p:attrNameLst>
                                          <p:attrName>style.visibility</p:attrName>
                                        </p:attrNameLst>
                                      </p:cBhvr>
                                      <p:to>
                                        <p:strVal val="visible"/>
                                      </p:to>
                                    </p:set>
                                    <p:anim calcmode="lin" valueType="num">
                                      <p:cBhvr>
                                        <p:cTn id="109" dur="500" fill="hold"/>
                                        <p:tgtEl>
                                          <p:spTgt spid="197658"/>
                                        </p:tgtEl>
                                        <p:attrNameLst>
                                          <p:attrName>ppt_x</p:attrName>
                                        </p:attrNameLst>
                                      </p:cBhvr>
                                      <p:tavLst>
                                        <p:tav tm="0">
                                          <p:val>
                                            <p:strVal val="#ppt_x+#ppt_w/2"/>
                                          </p:val>
                                        </p:tav>
                                        <p:tav tm="100000">
                                          <p:val>
                                            <p:strVal val="#ppt_x"/>
                                          </p:val>
                                        </p:tav>
                                      </p:tavLst>
                                    </p:anim>
                                    <p:anim calcmode="lin" valueType="num">
                                      <p:cBhvr>
                                        <p:cTn id="110" dur="500" fill="hold"/>
                                        <p:tgtEl>
                                          <p:spTgt spid="197658"/>
                                        </p:tgtEl>
                                        <p:attrNameLst>
                                          <p:attrName>ppt_y</p:attrName>
                                        </p:attrNameLst>
                                      </p:cBhvr>
                                      <p:tavLst>
                                        <p:tav tm="0">
                                          <p:val>
                                            <p:strVal val="#ppt_y"/>
                                          </p:val>
                                        </p:tav>
                                        <p:tav tm="100000">
                                          <p:val>
                                            <p:strVal val="#ppt_y"/>
                                          </p:val>
                                        </p:tav>
                                      </p:tavLst>
                                    </p:anim>
                                    <p:anim calcmode="lin" valueType="num">
                                      <p:cBhvr>
                                        <p:cTn id="111" dur="500" fill="hold"/>
                                        <p:tgtEl>
                                          <p:spTgt spid="197658"/>
                                        </p:tgtEl>
                                        <p:attrNameLst>
                                          <p:attrName>ppt_w</p:attrName>
                                        </p:attrNameLst>
                                      </p:cBhvr>
                                      <p:tavLst>
                                        <p:tav tm="0">
                                          <p:val>
                                            <p:fltVal val="0"/>
                                          </p:val>
                                        </p:tav>
                                        <p:tav tm="100000">
                                          <p:val>
                                            <p:strVal val="#ppt_w"/>
                                          </p:val>
                                        </p:tav>
                                      </p:tavLst>
                                    </p:anim>
                                    <p:anim calcmode="lin" valueType="num">
                                      <p:cBhvr>
                                        <p:cTn id="112" dur="500" fill="hold"/>
                                        <p:tgtEl>
                                          <p:spTgt spid="19765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5" name="Foliennummernplatzhalter 2">
            <a:extLst>
              <a:ext uri="{FF2B5EF4-FFF2-40B4-BE49-F238E27FC236}">
                <a16:creationId xmlns:a16="http://schemas.microsoft.com/office/drawing/2014/main" id="{D51E3522-E5F0-0F4F-A7BE-DC77B2B60C55}"/>
              </a:ext>
            </a:extLst>
          </p:cNvPr>
          <p:cNvSpPr>
            <a:spLocks noGrp="1"/>
          </p:cNvSpPr>
          <p:nvPr>
            <p:ph type="sldNum" sz="quarter" idx="10"/>
          </p:nvPr>
        </p:nvSpPr>
        <p:spPr/>
        <p:txBody>
          <a:bodyPr/>
          <a:lstStyle/>
          <a:p>
            <a:fld id="{32C41C25-2BC5-BB48-8B4E-64033FACC760}" type="slidenum">
              <a:rPr lang="en-US" altLang="de-DE"/>
              <a:pPr/>
              <a:t>22</a:t>
            </a:fld>
            <a:endParaRPr lang="en-US" altLang="de-DE" b="0"/>
          </a:p>
        </p:txBody>
      </p:sp>
      <p:pic>
        <p:nvPicPr>
          <p:cNvPr id="181266" name="Picture 18">
            <a:extLst>
              <a:ext uri="{FF2B5EF4-FFF2-40B4-BE49-F238E27FC236}">
                <a16:creationId xmlns:a16="http://schemas.microsoft.com/office/drawing/2014/main" id="{D499AB46-440B-6540-A3BC-403F2CE654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9700" y="1143000"/>
            <a:ext cx="3881438" cy="5715000"/>
          </a:xfrm>
          <a:prstGeom prst="rect">
            <a:avLst/>
          </a:prstGeom>
          <a:noFill/>
          <a:extLst>
            <a:ext uri="{909E8E84-426E-40DD-AFC4-6F175D3DCCD1}">
              <a14:hiddenFill xmlns:a14="http://schemas.microsoft.com/office/drawing/2010/main">
                <a:solidFill>
                  <a:srgbClr val="FFFFFF"/>
                </a:solidFill>
              </a14:hiddenFill>
            </a:ext>
          </a:extLst>
        </p:spPr>
      </p:pic>
      <p:sp>
        <p:nvSpPr>
          <p:cNvPr id="181251" name="Text Box 3">
            <a:extLst>
              <a:ext uri="{FF2B5EF4-FFF2-40B4-BE49-F238E27FC236}">
                <a16:creationId xmlns:a16="http://schemas.microsoft.com/office/drawing/2014/main" id="{5F661E47-AFF6-5C48-A587-B7DF24246F94}"/>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de-DE" altLang="de-DE"/>
          </a:p>
        </p:txBody>
      </p:sp>
      <p:sp>
        <p:nvSpPr>
          <p:cNvPr id="181254" name="Rectangle 6">
            <a:extLst>
              <a:ext uri="{FF2B5EF4-FFF2-40B4-BE49-F238E27FC236}">
                <a16:creationId xmlns:a16="http://schemas.microsoft.com/office/drawing/2014/main" id="{EA32B802-0A92-0C4E-B9BF-9CD914391273}"/>
              </a:ext>
            </a:extLst>
          </p:cNvPr>
          <p:cNvSpPr>
            <a:spLocks noGrp="1" noChangeArrowheads="1"/>
          </p:cNvSpPr>
          <p:nvPr>
            <p:ph type="title"/>
          </p:nvPr>
        </p:nvSpPr>
        <p:spPr>
          <a:xfrm>
            <a:off x="1270000" y="228600"/>
            <a:ext cx="6359525" cy="685800"/>
          </a:xfrm>
        </p:spPr>
        <p:txBody>
          <a:bodyPr/>
          <a:lstStyle/>
          <a:p>
            <a:endParaRPr lang="de-DE" altLang="de-DE"/>
          </a:p>
        </p:txBody>
      </p:sp>
      <p:graphicFrame>
        <p:nvGraphicFramePr>
          <p:cNvPr id="181255" name="Object 7">
            <a:extLst>
              <a:ext uri="{FF2B5EF4-FFF2-40B4-BE49-F238E27FC236}">
                <a16:creationId xmlns:a16="http://schemas.microsoft.com/office/drawing/2014/main" id="{1B1AE6D7-6B48-7B4F-942B-979C7F4AC9C7}"/>
              </a:ext>
            </a:extLst>
          </p:cNvPr>
          <p:cNvGraphicFramePr>
            <a:graphicFrameLocks/>
          </p:cNvGraphicFramePr>
          <p:nvPr/>
        </p:nvGraphicFramePr>
        <p:xfrm>
          <a:off x="0" y="5886450"/>
          <a:ext cx="971550" cy="971550"/>
        </p:xfrm>
        <a:graphic>
          <a:graphicData uri="http://schemas.openxmlformats.org/presentationml/2006/ole">
            <mc:AlternateContent xmlns:mc="http://schemas.openxmlformats.org/markup-compatibility/2006">
              <mc:Choice xmlns:v="urn:schemas-microsoft-com:vml" Requires="v">
                <p:oleObj spid="_x0000_s181267" name="Clip" r:id="rId5" imgW="1092200" imgH="1066800" progId="MS_ClipArt_Gallery.2">
                  <p:embed/>
                </p:oleObj>
              </mc:Choice>
              <mc:Fallback>
                <p:oleObj name="Clip" r:id="rId5" imgW="1092200" imgH="1066800" progId="MS_ClipArt_Gallery.2">
                  <p:embed/>
                  <p:pic>
                    <p:nvPicPr>
                      <p:cNvPr id="0" name="Object 7"/>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886450"/>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1256" name="Object 8">
            <a:extLst>
              <a:ext uri="{FF2B5EF4-FFF2-40B4-BE49-F238E27FC236}">
                <a16:creationId xmlns:a16="http://schemas.microsoft.com/office/drawing/2014/main" id="{2C7BC8A8-CF69-714E-AEA2-01F158589FEE}"/>
              </a:ext>
            </a:extLst>
          </p:cNvPr>
          <p:cNvGraphicFramePr>
            <a:graphicFrameLocks noChangeAspect="1"/>
          </p:cNvGraphicFramePr>
          <p:nvPr/>
        </p:nvGraphicFramePr>
        <p:xfrm>
          <a:off x="0" y="0"/>
          <a:ext cx="971550" cy="971550"/>
        </p:xfrm>
        <a:graphic>
          <a:graphicData uri="http://schemas.openxmlformats.org/presentationml/2006/ole">
            <mc:AlternateContent xmlns:mc="http://schemas.openxmlformats.org/markup-compatibility/2006">
              <mc:Choice xmlns:v="urn:schemas-microsoft-com:vml" Requires="v">
                <p:oleObj spid="_x0000_s181268" name="Clip" r:id="rId7" imgW="1092200" imgH="1066800" progId="MS_ClipArt_Gallery.2">
                  <p:embed/>
                </p:oleObj>
              </mc:Choice>
              <mc:Fallback>
                <p:oleObj name="Clip" r:id="rId7" imgW="1092200" imgH="1066800" progId="MS_ClipArt_Gallery.2">
                  <p:embed/>
                  <p:pic>
                    <p:nvPicPr>
                      <p:cNvPr id="0" name="Object 8"/>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1257" name="Object 9">
            <a:extLst>
              <a:ext uri="{FF2B5EF4-FFF2-40B4-BE49-F238E27FC236}">
                <a16:creationId xmlns:a16="http://schemas.microsoft.com/office/drawing/2014/main" id="{3682622D-BDFE-904D-B9F0-728B1320D7BF}"/>
              </a:ext>
            </a:extLst>
          </p:cNvPr>
          <p:cNvGraphicFramePr>
            <a:graphicFrameLocks noChangeAspect="1"/>
          </p:cNvGraphicFramePr>
          <p:nvPr/>
        </p:nvGraphicFramePr>
        <p:xfrm>
          <a:off x="0" y="4905375"/>
          <a:ext cx="971550" cy="971550"/>
        </p:xfrm>
        <a:graphic>
          <a:graphicData uri="http://schemas.openxmlformats.org/presentationml/2006/ole">
            <mc:AlternateContent xmlns:mc="http://schemas.openxmlformats.org/markup-compatibility/2006">
              <mc:Choice xmlns:v="urn:schemas-microsoft-com:vml" Requires="v">
                <p:oleObj spid="_x0000_s181269" name="Clip" r:id="rId9" imgW="1092200" imgH="1066800" progId="MS_ClipArt_Gallery.2">
                  <p:embed/>
                </p:oleObj>
              </mc:Choice>
              <mc:Fallback>
                <p:oleObj name="Clip" r:id="rId9" imgW="1092200" imgH="1066800" progId="MS_ClipArt_Gallery.2">
                  <p:embed/>
                  <p:pic>
                    <p:nvPicPr>
                      <p:cNvPr id="0" name="Object 9"/>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4905375"/>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1258" name="Object 10">
            <a:extLst>
              <a:ext uri="{FF2B5EF4-FFF2-40B4-BE49-F238E27FC236}">
                <a16:creationId xmlns:a16="http://schemas.microsoft.com/office/drawing/2014/main" id="{E75E23C2-4D7D-8847-9713-840A3BBC31CB}"/>
              </a:ext>
            </a:extLst>
          </p:cNvPr>
          <p:cNvGraphicFramePr>
            <a:graphicFrameLocks noChangeAspect="1"/>
          </p:cNvGraphicFramePr>
          <p:nvPr/>
        </p:nvGraphicFramePr>
        <p:xfrm>
          <a:off x="0" y="3924300"/>
          <a:ext cx="971550" cy="971550"/>
        </p:xfrm>
        <a:graphic>
          <a:graphicData uri="http://schemas.openxmlformats.org/presentationml/2006/ole">
            <mc:AlternateContent xmlns:mc="http://schemas.openxmlformats.org/markup-compatibility/2006">
              <mc:Choice xmlns:v="urn:schemas-microsoft-com:vml" Requires="v">
                <p:oleObj spid="_x0000_s181270" name="Clip" r:id="rId11" imgW="1092200" imgH="1066800" progId="MS_ClipArt_Gallery.2">
                  <p:embed/>
                </p:oleObj>
              </mc:Choice>
              <mc:Fallback>
                <p:oleObj name="Clip" r:id="rId11" imgW="1092200" imgH="1066800" progId="MS_ClipArt_Gallery.2">
                  <p:embed/>
                  <p:pic>
                    <p:nvPicPr>
                      <p:cNvPr id="0" name="Object 10"/>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3924300"/>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1259" name="Object 11">
            <a:extLst>
              <a:ext uri="{FF2B5EF4-FFF2-40B4-BE49-F238E27FC236}">
                <a16:creationId xmlns:a16="http://schemas.microsoft.com/office/drawing/2014/main" id="{9AAC85F9-CCA6-3A42-B9A0-A33E907DA01F}"/>
              </a:ext>
            </a:extLst>
          </p:cNvPr>
          <p:cNvGraphicFramePr>
            <a:graphicFrameLocks noChangeAspect="1"/>
          </p:cNvGraphicFramePr>
          <p:nvPr/>
        </p:nvGraphicFramePr>
        <p:xfrm>
          <a:off x="0" y="1952625"/>
          <a:ext cx="971550" cy="971550"/>
        </p:xfrm>
        <a:graphic>
          <a:graphicData uri="http://schemas.openxmlformats.org/presentationml/2006/ole">
            <mc:AlternateContent xmlns:mc="http://schemas.openxmlformats.org/markup-compatibility/2006">
              <mc:Choice xmlns:v="urn:schemas-microsoft-com:vml" Requires="v">
                <p:oleObj spid="_x0000_s181271" name="Clip" r:id="rId13" imgW="1092200" imgH="1066800" progId="MS_ClipArt_Gallery.2">
                  <p:embed/>
                </p:oleObj>
              </mc:Choice>
              <mc:Fallback>
                <p:oleObj name="Clip" r:id="rId13" imgW="1092200" imgH="1066800" progId="MS_ClipArt_Gallery.2">
                  <p:embed/>
                  <p:pic>
                    <p:nvPicPr>
                      <p:cNvPr id="0" name="Object 11"/>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952625"/>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1260" name="Object 12">
            <a:extLst>
              <a:ext uri="{FF2B5EF4-FFF2-40B4-BE49-F238E27FC236}">
                <a16:creationId xmlns:a16="http://schemas.microsoft.com/office/drawing/2014/main" id="{B1500CA9-8706-624E-855C-AAA2BA977A5D}"/>
              </a:ext>
            </a:extLst>
          </p:cNvPr>
          <p:cNvGraphicFramePr>
            <a:graphicFrameLocks noChangeAspect="1"/>
          </p:cNvGraphicFramePr>
          <p:nvPr/>
        </p:nvGraphicFramePr>
        <p:xfrm>
          <a:off x="0" y="981075"/>
          <a:ext cx="971550" cy="971550"/>
        </p:xfrm>
        <a:graphic>
          <a:graphicData uri="http://schemas.openxmlformats.org/presentationml/2006/ole">
            <mc:AlternateContent xmlns:mc="http://schemas.openxmlformats.org/markup-compatibility/2006">
              <mc:Choice xmlns:v="urn:schemas-microsoft-com:vml" Requires="v">
                <p:oleObj spid="_x0000_s181272" name="Clip" r:id="rId15" imgW="1092200" imgH="1066800" progId="MS_ClipArt_Gallery.2">
                  <p:embed/>
                </p:oleObj>
              </mc:Choice>
              <mc:Fallback>
                <p:oleObj name="Clip" r:id="rId15" imgW="1092200" imgH="1066800" progId="MS_ClipArt_Gallery.2">
                  <p:embed/>
                  <p:pic>
                    <p:nvPicPr>
                      <p:cNvPr id="0" name="Object 12"/>
                      <p:cNvPicPr preferRelativeResize="0">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981075"/>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1261" name="Object 13">
            <a:extLst>
              <a:ext uri="{FF2B5EF4-FFF2-40B4-BE49-F238E27FC236}">
                <a16:creationId xmlns:a16="http://schemas.microsoft.com/office/drawing/2014/main" id="{A930F6BE-4110-6444-8C31-3DDF3FA74356}"/>
              </a:ext>
            </a:extLst>
          </p:cNvPr>
          <p:cNvGraphicFramePr>
            <a:graphicFrameLocks noChangeAspect="1"/>
          </p:cNvGraphicFramePr>
          <p:nvPr/>
        </p:nvGraphicFramePr>
        <p:xfrm>
          <a:off x="0" y="2924175"/>
          <a:ext cx="971550" cy="971550"/>
        </p:xfrm>
        <a:graphic>
          <a:graphicData uri="http://schemas.openxmlformats.org/presentationml/2006/ole">
            <mc:AlternateContent xmlns:mc="http://schemas.openxmlformats.org/markup-compatibility/2006">
              <mc:Choice xmlns:v="urn:schemas-microsoft-com:vml" Requires="v">
                <p:oleObj spid="_x0000_s181273" name="Clip" r:id="rId17" imgW="1092200" imgH="1066800" progId="MS_ClipArt_Gallery.2">
                  <p:embed/>
                </p:oleObj>
              </mc:Choice>
              <mc:Fallback>
                <p:oleObj name="Clip" r:id="rId17" imgW="1092200" imgH="1066800" progId="MS_ClipArt_Gallery.2">
                  <p:embed/>
                  <p:pic>
                    <p:nvPicPr>
                      <p:cNvPr id="0" name="Object 13"/>
                      <p:cNvPicPr preferRelativeResize="0">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2924175"/>
                        <a:ext cx="9715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1263" name="Rectangle 15">
            <a:extLst>
              <a:ext uri="{FF2B5EF4-FFF2-40B4-BE49-F238E27FC236}">
                <a16:creationId xmlns:a16="http://schemas.microsoft.com/office/drawing/2014/main" id="{A946295C-30A4-D14B-B498-7C83C1C5AED0}"/>
              </a:ext>
            </a:extLst>
          </p:cNvPr>
          <p:cNvSpPr>
            <a:spLocks noChangeArrowheads="1"/>
          </p:cNvSpPr>
          <p:nvPr/>
        </p:nvSpPr>
        <p:spPr bwMode="auto">
          <a:xfrm>
            <a:off x="1150938" y="1447800"/>
            <a:ext cx="7916862"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von staatlichen Regulierungen</a:t>
            </a:r>
          </a:p>
        </p:txBody>
      </p:sp>
      <p:sp>
        <p:nvSpPr>
          <p:cNvPr id="181264" name="Rectangle 16">
            <a:extLst>
              <a:ext uri="{FF2B5EF4-FFF2-40B4-BE49-F238E27FC236}">
                <a16:creationId xmlns:a16="http://schemas.microsoft.com/office/drawing/2014/main" id="{75B120B0-DCA9-124E-B25E-C8AD35F8D3F3}"/>
              </a:ext>
            </a:extLst>
          </p:cNvPr>
          <p:cNvSpPr>
            <a:spLocks noChangeArrowheads="1"/>
          </p:cNvSpPr>
          <p:nvPr/>
        </p:nvSpPr>
        <p:spPr bwMode="auto">
          <a:xfrm>
            <a:off x="1150938" y="4702175"/>
            <a:ext cx="7916862"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von hochschulpolitischen Denkblockaden</a:t>
            </a:r>
          </a:p>
        </p:txBody>
      </p:sp>
      <p:sp>
        <p:nvSpPr>
          <p:cNvPr id="181265" name="Rectangle 17">
            <a:extLst>
              <a:ext uri="{FF2B5EF4-FFF2-40B4-BE49-F238E27FC236}">
                <a16:creationId xmlns:a16="http://schemas.microsoft.com/office/drawing/2014/main" id="{95150F81-0649-E848-9619-E3315F36F678}"/>
              </a:ext>
            </a:extLst>
          </p:cNvPr>
          <p:cNvSpPr>
            <a:spLocks noChangeArrowheads="1"/>
          </p:cNvSpPr>
          <p:nvPr/>
        </p:nvSpPr>
        <p:spPr bwMode="auto">
          <a:xfrm>
            <a:off x="1150938" y="5876925"/>
            <a:ext cx="7916862"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von innerer Entscheidungsohnmacht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81266"/>
                                        </p:tgtEl>
                                        <p:attrNameLst>
                                          <p:attrName>style.visibility</p:attrName>
                                        </p:attrNameLst>
                                      </p:cBhvr>
                                      <p:to>
                                        <p:strVal val="visible"/>
                                      </p:to>
                                    </p:set>
                                    <p:animEffect transition="in" filter="box(out)">
                                      <p:cBhvr>
                                        <p:cTn id="7" dur="500"/>
                                        <p:tgtEl>
                                          <p:spTgt spid="181266"/>
                                        </p:tgtEl>
                                      </p:cBhvr>
                                    </p:animEffect>
                                  </p:childTnLst>
                                </p:cTn>
                              </p:par>
                            </p:childTnLst>
                          </p:cTn>
                        </p:par>
                        <p:par>
                          <p:cTn id="8" fill="hold" nodeType="afterGroup">
                            <p:stCondLst>
                              <p:cond delay="500"/>
                            </p:stCondLst>
                            <p:childTnLst>
                              <p:par>
                                <p:cTn id="9" presetID="17" presetClass="entr" presetSubtype="10" fill="hold" nodeType="afterEffect">
                                  <p:stCondLst>
                                    <p:cond delay="0"/>
                                  </p:stCondLst>
                                  <p:childTnLst>
                                    <p:set>
                                      <p:cBhvr>
                                        <p:cTn id="10" dur="1" fill="hold">
                                          <p:stCondLst>
                                            <p:cond delay="0"/>
                                          </p:stCondLst>
                                        </p:cTn>
                                        <p:tgtEl>
                                          <p:spTgt spid="181256"/>
                                        </p:tgtEl>
                                        <p:attrNameLst>
                                          <p:attrName>style.visibility</p:attrName>
                                        </p:attrNameLst>
                                      </p:cBhvr>
                                      <p:to>
                                        <p:strVal val="visible"/>
                                      </p:to>
                                    </p:set>
                                    <p:anim calcmode="lin" valueType="num">
                                      <p:cBhvr>
                                        <p:cTn id="11" dur="500" fill="hold"/>
                                        <p:tgtEl>
                                          <p:spTgt spid="181256"/>
                                        </p:tgtEl>
                                        <p:attrNameLst>
                                          <p:attrName>ppt_w</p:attrName>
                                        </p:attrNameLst>
                                      </p:cBhvr>
                                      <p:tavLst>
                                        <p:tav tm="0">
                                          <p:val>
                                            <p:fltVal val="0"/>
                                          </p:val>
                                        </p:tav>
                                        <p:tav tm="100000">
                                          <p:val>
                                            <p:strVal val="#ppt_w"/>
                                          </p:val>
                                        </p:tav>
                                      </p:tavLst>
                                    </p:anim>
                                    <p:anim calcmode="lin" valueType="num">
                                      <p:cBhvr>
                                        <p:cTn id="12" dur="500" fill="hold"/>
                                        <p:tgtEl>
                                          <p:spTgt spid="181256"/>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17" presetClass="entr" presetSubtype="10" fill="hold" nodeType="afterEffect">
                                  <p:stCondLst>
                                    <p:cond delay="0"/>
                                  </p:stCondLst>
                                  <p:childTnLst>
                                    <p:set>
                                      <p:cBhvr>
                                        <p:cTn id="15" dur="1" fill="hold">
                                          <p:stCondLst>
                                            <p:cond delay="0"/>
                                          </p:stCondLst>
                                        </p:cTn>
                                        <p:tgtEl>
                                          <p:spTgt spid="181260"/>
                                        </p:tgtEl>
                                        <p:attrNameLst>
                                          <p:attrName>style.visibility</p:attrName>
                                        </p:attrNameLst>
                                      </p:cBhvr>
                                      <p:to>
                                        <p:strVal val="visible"/>
                                      </p:to>
                                    </p:set>
                                    <p:anim calcmode="lin" valueType="num">
                                      <p:cBhvr>
                                        <p:cTn id="16" dur="500" fill="hold"/>
                                        <p:tgtEl>
                                          <p:spTgt spid="181260"/>
                                        </p:tgtEl>
                                        <p:attrNameLst>
                                          <p:attrName>ppt_w</p:attrName>
                                        </p:attrNameLst>
                                      </p:cBhvr>
                                      <p:tavLst>
                                        <p:tav tm="0">
                                          <p:val>
                                            <p:fltVal val="0"/>
                                          </p:val>
                                        </p:tav>
                                        <p:tav tm="100000">
                                          <p:val>
                                            <p:strVal val="#ppt_w"/>
                                          </p:val>
                                        </p:tav>
                                      </p:tavLst>
                                    </p:anim>
                                    <p:anim calcmode="lin" valueType="num">
                                      <p:cBhvr>
                                        <p:cTn id="17" dur="500" fill="hold"/>
                                        <p:tgtEl>
                                          <p:spTgt spid="181260"/>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1500"/>
                            </p:stCondLst>
                            <p:childTnLst>
                              <p:par>
                                <p:cTn id="19" presetID="17" presetClass="entr" presetSubtype="10" fill="hold" nodeType="afterEffect">
                                  <p:stCondLst>
                                    <p:cond delay="0"/>
                                  </p:stCondLst>
                                  <p:childTnLst>
                                    <p:set>
                                      <p:cBhvr>
                                        <p:cTn id="20" dur="1" fill="hold">
                                          <p:stCondLst>
                                            <p:cond delay="0"/>
                                          </p:stCondLst>
                                        </p:cTn>
                                        <p:tgtEl>
                                          <p:spTgt spid="181259"/>
                                        </p:tgtEl>
                                        <p:attrNameLst>
                                          <p:attrName>style.visibility</p:attrName>
                                        </p:attrNameLst>
                                      </p:cBhvr>
                                      <p:to>
                                        <p:strVal val="visible"/>
                                      </p:to>
                                    </p:set>
                                    <p:anim calcmode="lin" valueType="num">
                                      <p:cBhvr>
                                        <p:cTn id="21" dur="500" fill="hold"/>
                                        <p:tgtEl>
                                          <p:spTgt spid="181259"/>
                                        </p:tgtEl>
                                        <p:attrNameLst>
                                          <p:attrName>ppt_w</p:attrName>
                                        </p:attrNameLst>
                                      </p:cBhvr>
                                      <p:tavLst>
                                        <p:tav tm="0">
                                          <p:val>
                                            <p:fltVal val="0"/>
                                          </p:val>
                                        </p:tav>
                                        <p:tav tm="100000">
                                          <p:val>
                                            <p:strVal val="#ppt_w"/>
                                          </p:val>
                                        </p:tav>
                                      </p:tavLst>
                                    </p:anim>
                                    <p:anim calcmode="lin" valueType="num">
                                      <p:cBhvr>
                                        <p:cTn id="22" dur="500" fill="hold"/>
                                        <p:tgtEl>
                                          <p:spTgt spid="181259"/>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2000"/>
                            </p:stCondLst>
                            <p:childTnLst>
                              <p:par>
                                <p:cTn id="24" presetID="17" presetClass="entr" presetSubtype="10" fill="hold" nodeType="afterEffect">
                                  <p:stCondLst>
                                    <p:cond delay="0"/>
                                  </p:stCondLst>
                                  <p:childTnLst>
                                    <p:set>
                                      <p:cBhvr>
                                        <p:cTn id="25" dur="1" fill="hold">
                                          <p:stCondLst>
                                            <p:cond delay="0"/>
                                          </p:stCondLst>
                                        </p:cTn>
                                        <p:tgtEl>
                                          <p:spTgt spid="181261"/>
                                        </p:tgtEl>
                                        <p:attrNameLst>
                                          <p:attrName>style.visibility</p:attrName>
                                        </p:attrNameLst>
                                      </p:cBhvr>
                                      <p:to>
                                        <p:strVal val="visible"/>
                                      </p:to>
                                    </p:set>
                                    <p:anim calcmode="lin" valueType="num">
                                      <p:cBhvr>
                                        <p:cTn id="26" dur="500" fill="hold"/>
                                        <p:tgtEl>
                                          <p:spTgt spid="181261"/>
                                        </p:tgtEl>
                                        <p:attrNameLst>
                                          <p:attrName>ppt_w</p:attrName>
                                        </p:attrNameLst>
                                      </p:cBhvr>
                                      <p:tavLst>
                                        <p:tav tm="0">
                                          <p:val>
                                            <p:fltVal val="0"/>
                                          </p:val>
                                        </p:tav>
                                        <p:tav tm="100000">
                                          <p:val>
                                            <p:strVal val="#ppt_w"/>
                                          </p:val>
                                        </p:tav>
                                      </p:tavLst>
                                    </p:anim>
                                    <p:anim calcmode="lin" valueType="num">
                                      <p:cBhvr>
                                        <p:cTn id="27" dur="500" fill="hold"/>
                                        <p:tgtEl>
                                          <p:spTgt spid="181261"/>
                                        </p:tgtEl>
                                        <p:attrNameLst>
                                          <p:attrName>ppt_h</p:attrName>
                                        </p:attrNameLst>
                                      </p:cBhvr>
                                      <p:tavLst>
                                        <p:tav tm="0">
                                          <p:val>
                                            <p:strVal val="#ppt_h"/>
                                          </p:val>
                                        </p:tav>
                                        <p:tav tm="100000">
                                          <p:val>
                                            <p:strVal val="#ppt_h"/>
                                          </p:val>
                                        </p:tav>
                                      </p:tavLst>
                                    </p:anim>
                                  </p:childTnLst>
                                </p:cTn>
                              </p:par>
                            </p:childTnLst>
                          </p:cTn>
                        </p:par>
                        <p:par>
                          <p:cTn id="28" fill="hold" nodeType="afterGroup">
                            <p:stCondLst>
                              <p:cond delay="2500"/>
                            </p:stCondLst>
                            <p:childTnLst>
                              <p:par>
                                <p:cTn id="29" presetID="17" presetClass="entr" presetSubtype="10" fill="hold" nodeType="afterEffect">
                                  <p:stCondLst>
                                    <p:cond delay="0"/>
                                  </p:stCondLst>
                                  <p:childTnLst>
                                    <p:set>
                                      <p:cBhvr>
                                        <p:cTn id="30" dur="1" fill="hold">
                                          <p:stCondLst>
                                            <p:cond delay="0"/>
                                          </p:stCondLst>
                                        </p:cTn>
                                        <p:tgtEl>
                                          <p:spTgt spid="181258"/>
                                        </p:tgtEl>
                                        <p:attrNameLst>
                                          <p:attrName>style.visibility</p:attrName>
                                        </p:attrNameLst>
                                      </p:cBhvr>
                                      <p:to>
                                        <p:strVal val="visible"/>
                                      </p:to>
                                    </p:set>
                                    <p:anim calcmode="lin" valueType="num">
                                      <p:cBhvr>
                                        <p:cTn id="31" dur="500" fill="hold"/>
                                        <p:tgtEl>
                                          <p:spTgt spid="181258"/>
                                        </p:tgtEl>
                                        <p:attrNameLst>
                                          <p:attrName>ppt_w</p:attrName>
                                        </p:attrNameLst>
                                      </p:cBhvr>
                                      <p:tavLst>
                                        <p:tav tm="0">
                                          <p:val>
                                            <p:fltVal val="0"/>
                                          </p:val>
                                        </p:tav>
                                        <p:tav tm="100000">
                                          <p:val>
                                            <p:strVal val="#ppt_w"/>
                                          </p:val>
                                        </p:tav>
                                      </p:tavLst>
                                    </p:anim>
                                    <p:anim calcmode="lin" valueType="num">
                                      <p:cBhvr>
                                        <p:cTn id="32" dur="500" fill="hold"/>
                                        <p:tgtEl>
                                          <p:spTgt spid="181258"/>
                                        </p:tgtEl>
                                        <p:attrNameLst>
                                          <p:attrName>ppt_h</p:attrName>
                                        </p:attrNameLst>
                                      </p:cBhvr>
                                      <p:tavLst>
                                        <p:tav tm="0">
                                          <p:val>
                                            <p:strVal val="#ppt_h"/>
                                          </p:val>
                                        </p:tav>
                                        <p:tav tm="100000">
                                          <p:val>
                                            <p:strVal val="#ppt_h"/>
                                          </p:val>
                                        </p:tav>
                                      </p:tavLst>
                                    </p:anim>
                                  </p:childTnLst>
                                </p:cTn>
                              </p:par>
                            </p:childTnLst>
                          </p:cTn>
                        </p:par>
                        <p:par>
                          <p:cTn id="33" fill="hold" nodeType="afterGroup">
                            <p:stCondLst>
                              <p:cond delay="3000"/>
                            </p:stCondLst>
                            <p:childTnLst>
                              <p:par>
                                <p:cTn id="34" presetID="17" presetClass="entr" presetSubtype="10" fill="hold" nodeType="afterEffect">
                                  <p:stCondLst>
                                    <p:cond delay="0"/>
                                  </p:stCondLst>
                                  <p:childTnLst>
                                    <p:set>
                                      <p:cBhvr>
                                        <p:cTn id="35" dur="1" fill="hold">
                                          <p:stCondLst>
                                            <p:cond delay="0"/>
                                          </p:stCondLst>
                                        </p:cTn>
                                        <p:tgtEl>
                                          <p:spTgt spid="181257"/>
                                        </p:tgtEl>
                                        <p:attrNameLst>
                                          <p:attrName>style.visibility</p:attrName>
                                        </p:attrNameLst>
                                      </p:cBhvr>
                                      <p:to>
                                        <p:strVal val="visible"/>
                                      </p:to>
                                    </p:set>
                                    <p:anim calcmode="lin" valueType="num">
                                      <p:cBhvr>
                                        <p:cTn id="36" dur="500" fill="hold"/>
                                        <p:tgtEl>
                                          <p:spTgt spid="181257"/>
                                        </p:tgtEl>
                                        <p:attrNameLst>
                                          <p:attrName>ppt_w</p:attrName>
                                        </p:attrNameLst>
                                      </p:cBhvr>
                                      <p:tavLst>
                                        <p:tav tm="0">
                                          <p:val>
                                            <p:fltVal val="0"/>
                                          </p:val>
                                        </p:tav>
                                        <p:tav tm="100000">
                                          <p:val>
                                            <p:strVal val="#ppt_w"/>
                                          </p:val>
                                        </p:tav>
                                      </p:tavLst>
                                    </p:anim>
                                    <p:anim calcmode="lin" valueType="num">
                                      <p:cBhvr>
                                        <p:cTn id="37" dur="500" fill="hold"/>
                                        <p:tgtEl>
                                          <p:spTgt spid="181257"/>
                                        </p:tgtEl>
                                        <p:attrNameLst>
                                          <p:attrName>ppt_h</p:attrName>
                                        </p:attrNameLst>
                                      </p:cBhvr>
                                      <p:tavLst>
                                        <p:tav tm="0">
                                          <p:val>
                                            <p:strVal val="#ppt_h"/>
                                          </p:val>
                                        </p:tav>
                                        <p:tav tm="100000">
                                          <p:val>
                                            <p:strVal val="#ppt_h"/>
                                          </p:val>
                                        </p:tav>
                                      </p:tavLst>
                                    </p:anim>
                                  </p:childTnLst>
                                </p:cTn>
                              </p:par>
                            </p:childTnLst>
                          </p:cTn>
                        </p:par>
                        <p:par>
                          <p:cTn id="38" fill="hold" nodeType="afterGroup">
                            <p:stCondLst>
                              <p:cond delay="3500"/>
                            </p:stCondLst>
                            <p:childTnLst>
                              <p:par>
                                <p:cTn id="39" presetID="17" presetClass="entr" presetSubtype="10" fill="hold" nodeType="afterEffect">
                                  <p:stCondLst>
                                    <p:cond delay="0"/>
                                  </p:stCondLst>
                                  <p:childTnLst>
                                    <p:set>
                                      <p:cBhvr>
                                        <p:cTn id="40" dur="1" fill="hold">
                                          <p:stCondLst>
                                            <p:cond delay="0"/>
                                          </p:stCondLst>
                                        </p:cTn>
                                        <p:tgtEl>
                                          <p:spTgt spid="181255"/>
                                        </p:tgtEl>
                                        <p:attrNameLst>
                                          <p:attrName>style.visibility</p:attrName>
                                        </p:attrNameLst>
                                      </p:cBhvr>
                                      <p:to>
                                        <p:strVal val="visible"/>
                                      </p:to>
                                    </p:set>
                                    <p:anim calcmode="lin" valueType="num">
                                      <p:cBhvr>
                                        <p:cTn id="41" dur="500" fill="hold"/>
                                        <p:tgtEl>
                                          <p:spTgt spid="181255"/>
                                        </p:tgtEl>
                                        <p:attrNameLst>
                                          <p:attrName>ppt_w</p:attrName>
                                        </p:attrNameLst>
                                      </p:cBhvr>
                                      <p:tavLst>
                                        <p:tav tm="0">
                                          <p:val>
                                            <p:fltVal val="0"/>
                                          </p:val>
                                        </p:tav>
                                        <p:tav tm="100000">
                                          <p:val>
                                            <p:strVal val="#ppt_w"/>
                                          </p:val>
                                        </p:tav>
                                      </p:tavLst>
                                    </p:anim>
                                    <p:anim calcmode="lin" valueType="num">
                                      <p:cBhvr>
                                        <p:cTn id="42" dur="500" fill="hold"/>
                                        <p:tgtEl>
                                          <p:spTgt spid="181255"/>
                                        </p:tgtEl>
                                        <p:attrNameLst>
                                          <p:attrName>ppt_h</p:attrName>
                                        </p:attrNameLst>
                                      </p:cBhvr>
                                      <p:tavLst>
                                        <p:tav tm="0">
                                          <p:val>
                                            <p:strVal val="#ppt_h"/>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181263"/>
                                        </p:tgtEl>
                                        <p:attrNameLst>
                                          <p:attrName>style.visibility</p:attrName>
                                        </p:attrNameLst>
                                      </p:cBhvr>
                                      <p:to>
                                        <p:strVal val="visible"/>
                                      </p:to>
                                    </p:set>
                                    <p:animEffect transition="in" filter="box(out)">
                                      <p:cBhvr>
                                        <p:cTn id="47" dur="500"/>
                                        <p:tgtEl>
                                          <p:spTgt spid="18126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181264"/>
                                        </p:tgtEl>
                                        <p:attrNameLst>
                                          <p:attrName>style.visibility</p:attrName>
                                        </p:attrNameLst>
                                      </p:cBhvr>
                                      <p:to>
                                        <p:strVal val="visible"/>
                                      </p:to>
                                    </p:set>
                                    <p:animEffect transition="in" filter="box(out)">
                                      <p:cBhvr>
                                        <p:cTn id="52" dur="500"/>
                                        <p:tgtEl>
                                          <p:spTgt spid="18126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32" fill="hold" grpId="0" nodeType="clickEffect">
                                  <p:stCondLst>
                                    <p:cond delay="0"/>
                                  </p:stCondLst>
                                  <p:childTnLst>
                                    <p:set>
                                      <p:cBhvr>
                                        <p:cTn id="56" dur="1" fill="hold">
                                          <p:stCondLst>
                                            <p:cond delay="0"/>
                                          </p:stCondLst>
                                        </p:cTn>
                                        <p:tgtEl>
                                          <p:spTgt spid="181265"/>
                                        </p:tgtEl>
                                        <p:attrNameLst>
                                          <p:attrName>style.visibility</p:attrName>
                                        </p:attrNameLst>
                                      </p:cBhvr>
                                      <p:to>
                                        <p:strVal val="visible"/>
                                      </p:to>
                                    </p:set>
                                    <p:animEffect transition="in" filter="box(out)">
                                      <p:cBhvr>
                                        <p:cTn id="57" dur="500"/>
                                        <p:tgtEl>
                                          <p:spTgt spid="181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63" grpId="0" animBg="1" autoUpdateAnimBg="0"/>
      <p:bldP spid="181264" grpId="0" animBg="1" autoUpdateAnimBg="0"/>
      <p:bldP spid="181265"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9" name="Foliennummernplatzhalter 2">
            <a:extLst>
              <a:ext uri="{FF2B5EF4-FFF2-40B4-BE49-F238E27FC236}">
                <a16:creationId xmlns:a16="http://schemas.microsoft.com/office/drawing/2014/main" id="{CC5091D7-9145-6142-A818-51582013D47E}"/>
              </a:ext>
            </a:extLst>
          </p:cNvPr>
          <p:cNvSpPr>
            <a:spLocks noGrp="1"/>
          </p:cNvSpPr>
          <p:nvPr>
            <p:ph type="sldNum" sz="quarter" idx="10"/>
          </p:nvPr>
        </p:nvSpPr>
        <p:spPr/>
        <p:txBody>
          <a:bodyPr/>
          <a:lstStyle/>
          <a:p>
            <a:fld id="{5A8BA880-A024-7F4B-BC89-D4CE768F2AAD}" type="slidenum">
              <a:rPr lang="en-US" altLang="de-DE"/>
              <a:pPr/>
              <a:t>3</a:t>
            </a:fld>
            <a:endParaRPr lang="en-US" altLang="de-DE" b="0"/>
          </a:p>
        </p:txBody>
      </p:sp>
      <p:sp>
        <p:nvSpPr>
          <p:cNvPr id="191490" name="Text Box 2">
            <a:extLst>
              <a:ext uri="{FF2B5EF4-FFF2-40B4-BE49-F238E27FC236}">
                <a16:creationId xmlns:a16="http://schemas.microsoft.com/office/drawing/2014/main" id="{FF284110-803D-9548-BE1F-DA84582C252B}"/>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de-DE" altLang="de-DE"/>
          </a:p>
        </p:txBody>
      </p:sp>
      <p:sp>
        <p:nvSpPr>
          <p:cNvPr id="191491" name="Rectangle 3">
            <a:extLst>
              <a:ext uri="{FF2B5EF4-FFF2-40B4-BE49-F238E27FC236}">
                <a16:creationId xmlns:a16="http://schemas.microsoft.com/office/drawing/2014/main" id="{39175581-EE47-A74A-BE84-5BCE893D9D31}"/>
              </a:ext>
            </a:extLst>
          </p:cNvPr>
          <p:cNvSpPr>
            <a:spLocks noGrp="1" noChangeArrowheads="1"/>
          </p:cNvSpPr>
          <p:nvPr>
            <p:ph type="title"/>
          </p:nvPr>
        </p:nvSpPr>
        <p:spPr>
          <a:xfrm>
            <a:off x="2387600" y="228600"/>
            <a:ext cx="5241925" cy="685800"/>
          </a:xfrm>
        </p:spPr>
        <p:txBody>
          <a:bodyPr/>
          <a:lstStyle/>
          <a:p>
            <a:r>
              <a:rPr lang="de-DE" altLang="de-DE" b="1"/>
              <a:t>autonom</a:t>
            </a:r>
            <a:endParaRPr lang="de-DE" altLang="de-DE"/>
          </a:p>
        </p:txBody>
      </p:sp>
      <p:graphicFrame>
        <p:nvGraphicFramePr>
          <p:cNvPr id="191492" name="Object 4">
            <a:extLst>
              <a:ext uri="{FF2B5EF4-FFF2-40B4-BE49-F238E27FC236}">
                <a16:creationId xmlns:a16="http://schemas.microsoft.com/office/drawing/2014/main" id="{20A3FE8D-F753-274A-B0EB-74C28E11CBA8}"/>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91502" name="Clip" r:id="rId4" imgW="1092200" imgH="1066800" progId="MS_ClipArt_Gallery.2">
                  <p:embed/>
                </p:oleObj>
              </mc:Choice>
              <mc:Fallback>
                <p:oleObj name="Clip" r:id="rId4" imgW="1092200" imgH="1066800" progId="MS_ClipArt_Gallery.2">
                  <p:embed/>
                  <p:pic>
                    <p:nvPicPr>
                      <p:cNvPr id="0" name="Object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1493" name="Rectangle 5">
            <a:extLst>
              <a:ext uri="{FF2B5EF4-FFF2-40B4-BE49-F238E27FC236}">
                <a16:creationId xmlns:a16="http://schemas.microsoft.com/office/drawing/2014/main" id="{6FA7EC7C-4E33-C440-A37F-413A4B140B82}"/>
              </a:ext>
            </a:extLst>
          </p:cNvPr>
          <p:cNvSpPr>
            <a:spLocks noChangeArrowheads="1"/>
          </p:cNvSpPr>
          <p:nvPr/>
        </p:nvSpPr>
        <p:spPr bwMode="auto">
          <a:xfrm>
            <a:off x="2286000" y="1447800"/>
            <a:ext cx="6657975" cy="79216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808080"/>
                  </a:outerShdw>
                </a:effectLst>
              </a14:hiddenEffects>
            </a:ext>
          </a:extLst>
        </p:spPr>
        <p:txBody>
          <a:bodyPr wrap="none" anchor="ctr"/>
          <a:lstStyle/>
          <a:p>
            <a:r>
              <a:rPr lang="de-DE" altLang="de-DE" sz="3000" b="1">
                <a:latin typeface="Arial" panose="020B0604020202020204" pitchFamily="34" charset="0"/>
              </a:rPr>
              <a:t>Anwalt der Korporation</a:t>
            </a:r>
          </a:p>
        </p:txBody>
      </p:sp>
      <p:sp>
        <p:nvSpPr>
          <p:cNvPr id="191494" name="Rectangle 6">
            <a:extLst>
              <a:ext uri="{FF2B5EF4-FFF2-40B4-BE49-F238E27FC236}">
                <a16:creationId xmlns:a16="http://schemas.microsoft.com/office/drawing/2014/main" id="{AFCA348D-EDD1-674C-ACF3-AE4B8465AA1B}"/>
              </a:ext>
            </a:extLst>
          </p:cNvPr>
          <p:cNvSpPr>
            <a:spLocks noChangeArrowheads="1"/>
          </p:cNvSpPr>
          <p:nvPr/>
        </p:nvSpPr>
        <p:spPr bwMode="auto">
          <a:xfrm>
            <a:off x="3505200" y="2501900"/>
            <a:ext cx="5399088"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Hochschulrat</a:t>
            </a:r>
          </a:p>
        </p:txBody>
      </p:sp>
      <p:sp>
        <p:nvSpPr>
          <p:cNvPr id="191495" name="Rectangle 7">
            <a:extLst>
              <a:ext uri="{FF2B5EF4-FFF2-40B4-BE49-F238E27FC236}">
                <a16:creationId xmlns:a16="http://schemas.microsoft.com/office/drawing/2014/main" id="{6167DE68-78DA-4741-B96B-97816163B3B9}"/>
              </a:ext>
            </a:extLst>
          </p:cNvPr>
          <p:cNvSpPr>
            <a:spLocks noChangeArrowheads="1"/>
          </p:cNvSpPr>
          <p:nvPr/>
        </p:nvSpPr>
        <p:spPr bwMode="auto">
          <a:xfrm>
            <a:off x="3505200" y="3810000"/>
            <a:ext cx="5399088"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Präsidium</a:t>
            </a:r>
          </a:p>
        </p:txBody>
      </p:sp>
      <p:sp>
        <p:nvSpPr>
          <p:cNvPr id="191501" name="Rectangle 13">
            <a:extLst>
              <a:ext uri="{FF2B5EF4-FFF2-40B4-BE49-F238E27FC236}">
                <a16:creationId xmlns:a16="http://schemas.microsoft.com/office/drawing/2014/main" id="{5B3CA326-B98B-9941-ACF2-160101B4303D}"/>
              </a:ext>
            </a:extLst>
          </p:cNvPr>
          <p:cNvSpPr>
            <a:spLocks noChangeArrowheads="1"/>
          </p:cNvSpPr>
          <p:nvPr/>
        </p:nvSpPr>
        <p:spPr bwMode="auto">
          <a:xfrm>
            <a:off x="3505200" y="5119688"/>
            <a:ext cx="5399088"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Dekanat</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91493"/>
                                        </p:tgtEl>
                                        <p:attrNameLst>
                                          <p:attrName>style.visibility</p:attrName>
                                        </p:attrNameLst>
                                      </p:cBhvr>
                                      <p:to>
                                        <p:strVal val="visible"/>
                                      </p:to>
                                    </p:set>
                                    <p:animEffect transition="in" filter="box(out)">
                                      <p:cBhvr>
                                        <p:cTn id="7" dur="500"/>
                                        <p:tgtEl>
                                          <p:spTgt spid="1914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91494"/>
                                        </p:tgtEl>
                                        <p:attrNameLst>
                                          <p:attrName>style.visibility</p:attrName>
                                        </p:attrNameLst>
                                      </p:cBhvr>
                                      <p:to>
                                        <p:strVal val="visible"/>
                                      </p:to>
                                    </p:set>
                                    <p:animEffect transition="in" filter="box(out)">
                                      <p:cBhvr>
                                        <p:cTn id="12" dur="500"/>
                                        <p:tgtEl>
                                          <p:spTgt spid="1914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91495"/>
                                        </p:tgtEl>
                                        <p:attrNameLst>
                                          <p:attrName>style.visibility</p:attrName>
                                        </p:attrNameLst>
                                      </p:cBhvr>
                                      <p:to>
                                        <p:strVal val="visible"/>
                                      </p:to>
                                    </p:set>
                                    <p:animEffect transition="in" filter="box(out)">
                                      <p:cBhvr>
                                        <p:cTn id="17" dur="500"/>
                                        <p:tgtEl>
                                          <p:spTgt spid="19149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91501"/>
                                        </p:tgtEl>
                                        <p:attrNameLst>
                                          <p:attrName>style.visibility</p:attrName>
                                        </p:attrNameLst>
                                      </p:cBhvr>
                                      <p:to>
                                        <p:strVal val="visible"/>
                                      </p:to>
                                    </p:set>
                                    <p:animEffect transition="in" filter="box(out)">
                                      <p:cBhvr>
                                        <p:cTn id="22" dur="500"/>
                                        <p:tgtEl>
                                          <p:spTgt spid="191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3" grpId="0" animBg="1" autoUpdateAnimBg="0"/>
      <p:bldP spid="191494" grpId="0" animBg="1" autoUpdateAnimBg="0"/>
      <p:bldP spid="191495" grpId="0" animBg="1" autoUpdateAnimBg="0"/>
      <p:bldP spid="191501"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9" name="Foliennummernplatzhalter 2">
            <a:extLst>
              <a:ext uri="{FF2B5EF4-FFF2-40B4-BE49-F238E27FC236}">
                <a16:creationId xmlns:a16="http://schemas.microsoft.com/office/drawing/2014/main" id="{1818C6C2-C324-964A-82AC-96E3192ACBB8}"/>
              </a:ext>
            </a:extLst>
          </p:cNvPr>
          <p:cNvSpPr>
            <a:spLocks noGrp="1"/>
          </p:cNvSpPr>
          <p:nvPr>
            <p:ph type="sldNum" sz="quarter" idx="10"/>
          </p:nvPr>
        </p:nvSpPr>
        <p:spPr/>
        <p:txBody>
          <a:bodyPr/>
          <a:lstStyle/>
          <a:p>
            <a:fld id="{439DE879-80B2-0944-A97B-B5388FC14F91}" type="slidenum">
              <a:rPr lang="en-US" altLang="de-DE"/>
              <a:pPr/>
              <a:t>4</a:t>
            </a:fld>
            <a:endParaRPr lang="en-US" altLang="de-DE" b="0"/>
          </a:p>
        </p:txBody>
      </p:sp>
      <p:sp>
        <p:nvSpPr>
          <p:cNvPr id="148483" name="Text Box 3">
            <a:extLst>
              <a:ext uri="{FF2B5EF4-FFF2-40B4-BE49-F238E27FC236}">
                <a16:creationId xmlns:a16="http://schemas.microsoft.com/office/drawing/2014/main" id="{1DD785C5-D541-3747-A525-7F94C5AA4B8E}"/>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de-DE" altLang="de-DE"/>
          </a:p>
        </p:txBody>
      </p:sp>
      <p:sp>
        <p:nvSpPr>
          <p:cNvPr id="148486" name="Rectangle 6">
            <a:extLst>
              <a:ext uri="{FF2B5EF4-FFF2-40B4-BE49-F238E27FC236}">
                <a16:creationId xmlns:a16="http://schemas.microsoft.com/office/drawing/2014/main" id="{F8D2208B-EB26-B148-81B9-77C301005D8F}"/>
              </a:ext>
            </a:extLst>
          </p:cNvPr>
          <p:cNvSpPr>
            <a:spLocks noGrp="1" noChangeArrowheads="1"/>
          </p:cNvSpPr>
          <p:nvPr>
            <p:ph type="title"/>
          </p:nvPr>
        </p:nvSpPr>
        <p:spPr>
          <a:xfrm>
            <a:off x="2374900" y="228600"/>
            <a:ext cx="5254625" cy="685800"/>
          </a:xfrm>
        </p:spPr>
        <p:txBody>
          <a:bodyPr/>
          <a:lstStyle/>
          <a:p>
            <a:r>
              <a:rPr lang="de-DE" altLang="de-DE"/>
              <a:t>profiliert</a:t>
            </a:r>
          </a:p>
        </p:txBody>
      </p:sp>
      <p:graphicFrame>
        <p:nvGraphicFramePr>
          <p:cNvPr id="148487" name="Object 7">
            <a:extLst>
              <a:ext uri="{FF2B5EF4-FFF2-40B4-BE49-F238E27FC236}">
                <a16:creationId xmlns:a16="http://schemas.microsoft.com/office/drawing/2014/main" id="{F1B84BCE-9FDF-244D-A275-C550A7462F8D}"/>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48495" name="Clip" r:id="rId4" imgW="1092200" imgH="1066800" progId="MS_ClipArt_Gallery.2">
                  <p:embed/>
                </p:oleObj>
              </mc:Choice>
              <mc:Fallback>
                <p:oleObj name="Clip" r:id="rId4" imgW="1092200" imgH="1066800" progId="MS_ClipArt_Gallery.2">
                  <p:embed/>
                  <p:pic>
                    <p:nvPicPr>
                      <p:cNvPr id="0" name="Object 7"/>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8488" name="Rectangle 8">
            <a:extLst>
              <a:ext uri="{FF2B5EF4-FFF2-40B4-BE49-F238E27FC236}">
                <a16:creationId xmlns:a16="http://schemas.microsoft.com/office/drawing/2014/main" id="{19D39D92-386D-9B42-8C16-B6C52716574A}"/>
              </a:ext>
            </a:extLst>
          </p:cNvPr>
          <p:cNvSpPr>
            <a:spLocks noChangeArrowheads="1"/>
          </p:cNvSpPr>
          <p:nvPr/>
        </p:nvSpPr>
        <p:spPr bwMode="auto">
          <a:xfrm>
            <a:off x="1600200" y="2286000"/>
            <a:ext cx="7197725"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Differenzierung des Hochschulsystems</a:t>
            </a:r>
          </a:p>
        </p:txBody>
      </p:sp>
      <p:sp>
        <p:nvSpPr>
          <p:cNvPr id="148490" name="Rectangle 10">
            <a:extLst>
              <a:ext uri="{FF2B5EF4-FFF2-40B4-BE49-F238E27FC236}">
                <a16:creationId xmlns:a16="http://schemas.microsoft.com/office/drawing/2014/main" id="{B052B589-E4A6-6843-9806-2EB1D04B14CE}"/>
              </a:ext>
            </a:extLst>
          </p:cNvPr>
          <p:cNvSpPr>
            <a:spLocks noChangeArrowheads="1"/>
          </p:cNvSpPr>
          <p:nvPr/>
        </p:nvSpPr>
        <p:spPr bwMode="auto">
          <a:xfrm>
            <a:off x="2679700" y="3405188"/>
            <a:ext cx="6118225" cy="827087"/>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2800" b="1">
                <a:latin typeface="Arial" panose="020B0604020202020204" pitchFamily="34" charset="0"/>
              </a:rPr>
              <a:t>Universitäten </a:t>
            </a:r>
          </a:p>
        </p:txBody>
      </p:sp>
      <p:sp>
        <p:nvSpPr>
          <p:cNvPr id="148492" name="Rectangle 12">
            <a:extLst>
              <a:ext uri="{FF2B5EF4-FFF2-40B4-BE49-F238E27FC236}">
                <a16:creationId xmlns:a16="http://schemas.microsoft.com/office/drawing/2014/main" id="{6559EAC8-4FA4-7C42-B562-F2B8EDFAB28D}"/>
              </a:ext>
            </a:extLst>
          </p:cNvPr>
          <p:cNvSpPr>
            <a:spLocks noChangeArrowheads="1"/>
          </p:cNvSpPr>
          <p:nvPr/>
        </p:nvSpPr>
        <p:spPr bwMode="auto">
          <a:xfrm>
            <a:off x="2679700" y="4559300"/>
            <a:ext cx="6118225" cy="827088"/>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2800" b="1">
                <a:latin typeface="Arial" panose="020B0604020202020204" pitchFamily="34" charset="0"/>
              </a:rPr>
              <a:t>Fachhochschulen </a:t>
            </a:r>
          </a:p>
        </p:txBody>
      </p:sp>
      <p:sp>
        <p:nvSpPr>
          <p:cNvPr id="148493" name="Rectangle 13">
            <a:extLst>
              <a:ext uri="{FF2B5EF4-FFF2-40B4-BE49-F238E27FC236}">
                <a16:creationId xmlns:a16="http://schemas.microsoft.com/office/drawing/2014/main" id="{C91F84B7-7045-3C41-9AE1-0EFD779949CB}"/>
              </a:ext>
            </a:extLst>
          </p:cNvPr>
          <p:cNvSpPr>
            <a:spLocks noChangeArrowheads="1"/>
          </p:cNvSpPr>
          <p:nvPr/>
        </p:nvSpPr>
        <p:spPr bwMode="auto">
          <a:xfrm>
            <a:off x="2679700" y="5715000"/>
            <a:ext cx="6118225" cy="827088"/>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2800" b="1">
                <a:latin typeface="Arial" panose="020B0604020202020204" pitchFamily="34" charset="0"/>
              </a:rPr>
              <a:t>Berufsakademien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48487"/>
                                        </p:tgtEl>
                                        <p:attrNameLst>
                                          <p:attrName>style.visibility</p:attrName>
                                        </p:attrNameLst>
                                      </p:cBhvr>
                                      <p:to>
                                        <p:strVal val="visible"/>
                                      </p:to>
                                    </p:set>
                                    <p:anim calcmode="lin" valueType="num">
                                      <p:cBhvr>
                                        <p:cTn id="7" dur="500" fill="hold"/>
                                        <p:tgtEl>
                                          <p:spTgt spid="148487"/>
                                        </p:tgtEl>
                                        <p:attrNameLst>
                                          <p:attrName>ppt_w</p:attrName>
                                        </p:attrNameLst>
                                      </p:cBhvr>
                                      <p:tavLst>
                                        <p:tav tm="0">
                                          <p:val>
                                            <p:fltVal val="0"/>
                                          </p:val>
                                        </p:tav>
                                        <p:tav tm="100000">
                                          <p:val>
                                            <p:strVal val="#ppt_w"/>
                                          </p:val>
                                        </p:tav>
                                      </p:tavLst>
                                    </p:anim>
                                    <p:anim calcmode="lin" valueType="num">
                                      <p:cBhvr>
                                        <p:cTn id="8" dur="500" fill="hold"/>
                                        <p:tgtEl>
                                          <p:spTgt spid="14848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48488"/>
                                        </p:tgtEl>
                                        <p:attrNameLst>
                                          <p:attrName>style.visibility</p:attrName>
                                        </p:attrNameLst>
                                      </p:cBhvr>
                                      <p:to>
                                        <p:strVal val="visible"/>
                                      </p:to>
                                    </p:set>
                                    <p:animEffect transition="in" filter="box(out)">
                                      <p:cBhvr>
                                        <p:cTn id="13" dur="500"/>
                                        <p:tgtEl>
                                          <p:spTgt spid="14848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48490"/>
                                        </p:tgtEl>
                                        <p:attrNameLst>
                                          <p:attrName>style.visibility</p:attrName>
                                        </p:attrNameLst>
                                      </p:cBhvr>
                                      <p:to>
                                        <p:strVal val="visible"/>
                                      </p:to>
                                    </p:set>
                                    <p:animEffect transition="in" filter="box(out)">
                                      <p:cBhvr>
                                        <p:cTn id="18" dur="500"/>
                                        <p:tgtEl>
                                          <p:spTgt spid="14849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48492"/>
                                        </p:tgtEl>
                                        <p:attrNameLst>
                                          <p:attrName>style.visibility</p:attrName>
                                        </p:attrNameLst>
                                      </p:cBhvr>
                                      <p:to>
                                        <p:strVal val="visible"/>
                                      </p:to>
                                    </p:set>
                                    <p:animEffect transition="in" filter="box(out)">
                                      <p:cBhvr>
                                        <p:cTn id="23" dur="500"/>
                                        <p:tgtEl>
                                          <p:spTgt spid="14849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148493"/>
                                        </p:tgtEl>
                                        <p:attrNameLst>
                                          <p:attrName>style.visibility</p:attrName>
                                        </p:attrNameLst>
                                      </p:cBhvr>
                                      <p:to>
                                        <p:strVal val="visible"/>
                                      </p:to>
                                    </p:set>
                                    <p:animEffect transition="in" filter="box(out)">
                                      <p:cBhvr>
                                        <p:cTn id="28" dur="500"/>
                                        <p:tgtEl>
                                          <p:spTgt spid="148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8" grpId="0" animBg="1" autoUpdateAnimBg="0"/>
      <p:bldP spid="148490" grpId="0" animBg="1" autoUpdateAnimBg="0"/>
      <p:bldP spid="148492" grpId="0" animBg="1" autoUpdateAnimBg="0"/>
      <p:bldP spid="148493"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12" name="Foliennummernplatzhalter 2">
            <a:extLst>
              <a:ext uri="{FF2B5EF4-FFF2-40B4-BE49-F238E27FC236}">
                <a16:creationId xmlns:a16="http://schemas.microsoft.com/office/drawing/2014/main" id="{05DBE15A-4F94-0044-B84A-3CEE9C70A1A4}"/>
              </a:ext>
            </a:extLst>
          </p:cNvPr>
          <p:cNvSpPr>
            <a:spLocks noGrp="1"/>
          </p:cNvSpPr>
          <p:nvPr>
            <p:ph type="sldNum" sz="quarter" idx="10"/>
          </p:nvPr>
        </p:nvSpPr>
        <p:spPr/>
        <p:txBody>
          <a:bodyPr/>
          <a:lstStyle/>
          <a:p>
            <a:fld id="{19B2A2D2-C337-564D-A5A8-714E81D0A549}" type="slidenum">
              <a:rPr lang="en-US" altLang="de-DE"/>
              <a:pPr/>
              <a:t>5</a:t>
            </a:fld>
            <a:endParaRPr lang="en-US" altLang="de-DE" b="0"/>
          </a:p>
        </p:txBody>
      </p:sp>
      <p:sp>
        <p:nvSpPr>
          <p:cNvPr id="150531" name="Text Box 1027">
            <a:extLst>
              <a:ext uri="{FF2B5EF4-FFF2-40B4-BE49-F238E27FC236}">
                <a16:creationId xmlns:a16="http://schemas.microsoft.com/office/drawing/2014/main" id="{8B1C5EA3-9FEA-E54E-838E-1A2AE665FA78}"/>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de-DE" altLang="de-DE"/>
          </a:p>
        </p:txBody>
      </p:sp>
      <p:sp>
        <p:nvSpPr>
          <p:cNvPr id="150534" name="Rectangle 1030">
            <a:extLst>
              <a:ext uri="{FF2B5EF4-FFF2-40B4-BE49-F238E27FC236}">
                <a16:creationId xmlns:a16="http://schemas.microsoft.com/office/drawing/2014/main" id="{AE14C789-2D2E-0846-B640-E1A2EF6E598A}"/>
              </a:ext>
            </a:extLst>
          </p:cNvPr>
          <p:cNvSpPr>
            <a:spLocks noGrp="1" noChangeArrowheads="1"/>
          </p:cNvSpPr>
          <p:nvPr>
            <p:ph type="title"/>
          </p:nvPr>
        </p:nvSpPr>
        <p:spPr>
          <a:xfrm>
            <a:off x="2374900" y="228600"/>
            <a:ext cx="5254625" cy="685800"/>
          </a:xfrm>
        </p:spPr>
        <p:txBody>
          <a:bodyPr/>
          <a:lstStyle/>
          <a:p>
            <a:r>
              <a:rPr lang="de-DE" altLang="de-DE" b="1"/>
              <a:t>profiliert</a:t>
            </a:r>
            <a:endParaRPr lang="de-DE" altLang="de-DE"/>
          </a:p>
        </p:txBody>
      </p:sp>
      <p:graphicFrame>
        <p:nvGraphicFramePr>
          <p:cNvPr id="150535" name="Object 1031">
            <a:extLst>
              <a:ext uri="{FF2B5EF4-FFF2-40B4-BE49-F238E27FC236}">
                <a16:creationId xmlns:a16="http://schemas.microsoft.com/office/drawing/2014/main" id="{74083C26-696A-A84C-87C6-5E20D9CC7141}"/>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50555" name="Clip" r:id="rId4" imgW="1092200" imgH="1066800" progId="MS_ClipArt_Gallery.2">
                  <p:embed/>
                </p:oleObj>
              </mc:Choice>
              <mc:Fallback>
                <p:oleObj name="Clip" r:id="rId4" imgW="1092200" imgH="1066800" progId="MS_ClipArt_Gallery.2">
                  <p:embed/>
                  <p:pic>
                    <p:nvPicPr>
                      <p:cNvPr id="0" name="Object 1031"/>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0536" name="Rectangle 1032">
            <a:extLst>
              <a:ext uri="{FF2B5EF4-FFF2-40B4-BE49-F238E27FC236}">
                <a16:creationId xmlns:a16="http://schemas.microsoft.com/office/drawing/2014/main" id="{4684BC67-894C-5C4B-8408-C7FC3D05C7B9}"/>
              </a:ext>
            </a:extLst>
          </p:cNvPr>
          <p:cNvSpPr>
            <a:spLocks noChangeArrowheads="1"/>
          </p:cNvSpPr>
          <p:nvPr/>
        </p:nvSpPr>
        <p:spPr bwMode="auto">
          <a:xfrm>
            <a:off x="2362200" y="1295400"/>
            <a:ext cx="6172200"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Bilder im Kopf </a:t>
            </a:r>
          </a:p>
        </p:txBody>
      </p:sp>
      <p:sp>
        <p:nvSpPr>
          <p:cNvPr id="150543" name="Rectangle 1039">
            <a:extLst>
              <a:ext uri="{FF2B5EF4-FFF2-40B4-BE49-F238E27FC236}">
                <a16:creationId xmlns:a16="http://schemas.microsoft.com/office/drawing/2014/main" id="{D52C7D4C-E29E-E846-91BD-73CC7F0EBD88}"/>
              </a:ext>
            </a:extLst>
          </p:cNvPr>
          <p:cNvSpPr>
            <a:spLocks noChangeArrowheads="1"/>
          </p:cNvSpPr>
          <p:nvPr/>
        </p:nvSpPr>
        <p:spPr bwMode="auto">
          <a:xfrm rot="-5395812">
            <a:off x="2751932" y="5642768"/>
            <a:ext cx="1231900" cy="792163"/>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2800" b="1">
                <a:latin typeface="Arial" panose="020B0604020202020204" pitchFamily="34" charset="0"/>
              </a:rPr>
              <a:t>BA</a:t>
            </a:r>
          </a:p>
        </p:txBody>
      </p:sp>
      <p:sp>
        <p:nvSpPr>
          <p:cNvPr id="150544" name="Rectangle 1040">
            <a:extLst>
              <a:ext uri="{FF2B5EF4-FFF2-40B4-BE49-F238E27FC236}">
                <a16:creationId xmlns:a16="http://schemas.microsoft.com/office/drawing/2014/main" id="{18CEDE7D-89EE-B843-BAF0-F9C188E92095}"/>
              </a:ext>
            </a:extLst>
          </p:cNvPr>
          <p:cNvSpPr>
            <a:spLocks noChangeArrowheads="1"/>
          </p:cNvSpPr>
          <p:nvPr/>
        </p:nvSpPr>
        <p:spPr bwMode="auto">
          <a:xfrm rot="-5400000">
            <a:off x="566738" y="4675188"/>
            <a:ext cx="3167062" cy="792162"/>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2800" b="1">
                <a:latin typeface="Arial" panose="020B0604020202020204" pitchFamily="34" charset="0"/>
              </a:rPr>
              <a:t>Fachhochschule</a:t>
            </a:r>
          </a:p>
        </p:txBody>
      </p:sp>
      <p:sp>
        <p:nvSpPr>
          <p:cNvPr id="150545" name="Rectangle 1041">
            <a:extLst>
              <a:ext uri="{FF2B5EF4-FFF2-40B4-BE49-F238E27FC236}">
                <a16:creationId xmlns:a16="http://schemas.microsoft.com/office/drawing/2014/main" id="{3D5A86A6-5445-C54C-AF1C-928B4C1689F2}"/>
              </a:ext>
            </a:extLst>
          </p:cNvPr>
          <p:cNvSpPr>
            <a:spLocks noChangeArrowheads="1"/>
          </p:cNvSpPr>
          <p:nvPr/>
        </p:nvSpPr>
        <p:spPr bwMode="auto">
          <a:xfrm rot="-5411371">
            <a:off x="-1216818" y="4112418"/>
            <a:ext cx="4292600" cy="792163"/>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2800" b="1">
                <a:latin typeface="Arial" panose="020B0604020202020204" pitchFamily="34" charset="0"/>
              </a:rPr>
              <a:t>Universität</a:t>
            </a:r>
          </a:p>
        </p:txBody>
      </p:sp>
      <p:sp>
        <p:nvSpPr>
          <p:cNvPr id="150550" name="AutoShape 1046">
            <a:extLst>
              <a:ext uri="{FF2B5EF4-FFF2-40B4-BE49-F238E27FC236}">
                <a16:creationId xmlns:a16="http://schemas.microsoft.com/office/drawing/2014/main" id="{9D1CB10A-1006-994A-BA25-EDC4A96F7041}"/>
              </a:ext>
            </a:extLst>
          </p:cNvPr>
          <p:cNvSpPr>
            <a:spLocks noChangeArrowheads="1"/>
          </p:cNvSpPr>
          <p:nvPr/>
        </p:nvSpPr>
        <p:spPr bwMode="auto">
          <a:xfrm>
            <a:off x="4114800" y="2209800"/>
            <a:ext cx="4724400" cy="4114800"/>
          </a:xfrm>
          <a:prstGeom prst="triangle">
            <a:avLst>
              <a:gd name="adj" fmla="val 50000"/>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de-DE" altLang="de-DE" sz="3000" b="1">
                <a:latin typeface="Arial" panose="020B0604020202020204" pitchFamily="34" charset="0"/>
              </a:rPr>
              <a:t>Uni</a:t>
            </a:r>
          </a:p>
          <a:p>
            <a:endParaRPr lang="de-DE" altLang="de-DE" sz="3000" b="1">
              <a:latin typeface="Arial" panose="020B0604020202020204" pitchFamily="34" charset="0"/>
            </a:endParaRPr>
          </a:p>
          <a:p>
            <a:endParaRPr lang="de-DE" altLang="de-DE" sz="3000" b="1">
              <a:latin typeface="Arial" panose="020B0604020202020204" pitchFamily="34" charset="0"/>
            </a:endParaRPr>
          </a:p>
          <a:p>
            <a:r>
              <a:rPr lang="de-DE" altLang="de-DE" sz="3000" b="1">
                <a:latin typeface="Arial" panose="020B0604020202020204" pitchFamily="34" charset="0"/>
              </a:rPr>
              <a:t>Fachhochschule</a:t>
            </a:r>
          </a:p>
          <a:p>
            <a:endParaRPr lang="de-DE" altLang="de-DE" sz="3000" b="1">
              <a:latin typeface="Arial" panose="020B0604020202020204" pitchFamily="34" charset="0"/>
            </a:endParaRPr>
          </a:p>
          <a:p>
            <a:r>
              <a:rPr lang="de-DE" altLang="de-DE" sz="3000" b="1">
                <a:latin typeface="Arial" panose="020B0604020202020204" pitchFamily="34" charset="0"/>
              </a:rPr>
              <a:t>Berufsakademie</a:t>
            </a:r>
          </a:p>
        </p:txBody>
      </p:sp>
      <p:sp>
        <p:nvSpPr>
          <p:cNvPr id="150551" name="Rectangle 1047">
            <a:extLst>
              <a:ext uri="{FF2B5EF4-FFF2-40B4-BE49-F238E27FC236}">
                <a16:creationId xmlns:a16="http://schemas.microsoft.com/office/drawing/2014/main" id="{D11AFC6C-00C9-2647-9294-E71FD0ABDE0F}"/>
              </a:ext>
            </a:extLst>
          </p:cNvPr>
          <p:cNvSpPr>
            <a:spLocks noChangeArrowheads="1"/>
          </p:cNvSpPr>
          <p:nvPr/>
        </p:nvSpPr>
        <p:spPr bwMode="auto">
          <a:xfrm flipV="1">
            <a:off x="4114800" y="5486400"/>
            <a:ext cx="4648200" cy="76200"/>
          </a:xfrm>
          <a:prstGeom prst="rect">
            <a:avLst/>
          </a:prstGeom>
          <a:solidFill>
            <a:schemeClr val="tx1"/>
          </a:solidFill>
          <a:ln>
            <a:noFill/>
          </a:ln>
          <a:effectLst/>
          <a:extLs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50553" name="Rectangle 1049">
            <a:extLst>
              <a:ext uri="{FF2B5EF4-FFF2-40B4-BE49-F238E27FC236}">
                <a16:creationId xmlns:a16="http://schemas.microsoft.com/office/drawing/2014/main" id="{5E94AC95-ABA4-CF4E-8140-21CC2E7C7735}"/>
              </a:ext>
            </a:extLst>
          </p:cNvPr>
          <p:cNvSpPr>
            <a:spLocks noChangeArrowheads="1"/>
          </p:cNvSpPr>
          <p:nvPr/>
        </p:nvSpPr>
        <p:spPr bwMode="auto">
          <a:xfrm>
            <a:off x="4876800" y="4191000"/>
            <a:ext cx="3124200" cy="76200"/>
          </a:xfrm>
          <a:prstGeom prst="rect">
            <a:avLst/>
          </a:prstGeom>
          <a:solidFill>
            <a:schemeClr val="tx1"/>
          </a:solidFill>
          <a:ln>
            <a:noFill/>
          </a:ln>
          <a:effectLst/>
          <a:extLst>
            <a:ext uri="{91240B29-F687-4F45-9708-019B960494DF}">
              <a14:hiddenLine xmlns:a14="http://schemas.microsoft.com/office/drawing/2010/main" w="762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0536"/>
                                        </p:tgtEl>
                                        <p:attrNameLst>
                                          <p:attrName>style.visibility</p:attrName>
                                        </p:attrNameLst>
                                      </p:cBhvr>
                                      <p:to>
                                        <p:strVal val="visible"/>
                                      </p:to>
                                    </p:set>
                                    <p:animEffect transition="in" filter="box(out)">
                                      <p:cBhvr>
                                        <p:cTn id="7" dur="500"/>
                                        <p:tgtEl>
                                          <p:spTgt spid="1505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0545"/>
                                        </p:tgtEl>
                                        <p:attrNameLst>
                                          <p:attrName>style.visibility</p:attrName>
                                        </p:attrNameLst>
                                      </p:cBhvr>
                                      <p:to>
                                        <p:strVal val="visible"/>
                                      </p:to>
                                    </p:set>
                                    <p:animEffect transition="in" filter="box(out)">
                                      <p:cBhvr>
                                        <p:cTn id="12" dur="500"/>
                                        <p:tgtEl>
                                          <p:spTgt spid="150545"/>
                                        </p:tgtEl>
                                      </p:cBhvr>
                                    </p:animEffect>
                                  </p:childTnLst>
                                </p:cTn>
                              </p:par>
                            </p:childTnLst>
                          </p:cTn>
                        </p:par>
                        <p:par>
                          <p:cTn id="13" fill="hold" nodeType="afterGroup">
                            <p:stCondLst>
                              <p:cond delay="500"/>
                            </p:stCondLst>
                            <p:childTnLst>
                              <p:par>
                                <p:cTn id="14" presetID="4" presetClass="entr" presetSubtype="32" fill="hold" grpId="0" nodeType="afterEffect">
                                  <p:stCondLst>
                                    <p:cond delay="0"/>
                                  </p:stCondLst>
                                  <p:childTnLst>
                                    <p:set>
                                      <p:cBhvr>
                                        <p:cTn id="15" dur="1" fill="hold">
                                          <p:stCondLst>
                                            <p:cond delay="0"/>
                                          </p:stCondLst>
                                        </p:cTn>
                                        <p:tgtEl>
                                          <p:spTgt spid="150544"/>
                                        </p:tgtEl>
                                        <p:attrNameLst>
                                          <p:attrName>style.visibility</p:attrName>
                                        </p:attrNameLst>
                                      </p:cBhvr>
                                      <p:to>
                                        <p:strVal val="visible"/>
                                      </p:to>
                                    </p:set>
                                    <p:animEffect transition="in" filter="box(out)">
                                      <p:cBhvr>
                                        <p:cTn id="16" dur="500"/>
                                        <p:tgtEl>
                                          <p:spTgt spid="150544"/>
                                        </p:tgtEl>
                                      </p:cBhvr>
                                    </p:animEffect>
                                  </p:childTnLst>
                                </p:cTn>
                              </p:par>
                            </p:childTnLst>
                          </p:cTn>
                        </p:par>
                        <p:par>
                          <p:cTn id="17" fill="hold" nodeType="afterGroup">
                            <p:stCondLst>
                              <p:cond delay="1000"/>
                            </p:stCondLst>
                            <p:childTnLst>
                              <p:par>
                                <p:cTn id="18" presetID="4" presetClass="entr" presetSubtype="32" fill="hold" grpId="0" nodeType="afterEffect">
                                  <p:stCondLst>
                                    <p:cond delay="0"/>
                                  </p:stCondLst>
                                  <p:childTnLst>
                                    <p:set>
                                      <p:cBhvr>
                                        <p:cTn id="19" dur="1" fill="hold">
                                          <p:stCondLst>
                                            <p:cond delay="0"/>
                                          </p:stCondLst>
                                        </p:cTn>
                                        <p:tgtEl>
                                          <p:spTgt spid="150543"/>
                                        </p:tgtEl>
                                        <p:attrNameLst>
                                          <p:attrName>style.visibility</p:attrName>
                                        </p:attrNameLst>
                                      </p:cBhvr>
                                      <p:to>
                                        <p:strVal val="visible"/>
                                      </p:to>
                                    </p:set>
                                    <p:animEffect transition="in" filter="box(out)">
                                      <p:cBhvr>
                                        <p:cTn id="20" dur="500"/>
                                        <p:tgtEl>
                                          <p:spTgt spid="15054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4" fill="hold" grpId="0" nodeType="clickEffect">
                                  <p:stCondLst>
                                    <p:cond delay="0"/>
                                  </p:stCondLst>
                                  <p:childTnLst>
                                    <p:set>
                                      <p:cBhvr>
                                        <p:cTn id="24" dur="1" fill="hold">
                                          <p:stCondLst>
                                            <p:cond delay="0"/>
                                          </p:stCondLst>
                                        </p:cTn>
                                        <p:tgtEl>
                                          <p:spTgt spid="150550"/>
                                        </p:tgtEl>
                                        <p:attrNameLst>
                                          <p:attrName>style.visibility</p:attrName>
                                        </p:attrNameLst>
                                      </p:cBhvr>
                                      <p:to>
                                        <p:strVal val="visible"/>
                                      </p:to>
                                    </p:set>
                                    <p:anim calcmode="lin" valueType="num">
                                      <p:cBhvr>
                                        <p:cTn id="25" dur="500" fill="hold"/>
                                        <p:tgtEl>
                                          <p:spTgt spid="150550"/>
                                        </p:tgtEl>
                                        <p:attrNameLst>
                                          <p:attrName>ppt_x</p:attrName>
                                        </p:attrNameLst>
                                      </p:cBhvr>
                                      <p:tavLst>
                                        <p:tav tm="0">
                                          <p:val>
                                            <p:strVal val="#ppt_x"/>
                                          </p:val>
                                        </p:tav>
                                        <p:tav tm="100000">
                                          <p:val>
                                            <p:strVal val="#ppt_x"/>
                                          </p:val>
                                        </p:tav>
                                      </p:tavLst>
                                    </p:anim>
                                    <p:anim calcmode="lin" valueType="num">
                                      <p:cBhvr>
                                        <p:cTn id="26" dur="500" fill="hold"/>
                                        <p:tgtEl>
                                          <p:spTgt spid="150550"/>
                                        </p:tgtEl>
                                        <p:attrNameLst>
                                          <p:attrName>ppt_y</p:attrName>
                                        </p:attrNameLst>
                                      </p:cBhvr>
                                      <p:tavLst>
                                        <p:tav tm="0">
                                          <p:val>
                                            <p:strVal val="#ppt_y+#ppt_h/2"/>
                                          </p:val>
                                        </p:tav>
                                        <p:tav tm="100000">
                                          <p:val>
                                            <p:strVal val="#ppt_y"/>
                                          </p:val>
                                        </p:tav>
                                      </p:tavLst>
                                    </p:anim>
                                    <p:anim calcmode="lin" valueType="num">
                                      <p:cBhvr>
                                        <p:cTn id="27" dur="500" fill="hold"/>
                                        <p:tgtEl>
                                          <p:spTgt spid="150550"/>
                                        </p:tgtEl>
                                        <p:attrNameLst>
                                          <p:attrName>ppt_w</p:attrName>
                                        </p:attrNameLst>
                                      </p:cBhvr>
                                      <p:tavLst>
                                        <p:tav tm="0">
                                          <p:val>
                                            <p:strVal val="#ppt_w"/>
                                          </p:val>
                                        </p:tav>
                                        <p:tav tm="100000">
                                          <p:val>
                                            <p:strVal val="#ppt_w"/>
                                          </p:val>
                                        </p:tav>
                                      </p:tavLst>
                                    </p:anim>
                                    <p:anim calcmode="lin" valueType="num">
                                      <p:cBhvr>
                                        <p:cTn id="28" dur="500" fill="hold"/>
                                        <p:tgtEl>
                                          <p:spTgt spid="150550"/>
                                        </p:tgtEl>
                                        <p:attrNameLst>
                                          <p:attrName>ppt_h</p:attrName>
                                        </p:attrNameLst>
                                      </p:cBhvr>
                                      <p:tavLst>
                                        <p:tav tm="0">
                                          <p:val>
                                            <p:fltVal val="0"/>
                                          </p:val>
                                        </p:tav>
                                        <p:tav tm="100000">
                                          <p:val>
                                            <p:strVal val="#ppt_h"/>
                                          </p:val>
                                        </p:tav>
                                      </p:tavLst>
                                    </p:anim>
                                  </p:childTnLst>
                                </p:cTn>
                              </p:par>
                            </p:childTnLst>
                          </p:cTn>
                        </p:par>
                        <p:par>
                          <p:cTn id="29" fill="hold" nodeType="afterGroup">
                            <p:stCondLst>
                              <p:cond delay="500"/>
                            </p:stCondLst>
                            <p:childTnLst>
                              <p:par>
                                <p:cTn id="30" presetID="2" presetClass="entr" presetSubtype="2" fill="hold" nodeType="afterEffect">
                                  <p:stCondLst>
                                    <p:cond delay="0"/>
                                  </p:stCondLst>
                                  <p:childTnLst>
                                    <p:set>
                                      <p:cBhvr>
                                        <p:cTn id="31" dur="1" fill="hold">
                                          <p:stCondLst>
                                            <p:cond delay="0"/>
                                          </p:stCondLst>
                                        </p:cTn>
                                        <p:tgtEl>
                                          <p:spTgt spid="150551"/>
                                        </p:tgtEl>
                                        <p:attrNameLst>
                                          <p:attrName>style.visibility</p:attrName>
                                        </p:attrNameLst>
                                      </p:cBhvr>
                                      <p:to>
                                        <p:strVal val="visible"/>
                                      </p:to>
                                    </p:set>
                                    <p:anim calcmode="lin" valueType="num">
                                      <p:cBhvr additive="base">
                                        <p:cTn id="32" dur="500" fill="hold"/>
                                        <p:tgtEl>
                                          <p:spTgt spid="150551"/>
                                        </p:tgtEl>
                                        <p:attrNameLst>
                                          <p:attrName>ppt_x</p:attrName>
                                        </p:attrNameLst>
                                      </p:cBhvr>
                                      <p:tavLst>
                                        <p:tav tm="0">
                                          <p:val>
                                            <p:strVal val="1+#ppt_w/2"/>
                                          </p:val>
                                        </p:tav>
                                        <p:tav tm="100000">
                                          <p:val>
                                            <p:strVal val="#ppt_x"/>
                                          </p:val>
                                        </p:tav>
                                      </p:tavLst>
                                    </p:anim>
                                    <p:anim calcmode="lin" valueType="num">
                                      <p:cBhvr additive="base">
                                        <p:cTn id="33" dur="500" fill="hold"/>
                                        <p:tgtEl>
                                          <p:spTgt spid="150551"/>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1000"/>
                            </p:stCondLst>
                            <p:childTnLst>
                              <p:par>
                                <p:cTn id="35" presetID="2" presetClass="entr" presetSubtype="2" fill="hold" nodeType="afterEffect">
                                  <p:stCondLst>
                                    <p:cond delay="0"/>
                                  </p:stCondLst>
                                  <p:childTnLst>
                                    <p:set>
                                      <p:cBhvr>
                                        <p:cTn id="36" dur="1" fill="hold">
                                          <p:stCondLst>
                                            <p:cond delay="0"/>
                                          </p:stCondLst>
                                        </p:cTn>
                                        <p:tgtEl>
                                          <p:spTgt spid="150553"/>
                                        </p:tgtEl>
                                        <p:attrNameLst>
                                          <p:attrName>style.visibility</p:attrName>
                                        </p:attrNameLst>
                                      </p:cBhvr>
                                      <p:to>
                                        <p:strVal val="visible"/>
                                      </p:to>
                                    </p:set>
                                    <p:anim calcmode="lin" valueType="num">
                                      <p:cBhvr additive="base">
                                        <p:cTn id="37" dur="500" fill="hold"/>
                                        <p:tgtEl>
                                          <p:spTgt spid="150553"/>
                                        </p:tgtEl>
                                        <p:attrNameLst>
                                          <p:attrName>ppt_x</p:attrName>
                                        </p:attrNameLst>
                                      </p:cBhvr>
                                      <p:tavLst>
                                        <p:tav tm="0">
                                          <p:val>
                                            <p:strVal val="1+#ppt_w/2"/>
                                          </p:val>
                                        </p:tav>
                                        <p:tav tm="100000">
                                          <p:val>
                                            <p:strVal val="#ppt_x"/>
                                          </p:val>
                                        </p:tav>
                                      </p:tavLst>
                                    </p:anim>
                                    <p:anim calcmode="lin" valueType="num">
                                      <p:cBhvr additive="base">
                                        <p:cTn id="38" dur="500" fill="hold"/>
                                        <p:tgtEl>
                                          <p:spTgt spid="1505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6" grpId="0" animBg="1" autoUpdateAnimBg="0"/>
      <p:bldP spid="150543" grpId="0" animBg="1" autoUpdateAnimBg="0"/>
      <p:bldP spid="150544" grpId="0" animBg="1" autoUpdateAnimBg="0"/>
      <p:bldP spid="150545" grpId="0" animBg="1" autoUpdateAnimBg="0"/>
      <p:bldP spid="150550"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7" name="Foliennummernplatzhalter 2">
            <a:extLst>
              <a:ext uri="{FF2B5EF4-FFF2-40B4-BE49-F238E27FC236}">
                <a16:creationId xmlns:a16="http://schemas.microsoft.com/office/drawing/2014/main" id="{9CB9B08D-770A-7943-8AFD-105B07AE1606}"/>
              </a:ext>
            </a:extLst>
          </p:cNvPr>
          <p:cNvSpPr>
            <a:spLocks noGrp="1"/>
          </p:cNvSpPr>
          <p:nvPr>
            <p:ph type="sldNum" sz="quarter" idx="10"/>
          </p:nvPr>
        </p:nvSpPr>
        <p:spPr/>
        <p:txBody>
          <a:bodyPr/>
          <a:lstStyle/>
          <a:p>
            <a:fld id="{A1809320-7357-6A40-88F7-7A8D2E2AB69D}" type="slidenum">
              <a:rPr lang="en-US" altLang="de-DE"/>
              <a:pPr/>
              <a:t>6</a:t>
            </a:fld>
            <a:endParaRPr lang="en-US" altLang="de-DE" b="0"/>
          </a:p>
        </p:txBody>
      </p:sp>
      <p:sp>
        <p:nvSpPr>
          <p:cNvPr id="138243" name="Text Box 1027">
            <a:extLst>
              <a:ext uri="{FF2B5EF4-FFF2-40B4-BE49-F238E27FC236}">
                <a16:creationId xmlns:a16="http://schemas.microsoft.com/office/drawing/2014/main" id="{A4C2249A-0DC2-F94B-BE57-3145E0BE1834}"/>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de-DE" altLang="de-DE"/>
          </a:p>
        </p:txBody>
      </p:sp>
      <p:sp>
        <p:nvSpPr>
          <p:cNvPr id="138246" name="Rectangle 1030">
            <a:extLst>
              <a:ext uri="{FF2B5EF4-FFF2-40B4-BE49-F238E27FC236}">
                <a16:creationId xmlns:a16="http://schemas.microsoft.com/office/drawing/2014/main" id="{F7C659F2-22DF-5340-9559-09E565FBBF5A}"/>
              </a:ext>
            </a:extLst>
          </p:cNvPr>
          <p:cNvSpPr>
            <a:spLocks noGrp="1" noChangeArrowheads="1"/>
          </p:cNvSpPr>
          <p:nvPr>
            <p:ph type="title"/>
          </p:nvPr>
        </p:nvSpPr>
        <p:spPr>
          <a:xfrm>
            <a:off x="2349500" y="228600"/>
            <a:ext cx="5280025" cy="685800"/>
          </a:xfrm>
        </p:spPr>
        <p:txBody>
          <a:bodyPr/>
          <a:lstStyle/>
          <a:p>
            <a:r>
              <a:rPr lang="de-DE" altLang="de-DE" b="1"/>
              <a:t>wettbewerblich</a:t>
            </a:r>
            <a:endParaRPr lang="de-DE" altLang="de-DE"/>
          </a:p>
        </p:txBody>
      </p:sp>
      <p:graphicFrame>
        <p:nvGraphicFramePr>
          <p:cNvPr id="138247" name="Object 1031">
            <a:extLst>
              <a:ext uri="{FF2B5EF4-FFF2-40B4-BE49-F238E27FC236}">
                <a16:creationId xmlns:a16="http://schemas.microsoft.com/office/drawing/2014/main" id="{56643A4B-9524-6940-B212-34B8FDE95A41}"/>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38251" name="Clip" r:id="rId4" imgW="1092200" imgH="1066800" progId="MS_ClipArt_Gallery.2">
                  <p:embed/>
                </p:oleObj>
              </mc:Choice>
              <mc:Fallback>
                <p:oleObj name="Clip" r:id="rId4" imgW="1092200" imgH="1066800" progId="MS_ClipArt_Gallery.2">
                  <p:embed/>
                  <p:pic>
                    <p:nvPicPr>
                      <p:cNvPr id="0" name="Object 1031"/>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8249" name="Rectangle 1033">
            <a:extLst>
              <a:ext uri="{FF2B5EF4-FFF2-40B4-BE49-F238E27FC236}">
                <a16:creationId xmlns:a16="http://schemas.microsoft.com/office/drawing/2014/main" id="{CE67E51E-F198-B144-9402-87E8C776A75F}"/>
              </a:ext>
            </a:extLst>
          </p:cNvPr>
          <p:cNvSpPr>
            <a:spLocks noChangeArrowheads="1"/>
          </p:cNvSpPr>
          <p:nvPr/>
        </p:nvSpPr>
        <p:spPr bwMode="auto">
          <a:xfrm>
            <a:off x="2133600" y="2514600"/>
            <a:ext cx="6781800"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 um Dozenten</a:t>
            </a:r>
          </a:p>
        </p:txBody>
      </p:sp>
      <p:sp>
        <p:nvSpPr>
          <p:cNvPr id="138250" name="Rectangle 1034">
            <a:extLst>
              <a:ext uri="{FF2B5EF4-FFF2-40B4-BE49-F238E27FC236}">
                <a16:creationId xmlns:a16="http://schemas.microsoft.com/office/drawing/2014/main" id="{0F40D08E-C4A7-F24F-9FD7-2F8686D08CDB}"/>
              </a:ext>
            </a:extLst>
          </p:cNvPr>
          <p:cNvSpPr>
            <a:spLocks noChangeArrowheads="1"/>
          </p:cNvSpPr>
          <p:nvPr/>
        </p:nvSpPr>
        <p:spPr bwMode="auto">
          <a:xfrm>
            <a:off x="2133600" y="3810000"/>
            <a:ext cx="6781800"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 um Studierende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38247"/>
                                        </p:tgtEl>
                                        <p:attrNameLst>
                                          <p:attrName>style.visibility</p:attrName>
                                        </p:attrNameLst>
                                      </p:cBhvr>
                                      <p:to>
                                        <p:strVal val="visible"/>
                                      </p:to>
                                    </p:set>
                                    <p:anim calcmode="lin" valueType="num">
                                      <p:cBhvr>
                                        <p:cTn id="7" dur="500" fill="hold"/>
                                        <p:tgtEl>
                                          <p:spTgt spid="138247"/>
                                        </p:tgtEl>
                                        <p:attrNameLst>
                                          <p:attrName>ppt_w</p:attrName>
                                        </p:attrNameLst>
                                      </p:cBhvr>
                                      <p:tavLst>
                                        <p:tav tm="0">
                                          <p:val>
                                            <p:fltVal val="0"/>
                                          </p:val>
                                        </p:tav>
                                        <p:tav tm="100000">
                                          <p:val>
                                            <p:strVal val="#ppt_w"/>
                                          </p:val>
                                        </p:tav>
                                      </p:tavLst>
                                    </p:anim>
                                    <p:anim calcmode="lin" valueType="num">
                                      <p:cBhvr>
                                        <p:cTn id="8" dur="500" fill="hold"/>
                                        <p:tgtEl>
                                          <p:spTgt spid="13824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38249"/>
                                        </p:tgtEl>
                                        <p:attrNameLst>
                                          <p:attrName>style.visibility</p:attrName>
                                        </p:attrNameLst>
                                      </p:cBhvr>
                                      <p:to>
                                        <p:strVal val="visible"/>
                                      </p:to>
                                    </p:set>
                                    <p:animEffect transition="in" filter="box(out)">
                                      <p:cBhvr>
                                        <p:cTn id="13" dur="500"/>
                                        <p:tgtEl>
                                          <p:spTgt spid="13824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38250"/>
                                        </p:tgtEl>
                                        <p:attrNameLst>
                                          <p:attrName>style.visibility</p:attrName>
                                        </p:attrNameLst>
                                      </p:cBhvr>
                                      <p:to>
                                        <p:strVal val="visible"/>
                                      </p:to>
                                    </p:set>
                                    <p:animEffect transition="in" filter="box(out)">
                                      <p:cBhvr>
                                        <p:cTn id="18" dur="500"/>
                                        <p:tgtEl>
                                          <p:spTgt spid="138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9" grpId="0" animBg="1" autoUpdateAnimBg="0"/>
      <p:bldP spid="138250"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9" name="Foliennummernplatzhalter 2">
            <a:extLst>
              <a:ext uri="{FF2B5EF4-FFF2-40B4-BE49-F238E27FC236}">
                <a16:creationId xmlns:a16="http://schemas.microsoft.com/office/drawing/2014/main" id="{2398686A-CD60-C542-BB77-D02C45DA0AF7}"/>
              </a:ext>
            </a:extLst>
          </p:cNvPr>
          <p:cNvSpPr>
            <a:spLocks noGrp="1"/>
          </p:cNvSpPr>
          <p:nvPr>
            <p:ph type="sldNum" sz="quarter" idx="10"/>
          </p:nvPr>
        </p:nvSpPr>
        <p:spPr/>
        <p:txBody>
          <a:bodyPr/>
          <a:lstStyle/>
          <a:p>
            <a:fld id="{BD53293B-EBE2-1948-AD00-C354947FB1AF}" type="slidenum">
              <a:rPr lang="en-US" altLang="de-DE"/>
              <a:pPr/>
              <a:t>7</a:t>
            </a:fld>
            <a:endParaRPr lang="en-US" altLang="de-DE" b="0"/>
          </a:p>
        </p:txBody>
      </p:sp>
      <p:sp>
        <p:nvSpPr>
          <p:cNvPr id="142339" name="Text Box 2051">
            <a:extLst>
              <a:ext uri="{FF2B5EF4-FFF2-40B4-BE49-F238E27FC236}">
                <a16:creationId xmlns:a16="http://schemas.microsoft.com/office/drawing/2014/main" id="{7DB399DE-D2E5-064A-ADBE-1E9400E9FEB7}"/>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de-DE" altLang="de-DE"/>
          </a:p>
        </p:txBody>
      </p:sp>
      <p:sp>
        <p:nvSpPr>
          <p:cNvPr id="142342" name="Rectangle 2054">
            <a:extLst>
              <a:ext uri="{FF2B5EF4-FFF2-40B4-BE49-F238E27FC236}">
                <a16:creationId xmlns:a16="http://schemas.microsoft.com/office/drawing/2014/main" id="{1FCEB9CC-C9E0-8D40-BE4C-F73AABEF01DE}"/>
              </a:ext>
            </a:extLst>
          </p:cNvPr>
          <p:cNvSpPr>
            <a:spLocks noGrp="1" noChangeArrowheads="1"/>
          </p:cNvSpPr>
          <p:nvPr>
            <p:ph type="title"/>
          </p:nvPr>
        </p:nvSpPr>
        <p:spPr>
          <a:xfrm>
            <a:off x="2349500" y="228600"/>
            <a:ext cx="5280025" cy="685800"/>
          </a:xfrm>
        </p:spPr>
        <p:txBody>
          <a:bodyPr/>
          <a:lstStyle/>
          <a:p>
            <a:r>
              <a:rPr lang="de-DE" altLang="de-DE" b="1"/>
              <a:t>wettbewerblich</a:t>
            </a:r>
            <a:endParaRPr lang="de-DE" altLang="de-DE"/>
          </a:p>
        </p:txBody>
      </p:sp>
      <p:graphicFrame>
        <p:nvGraphicFramePr>
          <p:cNvPr id="142343" name="Object 2055">
            <a:extLst>
              <a:ext uri="{FF2B5EF4-FFF2-40B4-BE49-F238E27FC236}">
                <a16:creationId xmlns:a16="http://schemas.microsoft.com/office/drawing/2014/main" id="{AFB856E7-F33D-AA46-8DA7-322D2BAE45BB}"/>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42349" name="Clip" r:id="rId4" imgW="1092200" imgH="1066800" progId="MS_ClipArt_Gallery.2">
                  <p:embed/>
                </p:oleObj>
              </mc:Choice>
              <mc:Fallback>
                <p:oleObj name="Clip" r:id="rId4" imgW="1092200" imgH="1066800" progId="MS_ClipArt_Gallery.2">
                  <p:embed/>
                  <p:pic>
                    <p:nvPicPr>
                      <p:cNvPr id="0" name="Object 2055"/>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2345" name="Rectangle 2057">
            <a:extLst>
              <a:ext uri="{FF2B5EF4-FFF2-40B4-BE49-F238E27FC236}">
                <a16:creationId xmlns:a16="http://schemas.microsoft.com/office/drawing/2014/main" id="{466F9C90-CA95-6345-ABBA-58BFAA1B85E9}"/>
              </a:ext>
            </a:extLst>
          </p:cNvPr>
          <p:cNvSpPr>
            <a:spLocks noChangeArrowheads="1"/>
          </p:cNvSpPr>
          <p:nvPr/>
        </p:nvSpPr>
        <p:spPr bwMode="auto">
          <a:xfrm>
            <a:off x="2286000" y="1530350"/>
            <a:ext cx="6781800" cy="792163"/>
          </a:xfrm>
          <a:prstGeom prst="rect">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Dienstrechtsreform</a:t>
            </a:r>
            <a:endParaRPr lang="de-DE" altLang="de-DE" sz="2800" b="1"/>
          </a:p>
        </p:txBody>
      </p:sp>
      <p:sp>
        <p:nvSpPr>
          <p:cNvPr id="142346" name="Rectangle 2058">
            <a:extLst>
              <a:ext uri="{FF2B5EF4-FFF2-40B4-BE49-F238E27FC236}">
                <a16:creationId xmlns:a16="http://schemas.microsoft.com/office/drawing/2014/main" id="{CDBAC987-8BA7-0C42-8EC7-F23019DDB63E}"/>
              </a:ext>
            </a:extLst>
          </p:cNvPr>
          <p:cNvSpPr>
            <a:spLocks noChangeArrowheads="1"/>
          </p:cNvSpPr>
          <p:nvPr/>
        </p:nvSpPr>
        <p:spPr bwMode="auto">
          <a:xfrm>
            <a:off x="3505200" y="2501900"/>
            <a:ext cx="5399088"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Jahrhundertreform?</a:t>
            </a:r>
          </a:p>
        </p:txBody>
      </p:sp>
      <p:sp>
        <p:nvSpPr>
          <p:cNvPr id="142347" name="Rectangle 2059">
            <a:extLst>
              <a:ext uri="{FF2B5EF4-FFF2-40B4-BE49-F238E27FC236}">
                <a16:creationId xmlns:a16="http://schemas.microsoft.com/office/drawing/2014/main" id="{6E6916EA-22D2-9F4E-B9EF-0018294C4089}"/>
              </a:ext>
            </a:extLst>
          </p:cNvPr>
          <p:cNvSpPr>
            <a:spLocks noChangeArrowheads="1"/>
          </p:cNvSpPr>
          <p:nvPr/>
        </p:nvSpPr>
        <p:spPr bwMode="auto">
          <a:xfrm>
            <a:off x="3505200" y="3810000"/>
            <a:ext cx="5399088"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Ansatz richtig</a:t>
            </a:r>
          </a:p>
        </p:txBody>
      </p:sp>
      <p:sp>
        <p:nvSpPr>
          <p:cNvPr id="142348" name="Rectangle 2060">
            <a:extLst>
              <a:ext uri="{FF2B5EF4-FFF2-40B4-BE49-F238E27FC236}">
                <a16:creationId xmlns:a16="http://schemas.microsoft.com/office/drawing/2014/main" id="{180F216F-8F11-4C42-B69B-C20963F3A2A9}"/>
              </a:ext>
            </a:extLst>
          </p:cNvPr>
          <p:cNvSpPr>
            <a:spLocks noChangeArrowheads="1"/>
          </p:cNvSpPr>
          <p:nvPr/>
        </p:nvSpPr>
        <p:spPr bwMode="auto">
          <a:xfrm>
            <a:off x="3505200" y="5119688"/>
            <a:ext cx="5399088" cy="792162"/>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Umsetzung Land Hochschule</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2345"/>
                                        </p:tgtEl>
                                        <p:attrNameLst>
                                          <p:attrName>style.visibility</p:attrName>
                                        </p:attrNameLst>
                                      </p:cBhvr>
                                      <p:to>
                                        <p:strVal val="visible"/>
                                      </p:to>
                                    </p:set>
                                    <p:animEffect transition="in" filter="box(out)">
                                      <p:cBhvr>
                                        <p:cTn id="7" dur="500"/>
                                        <p:tgtEl>
                                          <p:spTgt spid="1423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2346"/>
                                        </p:tgtEl>
                                        <p:attrNameLst>
                                          <p:attrName>style.visibility</p:attrName>
                                        </p:attrNameLst>
                                      </p:cBhvr>
                                      <p:to>
                                        <p:strVal val="visible"/>
                                      </p:to>
                                    </p:set>
                                    <p:animEffect transition="in" filter="box(out)">
                                      <p:cBhvr>
                                        <p:cTn id="12" dur="500"/>
                                        <p:tgtEl>
                                          <p:spTgt spid="1423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42347"/>
                                        </p:tgtEl>
                                        <p:attrNameLst>
                                          <p:attrName>style.visibility</p:attrName>
                                        </p:attrNameLst>
                                      </p:cBhvr>
                                      <p:to>
                                        <p:strVal val="visible"/>
                                      </p:to>
                                    </p:set>
                                    <p:animEffect transition="in" filter="box(out)">
                                      <p:cBhvr>
                                        <p:cTn id="17" dur="500"/>
                                        <p:tgtEl>
                                          <p:spTgt spid="14234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42348"/>
                                        </p:tgtEl>
                                        <p:attrNameLst>
                                          <p:attrName>style.visibility</p:attrName>
                                        </p:attrNameLst>
                                      </p:cBhvr>
                                      <p:to>
                                        <p:strVal val="visible"/>
                                      </p:to>
                                    </p:set>
                                    <p:animEffect transition="in" filter="box(out)">
                                      <p:cBhvr>
                                        <p:cTn id="22" dur="500"/>
                                        <p:tgtEl>
                                          <p:spTgt spid="142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5" grpId="0" animBg="1" autoUpdateAnimBg="0"/>
      <p:bldP spid="142346" grpId="0" animBg="1" autoUpdateAnimBg="0"/>
      <p:bldP spid="142347" grpId="0" animBg="1" autoUpdateAnimBg="0"/>
      <p:bldP spid="142348"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9" name="Foliennummernplatzhalter 2">
            <a:extLst>
              <a:ext uri="{FF2B5EF4-FFF2-40B4-BE49-F238E27FC236}">
                <a16:creationId xmlns:a16="http://schemas.microsoft.com/office/drawing/2014/main" id="{83DC224B-8B50-854E-B83B-414545A072CA}"/>
              </a:ext>
            </a:extLst>
          </p:cNvPr>
          <p:cNvSpPr>
            <a:spLocks noGrp="1"/>
          </p:cNvSpPr>
          <p:nvPr>
            <p:ph type="sldNum" sz="quarter" idx="10"/>
          </p:nvPr>
        </p:nvSpPr>
        <p:spPr/>
        <p:txBody>
          <a:bodyPr/>
          <a:lstStyle/>
          <a:p>
            <a:fld id="{8E566DE1-54D7-B146-8364-424271433AF8}" type="slidenum">
              <a:rPr lang="en-US" altLang="de-DE"/>
              <a:pPr/>
              <a:t>8</a:t>
            </a:fld>
            <a:endParaRPr lang="en-US" altLang="de-DE" b="0"/>
          </a:p>
        </p:txBody>
      </p:sp>
      <p:sp>
        <p:nvSpPr>
          <p:cNvPr id="146434" name="Rectangle 2050">
            <a:extLst>
              <a:ext uri="{FF2B5EF4-FFF2-40B4-BE49-F238E27FC236}">
                <a16:creationId xmlns:a16="http://schemas.microsoft.com/office/drawing/2014/main" id="{1A4EB434-C3B4-0745-91E0-7CB658910C94}"/>
              </a:ext>
            </a:extLst>
          </p:cNvPr>
          <p:cNvSpPr>
            <a:spLocks noChangeArrowheads="1"/>
          </p:cNvSpPr>
          <p:nvPr/>
        </p:nvSpPr>
        <p:spPr bwMode="auto">
          <a:xfrm>
            <a:off x="2743200" y="2971800"/>
            <a:ext cx="6118225" cy="792163"/>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Hochschulzugang ändern</a:t>
            </a:r>
          </a:p>
        </p:txBody>
      </p:sp>
      <p:sp>
        <p:nvSpPr>
          <p:cNvPr id="146436" name="Text Box 2052">
            <a:extLst>
              <a:ext uri="{FF2B5EF4-FFF2-40B4-BE49-F238E27FC236}">
                <a16:creationId xmlns:a16="http://schemas.microsoft.com/office/drawing/2014/main" id="{586C39E9-6798-574F-BC9F-DF0DB3596B0A}"/>
              </a:ext>
            </a:extLst>
          </p:cNvPr>
          <p:cNvSpPr txBox="1">
            <a:spLocks noChangeArrowheads="1"/>
          </p:cNvSpPr>
          <p:nvPr/>
        </p:nvSpPr>
        <p:spPr bwMode="auto">
          <a:xfrm>
            <a:off x="9144000" y="-4572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de-DE" altLang="de-DE"/>
          </a:p>
        </p:txBody>
      </p:sp>
      <p:sp>
        <p:nvSpPr>
          <p:cNvPr id="146439" name="Rectangle 2055">
            <a:extLst>
              <a:ext uri="{FF2B5EF4-FFF2-40B4-BE49-F238E27FC236}">
                <a16:creationId xmlns:a16="http://schemas.microsoft.com/office/drawing/2014/main" id="{D5D127C7-AF33-9D47-8942-09AF830CF1AF}"/>
              </a:ext>
            </a:extLst>
          </p:cNvPr>
          <p:cNvSpPr>
            <a:spLocks noGrp="1" noChangeArrowheads="1"/>
          </p:cNvSpPr>
          <p:nvPr>
            <p:ph type="title"/>
          </p:nvPr>
        </p:nvSpPr>
        <p:spPr>
          <a:xfrm>
            <a:off x="2349500" y="228600"/>
            <a:ext cx="5280025" cy="685800"/>
          </a:xfrm>
        </p:spPr>
        <p:txBody>
          <a:bodyPr/>
          <a:lstStyle/>
          <a:p>
            <a:r>
              <a:rPr lang="de-DE" altLang="de-DE" b="1"/>
              <a:t>wettbewerblich</a:t>
            </a:r>
            <a:endParaRPr lang="de-DE" altLang="de-DE"/>
          </a:p>
        </p:txBody>
      </p:sp>
      <p:graphicFrame>
        <p:nvGraphicFramePr>
          <p:cNvPr id="146440" name="Object 2056">
            <a:extLst>
              <a:ext uri="{FF2B5EF4-FFF2-40B4-BE49-F238E27FC236}">
                <a16:creationId xmlns:a16="http://schemas.microsoft.com/office/drawing/2014/main" id="{0844AF57-1839-624B-8FD3-698420DA165D}"/>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46445" name="Clip" r:id="rId4" imgW="1092200" imgH="1066800" progId="MS_ClipArt_Gallery.2">
                  <p:embed/>
                </p:oleObj>
              </mc:Choice>
              <mc:Fallback>
                <p:oleObj name="Clip" r:id="rId4" imgW="1092200" imgH="1066800" progId="MS_ClipArt_Gallery.2">
                  <p:embed/>
                  <p:pic>
                    <p:nvPicPr>
                      <p:cNvPr id="0" name="Object 2056"/>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6441" name="Rectangle 2057">
            <a:extLst>
              <a:ext uri="{FF2B5EF4-FFF2-40B4-BE49-F238E27FC236}">
                <a16:creationId xmlns:a16="http://schemas.microsoft.com/office/drawing/2014/main" id="{A7C5EF09-B175-0E45-9FB4-6FD116D1577B}"/>
              </a:ext>
            </a:extLst>
          </p:cNvPr>
          <p:cNvSpPr>
            <a:spLocks noChangeArrowheads="1"/>
          </p:cNvSpPr>
          <p:nvPr/>
        </p:nvSpPr>
        <p:spPr bwMode="auto">
          <a:xfrm>
            <a:off x="2209800" y="1447800"/>
            <a:ext cx="6781800" cy="792163"/>
          </a:xfrm>
          <a:prstGeom prst="rect">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Ungleichheit zulassen</a:t>
            </a:r>
            <a:endParaRPr lang="de-DE" altLang="de-DE" sz="2800" b="1"/>
          </a:p>
        </p:txBody>
      </p:sp>
      <p:sp>
        <p:nvSpPr>
          <p:cNvPr id="146443" name="Rectangle 2059">
            <a:extLst>
              <a:ext uri="{FF2B5EF4-FFF2-40B4-BE49-F238E27FC236}">
                <a16:creationId xmlns:a16="http://schemas.microsoft.com/office/drawing/2014/main" id="{4DB266B4-C738-F641-BA1A-0BC47144AE5C}"/>
              </a:ext>
            </a:extLst>
          </p:cNvPr>
          <p:cNvSpPr>
            <a:spLocks noChangeArrowheads="1"/>
          </p:cNvSpPr>
          <p:nvPr/>
        </p:nvSpPr>
        <p:spPr bwMode="auto">
          <a:xfrm>
            <a:off x="2743200" y="4216400"/>
            <a:ext cx="6118225" cy="792163"/>
          </a:xfrm>
          <a:prstGeom prst="rect">
            <a:avLst/>
          </a:prstGeom>
          <a:solidFill>
            <a:srgbClr val="006600"/>
          </a:solidFill>
          <a:ln>
            <a:noFill/>
          </a:ln>
          <a:effectLst>
            <a:prstShdw prst="shdw17" dist="17961" dir="2700000">
              <a:srgbClr val="0066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KapVo abschaffen</a:t>
            </a:r>
          </a:p>
        </p:txBody>
      </p:sp>
      <p:sp>
        <p:nvSpPr>
          <p:cNvPr id="146444" name="Rectangle 2060">
            <a:extLst>
              <a:ext uri="{FF2B5EF4-FFF2-40B4-BE49-F238E27FC236}">
                <a16:creationId xmlns:a16="http://schemas.microsoft.com/office/drawing/2014/main" id="{5846537F-F87A-784C-AA74-16815F3B2A1B}"/>
              </a:ext>
            </a:extLst>
          </p:cNvPr>
          <p:cNvSpPr>
            <a:spLocks noChangeArrowheads="1"/>
          </p:cNvSpPr>
          <p:nvPr/>
        </p:nvSpPr>
        <p:spPr bwMode="auto">
          <a:xfrm>
            <a:off x="2057400" y="2438400"/>
            <a:ext cx="6934200" cy="3455988"/>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2800" b="1"/>
              <a:t>„Dem verfassungsrechtlichen Gebot der </a:t>
            </a:r>
          </a:p>
          <a:p>
            <a:pPr algn="l"/>
            <a:r>
              <a:rPr lang="de-DE" altLang="de-DE" sz="2800" b="1"/>
              <a:t>Chancengleichheit</a:t>
            </a:r>
            <a:r>
              <a:rPr lang="de-DE" altLang="de-DE" sz="3000" b="1">
                <a:latin typeface="Arial" panose="020B0604020202020204" pitchFamily="34" charset="0"/>
              </a:rPr>
              <a:t> </a:t>
            </a:r>
            <a:r>
              <a:rPr lang="de-DE" altLang="de-DE" sz="2800" b="1"/>
              <a:t>würde eine ... Regelung</a:t>
            </a:r>
          </a:p>
          <a:p>
            <a:pPr algn="l"/>
            <a:r>
              <a:rPr lang="de-DE" altLang="de-DE" sz="2800" b="1"/>
              <a:t>eher gerecht, die dem Studienbewerber die</a:t>
            </a:r>
          </a:p>
          <a:p>
            <a:pPr algn="l"/>
            <a:r>
              <a:rPr lang="de-DE" altLang="de-DE" sz="2800" b="1"/>
              <a:t>Chance einräumt, sich an einzelnen Hoch-</a:t>
            </a:r>
          </a:p>
          <a:p>
            <a:pPr algn="l"/>
            <a:r>
              <a:rPr lang="de-DE" altLang="de-DE" sz="2800" b="1"/>
              <a:t>schulen ... zu bewerben.</a:t>
            </a:r>
          </a:p>
          <a:p>
            <a:pPr algn="l"/>
            <a:r>
              <a:rPr lang="de-DE" altLang="de-DE" sz="2800" b="1"/>
              <a:t>... Auswahlverfahren können ... den Hoch-</a:t>
            </a:r>
          </a:p>
          <a:p>
            <a:pPr algn="l"/>
            <a:r>
              <a:rPr lang="de-DE" altLang="de-DE" sz="2800" b="1"/>
              <a:t>schulen übertragen werden.“</a:t>
            </a:r>
          </a:p>
          <a:p>
            <a:pPr algn="l"/>
            <a:r>
              <a:rPr lang="de-DE" altLang="de-DE" sz="2800" b="1"/>
              <a:t>                                       </a:t>
            </a:r>
            <a:r>
              <a:rPr lang="de-DE" altLang="de-DE" sz="2800"/>
              <a:t>Kay Hailbronner 1995</a:t>
            </a:r>
            <a:endParaRPr lang="de-DE" altLang="de-DE" sz="2800" b="1"/>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6441"/>
                                        </p:tgtEl>
                                        <p:attrNameLst>
                                          <p:attrName>style.visibility</p:attrName>
                                        </p:attrNameLst>
                                      </p:cBhvr>
                                      <p:to>
                                        <p:strVal val="visible"/>
                                      </p:to>
                                    </p:set>
                                    <p:animEffect transition="in" filter="box(out)">
                                      <p:cBhvr>
                                        <p:cTn id="7" dur="500"/>
                                        <p:tgtEl>
                                          <p:spTgt spid="1464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6434"/>
                                        </p:tgtEl>
                                        <p:attrNameLst>
                                          <p:attrName>style.visibility</p:attrName>
                                        </p:attrNameLst>
                                      </p:cBhvr>
                                      <p:to>
                                        <p:strVal val="visible"/>
                                      </p:to>
                                    </p:set>
                                    <p:animEffect transition="in" filter="box(out)">
                                      <p:cBhvr>
                                        <p:cTn id="12" dur="500"/>
                                        <p:tgtEl>
                                          <p:spTgt spid="1464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46443"/>
                                        </p:tgtEl>
                                        <p:attrNameLst>
                                          <p:attrName>style.visibility</p:attrName>
                                        </p:attrNameLst>
                                      </p:cBhvr>
                                      <p:to>
                                        <p:strVal val="visible"/>
                                      </p:to>
                                    </p:set>
                                    <p:animEffect transition="in" filter="box(out)">
                                      <p:cBhvr>
                                        <p:cTn id="17" dur="500"/>
                                        <p:tgtEl>
                                          <p:spTgt spid="14644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46444"/>
                                        </p:tgtEl>
                                        <p:attrNameLst>
                                          <p:attrName>style.visibility</p:attrName>
                                        </p:attrNameLst>
                                      </p:cBhvr>
                                      <p:to>
                                        <p:strVal val="visible"/>
                                      </p:to>
                                    </p:set>
                                    <p:animEffect transition="in" filter="box(out)">
                                      <p:cBhvr>
                                        <p:cTn id="22" dur="500"/>
                                        <p:tgtEl>
                                          <p:spTgt spid="146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animBg="1" autoUpdateAnimBg="0"/>
      <p:bldP spid="146441" grpId="0" animBg="1" autoUpdateAnimBg="0"/>
      <p:bldP spid="146443" grpId="0" animBg="1" autoUpdateAnimBg="0"/>
      <p:bldP spid="146444"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8" name="Foliennummernplatzhalter 2">
            <a:extLst>
              <a:ext uri="{FF2B5EF4-FFF2-40B4-BE49-F238E27FC236}">
                <a16:creationId xmlns:a16="http://schemas.microsoft.com/office/drawing/2014/main" id="{833428C7-6BFD-6F42-9E7B-32E90F546ABF}"/>
              </a:ext>
            </a:extLst>
          </p:cNvPr>
          <p:cNvSpPr>
            <a:spLocks noGrp="1"/>
          </p:cNvSpPr>
          <p:nvPr>
            <p:ph type="sldNum" sz="quarter" idx="10"/>
          </p:nvPr>
        </p:nvSpPr>
        <p:spPr/>
        <p:txBody>
          <a:bodyPr/>
          <a:lstStyle/>
          <a:p>
            <a:fld id="{3CD2B3F5-FF69-324B-8A8B-7E37D36CD2E0}" type="slidenum">
              <a:rPr lang="en-US" altLang="de-DE"/>
              <a:pPr/>
              <a:t>9</a:t>
            </a:fld>
            <a:endParaRPr lang="en-US" altLang="de-DE" b="0"/>
          </a:p>
        </p:txBody>
      </p:sp>
      <p:sp>
        <p:nvSpPr>
          <p:cNvPr id="152579" name="Text Box 3">
            <a:extLst>
              <a:ext uri="{FF2B5EF4-FFF2-40B4-BE49-F238E27FC236}">
                <a16:creationId xmlns:a16="http://schemas.microsoft.com/office/drawing/2014/main" id="{68866D87-B8F1-A343-A3CF-76EEF025395B}"/>
              </a:ext>
            </a:extLst>
          </p:cNvPr>
          <p:cNvSpPr txBox="1">
            <a:spLocks noChangeArrowheads="1"/>
          </p:cNvSpPr>
          <p:nvPr/>
        </p:nvSpPr>
        <p:spPr bwMode="auto">
          <a:xfrm>
            <a:off x="7696200" y="152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de-DE" altLang="de-DE"/>
          </a:p>
        </p:txBody>
      </p:sp>
      <p:sp>
        <p:nvSpPr>
          <p:cNvPr id="152582" name="Rectangle 6">
            <a:extLst>
              <a:ext uri="{FF2B5EF4-FFF2-40B4-BE49-F238E27FC236}">
                <a16:creationId xmlns:a16="http://schemas.microsoft.com/office/drawing/2014/main" id="{C586E904-271C-BE4C-84CE-720B37FC8C1A}"/>
              </a:ext>
            </a:extLst>
          </p:cNvPr>
          <p:cNvSpPr>
            <a:spLocks noGrp="1" noChangeArrowheads="1"/>
          </p:cNvSpPr>
          <p:nvPr>
            <p:ph type="title"/>
          </p:nvPr>
        </p:nvSpPr>
        <p:spPr>
          <a:xfrm>
            <a:off x="2540000" y="228600"/>
            <a:ext cx="5089525" cy="685800"/>
          </a:xfrm>
        </p:spPr>
        <p:txBody>
          <a:bodyPr/>
          <a:lstStyle/>
          <a:p>
            <a:r>
              <a:rPr lang="de-DE" altLang="de-DE" b="1"/>
              <a:t>wissenschaftlich</a:t>
            </a:r>
            <a:endParaRPr lang="de-DE" altLang="de-DE"/>
          </a:p>
        </p:txBody>
      </p:sp>
      <p:graphicFrame>
        <p:nvGraphicFramePr>
          <p:cNvPr id="152583" name="Object 7">
            <a:extLst>
              <a:ext uri="{FF2B5EF4-FFF2-40B4-BE49-F238E27FC236}">
                <a16:creationId xmlns:a16="http://schemas.microsoft.com/office/drawing/2014/main" id="{AF687203-E412-214D-A012-D734A4D4FCA0}"/>
              </a:ext>
            </a:extLst>
          </p:cNvPr>
          <p:cNvGraphicFramePr>
            <a:graphicFrameLocks/>
          </p:cNvGraphicFramePr>
          <p:nvPr/>
        </p:nvGraphicFramePr>
        <p:xfrm>
          <a:off x="0" y="0"/>
          <a:ext cx="2159000" cy="2159000"/>
        </p:xfrm>
        <a:graphic>
          <a:graphicData uri="http://schemas.openxmlformats.org/presentationml/2006/ole">
            <mc:AlternateContent xmlns:mc="http://schemas.openxmlformats.org/markup-compatibility/2006">
              <mc:Choice xmlns:v="urn:schemas-microsoft-com:vml" Requires="v">
                <p:oleObj spid="_x0000_s152588" name="Clip" r:id="rId4" imgW="1092200" imgH="1066800" progId="MS_ClipArt_Gallery.2">
                  <p:embed/>
                </p:oleObj>
              </mc:Choice>
              <mc:Fallback>
                <p:oleObj name="Clip" r:id="rId4" imgW="1092200" imgH="1066800" progId="MS_ClipArt_Gallery.2">
                  <p:embed/>
                  <p:pic>
                    <p:nvPicPr>
                      <p:cNvPr id="0" name="Object 7"/>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590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2584" name="Rectangle 8">
            <a:extLst>
              <a:ext uri="{FF2B5EF4-FFF2-40B4-BE49-F238E27FC236}">
                <a16:creationId xmlns:a16="http://schemas.microsoft.com/office/drawing/2014/main" id="{7353323A-75C2-8948-A45C-CCCF3A475110}"/>
              </a:ext>
            </a:extLst>
          </p:cNvPr>
          <p:cNvSpPr>
            <a:spLocks noChangeArrowheads="1"/>
          </p:cNvSpPr>
          <p:nvPr/>
        </p:nvSpPr>
        <p:spPr bwMode="auto">
          <a:xfrm>
            <a:off x="2209800" y="1447800"/>
            <a:ext cx="6781800" cy="914400"/>
          </a:xfrm>
          <a:prstGeom prst="rect">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Qualitätssicherung </a:t>
            </a:r>
          </a:p>
        </p:txBody>
      </p:sp>
      <p:sp>
        <p:nvSpPr>
          <p:cNvPr id="152585" name="Rectangle 9">
            <a:extLst>
              <a:ext uri="{FF2B5EF4-FFF2-40B4-BE49-F238E27FC236}">
                <a16:creationId xmlns:a16="http://schemas.microsoft.com/office/drawing/2014/main" id="{6ED2E9E5-82AA-D04B-BCBB-4A83E4CF976F}"/>
              </a:ext>
            </a:extLst>
          </p:cNvPr>
          <p:cNvSpPr>
            <a:spLocks noChangeArrowheads="1"/>
          </p:cNvSpPr>
          <p:nvPr/>
        </p:nvSpPr>
        <p:spPr bwMode="auto">
          <a:xfrm>
            <a:off x="3505200" y="3457575"/>
            <a:ext cx="5399088" cy="792163"/>
          </a:xfrm>
          <a:prstGeom prst="rect">
            <a:avLst/>
          </a:prstGeom>
          <a:solidFill>
            <a:srgbClr val="FF0000"/>
          </a:solidFill>
          <a:ln>
            <a:noFill/>
          </a:ln>
          <a:effectLst>
            <a:prstShdw prst="shdw17" dist="17961" dir="2700000">
              <a:srgbClr val="FF0000">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Differenzierung transparent </a:t>
            </a:r>
          </a:p>
        </p:txBody>
      </p:sp>
      <p:sp>
        <p:nvSpPr>
          <p:cNvPr id="152587" name="Rectangle 11">
            <a:extLst>
              <a:ext uri="{FF2B5EF4-FFF2-40B4-BE49-F238E27FC236}">
                <a16:creationId xmlns:a16="http://schemas.microsoft.com/office/drawing/2014/main" id="{814AA60C-4436-2340-A50E-D8688F376936}"/>
              </a:ext>
            </a:extLst>
          </p:cNvPr>
          <p:cNvSpPr>
            <a:spLocks noChangeArrowheads="1"/>
          </p:cNvSpPr>
          <p:nvPr/>
        </p:nvSpPr>
        <p:spPr bwMode="auto">
          <a:xfrm>
            <a:off x="3505200" y="4724400"/>
            <a:ext cx="5399088" cy="792163"/>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r>
              <a:rPr lang="de-DE" altLang="de-DE" sz="3000" b="1">
                <a:latin typeface="Arial" panose="020B0604020202020204" pitchFamily="34" charset="0"/>
              </a:rPr>
              <a:t>Qualität ist messbar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52583"/>
                                        </p:tgtEl>
                                        <p:attrNameLst>
                                          <p:attrName>style.visibility</p:attrName>
                                        </p:attrNameLst>
                                      </p:cBhvr>
                                      <p:to>
                                        <p:strVal val="visible"/>
                                      </p:to>
                                    </p:set>
                                    <p:anim calcmode="lin" valueType="num">
                                      <p:cBhvr>
                                        <p:cTn id="7" dur="500" fill="hold"/>
                                        <p:tgtEl>
                                          <p:spTgt spid="152583"/>
                                        </p:tgtEl>
                                        <p:attrNameLst>
                                          <p:attrName>ppt_w</p:attrName>
                                        </p:attrNameLst>
                                      </p:cBhvr>
                                      <p:tavLst>
                                        <p:tav tm="0">
                                          <p:val>
                                            <p:fltVal val="0"/>
                                          </p:val>
                                        </p:tav>
                                        <p:tav tm="100000">
                                          <p:val>
                                            <p:strVal val="#ppt_w"/>
                                          </p:val>
                                        </p:tav>
                                      </p:tavLst>
                                    </p:anim>
                                    <p:anim calcmode="lin" valueType="num">
                                      <p:cBhvr>
                                        <p:cTn id="8" dur="500" fill="hold"/>
                                        <p:tgtEl>
                                          <p:spTgt spid="152583"/>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52584"/>
                                        </p:tgtEl>
                                        <p:attrNameLst>
                                          <p:attrName>style.visibility</p:attrName>
                                        </p:attrNameLst>
                                      </p:cBhvr>
                                      <p:to>
                                        <p:strVal val="visible"/>
                                      </p:to>
                                    </p:set>
                                    <p:animEffect transition="in" filter="box(out)">
                                      <p:cBhvr>
                                        <p:cTn id="13" dur="500"/>
                                        <p:tgtEl>
                                          <p:spTgt spid="15258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52585"/>
                                        </p:tgtEl>
                                        <p:attrNameLst>
                                          <p:attrName>style.visibility</p:attrName>
                                        </p:attrNameLst>
                                      </p:cBhvr>
                                      <p:to>
                                        <p:strVal val="visible"/>
                                      </p:to>
                                    </p:set>
                                    <p:animEffect transition="in" filter="box(out)">
                                      <p:cBhvr>
                                        <p:cTn id="18" dur="500"/>
                                        <p:tgtEl>
                                          <p:spTgt spid="15258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52587"/>
                                        </p:tgtEl>
                                        <p:attrNameLst>
                                          <p:attrName>style.visibility</p:attrName>
                                        </p:attrNameLst>
                                      </p:cBhvr>
                                      <p:to>
                                        <p:strVal val="visible"/>
                                      </p:to>
                                    </p:set>
                                    <p:animEffect transition="in" filter="box(out)">
                                      <p:cBhvr>
                                        <p:cTn id="23" dur="500"/>
                                        <p:tgtEl>
                                          <p:spTgt spid="152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4" grpId="0" animBg="1" autoUpdateAnimBg="0"/>
      <p:bldP spid="152585" grpId="0" animBg="1" autoUpdateAnimBg="0"/>
      <p:bldP spid="152587" grpId="0" animBg="1" autoUpdateAnimBg="0"/>
    </p:bldLst>
  </p:timing>
</p:sld>
</file>

<file path=ppt/theme/theme1.xml><?xml version="1.0" encoding="utf-8"?>
<a:theme xmlns:a="http://schemas.openxmlformats.org/drawingml/2006/main" name="Leere Präsentation">
  <a:themeElements>
    <a:clrScheme name="Leere Präsentation 9">
      <a:dk1>
        <a:srgbClr val="777777"/>
      </a:dk1>
      <a:lt1>
        <a:srgbClr val="FFFFFF"/>
      </a:lt1>
      <a:dk2>
        <a:srgbClr val="969696"/>
      </a:dk2>
      <a:lt2>
        <a:srgbClr val="FFFFFF"/>
      </a:lt2>
      <a:accent1>
        <a:srgbClr val="F00E34"/>
      </a:accent1>
      <a:accent2>
        <a:srgbClr val="293BA5"/>
      </a:accent2>
      <a:accent3>
        <a:srgbClr val="C9C9C9"/>
      </a:accent3>
      <a:accent4>
        <a:srgbClr val="DADADA"/>
      </a:accent4>
      <a:accent5>
        <a:srgbClr val="F6AAAE"/>
      </a:accent5>
      <a:accent6>
        <a:srgbClr val="243595"/>
      </a:accent6>
      <a:hlink>
        <a:srgbClr val="2AAA64"/>
      </a:hlink>
      <a:folHlink>
        <a:srgbClr val="000000"/>
      </a:folHlink>
    </a:clrScheme>
    <a:fontScheme name="Leere Prä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chemeClr val="accent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de-DE"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76200" cap="flat" cmpd="sng" algn="ctr">
          <a:solidFill>
            <a:schemeClr val="accent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de-DE"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Leere Prä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ere Prä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ere Prä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ere Prä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Leere Präsentation 8">
        <a:dk1>
          <a:srgbClr val="777777"/>
        </a:dk1>
        <a:lt1>
          <a:srgbClr val="FFFFFF"/>
        </a:lt1>
        <a:dk2>
          <a:srgbClr val="969696"/>
        </a:dk2>
        <a:lt2>
          <a:srgbClr val="FFFFFF"/>
        </a:lt2>
        <a:accent1>
          <a:srgbClr val="F00E34"/>
        </a:accent1>
        <a:accent2>
          <a:srgbClr val="293BA5"/>
        </a:accent2>
        <a:accent3>
          <a:srgbClr val="C9C9C9"/>
        </a:accent3>
        <a:accent4>
          <a:srgbClr val="DADADA"/>
        </a:accent4>
        <a:accent5>
          <a:srgbClr val="F6AAAE"/>
        </a:accent5>
        <a:accent6>
          <a:srgbClr val="243595"/>
        </a:accent6>
        <a:hlink>
          <a:srgbClr val="2AAA64"/>
        </a:hlink>
        <a:folHlink>
          <a:srgbClr val="FFFFFF"/>
        </a:folHlink>
      </a:clrScheme>
      <a:clrMap bg1="dk2" tx1="lt1" bg2="dk1" tx2="lt2" accent1="accent1" accent2="accent2" accent3="accent3" accent4="accent4" accent5="accent5" accent6="accent6" hlink="hlink" folHlink="folHlink"/>
    </a:extraClrScheme>
    <a:extraClrScheme>
      <a:clrScheme name="Leere Präsentation 9">
        <a:dk1>
          <a:srgbClr val="777777"/>
        </a:dk1>
        <a:lt1>
          <a:srgbClr val="FFFFFF"/>
        </a:lt1>
        <a:dk2>
          <a:srgbClr val="969696"/>
        </a:dk2>
        <a:lt2>
          <a:srgbClr val="FFFFFF"/>
        </a:lt2>
        <a:accent1>
          <a:srgbClr val="F00E34"/>
        </a:accent1>
        <a:accent2>
          <a:srgbClr val="293BA5"/>
        </a:accent2>
        <a:accent3>
          <a:srgbClr val="C9C9C9"/>
        </a:accent3>
        <a:accent4>
          <a:srgbClr val="DADADA"/>
        </a:accent4>
        <a:accent5>
          <a:srgbClr val="F6AAAE"/>
        </a:accent5>
        <a:accent6>
          <a:srgbClr val="243595"/>
        </a:accent6>
        <a:hlink>
          <a:srgbClr val="2AAA64"/>
        </a:hlink>
        <a:folHlink>
          <a:srgbClr val="0000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C:\Programme\Microsoft Office\Vorlagen\Leere Präsentation.pot</Template>
  <TotalTime>0</TotalTime>
  <Words>1258</Words>
  <Application>Microsoft Macintosh PowerPoint</Application>
  <PresentationFormat>Bildschirmpräsentation (4:3)</PresentationFormat>
  <Paragraphs>298</Paragraphs>
  <Slides>22</Slides>
  <Notes>22</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1</vt:i4>
      </vt:variant>
      <vt:variant>
        <vt:lpstr>Folientitel</vt:lpstr>
      </vt:variant>
      <vt:variant>
        <vt:i4>22</vt:i4>
      </vt:variant>
    </vt:vector>
  </HeadingPairs>
  <TitlesOfParts>
    <vt:vector size="27" baseType="lpstr">
      <vt:lpstr>Times New Roman</vt:lpstr>
      <vt:lpstr>Arial</vt:lpstr>
      <vt:lpstr>Webdings</vt:lpstr>
      <vt:lpstr>Leere Präsentation</vt:lpstr>
      <vt:lpstr>Microsoft Clip Gallery</vt:lpstr>
      <vt:lpstr>PowerPoint-Präsentation</vt:lpstr>
      <vt:lpstr>autonom</vt:lpstr>
      <vt:lpstr>autonom</vt:lpstr>
      <vt:lpstr>profiliert</vt:lpstr>
      <vt:lpstr>profiliert</vt:lpstr>
      <vt:lpstr>wettbewerblich</vt:lpstr>
      <vt:lpstr>wettbewerblich</vt:lpstr>
      <vt:lpstr>wettbewerblich</vt:lpstr>
      <vt:lpstr>wissenschaftlich</vt:lpstr>
      <vt:lpstr>wissenschaftlich</vt:lpstr>
      <vt:lpstr>wissenschaftlich</vt:lpstr>
      <vt:lpstr>wirtschaftlich</vt:lpstr>
      <vt:lpstr>wirtschaftlich</vt:lpstr>
      <vt:lpstr>international</vt:lpstr>
      <vt:lpstr>international</vt:lpstr>
      <vt:lpstr>virtuell</vt:lpstr>
      <vt:lpstr>PowerPoint-Präsentation</vt:lpstr>
      <vt:lpstr>PowerPoint-Präsentation</vt:lpstr>
      <vt:lpstr>PowerPoint-Präsentation</vt:lpstr>
      <vt:lpstr>PowerPoint-Präsentation</vt:lpstr>
      <vt:lpstr>PowerPoint-Präsentation</vt:lpstr>
      <vt:lpstr>PowerPoint-Präsentation</vt:lpstr>
    </vt:vector>
  </TitlesOfParts>
  <Company>Bertelsmann Stiftung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Kein Folientitel</dc:title>
  <dc:creator>Bertelsmann Stiftung</dc:creator>
  <cp:lastModifiedBy>Detlef Müller-Böling</cp:lastModifiedBy>
  <cp:revision>49</cp:revision>
  <dcterms:created xsi:type="dcterms:W3CDTF">2001-03-08T15:06:45Z</dcterms:created>
  <dcterms:modified xsi:type="dcterms:W3CDTF">2022-01-18T08:31:32Z</dcterms:modified>
</cp:coreProperties>
</file>