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33"/>
  </p:notesMasterIdLst>
  <p:sldIdLst>
    <p:sldId id="314" r:id="rId2"/>
    <p:sldId id="284" r:id="rId3"/>
    <p:sldId id="313" r:id="rId4"/>
    <p:sldId id="285" r:id="rId5"/>
    <p:sldId id="318" r:id="rId6"/>
    <p:sldId id="286" r:id="rId7"/>
    <p:sldId id="315" r:id="rId8"/>
    <p:sldId id="316" r:id="rId9"/>
    <p:sldId id="317" r:id="rId10"/>
    <p:sldId id="321" r:id="rId11"/>
    <p:sldId id="319" r:id="rId12"/>
    <p:sldId id="287" r:id="rId13"/>
    <p:sldId id="288" r:id="rId14"/>
    <p:sldId id="289" r:id="rId15"/>
    <p:sldId id="290" r:id="rId16"/>
    <p:sldId id="291" r:id="rId17"/>
    <p:sldId id="320" r:id="rId18"/>
    <p:sldId id="292" r:id="rId19"/>
    <p:sldId id="322" r:id="rId20"/>
    <p:sldId id="324" r:id="rId21"/>
    <p:sldId id="325" r:id="rId22"/>
    <p:sldId id="326" r:id="rId23"/>
    <p:sldId id="330" r:id="rId24"/>
    <p:sldId id="327" r:id="rId25"/>
    <p:sldId id="328" r:id="rId26"/>
    <p:sldId id="332" r:id="rId27"/>
    <p:sldId id="329" r:id="rId28"/>
    <p:sldId id="297" r:id="rId29"/>
    <p:sldId id="300" r:id="rId30"/>
    <p:sldId id="331" r:id="rId31"/>
    <p:sldId id="308"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p:cViewPr varScale="1">
        <p:scale>
          <a:sx n="106" d="100"/>
          <a:sy n="106" d="100"/>
        </p:scale>
        <p:origin x="180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8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4.emf"/><Relationship Id="rId4" Type="http://schemas.openxmlformats.org/officeDocument/2006/relationships/image" Target="../media/image1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F8A0322-FA24-DC46-9C57-0AF80BEEFD2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099" name="Rectangle 3">
            <a:extLst>
              <a:ext uri="{FF2B5EF4-FFF2-40B4-BE49-F238E27FC236}">
                <a16:creationId xmlns:a16="http://schemas.microsoft.com/office/drawing/2014/main" id="{1EC94B10-3911-1544-BE46-D1195584F8BE}"/>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7C074ED8-88EC-F243-8886-C517D01F82B2}"/>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363E4019-2DEF-C541-85BB-5913065D27F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AC31701C-7015-704E-A8E3-1D8C1550CAA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3" name="Rectangle 7">
            <a:extLst>
              <a:ext uri="{FF2B5EF4-FFF2-40B4-BE49-F238E27FC236}">
                <a16:creationId xmlns:a16="http://schemas.microsoft.com/office/drawing/2014/main" id="{F0A9FE2D-6E91-A747-8220-345F6A9BBFCE}"/>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9F132B4-B442-484A-8FCE-A2142DE05FE8}"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0435F6-01D4-6543-B47E-3B54A988DD7C}"/>
              </a:ext>
            </a:extLst>
          </p:cNvPr>
          <p:cNvSpPr>
            <a:spLocks noGrp="1" noChangeArrowheads="1"/>
          </p:cNvSpPr>
          <p:nvPr>
            <p:ph type="sldNum" sz="quarter" idx="5"/>
          </p:nvPr>
        </p:nvSpPr>
        <p:spPr>
          <a:ln/>
        </p:spPr>
        <p:txBody>
          <a:bodyPr/>
          <a:lstStyle/>
          <a:p>
            <a:fld id="{62861627-B8AC-7044-9AE6-3DB48AAE289A}" type="slidenum">
              <a:rPr lang="de-DE" altLang="de-DE"/>
              <a:pPr/>
              <a:t>1</a:t>
            </a:fld>
            <a:endParaRPr lang="de-DE" altLang="de-DE"/>
          </a:p>
        </p:txBody>
      </p:sp>
      <p:sp>
        <p:nvSpPr>
          <p:cNvPr id="196610" name="Rectangle 2">
            <a:extLst>
              <a:ext uri="{FF2B5EF4-FFF2-40B4-BE49-F238E27FC236}">
                <a16:creationId xmlns:a16="http://schemas.microsoft.com/office/drawing/2014/main" id="{8A28F6DB-DA31-7C42-8227-06E4649B324B}"/>
              </a:ext>
            </a:extLst>
          </p:cNvPr>
          <p:cNvSpPr>
            <a:spLocks noChangeArrowheads="1" noTextEdit="1"/>
          </p:cNvSpPr>
          <p:nvPr>
            <p:ph type="sldImg"/>
          </p:nvPr>
        </p:nvSpPr>
        <p:spPr>
          <a:ln/>
        </p:spPr>
      </p:sp>
      <p:sp>
        <p:nvSpPr>
          <p:cNvPr id="196611" name="Rectangle 3">
            <a:extLst>
              <a:ext uri="{FF2B5EF4-FFF2-40B4-BE49-F238E27FC236}">
                <a16:creationId xmlns:a16="http://schemas.microsoft.com/office/drawing/2014/main" id="{2812EFC3-EB74-274D-A888-5A54041EE82E}"/>
              </a:ext>
            </a:extLst>
          </p:cNvPr>
          <p:cNvSpPr>
            <a:spLocks noGrp="1" noChangeArrowheads="1"/>
          </p:cNvSpPr>
          <p:nvPr>
            <p:ph type="body" idx="1"/>
          </p:nvPr>
        </p:nvSpPr>
        <p:spPr/>
        <p:txBody>
          <a:bodyPr/>
          <a:lstStyle/>
          <a:p>
            <a:endParaRPr lang="de-DE" altLang="de-DE"/>
          </a:p>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4DF1E1-5DB2-BB4A-8659-BEF0D0AF6343}"/>
              </a:ext>
            </a:extLst>
          </p:cNvPr>
          <p:cNvSpPr>
            <a:spLocks noGrp="1" noChangeArrowheads="1"/>
          </p:cNvSpPr>
          <p:nvPr>
            <p:ph type="sldNum" sz="quarter" idx="5"/>
          </p:nvPr>
        </p:nvSpPr>
        <p:spPr>
          <a:ln/>
        </p:spPr>
        <p:txBody>
          <a:bodyPr/>
          <a:lstStyle/>
          <a:p>
            <a:fld id="{4938CC49-E4A8-5045-8602-588279D6A3F9}" type="slidenum">
              <a:rPr lang="de-DE" altLang="de-DE"/>
              <a:pPr/>
              <a:t>10</a:t>
            </a:fld>
            <a:endParaRPr lang="de-DE" altLang="de-DE"/>
          </a:p>
        </p:txBody>
      </p:sp>
      <p:sp>
        <p:nvSpPr>
          <p:cNvPr id="212994" name="Rectangle 2">
            <a:extLst>
              <a:ext uri="{FF2B5EF4-FFF2-40B4-BE49-F238E27FC236}">
                <a16:creationId xmlns:a16="http://schemas.microsoft.com/office/drawing/2014/main" id="{0F4CDF43-EA1D-9941-AE9A-1BBE48D8F9D6}"/>
              </a:ext>
            </a:extLst>
          </p:cNvPr>
          <p:cNvSpPr>
            <a:spLocks noChangeArrowheads="1" noTextEdit="1"/>
          </p:cNvSpPr>
          <p:nvPr>
            <p:ph type="sldImg"/>
          </p:nvPr>
        </p:nvSpPr>
        <p:spPr>
          <a:ln/>
        </p:spPr>
      </p:sp>
      <p:sp>
        <p:nvSpPr>
          <p:cNvPr id="212995" name="Rectangle 3">
            <a:extLst>
              <a:ext uri="{FF2B5EF4-FFF2-40B4-BE49-F238E27FC236}">
                <a16:creationId xmlns:a16="http://schemas.microsoft.com/office/drawing/2014/main" id="{71DC4BDB-EE5D-B64D-AB4C-11536635E8A3}"/>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8362F8-DDEB-6347-9F5F-0C08ACFEEBF8}"/>
              </a:ext>
            </a:extLst>
          </p:cNvPr>
          <p:cNvSpPr>
            <a:spLocks noGrp="1" noChangeArrowheads="1"/>
          </p:cNvSpPr>
          <p:nvPr>
            <p:ph type="sldNum" sz="quarter" idx="5"/>
          </p:nvPr>
        </p:nvSpPr>
        <p:spPr>
          <a:ln/>
        </p:spPr>
        <p:txBody>
          <a:bodyPr/>
          <a:lstStyle/>
          <a:p>
            <a:fld id="{44DFAB09-5673-5247-8132-7C2D97206DB2}" type="slidenum">
              <a:rPr lang="de-DE" altLang="de-DE"/>
              <a:pPr/>
              <a:t>11</a:t>
            </a:fld>
            <a:endParaRPr lang="de-DE" altLang="de-DE"/>
          </a:p>
        </p:txBody>
      </p:sp>
      <p:sp>
        <p:nvSpPr>
          <p:cNvPr id="208898" name="Rectangle 2">
            <a:extLst>
              <a:ext uri="{FF2B5EF4-FFF2-40B4-BE49-F238E27FC236}">
                <a16:creationId xmlns:a16="http://schemas.microsoft.com/office/drawing/2014/main" id="{F4888F34-44FA-1E43-9F51-52556176E203}"/>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3A1F42B6-7B99-E245-B04C-64359C2AD2B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25B74-5234-7242-947A-3F7A06F09D65}"/>
              </a:ext>
            </a:extLst>
          </p:cNvPr>
          <p:cNvSpPr>
            <a:spLocks noGrp="1" noChangeArrowheads="1"/>
          </p:cNvSpPr>
          <p:nvPr>
            <p:ph type="sldNum" sz="quarter" idx="5"/>
          </p:nvPr>
        </p:nvSpPr>
        <p:spPr>
          <a:ln/>
        </p:spPr>
        <p:txBody>
          <a:bodyPr/>
          <a:lstStyle/>
          <a:p>
            <a:fld id="{3A4BD0BA-C662-4F42-A103-98ABFAD3188E}" type="slidenum">
              <a:rPr lang="de-DE" altLang="de-DE"/>
              <a:pPr/>
              <a:t>12</a:t>
            </a:fld>
            <a:endParaRPr lang="de-DE" altLang="de-DE"/>
          </a:p>
        </p:txBody>
      </p:sp>
      <p:sp>
        <p:nvSpPr>
          <p:cNvPr id="139266" name="Rectangle 1026">
            <a:extLst>
              <a:ext uri="{FF2B5EF4-FFF2-40B4-BE49-F238E27FC236}">
                <a16:creationId xmlns:a16="http://schemas.microsoft.com/office/drawing/2014/main" id="{1FC81081-CAE7-E842-8DDE-7601B4264253}"/>
              </a:ext>
            </a:extLst>
          </p:cNvPr>
          <p:cNvSpPr>
            <a:spLocks noChangeArrowheads="1" noTextEdit="1"/>
          </p:cNvSpPr>
          <p:nvPr>
            <p:ph type="sldImg"/>
          </p:nvPr>
        </p:nvSpPr>
        <p:spPr>
          <a:ln/>
        </p:spPr>
      </p:sp>
      <p:sp>
        <p:nvSpPr>
          <p:cNvPr id="139267" name="Rectangle 1027">
            <a:extLst>
              <a:ext uri="{FF2B5EF4-FFF2-40B4-BE49-F238E27FC236}">
                <a16:creationId xmlns:a16="http://schemas.microsoft.com/office/drawing/2014/main" id="{67C98ADD-AF78-7F43-BA5A-30E3AD65B8C4}"/>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7A917B-A7B7-C44D-BD65-AE7E6F93432A}"/>
              </a:ext>
            </a:extLst>
          </p:cNvPr>
          <p:cNvSpPr>
            <a:spLocks noGrp="1" noChangeArrowheads="1"/>
          </p:cNvSpPr>
          <p:nvPr>
            <p:ph type="sldNum" sz="quarter" idx="5"/>
          </p:nvPr>
        </p:nvSpPr>
        <p:spPr>
          <a:ln/>
        </p:spPr>
        <p:txBody>
          <a:bodyPr/>
          <a:lstStyle/>
          <a:p>
            <a:fld id="{D770AECF-F09A-0542-81BB-071D72803E10}" type="slidenum">
              <a:rPr lang="de-DE" altLang="de-DE"/>
              <a:pPr/>
              <a:t>13</a:t>
            </a:fld>
            <a:endParaRPr lang="de-DE" altLang="de-DE"/>
          </a:p>
        </p:txBody>
      </p:sp>
      <p:sp>
        <p:nvSpPr>
          <p:cNvPr id="141314" name="Rectangle 1026">
            <a:extLst>
              <a:ext uri="{FF2B5EF4-FFF2-40B4-BE49-F238E27FC236}">
                <a16:creationId xmlns:a16="http://schemas.microsoft.com/office/drawing/2014/main" id="{C2438E2B-4DAC-9749-AC4A-E0BBD897F203}"/>
              </a:ext>
            </a:extLst>
          </p:cNvPr>
          <p:cNvSpPr>
            <a:spLocks noChangeArrowheads="1" noTextEdit="1"/>
          </p:cNvSpPr>
          <p:nvPr>
            <p:ph type="sldImg"/>
          </p:nvPr>
        </p:nvSpPr>
        <p:spPr>
          <a:ln/>
        </p:spPr>
      </p:sp>
      <p:sp>
        <p:nvSpPr>
          <p:cNvPr id="141315" name="Rectangle 1027">
            <a:extLst>
              <a:ext uri="{FF2B5EF4-FFF2-40B4-BE49-F238E27FC236}">
                <a16:creationId xmlns:a16="http://schemas.microsoft.com/office/drawing/2014/main" id="{A94D9C60-B02A-2A4A-BC4D-40F1C75CED68}"/>
              </a:ext>
            </a:extLst>
          </p:cNvPr>
          <p:cNvSpPr>
            <a:spLocks noGrp="1" noChangeArrowheads="1"/>
          </p:cNvSpPr>
          <p:nvPr>
            <p:ph type="body" idx="1"/>
          </p:nvPr>
        </p:nvSpPr>
        <p:spPr/>
        <p:txBody>
          <a:bodyPr/>
          <a:lstStyle/>
          <a:p>
            <a:r>
              <a:rPr lang="de-DE" altLang="de-DE" sz="1000" b="1"/>
              <a:t>1. Personalautonomie im Vollrechtsfähigkeits-Gesetzesentwurf vorgesehen </a:t>
            </a:r>
            <a:r>
              <a:rPr lang="de-DE" altLang="de-DE" sz="1000"/>
              <a:t>(u.a. Abschaffung der Stellenpläne)</a:t>
            </a:r>
            <a:endParaRPr lang="de-DE" altLang="de-DE" sz="1000" b="1"/>
          </a:p>
          <a:p>
            <a:endParaRPr lang="de-DE" altLang="de-DE" sz="1000" b="1"/>
          </a:p>
          <a:p>
            <a:r>
              <a:rPr lang="de-DE" altLang="de-DE" sz="1000" b="1"/>
              <a:t>2. Neues Universitätslehrerdienstrecht:</a:t>
            </a:r>
          </a:p>
          <a:p>
            <a:pPr>
              <a:buFontTx/>
              <a:buChar char="•"/>
            </a:pPr>
            <a:r>
              <a:rPr lang="de-DE" altLang="de-DE" sz="1000"/>
              <a:t>Im Juli 2001 in Grundzügen beschlossen </a:t>
            </a:r>
          </a:p>
          <a:p>
            <a:pPr>
              <a:buFontTx/>
              <a:buChar char="•"/>
            </a:pPr>
            <a:r>
              <a:rPr lang="de-DE" altLang="de-DE" sz="1000"/>
              <a:t>Inkrafttreten „Herbst 2001“</a:t>
            </a:r>
          </a:p>
          <a:p>
            <a:pPr>
              <a:buFontTx/>
              <a:buChar char="•"/>
            </a:pPr>
            <a:r>
              <a:rPr lang="de-DE" altLang="de-DE" sz="1000"/>
              <a:t>Muster für Kollektivverträge wird derzeit erarbeitet (inkl. Entlohnung, Sozialleistungen, nichtmonetäre Benefits etc.) </a:t>
            </a:r>
          </a:p>
          <a:p>
            <a:pPr>
              <a:buFontTx/>
              <a:buChar char="•"/>
            </a:pPr>
            <a:r>
              <a:rPr lang="de-DE" altLang="de-DE" sz="1000"/>
              <a:t>an den Universitäten gilt das Angestelltenrecht (Vertragsbedienstetenrecht), es gibt keine Stellenpläne mehr, Rektor wird zum Dienstvorgesetzten für alle Universitätsangehörigen, durchgehende Laufbahn an einer Hochschule möglich, es gibt unbefristete und befristete (Vertrags-, max. 7 J.)professuren.</a:t>
            </a:r>
          </a:p>
          <a:p>
            <a:pPr>
              <a:buFontTx/>
              <a:buChar char="•"/>
            </a:pPr>
            <a:r>
              <a:rPr lang="de-DE" altLang="de-DE" sz="1000"/>
              <a:t>Zur Höhe der Gehälter und den Konditionen steht im Entwurf bisher nur sehr wenig (S. 51), das ist alles noch in den Kollektivverträgen zu regeln.</a:t>
            </a:r>
          </a:p>
          <a:p>
            <a:endParaRPr lang="de-DE" altLang="de-DE">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5D6EFF-10FF-2543-8106-29D2DB291A16}"/>
              </a:ext>
            </a:extLst>
          </p:cNvPr>
          <p:cNvSpPr>
            <a:spLocks noGrp="1" noChangeArrowheads="1"/>
          </p:cNvSpPr>
          <p:nvPr>
            <p:ph type="sldNum" sz="quarter" idx="5"/>
          </p:nvPr>
        </p:nvSpPr>
        <p:spPr>
          <a:ln/>
        </p:spPr>
        <p:txBody>
          <a:bodyPr/>
          <a:lstStyle/>
          <a:p>
            <a:fld id="{5B9195B2-8A86-4C41-B55A-E4165B489C00}" type="slidenum">
              <a:rPr lang="de-DE" altLang="de-DE"/>
              <a:pPr/>
              <a:t>14</a:t>
            </a:fld>
            <a:endParaRPr lang="de-DE" altLang="de-DE"/>
          </a:p>
        </p:txBody>
      </p:sp>
      <p:sp>
        <p:nvSpPr>
          <p:cNvPr id="143362" name="Rectangle 2050">
            <a:extLst>
              <a:ext uri="{FF2B5EF4-FFF2-40B4-BE49-F238E27FC236}">
                <a16:creationId xmlns:a16="http://schemas.microsoft.com/office/drawing/2014/main" id="{4BE3809F-FED2-464F-B6F1-2EE8284CF29C}"/>
              </a:ext>
            </a:extLst>
          </p:cNvPr>
          <p:cNvSpPr>
            <a:spLocks noChangeArrowheads="1" noTextEdit="1"/>
          </p:cNvSpPr>
          <p:nvPr>
            <p:ph type="sldImg"/>
          </p:nvPr>
        </p:nvSpPr>
        <p:spPr>
          <a:ln/>
        </p:spPr>
      </p:sp>
      <p:sp>
        <p:nvSpPr>
          <p:cNvPr id="143363" name="Rectangle 2051">
            <a:extLst>
              <a:ext uri="{FF2B5EF4-FFF2-40B4-BE49-F238E27FC236}">
                <a16:creationId xmlns:a16="http://schemas.microsoft.com/office/drawing/2014/main" id="{A1F08C4B-EA8A-D14A-AA89-132287B9763F}"/>
              </a:ext>
            </a:extLst>
          </p:cNvPr>
          <p:cNvSpPr>
            <a:spLocks noGrp="1" noChangeArrowheads="1"/>
          </p:cNvSpPr>
          <p:nvPr>
            <p:ph type="body" idx="1"/>
          </p:nvPr>
        </p:nvSpPr>
        <p:spPr/>
        <p:txBody>
          <a:bodyPr/>
          <a:lstStyle/>
          <a:p>
            <a:r>
              <a:rPr lang="de-DE" altLang="de-DE"/>
              <a:t>Stanford sucht </a:t>
            </a:r>
            <a:r>
              <a:rPr lang="de-DE" altLang="de-DE" b="1"/>
              <a:t>intellektuell wißbegierige</a:t>
            </a:r>
            <a:r>
              <a:rPr lang="de-DE" altLang="de-DE"/>
              <a:t> Studenten, die ihr Studium mit</a:t>
            </a:r>
          </a:p>
          <a:p>
            <a:r>
              <a:rPr lang="de-DE" altLang="de-DE"/>
              <a:t>mit </a:t>
            </a:r>
            <a:r>
              <a:rPr lang="de-DE" altLang="de-DE" b="1"/>
              <a:t>geistiger und charakterlicher Kraft</a:t>
            </a:r>
            <a:r>
              <a:rPr lang="de-DE" altLang="de-DE"/>
              <a:t> verfolgen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72CE31-4FE2-E742-B357-5A2DB3B96B02}"/>
              </a:ext>
            </a:extLst>
          </p:cNvPr>
          <p:cNvSpPr>
            <a:spLocks noGrp="1" noChangeArrowheads="1"/>
          </p:cNvSpPr>
          <p:nvPr>
            <p:ph type="sldNum" sz="quarter" idx="5"/>
          </p:nvPr>
        </p:nvSpPr>
        <p:spPr>
          <a:ln/>
        </p:spPr>
        <p:txBody>
          <a:bodyPr/>
          <a:lstStyle/>
          <a:p>
            <a:fld id="{4122B2DA-D237-3E47-B0AE-C01A8EA582C3}" type="slidenum">
              <a:rPr lang="de-DE" altLang="de-DE"/>
              <a:pPr/>
              <a:t>15</a:t>
            </a:fld>
            <a:endParaRPr lang="de-DE" altLang="de-DE"/>
          </a:p>
        </p:txBody>
      </p:sp>
      <p:sp>
        <p:nvSpPr>
          <p:cNvPr id="145410" name="Rectangle 2050">
            <a:extLst>
              <a:ext uri="{FF2B5EF4-FFF2-40B4-BE49-F238E27FC236}">
                <a16:creationId xmlns:a16="http://schemas.microsoft.com/office/drawing/2014/main" id="{BAFE0150-AF0E-0D44-B727-E6F49FE83CEE}"/>
              </a:ext>
            </a:extLst>
          </p:cNvPr>
          <p:cNvSpPr>
            <a:spLocks noChangeArrowheads="1" noTextEdit="1"/>
          </p:cNvSpPr>
          <p:nvPr>
            <p:ph type="sldImg"/>
          </p:nvPr>
        </p:nvSpPr>
        <p:spPr>
          <a:ln/>
        </p:spPr>
      </p:sp>
      <p:sp>
        <p:nvSpPr>
          <p:cNvPr id="145411" name="Rectangle 2051">
            <a:extLst>
              <a:ext uri="{FF2B5EF4-FFF2-40B4-BE49-F238E27FC236}">
                <a16:creationId xmlns:a16="http://schemas.microsoft.com/office/drawing/2014/main" id="{2380DA9A-2426-3442-8187-270DA8F02D3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DAA6AD-BDA6-2242-9EE3-F9C524709E1F}"/>
              </a:ext>
            </a:extLst>
          </p:cNvPr>
          <p:cNvSpPr>
            <a:spLocks noGrp="1" noChangeArrowheads="1"/>
          </p:cNvSpPr>
          <p:nvPr>
            <p:ph type="sldNum" sz="quarter" idx="5"/>
          </p:nvPr>
        </p:nvSpPr>
        <p:spPr>
          <a:ln/>
        </p:spPr>
        <p:txBody>
          <a:bodyPr/>
          <a:lstStyle/>
          <a:p>
            <a:fld id="{87E20CF5-2D6B-7E40-8CFB-400988DB8600}" type="slidenum">
              <a:rPr lang="de-DE" altLang="de-DE"/>
              <a:pPr/>
              <a:t>16</a:t>
            </a:fld>
            <a:endParaRPr lang="de-DE" altLang="de-DE"/>
          </a:p>
        </p:txBody>
      </p:sp>
      <p:sp>
        <p:nvSpPr>
          <p:cNvPr id="147458" name="Rectangle 2050">
            <a:extLst>
              <a:ext uri="{FF2B5EF4-FFF2-40B4-BE49-F238E27FC236}">
                <a16:creationId xmlns:a16="http://schemas.microsoft.com/office/drawing/2014/main" id="{8A686987-AA84-6D4E-9045-3B8049C33159}"/>
              </a:ext>
            </a:extLst>
          </p:cNvPr>
          <p:cNvSpPr>
            <a:spLocks noChangeArrowheads="1" noTextEdit="1"/>
          </p:cNvSpPr>
          <p:nvPr>
            <p:ph type="sldImg"/>
          </p:nvPr>
        </p:nvSpPr>
        <p:spPr>
          <a:ln/>
        </p:spPr>
      </p:sp>
      <p:sp>
        <p:nvSpPr>
          <p:cNvPr id="147459" name="Rectangle 2051">
            <a:extLst>
              <a:ext uri="{FF2B5EF4-FFF2-40B4-BE49-F238E27FC236}">
                <a16:creationId xmlns:a16="http://schemas.microsoft.com/office/drawing/2014/main" id="{AB217218-EF9D-CD45-8F10-69C875201E7C}"/>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 immer mit einer Masse schlechterer Unis erkauft wird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C2C907-3C19-194F-8F42-87D29F47128B}"/>
              </a:ext>
            </a:extLst>
          </p:cNvPr>
          <p:cNvSpPr>
            <a:spLocks noGrp="1" noChangeArrowheads="1"/>
          </p:cNvSpPr>
          <p:nvPr>
            <p:ph type="sldNum" sz="quarter" idx="5"/>
          </p:nvPr>
        </p:nvSpPr>
        <p:spPr>
          <a:ln/>
        </p:spPr>
        <p:txBody>
          <a:bodyPr/>
          <a:lstStyle/>
          <a:p>
            <a:fld id="{E6822953-7A89-FA4C-BBC7-1869D41EF1A9}" type="slidenum">
              <a:rPr lang="de-DE" altLang="de-DE"/>
              <a:pPr/>
              <a:t>17</a:t>
            </a:fld>
            <a:endParaRPr lang="de-DE" altLang="de-DE"/>
          </a:p>
        </p:txBody>
      </p:sp>
      <p:sp>
        <p:nvSpPr>
          <p:cNvPr id="210946" name="Rectangle 2">
            <a:extLst>
              <a:ext uri="{FF2B5EF4-FFF2-40B4-BE49-F238E27FC236}">
                <a16:creationId xmlns:a16="http://schemas.microsoft.com/office/drawing/2014/main" id="{D51CA978-3003-9647-BBCB-02CAAD2D1E07}"/>
              </a:ext>
            </a:extLst>
          </p:cNvPr>
          <p:cNvSpPr>
            <a:spLocks noChangeArrowheads="1" noTextEdit="1"/>
          </p:cNvSpPr>
          <p:nvPr>
            <p:ph type="sldImg"/>
          </p:nvPr>
        </p:nvSpPr>
        <p:spPr>
          <a:ln/>
        </p:spPr>
      </p:sp>
      <p:sp>
        <p:nvSpPr>
          <p:cNvPr id="210947" name="Rectangle 3">
            <a:extLst>
              <a:ext uri="{FF2B5EF4-FFF2-40B4-BE49-F238E27FC236}">
                <a16:creationId xmlns:a16="http://schemas.microsoft.com/office/drawing/2014/main" id="{1D300439-B96F-914A-88D4-5359CF9F47E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C07D61-931F-FB48-8633-CAE48CE8FB44}"/>
              </a:ext>
            </a:extLst>
          </p:cNvPr>
          <p:cNvSpPr>
            <a:spLocks noGrp="1" noChangeArrowheads="1"/>
          </p:cNvSpPr>
          <p:nvPr>
            <p:ph type="sldNum" sz="quarter" idx="5"/>
          </p:nvPr>
        </p:nvSpPr>
        <p:spPr>
          <a:ln/>
        </p:spPr>
        <p:txBody>
          <a:bodyPr/>
          <a:lstStyle/>
          <a:p>
            <a:fld id="{487EA245-B712-F840-8906-74A9DEB9AB6F}" type="slidenum">
              <a:rPr lang="de-DE" altLang="de-DE"/>
              <a:pPr/>
              <a:t>18</a:t>
            </a:fld>
            <a:endParaRPr lang="de-DE" altLang="de-DE"/>
          </a:p>
        </p:txBody>
      </p:sp>
      <p:sp>
        <p:nvSpPr>
          <p:cNvPr id="149506" name="Rectangle 1026">
            <a:extLst>
              <a:ext uri="{FF2B5EF4-FFF2-40B4-BE49-F238E27FC236}">
                <a16:creationId xmlns:a16="http://schemas.microsoft.com/office/drawing/2014/main" id="{93528EC2-8E57-5248-8428-0FA000645AA2}"/>
              </a:ext>
            </a:extLst>
          </p:cNvPr>
          <p:cNvSpPr>
            <a:spLocks noChangeArrowheads="1" noTextEdit="1"/>
          </p:cNvSpPr>
          <p:nvPr>
            <p:ph type="sldImg"/>
          </p:nvPr>
        </p:nvSpPr>
        <p:spPr>
          <a:ln/>
        </p:spPr>
      </p:sp>
      <p:sp>
        <p:nvSpPr>
          <p:cNvPr id="149507" name="Rectangle 1027">
            <a:extLst>
              <a:ext uri="{FF2B5EF4-FFF2-40B4-BE49-F238E27FC236}">
                <a16:creationId xmlns:a16="http://schemas.microsoft.com/office/drawing/2014/main" id="{EF2AFC80-62CE-BA4C-A5A4-6434304D84DF}"/>
              </a:ext>
            </a:extLst>
          </p:cNvPr>
          <p:cNvSpPr>
            <a:spLocks noGrp="1" noChangeArrowheads="1"/>
          </p:cNvSpPr>
          <p:nvPr>
            <p:ph type="body" idx="1"/>
          </p:nvPr>
        </p:nvSpPr>
        <p:spPr/>
        <p:txBody>
          <a:bodyPr/>
          <a:lstStyle/>
          <a:p>
            <a:r>
              <a:rPr lang="de-DE" altLang="de-DE">
                <a:latin typeface="Arial" panose="020B0604020202020204" pitchFamily="34" charset="0"/>
              </a:rPr>
              <a:t>Unter "profiliert" könnte man auch darauf eingehen, was das</a:t>
            </a:r>
          </a:p>
          <a:p>
            <a:r>
              <a:rPr lang="de-DE" altLang="de-DE">
                <a:latin typeface="Arial" panose="020B0604020202020204" pitchFamily="34" charset="0"/>
              </a:rPr>
              <a:t>spezielle Profil deutscher Unis im internationalen Vergleich ist</a:t>
            </a:r>
          </a:p>
          <a:p>
            <a:r>
              <a:rPr lang="de-DE" altLang="de-DE">
                <a:latin typeface="Arial" panose="020B0604020202020204" pitchFamily="34" charset="0"/>
              </a:rPr>
              <a:t>(wissenschaftliche Ausrichtung und Betonung der methodischen Grundlagen von Anfang an (Grundstudium), grosser Detaillierungsgrad und exemplarische Betrachtungsweise statt Überblick in den Geisteswissenschaften...)</a:t>
            </a:r>
          </a:p>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CD7423-6639-CF4C-9801-2EE83016DCB0}"/>
              </a:ext>
            </a:extLst>
          </p:cNvPr>
          <p:cNvSpPr>
            <a:spLocks noGrp="1" noChangeArrowheads="1"/>
          </p:cNvSpPr>
          <p:nvPr>
            <p:ph type="sldNum" sz="quarter" idx="5"/>
          </p:nvPr>
        </p:nvSpPr>
        <p:spPr>
          <a:ln/>
        </p:spPr>
        <p:txBody>
          <a:bodyPr/>
          <a:lstStyle/>
          <a:p>
            <a:fld id="{ECF0BF8B-334E-F84D-8744-CE3621B4D8F8}" type="slidenum">
              <a:rPr lang="de-DE" altLang="de-DE"/>
              <a:pPr/>
              <a:t>19</a:t>
            </a:fld>
            <a:endParaRPr lang="de-DE" altLang="de-DE"/>
          </a:p>
        </p:txBody>
      </p:sp>
      <p:sp>
        <p:nvSpPr>
          <p:cNvPr id="215042" name="Rectangle 2">
            <a:extLst>
              <a:ext uri="{FF2B5EF4-FFF2-40B4-BE49-F238E27FC236}">
                <a16:creationId xmlns:a16="http://schemas.microsoft.com/office/drawing/2014/main" id="{C45754C9-D468-844B-B00C-E848E26AFEA6}"/>
              </a:ext>
            </a:extLst>
          </p:cNvPr>
          <p:cNvSpPr>
            <a:spLocks noChangeArrowheads="1" noTextEdit="1"/>
          </p:cNvSpPr>
          <p:nvPr>
            <p:ph type="sldImg"/>
          </p:nvPr>
        </p:nvSpPr>
        <p:spPr>
          <a:ln/>
        </p:spPr>
      </p:sp>
      <p:sp>
        <p:nvSpPr>
          <p:cNvPr id="215043" name="Rectangle 3">
            <a:extLst>
              <a:ext uri="{FF2B5EF4-FFF2-40B4-BE49-F238E27FC236}">
                <a16:creationId xmlns:a16="http://schemas.microsoft.com/office/drawing/2014/main" id="{5853B9E1-714B-1B4B-85E1-AD874A8D487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CBD737-248B-6741-9D9B-6963FC56B3BB}"/>
              </a:ext>
            </a:extLst>
          </p:cNvPr>
          <p:cNvSpPr>
            <a:spLocks noGrp="1" noChangeArrowheads="1"/>
          </p:cNvSpPr>
          <p:nvPr>
            <p:ph type="sldNum" sz="quarter" idx="5"/>
          </p:nvPr>
        </p:nvSpPr>
        <p:spPr>
          <a:ln/>
        </p:spPr>
        <p:txBody>
          <a:bodyPr/>
          <a:lstStyle/>
          <a:p>
            <a:fld id="{602E43A3-B91A-304D-993B-5E3D3B53B45E}" type="slidenum">
              <a:rPr lang="de-DE" altLang="de-DE"/>
              <a:pPr/>
              <a:t>2</a:t>
            </a:fld>
            <a:endParaRPr lang="de-DE" altLang="de-DE"/>
          </a:p>
        </p:txBody>
      </p:sp>
      <p:sp>
        <p:nvSpPr>
          <p:cNvPr id="133122" name="Rectangle 1026">
            <a:extLst>
              <a:ext uri="{FF2B5EF4-FFF2-40B4-BE49-F238E27FC236}">
                <a16:creationId xmlns:a16="http://schemas.microsoft.com/office/drawing/2014/main" id="{8923FCCE-6BB0-7F44-AED4-A5E7BBD4BF8D}"/>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606AB19C-2876-5C4F-873D-CA86F044AE53}"/>
              </a:ext>
            </a:extLst>
          </p:cNvPr>
          <p:cNvSpPr>
            <a:spLocks noGrp="1" noChangeArrowheads="1"/>
          </p:cNvSpPr>
          <p:nvPr>
            <p:ph type="body" idx="1"/>
          </p:nvPr>
        </p:nvSpPr>
        <p:spPr/>
        <p:txBody>
          <a:bodyPr/>
          <a:lstStyle/>
          <a:p>
            <a:r>
              <a:rPr lang="de-DE" altLang="de-DE"/>
              <a:t>Anhand des Leitbilds der entfesselten Hochschule soll aufgezeigt werden, wie bzw. nach welchen Grundsätzen eine ganzheitliche Universitätsreform in europäischen Kontext aussehen könnte.</a:t>
            </a:r>
          </a:p>
          <a:p>
            <a:endParaRPr lang="de-DE" altLang="de-DE"/>
          </a:p>
          <a:p>
            <a:r>
              <a:rPr lang="de-DE" altLang="de-DE"/>
              <a:t>Es sollen einzelne Parameter dieses Leitbilds skizziert werden und ausgeführt werden, wie diese Parameter zwischen Mythen und Moden anzusiedeln sind und - in einem dritten Schritt - v.a. wie diese Parameter ausgestaltet werden sollen, um eine erfolgreiche Universitätsreform durchzuführen. </a:t>
            </a:r>
          </a:p>
          <a:p>
            <a:endParaRPr lang="de-DE" altLang="de-DE"/>
          </a:p>
          <a:p>
            <a:r>
              <a:rPr lang="de-DE" altLang="de-DE"/>
              <a:t>Dabei wird in erster Linie auf den deutschen und den europäischen Kontext Bezug genommen, aber diese Überlegungen sind auch auf das europäische Umfeld übertragbar und speisen sich aus dem internationalen Systemvergleich.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BB8430-82C2-3D4F-87FD-EB042765C981}"/>
              </a:ext>
            </a:extLst>
          </p:cNvPr>
          <p:cNvSpPr>
            <a:spLocks noGrp="1" noChangeArrowheads="1"/>
          </p:cNvSpPr>
          <p:nvPr>
            <p:ph type="sldNum" sz="quarter" idx="5"/>
          </p:nvPr>
        </p:nvSpPr>
        <p:spPr>
          <a:ln/>
        </p:spPr>
        <p:txBody>
          <a:bodyPr/>
          <a:lstStyle/>
          <a:p>
            <a:fld id="{38C9E652-FE28-C243-BD34-AC26181EA10A}" type="slidenum">
              <a:rPr lang="de-DE" altLang="de-DE"/>
              <a:pPr/>
              <a:t>20</a:t>
            </a:fld>
            <a:endParaRPr lang="de-DE" altLang="de-DE"/>
          </a:p>
        </p:txBody>
      </p:sp>
      <p:sp>
        <p:nvSpPr>
          <p:cNvPr id="219138" name="Rectangle 2">
            <a:extLst>
              <a:ext uri="{FF2B5EF4-FFF2-40B4-BE49-F238E27FC236}">
                <a16:creationId xmlns:a16="http://schemas.microsoft.com/office/drawing/2014/main" id="{CB99E31A-ED9D-CC4B-8592-C15CF0835EE6}"/>
              </a:ext>
            </a:extLst>
          </p:cNvPr>
          <p:cNvSpPr>
            <a:spLocks noChangeArrowheads="1" noTextEdit="1"/>
          </p:cNvSpPr>
          <p:nvPr>
            <p:ph type="sldImg"/>
          </p:nvPr>
        </p:nvSpPr>
        <p:spPr>
          <a:ln/>
        </p:spPr>
      </p:sp>
      <p:sp>
        <p:nvSpPr>
          <p:cNvPr id="219139" name="Rectangle 3">
            <a:extLst>
              <a:ext uri="{FF2B5EF4-FFF2-40B4-BE49-F238E27FC236}">
                <a16:creationId xmlns:a16="http://schemas.microsoft.com/office/drawing/2014/main" id="{393D82F3-5956-B640-BFA7-7BFF74AA0E8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A8DE0F-B8B4-2140-99DA-F4C7A2F76A76}"/>
              </a:ext>
            </a:extLst>
          </p:cNvPr>
          <p:cNvSpPr>
            <a:spLocks noGrp="1" noChangeArrowheads="1"/>
          </p:cNvSpPr>
          <p:nvPr>
            <p:ph type="sldNum" sz="quarter" idx="5"/>
          </p:nvPr>
        </p:nvSpPr>
        <p:spPr>
          <a:ln/>
        </p:spPr>
        <p:txBody>
          <a:bodyPr/>
          <a:lstStyle/>
          <a:p>
            <a:fld id="{4563F82B-EC63-EF48-9ACD-C94F4803DE75}" type="slidenum">
              <a:rPr lang="de-DE" altLang="de-DE"/>
              <a:pPr/>
              <a:t>21</a:t>
            </a:fld>
            <a:endParaRPr lang="de-DE" altLang="de-DE"/>
          </a:p>
        </p:txBody>
      </p:sp>
      <p:sp>
        <p:nvSpPr>
          <p:cNvPr id="221186" name="Rectangle 2">
            <a:extLst>
              <a:ext uri="{FF2B5EF4-FFF2-40B4-BE49-F238E27FC236}">
                <a16:creationId xmlns:a16="http://schemas.microsoft.com/office/drawing/2014/main" id="{DD0DC9F2-6B67-FF46-A376-FBEE0E7C7F35}"/>
              </a:ext>
            </a:extLst>
          </p:cNvPr>
          <p:cNvSpPr>
            <a:spLocks noChangeArrowheads="1" noTextEdit="1"/>
          </p:cNvSpPr>
          <p:nvPr>
            <p:ph type="sldImg"/>
          </p:nvPr>
        </p:nvSpPr>
        <p:spPr>
          <a:ln/>
        </p:spPr>
      </p:sp>
      <p:sp>
        <p:nvSpPr>
          <p:cNvPr id="221187" name="Rectangle 3">
            <a:extLst>
              <a:ext uri="{FF2B5EF4-FFF2-40B4-BE49-F238E27FC236}">
                <a16:creationId xmlns:a16="http://schemas.microsoft.com/office/drawing/2014/main" id="{7A0DF9B4-3327-4F4C-94BF-9A175841580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1C7D07-66D3-9F4B-B0BF-4AD3BC1ADE40}"/>
              </a:ext>
            </a:extLst>
          </p:cNvPr>
          <p:cNvSpPr>
            <a:spLocks noGrp="1" noChangeArrowheads="1"/>
          </p:cNvSpPr>
          <p:nvPr>
            <p:ph type="sldNum" sz="quarter" idx="5"/>
          </p:nvPr>
        </p:nvSpPr>
        <p:spPr>
          <a:ln/>
        </p:spPr>
        <p:txBody>
          <a:bodyPr/>
          <a:lstStyle/>
          <a:p>
            <a:fld id="{BD9487F7-6FAD-454B-94CF-E679ED263043}" type="slidenum">
              <a:rPr lang="de-DE" altLang="de-DE"/>
              <a:pPr/>
              <a:t>22</a:t>
            </a:fld>
            <a:endParaRPr lang="de-DE" altLang="de-DE"/>
          </a:p>
        </p:txBody>
      </p:sp>
      <p:sp>
        <p:nvSpPr>
          <p:cNvPr id="223234" name="Rectangle 2">
            <a:extLst>
              <a:ext uri="{FF2B5EF4-FFF2-40B4-BE49-F238E27FC236}">
                <a16:creationId xmlns:a16="http://schemas.microsoft.com/office/drawing/2014/main" id="{303D2CBE-A2C4-8245-B632-4C482F876356}"/>
              </a:ext>
            </a:extLst>
          </p:cNvPr>
          <p:cNvSpPr>
            <a:spLocks noChangeArrowheads="1" noTextEdit="1"/>
          </p:cNvSpPr>
          <p:nvPr>
            <p:ph type="sldImg"/>
          </p:nvPr>
        </p:nvSpPr>
        <p:spPr>
          <a:ln/>
        </p:spPr>
      </p:sp>
      <p:sp>
        <p:nvSpPr>
          <p:cNvPr id="223235" name="Rectangle 3">
            <a:extLst>
              <a:ext uri="{FF2B5EF4-FFF2-40B4-BE49-F238E27FC236}">
                <a16:creationId xmlns:a16="http://schemas.microsoft.com/office/drawing/2014/main" id="{84A89FBF-F28D-EF4A-A41F-11FAD6AF3D3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2A5920-7AB5-764F-BFAB-40F2340D3398}"/>
              </a:ext>
            </a:extLst>
          </p:cNvPr>
          <p:cNvSpPr>
            <a:spLocks noGrp="1" noChangeArrowheads="1"/>
          </p:cNvSpPr>
          <p:nvPr>
            <p:ph type="sldNum" sz="quarter" idx="5"/>
          </p:nvPr>
        </p:nvSpPr>
        <p:spPr>
          <a:ln/>
        </p:spPr>
        <p:txBody>
          <a:bodyPr/>
          <a:lstStyle/>
          <a:p>
            <a:fld id="{8B6E9A3D-BE94-EA4F-8C54-E8340BBDACF3}" type="slidenum">
              <a:rPr lang="de-DE" altLang="de-DE"/>
              <a:pPr/>
              <a:t>23</a:t>
            </a:fld>
            <a:endParaRPr lang="de-DE" altLang="de-DE"/>
          </a:p>
        </p:txBody>
      </p:sp>
      <p:sp>
        <p:nvSpPr>
          <p:cNvPr id="233474" name="Rectangle 2">
            <a:extLst>
              <a:ext uri="{FF2B5EF4-FFF2-40B4-BE49-F238E27FC236}">
                <a16:creationId xmlns:a16="http://schemas.microsoft.com/office/drawing/2014/main" id="{C0FD39B5-5078-5B4C-A29F-547B8AA13614}"/>
              </a:ext>
            </a:extLst>
          </p:cNvPr>
          <p:cNvSpPr>
            <a:spLocks noChangeArrowheads="1" noTextEdit="1"/>
          </p:cNvSpPr>
          <p:nvPr>
            <p:ph type="sldImg"/>
          </p:nvPr>
        </p:nvSpPr>
        <p:spPr>
          <a:ln/>
        </p:spPr>
      </p:sp>
      <p:sp>
        <p:nvSpPr>
          <p:cNvPr id="233475" name="Rectangle 3">
            <a:extLst>
              <a:ext uri="{FF2B5EF4-FFF2-40B4-BE49-F238E27FC236}">
                <a16:creationId xmlns:a16="http://schemas.microsoft.com/office/drawing/2014/main" id="{353C061B-AA66-6841-9F81-B84D17696D81}"/>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6A151A-DE6C-DA49-9553-A6A03B0A710E}"/>
              </a:ext>
            </a:extLst>
          </p:cNvPr>
          <p:cNvSpPr>
            <a:spLocks noGrp="1" noChangeArrowheads="1"/>
          </p:cNvSpPr>
          <p:nvPr>
            <p:ph type="sldNum" sz="quarter" idx="5"/>
          </p:nvPr>
        </p:nvSpPr>
        <p:spPr>
          <a:ln/>
        </p:spPr>
        <p:txBody>
          <a:bodyPr/>
          <a:lstStyle/>
          <a:p>
            <a:fld id="{57B9B617-7674-AC4F-B33E-CB4E895E355F}" type="slidenum">
              <a:rPr lang="de-DE" altLang="de-DE"/>
              <a:pPr/>
              <a:t>24</a:t>
            </a:fld>
            <a:endParaRPr lang="de-DE" altLang="de-DE"/>
          </a:p>
        </p:txBody>
      </p:sp>
      <p:sp>
        <p:nvSpPr>
          <p:cNvPr id="225282" name="Rectangle 2">
            <a:extLst>
              <a:ext uri="{FF2B5EF4-FFF2-40B4-BE49-F238E27FC236}">
                <a16:creationId xmlns:a16="http://schemas.microsoft.com/office/drawing/2014/main" id="{B07C9523-4FB4-4341-9B15-C0C961E1A136}"/>
              </a:ext>
            </a:extLst>
          </p:cNvPr>
          <p:cNvSpPr>
            <a:spLocks noChangeArrowheads="1" noTextEdit="1"/>
          </p:cNvSpPr>
          <p:nvPr>
            <p:ph type="sldImg"/>
          </p:nvPr>
        </p:nvSpPr>
        <p:spPr>
          <a:ln/>
        </p:spPr>
      </p:sp>
      <p:sp>
        <p:nvSpPr>
          <p:cNvPr id="225283" name="Rectangle 3">
            <a:extLst>
              <a:ext uri="{FF2B5EF4-FFF2-40B4-BE49-F238E27FC236}">
                <a16:creationId xmlns:a16="http://schemas.microsoft.com/office/drawing/2014/main" id="{09AD08D0-8844-254F-A28B-A4985CCCD2F7}"/>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 - diese Diskussion schwingt im Titel der heutigen Veranstaltung mit. Offensichtlich in Österreich und anderen europäischen Ländern nicht anders.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4BFE84-4894-594F-99AE-4600DC7374F2}"/>
              </a:ext>
            </a:extLst>
          </p:cNvPr>
          <p:cNvSpPr>
            <a:spLocks noGrp="1" noChangeArrowheads="1"/>
          </p:cNvSpPr>
          <p:nvPr>
            <p:ph type="sldNum" sz="quarter" idx="5"/>
          </p:nvPr>
        </p:nvSpPr>
        <p:spPr>
          <a:ln/>
        </p:spPr>
        <p:txBody>
          <a:bodyPr/>
          <a:lstStyle/>
          <a:p>
            <a:fld id="{42A57838-3CE6-2941-B85A-A80B3A6D956A}" type="slidenum">
              <a:rPr lang="de-DE" altLang="de-DE"/>
              <a:pPr/>
              <a:t>25</a:t>
            </a:fld>
            <a:endParaRPr lang="de-DE" altLang="de-DE"/>
          </a:p>
        </p:txBody>
      </p:sp>
      <p:sp>
        <p:nvSpPr>
          <p:cNvPr id="227330" name="Rectangle 2">
            <a:extLst>
              <a:ext uri="{FF2B5EF4-FFF2-40B4-BE49-F238E27FC236}">
                <a16:creationId xmlns:a16="http://schemas.microsoft.com/office/drawing/2014/main" id="{43D63492-1B2B-634B-9E1E-0A63C749493B}"/>
              </a:ext>
            </a:extLst>
          </p:cNvPr>
          <p:cNvSpPr>
            <a:spLocks noChangeArrowheads="1" noTextEdit="1"/>
          </p:cNvSpPr>
          <p:nvPr>
            <p:ph type="sldImg"/>
          </p:nvPr>
        </p:nvSpPr>
        <p:spPr>
          <a:ln/>
        </p:spPr>
      </p:sp>
      <p:sp>
        <p:nvSpPr>
          <p:cNvPr id="227331" name="Rectangle 3">
            <a:extLst>
              <a:ext uri="{FF2B5EF4-FFF2-40B4-BE49-F238E27FC236}">
                <a16:creationId xmlns:a16="http://schemas.microsoft.com/office/drawing/2014/main" id="{3F96BB81-0F55-1140-B960-30F09A175E17}"/>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D674CA-4F41-6345-9968-2DECC0D1198A}"/>
              </a:ext>
            </a:extLst>
          </p:cNvPr>
          <p:cNvSpPr>
            <a:spLocks noGrp="1" noChangeArrowheads="1"/>
          </p:cNvSpPr>
          <p:nvPr>
            <p:ph type="sldNum" sz="quarter" idx="5"/>
          </p:nvPr>
        </p:nvSpPr>
        <p:spPr>
          <a:ln/>
        </p:spPr>
        <p:txBody>
          <a:bodyPr/>
          <a:lstStyle/>
          <a:p>
            <a:fld id="{C9DCADE4-AEA1-AC4A-B770-648D654D66D4}" type="slidenum">
              <a:rPr lang="de-DE" altLang="de-DE"/>
              <a:pPr/>
              <a:t>26</a:t>
            </a:fld>
            <a:endParaRPr lang="de-DE" altLang="de-DE"/>
          </a:p>
        </p:txBody>
      </p:sp>
      <p:sp>
        <p:nvSpPr>
          <p:cNvPr id="237570" name="Rectangle 2">
            <a:extLst>
              <a:ext uri="{FF2B5EF4-FFF2-40B4-BE49-F238E27FC236}">
                <a16:creationId xmlns:a16="http://schemas.microsoft.com/office/drawing/2014/main" id="{A8D12525-3521-614D-839A-471B80C503E3}"/>
              </a:ext>
            </a:extLst>
          </p:cNvPr>
          <p:cNvSpPr>
            <a:spLocks noChangeArrowheads="1" noTextEdit="1"/>
          </p:cNvSpPr>
          <p:nvPr>
            <p:ph type="sldImg"/>
          </p:nvPr>
        </p:nvSpPr>
        <p:spPr>
          <a:ln/>
        </p:spPr>
      </p:sp>
      <p:sp>
        <p:nvSpPr>
          <p:cNvPr id="237571" name="Rectangle 3">
            <a:extLst>
              <a:ext uri="{FF2B5EF4-FFF2-40B4-BE49-F238E27FC236}">
                <a16:creationId xmlns:a16="http://schemas.microsoft.com/office/drawing/2014/main" id="{C971631B-5637-384A-B23D-3CDD8B15CC77}"/>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1C4A6C-FC9B-4043-9407-CAAF4134E8D6}"/>
              </a:ext>
            </a:extLst>
          </p:cNvPr>
          <p:cNvSpPr>
            <a:spLocks noGrp="1" noChangeArrowheads="1"/>
          </p:cNvSpPr>
          <p:nvPr>
            <p:ph type="sldNum" sz="quarter" idx="5"/>
          </p:nvPr>
        </p:nvSpPr>
        <p:spPr>
          <a:ln/>
        </p:spPr>
        <p:txBody>
          <a:bodyPr/>
          <a:lstStyle/>
          <a:p>
            <a:fld id="{2AC51C36-D72D-6747-9595-7FE9A900F96A}" type="slidenum">
              <a:rPr lang="de-DE" altLang="de-DE"/>
              <a:pPr/>
              <a:t>27</a:t>
            </a:fld>
            <a:endParaRPr lang="de-DE" altLang="de-DE"/>
          </a:p>
        </p:txBody>
      </p:sp>
      <p:sp>
        <p:nvSpPr>
          <p:cNvPr id="231426" name="Rectangle 2">
            <a:extLst>
              <a:ext uri="{FF2B5EF4-FFF2-40B4-BE49-F238E27FC236}">
                <a16:creationId xmlns:a16="http://schemas.microsoft.com/office/drawing/2014/main" id="{7C3DD72A-A267-3847-9840-42C640D86C00}"/>
              </a:ext>
            </a:extLst>
          </p:cNvPr>
          <p:cNvSpPr>
            <a:spLocks noChangeArrowheads="1" noTextEdit="1"/>
          </p:cNvSpPr>
          <p:nvPr>
            <p:ph type="sldImg"/>
          </p:nvPr>
        </p:nvSpPr>
        <p:spPr>
          <a:ln/>
        </p:spPr>
      </p:sp>
      <p:sp>
        <p:nvSpPr>
          <p:cNvPr id="231427" name="Rectangle 3">
            <a:extLst>
              <a:ext uri="{FF2B5EF4-FFF2-40B4-BE49-F238E27FC236}">
                <a16:creationId xmlns:a16="http://schemas.microsoft.com/office/drawing/2014/main" id="{5B4C35FF-AF0C-244B-85D1-7D20AC4D811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6B67D7-6556-D145-AFE9-8639E504F6AF}"/>
              </a:ext>
            </a:extLst>
          </p:cNvPr>
          <p:cNvSpPr>
            <a:spLocks noGrp="1" noChangeArrowheads="1"/>
          </p:cNvSpPr>
          <p:nvPr>
            <p:ph type="sldNum" sz="quarter" idx="5"/>
          </p:nvPr>
        </p:nvSpPr>
        <p:spPr>
          <a:ln/>
        </p:spPr>
        <p:txBody>
          <a:bodyPr/>
          <a:lstStyle/>
          <a:p>
            <a:fld id="{8E4BD2F4-F0AD-7A4E-8560-B680BC0A54C8}" type="slidenum">
              <a:rPr lang="de-DE" altLang="de-DE"/>
              <a:pPr/>
              <a:t>28</a:t>
            </a:fld>
            <a:endParaRPr lang="de-DE" altLang="de-DE"/>
          </a:p>
        </p:txBody>
      </p:sp>
      <p:sp>
        <p:nvSpPr>
          <p:cNvPr id="159746" name="Rectangle 2">
            <a:extLst>
              <a:ext uri="{FF2B5EF4-FFF2-40B4-BE49-F238E27FC236}">
                <a16:creationId xmlns:a16="http://schemas.microsoft.com/office/drawing/2014/main" id="{F59D3CCF-CE41-214C-B6A6-3BE210603162}"/>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38DEF3A7-486F-004A-BB0D-BE9D6A05B5D2}"/>
              </a:ext>
            </a:extLst>
          </p:cNvPr>
          <p:cNvSpPr>
            <a:spLocks noGrp="1" noChangeArrowheads="1"/>
          </p:cNvSpPr>
          <p:nvPr>
            <p:ph type="body" idx="1"/>
          </p:nvPr>
        </p:nvSpPr>
        <p:spPr>
          <a:xfrm>
            <a:off x="228600" y="4343400"/>
            <a:ext cx="6324600" cy="4572000"/>
          </a:xfrm>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sz="1000" b="1"/>
          </a:p>
          <a:p>
            <a:r>
              <a:rPr lang="de-DE" altLang="de-DE" sz="1000" b="1"/>
              <a:t>Globalhaushalt </a:t>
            </a:r>
            <a:r>
              <a:rPr lang="de-DE" altLang="de-DE" sz="1000"/>
              <a:t>im UOG (Universitätsorganisationsgesetz) von 1993 schon vorgesehen, </a:t>
            </a:r>
            <a:r>
              <a:rPr lang="de-DE" altLang="de-DE" sz="1000" b="1"/>
              <a:t>Selbstverantwortung</a:t>
            </a:r>
            <a:r>
              <a:rPr lang="de-DE" altLang="de-DE" sz="1000"/>
              <a:t> in Form Rektoren und Dekanen als geschäftsführende Organe </a:t>
            </a:r>
          </a:p>
          <a:p>
            <a:endParaRPr lang="de-DE" altLang="de-DE"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2EAF7C-8A2D-414C-8A3E-D711948FAED5}"/>
              </a:ext>
            </a:extLst>
          </p:cNvPr>
          <p:cNvSpPr>
            <a:spLocks noGrp="1" noChangeArrowheads="1"/>
          </p:cNvSpPr>
          <p:nvPr>
            <p:ph type="sldNum" sz="quarter" idx="5"/>
          </p:nvPr>
        </p:nvSpPr>
        <p:spPr>
          <a:ln/>
        </p:spPr>
        <p:txBody>
          <a:bodyPr/>
          <a:lstStyle/>
          <a:p>
            <a:fld id="{06914555-6774-9B4B-BE5A-93A7D1069E1E}" type="slidenum">
              <a:rPr lang="de-DE" altLang="de-DE"/>
              <a:pPr/>
              <a:t>29</a:t>
            </a:fld>
            <a:endParaRPr lang="de-DE" altLang="de-DE"/>
          </a:p>
        </p:txBody>
      </p:sp>
      <p:sp>
        <p:nvSpPr>
          <p:cNvPr id="165890" name="Rectangle 2">
            <a:extLst>
              <a:ext uri="{FF2B5EF4-FFF2-40B4-BE49-F238E27FC236}">
                <a16:creationId xmlns:a16="http://schemas.microsoft.com/office/drawing/2014/main" id="{4C3DCD09-0A2C-C04F-B605-0F02C4C35580}"/>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517B5F05-F581-C348-836E-BB865F971829}"/>
              </a:ext>
            </a:extLst>
          </p:cNvPr>
          <p:cNvSpPr>
            <a:spLocks noGrp="1" noChangeArrowheads="1"/>
          </p:cNvSpPr>
          <p:nvPr>
            <p:ph type="body" idx="1"/>
          </p:nvPr>
        </p:nvSpPr>
        <p:spPr/>
        <p:txBody>
          <a:bodyPr/>
          <a:lstStyle/>
          <a:p>
            <a:r>
              <a:rPr lang="de-DE" altLang="de-DE" sz="1000" b="1"/>
              <a:t>Studiengebühren in Österreich </a:t>
            </a:r>
            <a:r>
              <a:rPr lang="de-DE" altLang="de-DE" sz="1000"/>
              <a:t>(vgl. Übersicht von Frau Witte)</a:t>
            </a:r>
            <a:r>
              <a:rPr lang="de-DE" altLang="de-DE" sz="1000" b="1"/>
              <a:t>:</a:t>
            </a:r>
          </a:p>
          <a:p>
            <a:pPr>
              <a:buFontTx/>
              <a:buChar char="•"/>
            </a:pPr>
            <a:r>
              <a:rPr lang="de-DE" altLang="de-DE" sz="1000"/>
              <a:t>Gab es vor 1972, sie wurden mit dem Hochschul-Taxengesetz 1972 abgeschafft</a:t>
            </a:r>
          </a:p>
          <a:p>
            <a:pPr>
              <a:buFontTx/>
              <a:buChar char="•"/>
            </a:pPr>
            <a:r>
              <a:rPr lang="de-DE" altLang="de-DE" sz="1000" i="1"/>
              <a:t>Im Herbst 2001 wieder eingeführt</a:t>
            </a:r>
            <a:r>
              <a:rPr lang="de-DE" altLang="de-DE" sz="1000"/>
              <a:t>, in Höhe von EURO 363,36 (ATS 5000) pro Semester für australische und EU-Studierende und das Doppelte davon für außereuropäische Ausländer. Die Studienbeiträge müssen zu Semesterbeginn direkt auf die Studienbeitragskonten der Hochschulen eingezahlt werden. Zusätzliche Einnahmen für die Hochschulen ergeben sich daraus nicht: die Hochschulhaushalte wurden um den gleichen Betrag gekürzt, wie an Einnahmen über Studiengebühren erwartet wird. Bezeichnung: Studienbeitrag. Auch Fachhochschulen können Studiengebühren erheben, das Gesetz bezieht sich jedoch nur auf die Universitäten. Es gibt keine Sonderregelung für Teilzeitstudierende. Ausnahme sind Studierende aus Ländern, die den österreichischen Studierenden ebenfalls die Studiengebühr erlassen sowie auf Antrag Studierenden in internationalen Austauschprogrammen.</a:t>
            </a:r>
          </a:p>
          <a:p>
            <a:pPr>
              <a:buFontTx/>
              <a:buChar char="•"/>
            </a:pPr>
            <a:r>
              <a:rPr lang="de-DE" altLang="de-DE" sz="1000" i="1"/>
              <a:t>Österreichisches Pendant zum BaföG:</a:t>
            </a:r>
            <a:r>
              <a:rPr lang="de-DE" altLang="de-DE" sz="1000"/>
              <a:t> “Studienbeihilfe”, die vom Einkommen der Eltern abhängig ist, in direkter staatlicher Unterstützung besteht und für Empfangsberechtigte um die Höhe der Studienbeiträge erhöht wurde. Studierende deren Elterneinkommen knapp über der Obergrenze für Studienbeihilfe liegt, bekommen gestaffelte staatliche Zuschüsse zum Studienbeitrag. Alle Studierenden unter 30 Jahren haben ein Anrecht auf einen Kredit zu günstigen Konditionen und mit staatlicher Zinssubvention von 2% (für bis zu 7 Studienjahre).</a:t>
            </a:r>
          </a:p>
          <a:p>
            <a:pPr>
              <a:buFontTx/>
              <a:buChar char="•"/>
            </a:pPr>
            <a:r>
              <a:rPr lang="de-DE" altLang="de-DE" sz="1000" i="1"/>
              <a:t>Kritik:</a:t>
            </a:r>
            <a:r>
              <a:rPr lang="de-DE" altLang="de-DE" sz="1000"/>
              <a:t> Studiengebühren bedeuten keine zusätzlichen Einnahmen für Hochschulen. Studiengebühren sind staatlich verordnet und in einheitlicher Höhe festgelegt. Es gibt keine Einbettung in ein systematisches Konzept zur Sozialverträglichkeit, wie bspw. ein Darlehen mit einkommensabhängiger Rückzahlung. Die Einführung erfolgte ad hoc, es gab keine gesellschaftliche Diskussion und kein Kommunikationskonzept. Die Einführung beruhte auf der miserablen öffentlichen Finanzlage, wurde aber mit dem Klischee des “Bummelstudenten” begründet.</a:t>
            </a:r>
          </a:p>
          <a:p>
            <a:pPr>
              <a:buFontTx/>
              <a:buChar char="•"/>
            </a:pPr>
            <a:r>
              <a:rPr lang="de-DE" altLang="de-DE" sz="1000"/>
              <a:t>Studienbeitrag bliebt auch im neuen Gesetzesvorhaben (s.u.) gesetzlich festgelegt</a:t>
            </a:r>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DF7D79-24CC-7B4D-A3F1-AC614785D002}"/>
              </a:ext>
            </a:extLst>
          </p:cNvPr>
          <p:cNvSpPr>
            <a:spLocks noGrp="1" noChangeArrowheads="1"/>
          </p:cNvSpPr>
          <p:nvPr>
            <p:ph type="sldNum" sz="quarter" idx="5"/>
          </p:nvPr>
        </p:nvSpPr>
        <p:spPr>
          <a:ln/>
        </p:spPr>
        <p:txBody>
          <a:bodyPr/>
          <a:lstStyle/>
          <a:p>
            <a:fld id="{60222EDB-7180-6E4C-A56A-1FCD9C4119AB}" type="slidenum">
              <a:rPr lang="de-DE" altLang="de-DE"/>
              <a:pPr/>
              <a:t>3</a:t>
            </a:fld>
            <a:endParaRPr lang="de-DE" altLang="de-DE"/>
          </a:p>
        </p:txBody>
      </p:sp>
      <p:sp>
        <p:nvSpPr>
          <p:cNvPr id="192514" name="Rectangle 2">
            <a:extLst>
              <a:ext uri="{FF2B5EF4-FFF2-40B4-BE49-F238E27FC236}">
                <a16:creationId xmlns:a16="http://schemas.microsoft.com/office/drawing/2014/main" id="{80C19ABC-3EDA-3C47-B30F-EF89D481CF1C}"/>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5F4DC926-8704-1D4C-9A8C-9343D04FF582}"/>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8BD5EA-7A9A-CA4C-9DB8-5F1BDB670A93}"/>
              </a:ext>
            </a:extLst>
          </p:cNvPr>
          <p:cNvSpPr>
            <a:spLocks noGrp="1" noChangeArrowheads="1"/>
          </p:cNvSpPr>
          <p:nvPr>
            <p:ph type="sldNum" sz="quarter" idx="5"/>
          </p:nvPr>
        </p:nvSpPr>
        <p:spPr>
          <a:ln/>
        </p:spPr>
        <p:txBody>
          <a:bodyPr/>
          <a:lstStyle/>
          <a:p>
            <a:fld id="{D79BF6CB-106A-D148-B0EF-E2C0D9356598}" type="slidenum">
              <a:rPr lang="de-DE" altLang="de-DE"/>
              <a:pPr/>
              <a:t>30</a:t>
            </a:fld>
            <a:endParaRPr lang="de-DE" altLang="de-DE"/>
          </a:p>
        </p:txBody>
      </p:sp>
      <p:sp>
        <p:nvSpPr>
          <p:cNvPr id="235522" name="Rectangle 2">
            <a:extLst>
              <a:ext uri="{FF2B5EF4-FFF2-40B4-BE49-F238E27FC236}">
                <a16:creationId xmlns:a16="http://schemas.microsoft.com/office/drawing/2014/main" id="{3A1FEDBE-41D5-F14E-8905-92F7CD9D7460}"/>
              </a:ext>
            </a:extLst>
          </p:cNvPr>
          <p:cNvSpPr>
            <a:spLocks noChangeArrowheads="1" noTextEdit="1"/>
          </p:cNvSpPr>
          <p:nvPr>
            <p:ph type="sldImg"/>
          </p:nvPr>
        </p:nvSpPr>
        <p:spPr>
          <a:ln/>
        </p:spPr>
      </p:sp>
      <p:sp>
        <p:nvSpPr>
          <p:cNvPr id="235523" name="Rectangle 3">
            <a:extLst>
              <a:ext uri="{FF2B5EF4-FFF2-40B4-BE49-F238E27FC236}">
                <a16:creationId xmlns:a16="http://schemas.microsoft.com/office/drawing/2014/main" id="{43F3D8BA-ACF8-D841-90D1-A288437226C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1580E2-F282-454D-ABE6-AC00DEDECF35}"/>
              </a:ext>
            </a:extLst>
          </p:cNvPr>
          <p:cNvSpPr>
            <a:spLocks noGrp="1" noChangeArrowheads="1"/>
          </p:cNvSpPr>
          <p:nvPr>
            <p:ph type="sldNum" sz="quarter" idx="5"/>
          </p:nvPr>
        </p:nvSpPr>
        <p:spPr>
          <a:ln/>
        </p:spPr>
        <p:txBody>
          <a:bodyPr/>
          <a:lstStyle/>
          <a:p>
            <a:fld id="{34C820F3-625C-974B-BA16-E4EC57660FAF}" type="slidenum">
              <a:rPr lang="de-DE" altLang="de-DE"/>
              <a:pPr/>
              <a:t>31</a:t>
            </a:fld>
            <a:endParaRPr lang="de-DE" altLang="de-DE"/>
          </a:p>
        </p:txBody>
      </p:sp>
      <p:sp>
        <p:nvSpPr>
          <p:cNvPr id="182274" name="Rectangle 2">
            <a:extLst>
              <a:ext uri="{FF2B5EF4-FFF2-40B4-BE49-F238E27FC236}">
                <a16:creationId xmlns:a16="http://schemas.microsoft.com/office/drawing/2014/main" id="{0B4EBB2B-11CA-A14F-900C-7888BDC3019F}"/>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CEC01471-33AD-AF47-9FBA-5891B20E5193}"/>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ABDE0B-3B55-3943-9CCD-0CF3239B0FA8}"/>
              </a:ext>
            </a:extLst>
          </p:cNvPr>
          <p:cNvSpPr>
            <a:spLocks noGrp="1" noChangeArrowheads="1"/>
          </p:cNvSpPr>
          <p:nvPr>
            <p:ph type="sldNum" sz="quarter" idx="5"/>
          </p:nvPr>
        </p:nvSpPr>
        <p:spPr>
          <a:ln/>
        </p:spPr>
        <p:txBody>
          <a:bodyPr/>
          <a:lstStyle/>
          <a:p>
            <a:fld id="{21B797F2-C21B-E748-8D16-062DA350E2F5}" type="slidenum">
              <a:rPr lang="de-DE" altLang="de-DE"/>
              <a:pPr/>
              <a:t>4</a:t>
            </a:fld>
            <a:endParaRPr lang="de-DE" altLang="de-DE"/>
          </a:p>
        </p:txBody>
      </p:sp>
      <p:sp>
        <p:nvSpPr>
          <p:cNvPr id="135170" name="Rectangle 1026">
            <a:extLst>
              <a:ext uri="{FF2B5EF4-FFF2-40B4-BE49-F238E27FC236}">
                <a16:creationId xmlns:a16="http://schemas.microsoft.com/office/drawing/2014/main" id="{7AA6F35E-0EE4-4E4B-9C30-ED573776A393}"/>
              </a:ext>
            </a:extLst>
          </p:cNvPr>
          <p:cNvSpPr>
            <a:spLocks noChangeArrowheads="1" noTextEdit="1"/>
          </p:cNvSpPr>
          <p:nvPr>
            <p:ph type="sldImg"/>
          </p:nvPr>
        </p:nvSpPr>
        <p:spPr>
          <a:ln/>
        </p:spPr>
      </p:sp>
      <p:sp>
        <p:nvSpPr>
          <p:cNvPr id="135171" name="Rectangle 1027">
            <a:extLst>
              <a:ext uri="{FF2B5EF4-FFF2-40B4-BE49-F238E27FC236}">
                <a16:creationId xmlns:a16="http://schemas.microsoft.com/office/drawing/2014/main" id="{3E467C90-08CE-D546-8FA3-44403B71ED40}"/>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E5D8E9-2F84-1D42-AE26-22B89D403F8A}"/>
              </a:ext>
            </a:extLst>
          </p:cNvPr>
          <p:cNvSpPr>
            <a:spLocks noGrp="1" noChangeArrowheads="1"/>
          </p:cNvSpPr>
          <p:nvPr>
            <p:ph type="sldNum" sz="quarter" idx="5"/>
          </p:nvPr>
        </p:nvSpPr>
        <p:spPr>
          <a:ln/>
        </p:spPr>
        <p:txBody>
          <a:bodyPr/>
          <a:lstStyle/>
          <a:p>
            <a:fld id="{37B3CB34-36D4-F540-97FD-1EE5DEFDA31A}" type="slidenum">
              <a:rPr lang="de-DE" altLang="de-DE"/>
              <a:pPr/>
              <a:t>5</a:t>
            </a:fld>
            <a:endParaRPr lang="de-DE" altLang="de-DE"/>
          </a:p>
        </p:txBody>
      </p:sp>
      <p:sp>
        <p:nvSpPr>
          <p:cNvPr id="206850" name="Rectangle 2">
            <a:extLst>
              <a:ext uri="{FF2B5EF4-FFF2-40B4-BE49-F238E27FC236}">
                <a16:creationId xmlns:a16="http://schemas.microsoft.com/office/drawing/2014/main" id="{F9861D09-7055-6640-9FEF-E15330A5994C}"/>
              </a:ext>
            </a:extLst>
          </p:cNvPr>
          <p:cNvSpPr>
            <a:spLocks noChangeArrowheads="1" noTextEdit="1"/>
          </p:cNvSpPr>
          <p:nvPr>
            <p:ph type="sldImg"/>
          </p:nvPr>
        </p:nvSpPr>
        <p:spPr>
          <a:ln/>
        </p:spPr>
      </p:sp>
      <p:sp>
        <p:nvSpPr>
          <p:cNvPr id="206851" name="Rectangle 3">
            <a:extLst>
              <a:ext uri="{FF2B5EF4-FFF2-40B4-BE49-F238E27FC236}">
                <a16:creationId xmlns:a16="http://schemas.microsoft.com/office/drawing/2014/main" id="{4CB71DD5-84AC-E844-A9BD-C4F485F85A89}"/>
              </a:ext>
            </a:extLst>
          </p:cNvPr>
          <p:cNvSpPr>
            <a:spLocks noGrp="1" noChangeArrowheads="1"/>
          </p:cNvSpPr>
          <p:nvPr>
            <p:ph type="body" idx="1"/>
          </p:nvPr>
        </p:nvSpPr>
        <p:spPr/>
        <p:txBody>
          <a:bodyPr/>
          <a:lstStyle/>
          <a:p>
            <a:r>
              <a:rPr lang="de-DE" altLang="de-DE" sz="1000" b="1"/>
              <a:t>1. Neues Universitätslehrerdienstrecht:</a:t>
            </a:r>
          </a:p>
          <a:p>
            <a:pPr>
              <a:buFontTx/>
              <a:buChar char="•"/>
            </a:pPr>
            <a:r>
              <a:rPr lang="de-DE" altLang="de-DE" sz="1000"/>
              <a:t>Im Juli 2001 in Grundzügen beschlossen </a:t>
            </a:r>
          </a:p>
          <a:p>
            <a:pPr>
              <a:buFontTx/>
              <a:buChar char="•"/>
            </a:pPr>
            <a:r>
              <a:rPr lang="de-DE" altLang="de-DE" sz="1000"/>
              <a:t>Inkrafttreten „Herbst 2001“</a:t>
            </a:r>
          </a:p>
          <a:p>
            <a:pPr>
              <a:buFontTx/>
              <a:buChar char="•"/>
            </a:pPr>
            <a:r>
              <a:rPr lang="de-DE" altLang="de-DE" sz="1000"/>
              <a:t>Muster für Kollektivverträge wird derzeit erarbeitet (inkl. Entlohnung, Sozialleistungen, nichtmonetäre Benefits etc.) </a:t>
            </a:r>
          </a:p>
          <a:p>
            <a:pPr>
              <a:buFontTx/>
              <a:buChar char="•"/>
            </a:pPr>
            <a:r>
              <a:rPr lang="de-DE" altLang="de-DE" sz="1000"/>
              <a:t>an den Universitäten gilt das Angestelltenrecht (Vertragsbedienstetenrecht), es gibt keine Stellenpläne mehr, Rektor wird zum Dienstvorgesetzten für alle Universitätsangehörigen, durchgehende Laufbahn an einer Hochschule möglich, es gibt unbefristete und befristete (Vertrags-, max. 7 J.)professuren.</a:t>
            </a:r>
          </a:p>
          <a:p>
            <a:pPr>
              <a:buFontTx/>
              <a:buChar char="•"/>
            </a:pPr>
            <a:r>
              <a:rPr lang="de-DE" altLang="de-DE" sz="1000"/>
              <a:t>Zur Höhe der Gehälter und den Konditionen steht im Entwurf bisher nur sehr wenig (S. 51), das ist alles noch in den Kollektivverträgen zu regeln.</a:t>
            </a:r>
          </a:p>
          <a:p>
            <a:r>
              <a:rPr lang="de-DE" altLang="de-DE" sz="1000" b="1"/>
              <a:t>2. Gesetz zur Universitätsautonomie (“volle Rechtsfähigkeit”):</a:t>
            </a:r>
          </a:p>
          <a:p>
            <a:r>
              <a:rPr lang="de-DE" altLang="de-DE" sz="1000" b="1"/>
              <a:t>Mitwirkende Experten (u.a.):</a:t>
            </a:r>
          </a:p>
          <a:p>
            <a:pPr>
              <a:buFontTx/>
              <a:buChar char="•"/>
            </a:pPr>
            <a:r>
              <a:rPr lang="de-DE" altLang="de-DE" sz="1000"/>
              <a:t>Curriculare Autonomie</a:t>
            </a:r>
          </a:p>
          <a:p>
            <a:pPr>
              <a:buFontTx/>
              <a:buChar char="•"/>
            </a:pPr>
            <a:r>
              <a:rPr lang="de-DE" altLang="de-DE" sz="1000"/>
              <a:t>Globalbudgets</a:t>
            </a:r>
          </a:p>
          <a:p>
            <a:pPr>
              <a:buFontTx/>
              <a:buChar char="•"/>
            </a:pPr>
            <a:r>
              <a:rPr lang="de-DE" altLang="de-DE" sz="1000"/>
              <a:t>Leistungsvereinbarungen zwischen</a:t>
            </a:r>
            <a:r>
              <a:rPr lang="de-DE" altLang="de-DE"/>
              <a:t> </a:t>
            </a:r>
            <a:r>
              <a:rPr lang="de-DE" altLang="de-DE" sz="1000"/>
              <a:t>Bund und Universität (ZV)</a:t>
            </a:r>
          </a:p>
          <a:p>
            <a:pPr>
              <a:buFontTx/>
              <a:buChar char="•"/>
            </a:pPr>
            <a:r>
              <a:rPr lang="de-DE" altLang="de-DE" sz="1000"/>
              <a:t>Organisationsautonomie (Universitätsrat, Rektor, Senat)</a:t>
            </a:r>
          </a:p>
          <a:p>
            <a:pPr>
              <a:buFontTx/>
              <a:buChar char="•"/>
            </a:pPr>
            <a:r>
              <a:rPr lang="de-DE" altLang="de-DE" sz="1000" i="1"/>
              <a:t>Veränderung auf Seiten des Ministeriums:</a:t>
            </a:r>
            <a:r>
              <a:rPr lang="de-DE" altLang="de-DE" sz="1000"/>
              <a:t> Personalabbau, Aufgabenschwerpunkt “strategisches Controlling”: Berichtswesen, Verhandlung und Überwachung Zielvereinbarungen, Initiative für (internationale) Evaluationen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559219-060E-9A4F-AB78-5D97856105E1}"/>
              </a:ext>
            </a:extLst>
          </p:cNvPr>
          <p:cNvSpPr>
            <a:spLocks noGrp="1" noChangeArrowheads="1"/>
          </p:cNvSpPr>
          <p:nvPr>
            <p:ph type="sldNum" sz="quarter" idx="5"/>
          </p:nvPr>
        </p:nvSpPr>
        <p:spPr>
          <a:ln/>
        </p:spPr>
        <p:txBody>
          <a:bodyPr/>
          <a:lstStyle/>
          <a:p>
            <a:fld id="{C630B5A7-47D1-7F48-8544-BAA805B0A4D6}" type="slidenum">
              <a:rPr lang="de-DE" altLang="de-DE"/>
              <a:pPr/>
              <a:t>6</a:t>
            </a:fld>
            <a:endParaRPr lang="de-DE" altLang="de-DE"/>
          </a:p>
        </p:txBody>
      </p:sp>
      <p:sp>
        <p:nvSpPr>
          <p:cNvPr id="137218" name="Rectangle 2050">
            <a:extLst>
              <a:ext uri="{FF2B5EF4-FFF2-40B4-BE49-F238E27FC236}">
                <a16:creationId xmlns:a16="http://schemas.microsoft.com/office/drawing/2014/main" id="{B9FFF994-2A56-CB45-8A51-B90BF5E716DA}"/>
              </a:ext>
            </a:extLst>
          </p:cNvPr>
          <p:cNvSpPr>
            <a:spLocks noChangeArrowheads="1" noTextEdit="1"/>
          </p:cNvSpPr>
          <p:nvPr>
            <p:ph type="sldImg"/>
          </p:nvPr>
        </p:nvSpPr>
        <p:spPr>
          <a:ln/>
        </p:spPr>
      </p:sp>
      <p:sp>
        <p:nvSpPr>
          <p:cNvPr id="137219" name="Rectangle 2051">
            <a:extLst>
              <a:ext uri="{FF2B5EF4-FFF2-40B4-BE49-F238E27FC236}">
                <a16:creationId xmlns:a16="http://schemas.microsoft.com/office/drawing/2014/main" id="{53DB226E-5FA9-7247-A593-3568FA32C4D9}"/>
              </a:ext>
            </a:extLst>
          </p:cNvPr>
          <p:cNvSpPr>
            <a:spLocks noGrp="1" noChangeArrowheads="1"/>
          </p:cNvSpPr>
          <p:nvPr>
            <p:ph type="body" idx="1"/>
          </p:nvPr>
        </p:nvSpPr>
        <p:spPr/>
        <p:txBody>
          <a:bodyPr/>
          <a:lstStyle/>
          <a:p>
            <a:r>
              <a:rPr lang="de-DE" altLang="de-DE"/>
              <a:t>Mythos Demokratie ist auf Kompromiss ausgerichtet, Wissenschaft auf Wahrheit, kompromisslos.</a:t>
            </a:r>
          </a:p>
          <a:p>
            <a:r>
              <a:rPr lang="de-DE" altLang="de-DE"/>
              <a:t>Wissenschaft als oberstes Ziel der Universitäten in Blick nehmen</a:t>
            </a:r>
          </a:p>
          <a:p>
            <a:r>
              <a:rPr lang="de-DE" altLang="de-DE"/>
              <a:t>Council, Rat, Board </a:t>
            </a:r>
          </a:p>
          <a:p>
            <a:r>
              <a:rPr lang="de-DE" altLang="de-DE"/>
              <a:t>Doppelte Legitimation im neuen Gesetzentwurf vorgesehen</a:t>
            </a:r>
          </a:p>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28A006-A2A9-C443-A395-CA3F4778A7AA}"/>
              </a:ext>
            </a:extLst>
          </p:cNvPr>
          <p:cNvSpPr>
            <a:spLocks noGrp="1" noChangeArrowheads="1"/>
          </p:cNvSpPr>
          <p:nvPr>
            <p:ph type="sldNum" sz="quarter" idx="5"/>
          </p:nvPr>
        </p:nvSpPr>
        <p:spPr>
          <a:ln/>
        </p:spPr>
        <p:txBody>
          <a:bodyPr/>
          <a:lstStyle/>
          <a:p>
            <a:fld id="{1DDB058B-E1BD-4F43-94B4-2684986D2576}" type="slidenum">
              <a:rPr lang="de-DE" altLang="de-DE"/>
              <a:pPr/>
              <a:t>7</a:t>
            </a:fld>
            <a:endParaRPr lang="de-DE" altLang="de-DE"/>
          </a:p>
        </p:txBody>
      </p:sp>
      <p:sp>
        <p:nvSpPr>
          <p:cNvPr id="200706" name="Rectangle 2">
            <a:extLst>
              <a:ext uri="{FF2B5EF4-FFF2-40B4-BE49-F238E27FC236}">
                <a16:creationId xmlns:a16="http://schemas.microsoft.com/office/drawing/2014/main" id="{66996BCC-1018-8248-925F-524D0542E6B5}"/>
              </a:ext>
            </a:extLst>
          </p:cNvPr>
          <p:cNvSpPr>
            <a:spLocks noChangeArrowheads="1" noTextEdit="1"/>
          </p:cNvSpPr>
          <p:nvPr>
            <p:ph type="sldImg"/>
          </p:nvPr>
        </p:nvSpPr>
        <p:spPr>
          <a:ln/>
        </p:spPr>
      </p:sp>
      <p:sp>
        <p:nvSpPr>
          <p:cNvPr id="200707" name="Rectangle 3">
            <a:extLst>
              <a:ext uri="{FF2B5EF4-FFF2-40B4-BE49-F238E27FC236}">
                <a16:creationId xmlns:a16="http://schemas.microsoft.com/office/drawing/2014/main" id="{37A650BE-350F-3D47-B635-BDEC45AC119E}"/>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D2A533-A502-7040-AA21-76D0D6D36AA7}"/>
              </a:ext>
            </a:extLst>
          </p:cNvPr>
          <p:cNvSpPr>
            <a:spLocks noGrp="1" noChangeArrowheads="1"/>
          </p:cNvSpPr>
          <p:nvPr>
            <p:ph type="sldNum" sz="quarter" idx="5"/>
          </p:nvPr>
        </p:nvSpPr>
        <p:spPr>
          <a:ln/>
        </p:spPr>
        <p:txBody>
          <a:bodyPr/>
          <a:lstStyle/>
          <a:p>
            <a:fld id="{E926085F-9399-AD4E-B07A-3CA2A5264A8F}" type="slidenum">
              <a:rPr lang="de-DE" altLang="de-DE"/>
              <a:pPr/>
              <a:t>8</a:t>
            </a:fld>
            <a:endParaRPr lang="de-DE" altLang="de-DE"/>
          </a:p>
        </p:txBody>
      </p:sp>
      <p:sp>
        <p:nvSpPr>
          <p:cNvPr id="202754" name="Rectangle 2">
            <a:extLst>
              <a:ext uri="{FF2B5EF4-FFF2-40B4-BE49-F238E27FC236}">
                <a16:creationId xmlns:a16="http://schemas.microsoft.com/office/drawing/2014/main" id="{2C28F672-B1AA-3645-A27A-432760745A86}"/>
              </a:ext>
            </a:extLst>
          </p:cNvPr>
          <p:cNvSpPr>
            <a:spLocks noChangeArrowheads="1" noTextEdit="1"/>
          </p:cNvSpPr>
          <p:nvPr>
            <p:ph type="sldImg"/>
          </p:nvPr>
        </p:nvSpPr>
        <p:spPr>
          <a:ln/>
        </p:spPr>
      </p:sp>
      <p:sp>
        <p:nvSpPr>
          <p:cNvPr id="202755" name="Rectangle 3">
            <a:extLst>
              <a:ext uri="{FF2B5EF4-FFF2-40B4-BE49-F238E27FC236}">
                <a16:creationId xmlns:a16="http://schemas.microsoft.com/office/drawing/2014/main" id="{8785877E-4139-FB49-932C-21E1071CCC8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4E80F1-5D9E-8740-82BA-9D758B83E0D8}"/>
              </a:ext>
            </a:extLst>
          </p:cNvPr>
          <p:cNvSpPr>
            <a:spLocks noGrp="1" noChangeArrowheads="1"/>
          </p:cNvSpPr>
          <p:nvPr>
            <p:ph type="sldNum" sz="quarter" idx="5"/>
          </p:nvPr>
        </p:nvSpPr>
        <p:spPr>
          <a:ln/>
        </p:spPr>
        <p:txBody>
          <a:bodyPr/>
          <a:lstStyle/>
          <a:p>
            <a:fld id="{E24933DE-BEFF-3846-B87C-083A71785F9D}" type="slidenum">
              <a:rPr lang="de-DE" altLang="de-DE"/>
              <a:pPr/>
              <a:t>9</a:t>
            </a:fld>
            <a:endParaRPr lang="de-DE" altLang="de-DE"/>
          </a:p>
        </p:txBody>
      </p:sp>
      <p:sp>
        <p:nvSpPr>
          <p:cNvPr id="204802" name="Rectangle 2">
            <a:extLst>
              <a:ext uri="{FF2B5EF4-FFF2-40B4-BE49-F238E27FC236}">
                <a16:creationId xmlns:a16="http://schemas.microsoft.com/office/drawing/2014/main" id="{C626C1CE-AA25-7C43-B23D-3B62A9A5AE38}"/>
              </a:ext>
            </a:extLst>
          </p:cNvPr>
          <p:cNvSpPr>
            <a:spLocks noChangeArrowheads="1" noTextEdit="1"/>
          </p:cNvSpPr>
          <p:nvPr>
            <p:ph type="sldImg"/>
          </p:nvPr>
        </p:nvSpPr>
        <p:spPr>
          <a:ln/>
        </p:spPr>
      </p:sp>
      <p:sp>
        <p:nvSpPr>
          <p:cNvPr id="204803" name="Rectangle 3">
            <a:extLst>
              <a:ext uri="{FF2B5EF4-FFF2-40B4-BE49-F238E27FC236}">
                <a16:creationId xmlns:a16="http://schemas.microsoft.com/office/drawing/2014/main" id="{0331CA8E-78B2-B543-9688-F07C9225C0B8}"/>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30E76-6D7D-CF44-85B4-CA83DE0F6234}"/>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CA47B33-59A9-1E4D-9352-7BE4F0004E7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93DDEA0-76CF-D049-8DE9-65A9DFBAD3C3}"/>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5" name="Foliennummernplatzhalter 4">
            <a:extLst>
              <a:ext uri="{FF2B5EF4-FFF2-40B4-BE49-F238E27FC236}">
                <a16:creationId xmlns:a16="http://schemas.microsoft.com/office/drawing/2014/main" id="{6DEE6BEB-D52A-ED49-8F32-BD8B46C7483C}"/>
              </a:ext>
            </a:extLst>
          </p:cNvPr>
          <p:cNvSpPr>
            <a:spLocks noGrp="1"/>
          </p:cNvSpPr>
          <p:nvPr>
            <p:ph type="sldNum" sz="quarter" idx="11"/>
          </p:nvPr>
        </p:nvSpPr>
        <p:spPr/>
        <p:txBody>
          <a:bodyPr/>
          <a:lstStyle>
            <a:lvl1pPr>
              <a:defRPr/>
            </a:lvl1pPr>
          </a:lstStyle>
          <a:p>
            <a:fld id="{7AA35DB9-7198-764D-9D86-8BFFF0821B95}" type="slidenum">
              <a:rPr lang="en-US" altLang="de-DE"/>
              <a:pPr/>
              <a:t>‹Nr.›</a:t>
            </a:fld>
            <a:endParaRPr lang="en-US" altLang="de-DE" b="0"/>
          </a:p>
        </p:txBody>
      </p:sp>
    </p:spTree>
    <p:extLst>
      <p:ext uri="{BB962C8B-B14F-4D97-AF65-F5344CB8AC3E}">
        <p14:creationId xmlns:p14="http://schemas.microsoft.com/office/powerpoint/2010/main" val="882837438"/>
      </p:ext>
    </p:extLst>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376F8-10DD-BB40-861E-5C942116B98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C6AD2E3-D873-FA40-A5F3-1AFF1CF7BC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202EC06-3DDF-B04F-9669-6B0AAA15B80F}"/>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5" name="Foliennummernplatzhalter 4">
            <a:extLst>
              <a:ext uri="{FF2B5EF4-FFF2-40B4-BE49-F238E27FC236}">
                <a16:creationId xmlns:a16="http://schemas.microsoft.com/office/drawing/2014/main" id="{6425FE47-0153-244C-813B-7FC3FEBE8250}"/>
              </a:ext>
            </a:extLst>
          </p:cNvPr>
          <p:cNvSpPr>
            <a:spLocks noGrp="1"/>
          </p:cNvSpPr>
          <p:nvPr>
            <p:ph type="sldNum" sz="quarter" idx="11"/>
          </p:nvPr>
        </p:nvSpPr>
        <p:spPr/>
        <p:txBody>
          <a:bodyPr/>
          <a:lstStyle>
            <a:lvl1pPr>
              <a:defRPr/>
            </a:lvl1pPr>
          </a:lstStyle>
          <a:p>
            <a:fld id="{FFDCB815-CE1C-F045-B629-84AEB467753A}" type="slidenum">
              <a:rPr lang="en-US" altLang="de-DE"/>
              <a:pPr/>
              <a:t>‹Nr.›</a:t>
            </a:fld>
            <a:endParaRPr lang="en-US" altLang="de-DE" b="0"/>
          </a:p>
        </p:txBody>
      </p:sp>
    </p:spTree>
    <p:extLst>
      <p:ext uri="{BB962C8B-B14F-4D97-AF65-F5344CB8AC3E}">
        <p14:creationId xmlns:p14="http://schemas.microsoft.com/office/powerpoint/2010/main" val="1782312865"/>
      </p:ext>
    </p:extLst>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4783F85-C09E-2541-B012-E580DDDACEB2}"/>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6EB6FCF-046B-6242-B884-00F2627270BB}"/>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E79625-2033-704C-804E-DDE59DA27901}"/>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5" name="Foliennummernplatzhalter 4">
            <a:extLst>
              <a:ext uri="{FF2B5EF4-FFF2-40B4-BE49-F238E27FC236}">
                <a16:creationId xmlns:a16="http://schemas.microsoft.com/office/drawing/2014/main" id="{AE165B5D-F3D3-CB43-B89E-E65EEFC98EBB}"/>
              </a:ext>
            </a:extLst>
          </p:cNvPr>
          <p:cNvSpPr>
            <a:spLocks noGrp="1"/>
          </p:cNvSpPr>
          <p:nvPr>
            <p:ph type="sldNum" sz="quarter" idx="11"/>
          </p:nvPr>
        </p:nvSpPr>
        <p:spPr/>
        <p:txBody>
          <a:bodyPr/>
          <a:lstStyle>
            <a:lvl1pPr>
              <a:defRPr/>
            </a:lvl1pPr>
          </a:lstStyle>
          <a:p>
            <a:fld id="{0B461B3D-4673-B64D-81B2-F2EBA4F1B2DC}" type="slidenum">
              <a:rPr lang="en-US" altLang="de-DE"/>
              <a:pPr/>
              <a:t>‹Nr.›</a:t>
            </a:fld>
            <a:endParaRPr lang="en-US" altLang="de-DE" b="0"/>
          </a:p>
        </p:txBody>
      </p:sp>
    </p:spTree>
    <p:extLst>
      <p:ext uri="{BB962C8B-B14F-4D97-AF65-F5344CB8AC3E}">
        <p14:creationId xmlns:p14="http://schemas.microsoft.com/office/powerpoint/2010/main" val="2962917813"/>
      </p:ext>
    </p:extLst>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B968E-84F6-E949-9647-4B24D62B0A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75BD90-5C9C-4C49-9E9A-C8456FE937B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AB81E5-745A-C149-9DF2-86204BDB26CF}"/>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5" name="Foliennummernplatzhalter 4">
            <a:extLst>
              <a:ext uri="{FF2B5EF4-FFF2-40B4-BE49-F238E27FC236}">
                <a16:creationId xmlns:a16="http://schemas.microsoft.com/office/drawing/2014/main" id="{18652B1A-0550-4E4C-B06A-FDA29E47B896}"/>
              </a:ext>
            </a:extLst>
          </p:cNvPr>
          <p:cNvSpPr>
            <a:spLocks noGrp="1"/>
          </p:cNvSpPr>
          <p:nvPr>
            <p:ph type="sldNum" sz="quarter" idx="11"/>
          </p:nvPr>
        </p:nvSpPr>
        <p:spPr/>
        <p:txBody>
          <a:bodyPr/>
          <a:lstStyle>
            <a:lvl1pPr>
              <a:defRPr/>
            </a:lvl1pPr>
          </a:lstStyle>
          <a:p>
            <a:fld id="{4DCAA759-262F-8E46-8253-D45732B15E04}" type="slidenum">
              <a:rPr lang="en-US" altLang="de-DE"/>
              <a:pPr/>
              <a:t>‹Nr.›</a:t>
            </a:fld>
            <a:endParaRPr lang="en-US" altLang="de-DE" b="0"/>
          </a:p>
        </p:txBody>
      </p:sp>
    </p:spTree>
    <p:extLst>
      <p:ext uri="{BB962C8B-B14F-4D97-AF65-F5344CB8AC3E}">
        <p14:creationId xmlns:p14="http://schemas.microsoft.com/office/powerpoint/2010/main" val="145983810"/>
      </p:ext>
    </p:extLst>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26F75-DC5E-F845-87D3-1613142BBC9E}"/>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FCCBE08-D68A-E740-BE19-ABD81147765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2EFDAB90-B1A7-7B49-83FF-CFF524CD8EE6}"/>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5" name="Foliennummernplatzhalter 4">
            <a:extLst>
              <a:ext uri="{FF2B5EF4-FFF2-40B4-BE49-F238E27FC236}">
                <a16:creationId xmlns:a16="http://schemas.microsoft.com/office/drawing/2014/main" id="{934A7374-541A-F24F-B53F-4B0475F8C50E}"/>
              </a:ext>
            </a:extLst>
          </p:cNvPr>
          <p:cNvSpPr>
            <a:spLocks noGrp="1"/>
          </p:cNvSpPr>
          <p:nvPr>
            <p:ph type="sldNum" sz="quarter" idx="11"/>
          </p:nvPr>
        </p:nvSpPr>
        <p:spPr/>
        <p:txBody>
          <a:bodyPr/>
          <a:lstStyle>
            <a:lvl1pPr>
              <a:defRPr/>
            </a:lvl1pPr>
          </a:lstStyle>
          <a:p>
            <a:fld id="{648EE4B8-8E84-114F-9611-889E76548778}" type="slidenum">
              <a:rPr lang="en-US" altLang="de-DE"/>
              <a:pPr/>
              <a:t>‹Nr.›</a:t>
            </a:fld>
            <a:endParaRPr lang="en-US" altLang="de-DE" b="0"/>
          </a:p>
        </p:txBody>
      </p:sp>
    </p:spTree>
    <p:extLst>
      <p:ext uri="{BB962C8B-B14F-4D97-AF65-F5344CB8AC3E}">
        <p14:creationId xmlns:p14="http://schemas.microsoft.com/office/powerpoint/2010/main" val="4174814728"/>
      </p:ext>
    </p:extLst>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3A399-56C8-AD4E-862A-E9DC04FB62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BBA8D9A-A796-D442-BE86-F4E1E09F671C}"/>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5F512BE-0B10-744B-A5FC-676FCF1FD018}"/>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F97585A-BFBC-4343-A7DE-6BD097157574}"/>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6" name="Foliennummernplatzhalter 5">
            <a:extLst>
              <a:ext uri="{FF2B5EF4-FFF2-40B4-BE49-F238E27FC236}">
                <a16:creationId xmlns:a16="http://schemas.microsoft.com/office/drawing/2014/main" id="{42BA7391-CF20-1349-80C8-5B0EE094C6E6}"/>
              </a:ext>
            </a:extLst>
          </p:cNvPr>
          <p:cNvSpPr>
            <a:spLocks noGrp="1"/>
          </p:cNvSpPr>
          <p:nvPr>
            <p:ph type="sldNum" sz="quarter" idx="11"/>
          </p:nvPr>
        </p:nvSpPr>
        <p:spPr/>
        <p:txBody>
          <a:bodyPr/>
          <a:lstStyle>
            <a:lvl1pPr>
              <a:defRPr/>
            </a:lvl1pPr>
          </a:lstStyle>
          <a:p>
            <a:fld id="{4FEEDD43-DB9B-1F4C-B72A-5D8B6E109801}" type="slidenum">
              <a:rPr lang="en-US" altLang="de-DE"/>
              <a:pPr/>
              <a:t>‹Nr.›</a:t>
            </a:fld>
            <a:endParaRPr lang="en-US" altLang="de-DE" b="0"/>
          </a:p>
        </p:txBody>
      </p:sp>
    </p:spTree>
    <p:extLst>
      <p:ext uri="{BB962C8B-B14F-4D97-AF65-F5344CB8AC3E}">
        <p14:creationId xmlns:p14="http://schemas.microsoft.com/office/powerpoint/2010/main" val="683988411"/>
      </p:ext>
    </p:extLst>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A5703-9301-0448-993F-3EB4526A9051}"/>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4BF52AC-F790-B14A-9C51-6496C9D0C6D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B061429-F26D-984D-921C-584FE2AB6E4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AB1DB9A-653B-1642-8A4E-0A331BEDBA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6300A6E-E2B9-3D4A-A48E-5677EF4AC2A2}"/>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7B4EA41-CA93-DD43-B518-0D918C3427AC}"/>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8" name="Foliennummernplatzhalter 7">
            <a:extLst>
              <a:ext uri="{FF2B5EF4-FFF2-40B4-BE49-F238E27FC236}">
                <a16:creationId xmlns:a16="http://schemas.microsoft.com/office/drawing/2014/main" id="{F1A33D4F-EB49-DA4B-88BF-2BAB69B80D27}"/>
              </a:ext>
            </a:extLst>
          </p:cNvPr>
          <p:cNvSpPr>
            <a:spLocks noGrp="1"/>
          </p:cNvSpPr>
          <p:nvPr>
            <p:ph type="sldNum" sz="quarter" idx="11"/>
          </p:nvPr>
        </p:nvSpPr>
        <p:spPr/>
        <p:txBody>
          <a:bodyPr/>
          <a:lstStyle>
            <a:lvl1pPr>
              <a:defRPr/>
            </a:lvl1pPr>
          </a:lstStyle>
          <a:p>
            <a:fld id="{79828137-1898-D84F-A899-9D67FB62D845}" type="slidenum">
              <a:rPr lang="en-US" altLang="de-DE"/>
              <a:pPr/>
              <a:t>‹Nr.›</a:t>
            </a:fld>
            <a:endParaRPr lang="en-US" altLang="de-DE" b="0"/>
          </a:p>
        </p:txBody>
      </p:sp>
    </p:spTree>
    <p:extLst>
      <p:ext uri="{BB962C8B-B14F-4D97-AF65-F5344CB8AC3E}">
        <p14:creationId xmlns:p14="http://schemas.microsoft.com/office/powerpoint/2010/main" val="3425847240"/>
      </p:ext>
    </p:extLst>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2A776D-319B-0F41-996F-C9D261E29B6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3238A74-6487-6049-8DB3-704946D00F7D}"/>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4" name="Foliennummernplatzhalter 3">
            <a:extLst>
              <a:ext uri="{FF2B5EF4-FFF2-40B4-BE49-F238E27FC236}">
                <a16:creationId xmlns:a16="http://schemas.microsoft.com/office/drawing/2014/main" id="{E862A582-0454-B04D-9A3C-307E3CF7D9D3}"/>
              </a:ext>
            </a:extLst>
          </p:cNvPr>
          <p:cNvSpPr>
            <a:spLocks noGrp="1"/>
          </p:cNvSpPr>
          <p:nvPr>
            <p:ph type="sldNum" sz="quarter" idx="11"/>
          </p:nvPr>
        </p:nvSpPr>
        <p:spPr/>
        <p:txBody>
          <a:bodyPr/>
          <a:lstStyle>
            <a:lvl1pPr>
              <a:defRPr/>
            </a:lvl1pPr>
          </a:lstStyle>
          <a:p>
            <a:fld id="{AC9D3F6B-DCA5-644C-8C7D-7010A6CA03E4}" type="slidenum">
              <a:rPr lang="en-US" altLang="de-DE"/>
              <a:pPr/>
              <a:t>‹Nr.›</a:t>
            </a:fld>
            <a:endParaRPr lang="en-US" altLang="de-DE" b="0"/>
          </a:p>
        </p:txBody>
      </p:sp>
    </p:spTree>
    <p:extLst>
      <p:ext uri="{BB962C8B-B14F-4D97-AF65-F5344CB8AC3E}">
        <p14:creationId xmlns:p14="http://schemas.microsoft.com/office/powerpoint/2010/main" val="2218967624"/>
      </p:ext>
    </p:extLst>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C358826-0C23-8640-BA59-697240CB0DFB}"/>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3" name="Foliennummernplatzhalter 2">
            <a:extLst>
              <a:ext uri="{FF2B5EF4-FFF2-40B4-BE49-F238E27FC236}">
                <a16:creationId xmlns:a16="http://schemas.microsoft.com/office/drawing/2014/main" id="{880AEBBE-86D4-B641-A626-AE973FDDA105}"/>
              </a:ext>
            </a:extLst>
          </p:cNvPr>
          <p:cNvSpPr>
            <a:spLocks noGrp="1"/>
          </p:cNvSpPr>
          <p:nvPr>
            <p:ph type="sldNum" sz="quarter" idx="11"/>
          </p:nvPr>
        </p:nvSpPr>
        <p:spPr/>
        <p:txBody>
          <a:bodyPr/>
          <a:lstStyle>
            <a:lvl1pPr>
              <a:defRPr/>
            </a:lvl1pPr>
          </a:lstStyle>
          <a:p>
            <a:fld id="{F6D5BAFA-23FB-1547-BEE5-B1DB43F08589}" type="slidenum">
              <a:rPr lang="en-US" altLang="de-DE"/>
              <a:pPr/>
              <a:t>‹Nr.›</a:t>
            </a:fld>
            <a:endParaRPr lang="en-US" altLang="de-DE" b="0"/>
          </a:p>
        </p:txBody>
      </p:sp>
    </p:spTree>
    <p:extLst>
      <p:ext uri="{BB962C8B-B14F-4D97-AF65-F5344CB8AC3E}">
        <p14:creationId xmlns:p14="http://schemas.microsoft.com/office/powerpoint/2010/main" val="3088557766"/>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ECEBD-E02A-2A44-98BC-54042F7225B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F3D182F-1167-EE46-A2B5-91C66A8178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466AD2F-A6C1-4F40-AB0E-7DC204DDBF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291539-0C3F-A742-96AD-CEF9711154FF}"/>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6" name="Foliennummernplatzhalter 5">
            <a:extLst>
              <a:ext uri="{FF2B5EF4-FFF2-40B4-BE49-F238E27FC236}">
                <a16:creationId xmlns:a16="http://schemas.microsoft.com/office/drawing/2014/main" id="{4C114E1C-E261-124E-969A-0E509C2C1787}"/>
              </a:ext>
            </a:extLst>
          </p:cNvPr>
          <p:cNvSpPr>
            <a:spLocks noGrp="1"/>
          </p:cNvSpPr>
          <p:nvPr>
            <p:ph type="sldNum" sz="quarter" idx="11"/>
          </p:nvPr>
        </p:nvSpPr>
        <p:spPr/>
        <p:txBody>
          <a:bodyPr/>
          <a:lstStyle>
            <a:lvl1pPr>
              <a:defRPr/>
            </a:lvl1pPr>
          </a:lstStyle>
          <a:p>
            <a:fld id="{A592EA94-461A-754E-B9C3-F1E9581CC14A}" type="slidenum">
              <a:rPr lang="en-US" altLang="de-DE"/>
              <a:pPr/>
              <a:t>‹Nr.›</a:t>
            </a:fld>
            <a:endParaRPr lang="en-US" altLang="de-DE" b="0"/>
          </a:p>
        </p:txBody>
      </p:sp>
    </p:spTree>
    <p:extLst>
      <p:ext uri="{BB962C8B-B14F-4D97-AF65-F5344CB8AC3E}">
        <p14:creationId xmlns:p14="http://schemas.microsoft.com/office/powerpoint/2010/main" val="3999889084"/>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4CDF-4C88-8B46-A222-B9ADE1AB3B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25C510E-E32C-F346-BE04-2742886ACA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D95D7E2-5785-2D48-91BC-D71F9B44470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239346B-8E97-EF43-B049-302A86869AAD}"/>
              </a:ext>
            </a:extLst>
          </p:cNvPr>
          <p:cNvSpPr>
            <a:spLocks noGrp="1"/>
          </p:cNvSpPr>
          <p:nvPr>
            <p:ph type="dt" sz="half" idx="10"/>
          </p:nvPr>
        </p:nvSpPr>
        <p:spPr/>
        <p:txBody>
          <a:bodyPr/>
          <a:lstStyle>
            <a:lvl1pPr>
              <a:defRPr/>
            </a:lvl1pPr>
          </a:lstStyle>
          <a:p>
            <a:r>
              <a:rPr lang="de-DE" altLang="de-DE"/>
              <a:t>Wien, 12.12.2001</a:t>
            </a:r>
            <a:endParaRPr lang="de-DE" altLang="de-DE" b="0"/>
          </a:p>
        </p:txBody>
      </p:sp>
      <p:sp>
        <p:nvSpPr>
          <p:cNvPr id="6" name="Foliennummernplatzhalter 5">
            <a:extLst>
              <a:ext uri="{FF2B5EF4-FFF2-40B4-BE49-F238E27FC236}">
                <a16:creationId xmlns:a16="http://schemas.microsoft.com/office/drawing/2014/main" id="{3128EF71-7DC3-5643-B7C1-32A6B55E5830}"/>
              </a:ext>
            </a:extLst>
          </p:cNvPr>
          <p:cNvSpPr>
            <a:spLocks noGrp="1"/>
          </p:cNvSpPr>
          <p:nvPr>
            <p:ph type="sldNum" sz="quarter" idx="11"/>
          </p:nvPr>
        </p:nvSpPr>
        <p:spPr/>
        <p:txBody>
          <a:bodyPr/>
          <a:lstStyle>
            <a:lvl1pPr>
              <a:defRPr/>
            </a:lvl1pPr>
          </a:lstStyle>
          <a:p>
            <a:fld id="{1535A7ED-B9B2-094E-868E-1459D5A0E64B}" type="slidenum">
              <a:rPr lang="en-US" altLang="de-DE"/>
              <a:pPr/>
              <a:t>‹Nr.›</a:t>
            </a:fld>
            <a:endParaRPr lang="en-US" altLang="de-DE" b="0"/>
          </a:p>
        </p:txBody>
      </p:sp>
    </p:spTree>
    <p:extLst>
      <p:ext uri="{BB962C8B-B14F-4D97-AF65-F5344CB8AC3E}">
        <p14:creationId xmlns:p14="http://schemas.microsoft.com/office/powerpoint/2010/main" val="2588776791"/>
      </p:ext>
    </p:extLst>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46BA1B42-C4C3-E342-9829-CB0353B63973}"/>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60113329-81EF-AD47-A872-D9F0BE49EA11}"/>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4D96505D-D31C-B945-A70A-E68BCF396494}"/>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C2174771-1952-6042-BE3E-E2018A3599DA}"/>
              </a:ext>
            </a:extLst>
          </p:cNvPr>
          <p:cNvSpPr>
            <a:spLocks noGrp="1" noChangeArrowheads="1"/>
          </p:cNvSpPr>
          <p:nvPr>
            <p:ph type="dt" sz="half" idx="2"/>
          </p:nvPr>
        </p:nvSpPr>
        <p:spPr bwMode="auto">
          <a:xfrm>
            <a:off x="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n-lt"/>
              </a:defRPr>
            </a:lvl1pPr>
          </a:lstStyle>
          <a:p>
            <a:r>
              <a:rPr lang="de-DE" altLang="de-DE"/>
              <a:t>Wien, 12.12.2001</a:t>
            </a:r>
            <a:endParaRPr lang="de-DE" altLang="de-DE" b="0"/>
          </a:p>
        </p:txBody>
      </p:sp>
      <p:sp>
        <p:nvSpPr>
          <p:cNvPr id="1032" name="Rectangle 8">
            <a:extLst>
              <a:ext uri="{FF2B5EF4-FFF2-40B4-BE49-F238E27FC236}">
                <a16:creationId xmlns:a16="http://schemas.microsoft.com/office/drawing/2014/main" id="{63EA9623-F484-C14A-B15B-3E2492581BB0}"/>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FB265F54-45B1-D94B-AFCB-F1483724B46A}"/>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68751D2A-8188-4646-93B5-B47CE69B5C2E}" type="slidenum">
              <a:rPr lang="en-US" altLang="de-DE"/>
              <a:pPr/>
              <a:t>‹Nr.›</a:t>
            </a:fld>
            <a:endParaRPr lang="en-US" altLang="de-DE" b="0"/>
          </a:p>
        </p:txBody>
      </p:sp>
      <p:sp>
        <p:nvSpPr>
          <p:cNvPr id="1039" name="Text Box 15">
            <a:extLst>
              <a:ext uri="{FF2B5EF4-FFF2-40B4-BE49-F238E27FC236}">
                <a16:creationId xmlns:a16="http://schemas.microsoft.com/office/drawing/2014/main" id="{E4620B79-A62C-EF48-B505-AE6C2E48D0EC}"/>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623EA512-FEC2-BC4A-867C-E7FC4A4F9CB9}"/>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ut/>
  </p:transition>
  <p:hf hdr="0" ftr="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6.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6.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6.e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7.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7.e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bin"/><Relationship Id="rId1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3.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28.bin"/><Relationship Id="rId11" Type="http://schemas.openxmlformats.org/officeDocument/2006/relationships/image" Target="../media/image13.emf"/><Relationship Id="rId5" Type="http://schemas.openxmlformats.org/officeDocument/2006/relationships/image" Target="../media/image4.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5.emf"/><Relationship Id="rId4" Type="http://schemas.openxmlformats.org/officeDocument/2006/relationships/oleObject" Target="../embeddings/oleObject3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5.emf"/><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5.e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8.emf"/><Relationship Id="rId4" Type="http://schemas.openxmlformats.org/officeDocument/2006/relationships/oleObject" Target="../embeddings/oleObject3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8.e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8.emf"/><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1.bin"/><Relationship Id="rId18" Type="http://schemas.openxmlformats.org/officeDocument/2006/relationships/image" Target="../media/image8.emf"/><Relationship Id="rId3" Type="http://schemas.openxmlformats.org/officeDocument/2006/relationships/notesSlide" Target="../notesSlides/notesSlide30.xml"/><Relationship Id="rId7" Type="http://schemas.openxmlformats.org/officeDocument/2006/relationships/oleObject" Target="../embeddings/oleObject38.bin"/><Relationship Id="rId12" Type="http://schemas.openxmlformats.org/officeDocument/2006/relationships/image" Target="../media/image5.emf"/><Relationship Id="rId17" Type="http://schemas.openxmlformats.org/officeDocument/2006/relationships/oleObject" Target="../embeddings/oleObject43.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8.vml"/><Relationship Id="rId6" Type="http://schemas.openxmlformats.org/officeDocument/2006/relationships/image" Target="../media/image2.e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9.bin"/><Relationship Id="rId14" Type="http://schemas.openxmlformats.org/officeDocument/2006/relationships/image" Target="../media/image6.emf"/></Relationships>
</file>

<file path=ppt/slides/_rels/slide3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48.bin"/><Relationship Id="rId18" Type="http://schemas.openxmlformats.org/officeDocument/2006/relationships/image" Target="../media/image8.emf"/><Relationship Id="rId3" Type="http://schemas.openxmlformats.org/officeDocument/2006/relationships/notesSlide" Target="../notesSlides/notesSlide31.xml"/><Relationship Id="rId7" Type="http://schemas.openxmlformats.org/officeDocument/2006/relationships/oleObject" Target="../embeddings/oleObject45.bin"/><Relationship Id="rId12" Type="http://schemas.openxmlformats.org/officeDocument/2006/relationships/image" Target="../media/image5.emf"/><Relationship Id="rId17" Type="http://schemas.openxmlformats.org/officeDocument/2006/relationships/oleObject" Target="../embeddings/oleObject50.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9.vml"/><Relationship Id="rId6" Type="http://schemas.openxmlformats.org/officeDocument/2006/relationships/image" Target="../media/image2.e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46.bin"/><Relationship Id="rId1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e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B641BB45-AB8F-7F4A-8A21-B40C1ED76E66}"/>
              </a:ext>
            </a:extLst>
          </p:cNvPr>
          <p:cNvSpPr>
            <a:spLocks noGrp="1"/>
          </p:cNvSpPr>
          <p:nvPr>
            <p:ph type="dt" sz="half" idx="10"/>
          </p:nvPr>
        </p:nvSpPr>
        <p:spPr/>
        <p:txBody>
          <a:bodyPr/>
          <a:lstStyle/>
          <a:p>
            <a:r>
              <a:rPr lang="de-DE" altLang="de-DE"/>
              <a:t>Wien, 12.12.2001</a:t>
            </a:r>
            <a:endParaRPr lang="de-DE" altLang="de-DE" b="0"/>
          </a:p>
        </p:txBody>
      </p:sp>
      <p:sp>
        <p:nvSpPr>
          <p:cNvPr id="8" name="Foliennummernplatzhalter 3">
            <a:extLst>
              <a:ext uri="{FF2B5EF4-FFF2-40B4-BE49-F238E27FC236}">
                <a16:creationId xmlns:a16="http://schemas.microsoft.com/office/drawing/2014/main" id="{65D739F2-3A58-F54E-9FC5-E71AF1D97BAF}"/>
              </a:ext>
            </a:extLst>
          </p:cNvPr>
          <p:cNvSpPr>
            <a:spLocks noGrp="1"/>
          </p:cNvSpPr>
          <p:nvPr>
            <p:ph type="sldNum" sz="quarter" idx="11"/>
          </p:nvPr>
        </p:nvSpPr>
        <p:spPr/>
        <p:txBody>
          <a:bodyPr/>
          <a:lstStyle/>
          <a:p>
            <a:fld id="{75B09A52-A57F-AB42-8ECB-3499DCFC50DB}" type="slidenum">
              <a:rPr lang="en-US" altLang="de-DE"/>
              <a:pPr/>
              <a:t>1</a:t>
            </a:fld>
            <a:endParaRPr lang="en-US" altLang="de-DE" b="0"/>
          </a:p>
        </p:txBody>
      </p:sp>
      <p:sp>
        <p:nvSpPr>
          <p:cNvPr id="195586" name="Text Box 2">
            <a:extLst>
              <a:ext uri="{FF2B5EF4-FFF2-40B4-BE49-F238E27FC236}">
                <a16:creationId xmlns:a16="http://schemas.microsoft.com/office/drawing/2014/main" id="{49A68692-28DB-F742-97EA-4E7B62061E2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5587" name="Text Box 3">
            <a:extLst>
              <a:ext uri="{FF2B5EF4-FFF2-40B4-BE49-F238E27FC236}">
                <a16:creationId xmlns:a16="http://schemas.microsoft.com/office/drawing/2014/main" id="{D8C8098B-44B1-1946-81BC-F6C9F78F8D1F}"/>
              </a:ext>
            </a:extLst>
          </p:cNvPr>
          <p:cNvSpPr txBox="1">
            <a:spLocks noChangeArrowheads="1"/>
          </p:cNvSpPr>
          <p:nvPr/>
        </p:nvSpPr>
        <p:spPr bwMode="auto">
          <a:xfrm>
            <a:off x="7847013" y="304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5588" name="Text Box 4">
            <a:extLst>
              <a:ext uri="{FF2B5EF4-FFF2-40B4-BE49-F238E27FC236}">
                <a16:creationId xmlns:a16="http://schemas.microsoft.com/office/drawing/2014/main" id="{CFE7251E-AA31-2F49-95CA-19D7C75381FA}"/>
              </a:ext>
            </a:extLst>
          </p:cNvPr>
          <p:cNvSpPr txBox="1">
            <a:spLocks noChangeArrowheads="1"/>
          </p:cNvSpPr>
          <p:nvPr/>
        </p:nvSpPr>
        <p:spPr bwMode="auto">
          <a:xfrm>
            <a:off x="685800" y="1524000"/>
            <a:ext cx="8305800" cy="4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de-DE" altLang="de-DE" sz="4000" b="1">
              <a:solidFill>
                <a:schemeClr val="folHlink"/>
              </a:solidFill>
              <a:latin typeface="Arial" panose="020B0604020202020204" pitchFamily="34" charset="0"/>
            </a:endParaRPr>
          </a:p>
          <a:p>
            <a:pPr algn="ctr">
              <a:spcBef>
                <a:spcPct val="50000"/>
              </a:spcBef>
            </a:pPr>
            <a:r>
              <a:rPr lang="de-DE" altLang="de-DE" sz="3600" b="1">
                <a:solidFill>
                  <a:schemeClr val="folHlink"/>
                </a:solidFill>
                <a:latin typeface="Arial" panose="020B0604020202020204" pitchFamily="34" charset="0"/>
              </a:rPr>
              <a:t>Universitätsreformen in Europa:</a:t>
            </a:r>
            <a:endParaRPr lang="de-DE" altLang="de-DE" sz="3200" b="1">
              <a:solidFill>
                <a:schemeClr val="folHlink"/>
              </a:solidFill>
              <a:latin typeface="Arial" panose="020B0604020202020204" pitchFamily="34" charset="0"/>
            </a:endParaRPr>
          </a:p>
          <a:p>
            <a:pPr algn="ctr">
              <a:spcBef>
                <a:spcPct val="50000"/>
              </a:spcBef>
            </a:pPr>
            <a:r>
              <a:rPr lang="de-DE" altLang="de-DE" sz="4000" b="1">
                <a:solidFill>
                  <a:schemeClr val="folHlink"/>
                </a:solidFill>
                <a:latin typeface="Arial" panose="020B0604020202020204" pitchFamily="34" charset="0"/>
              </a:rPr>
              <a:t>Mythen - Moden - Erfolgsfaktoren</a:t>
            </a:r>
            <a:endParaRPr lang="de-DE" altLang="de-DE" b="1">
              <a:solidFill>
                <a:schemeClr val="folHlink"/>
              </a:solidFill>
              <a:latin typeface="Arial" panose="020B0604020202020204" pitchFamily="34" charset="0"/>
            </a:endParaRPr>
          </a:p>
          <a:p>
            <a:pPr algn="ctr">
              <a:spcBef>
                <a:spcPct val="50000"/>
              </a:spcBef>
            </a:pPr>
            <a:endParaRPr lang="de-DE" altLang="de-DE" b="1">
              <a:solidFill>
                <a:schemeClr val="folHlink"/>
              </a:solidFill>
              <a:latin typeface="Arial" panose="020B0604020202020204" pitchFamily="34" charset="0"/>
            </a:endParaRPr>
          </a:p>
          <a:p>
            <a:pPr algn="ctr">
              <a:spcBef>
                <a:spcPct val="50000"/>
              </a:spcBef>
            </a:pPr>
            <a:r>
              <a:rPr lang="de-DE" altLang="de-DE" b="1">
                <a:solidFill>
                  <a:schemeClr val="folHlink"/>
                </a:solidFill>
                <a:latin typeface="Arial" panose="020B0604020202020204" pitchFamily="34" charset="0"/>
              </a:rPr>
              <a:t>Prof. Dr. Detlef Müller-Böling,</a:t>
            </a:r>
          </a:p>
          <a:p>
            <a:pPr algn="ctr">
              <a:spcBef>
                <a:spcPct val="50000"/>
              </a:spcBef>
            </a:pPr>
            <a:r>
              <a:rPr lang="de-DE" altLang="de-DE" b="1">
                <a:solidFill>
                  <a:schemeClr val="folHlink"/>
                </a:solidFill>
                <a:latin typeface="Arial" panose="020B0604020202020204" pitchFamily="34" charset="0"/>
              </a:rPr>
              <a:t>Centrum für Hochschulentwicklung</a:t>
            </a:r>
          </a:p>
          <a:p>
            <a:pPr algn="ctr">
              <a:spcBef>
                <a:spcPct val="50000"/>
              </a:spcBef>
            </a:pPr>
            <a:endParaRPr lang="de-DE" altLang="de-DE"/>
          </a:p>
        </p:txBody>
      </p:sp>
      <p:sp>
        <p:nvSpPr>
          <p:cNvPr id="195591" name="Text Box 7">
            <a:extLst>
              <a:ext uri="{FF2B5EF4-FFF2-40B4-BE49-F238E27FC236}">
                <a16:creationId xmlns:a16="http://schemas.microsoft.com/office/drawing/2014/main" id="{C3037B97-67EE-DA43-B7FF-2E0B09EB71B1}"/>
              </a:ext>
            </a:extLst>
          </p:cNvPr>
          <p:cNvSpPr txBox="1">
            <a:spLocks noChangeArrowheads="1"/>
          </p:cNvSpPr>
          <p:nvPr/>
        </p:nvSpPr>
        <p:spPr bwMode="auto">
          <a:xfrm>
            <a:off x="381000" y="3048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5593" name="Text Box 9">
            <a:extLst>
              <a:ext uri="{FF2B5EF4-FFF2-40B4-BE49-F238E27FC236}">
                <a16:creationId xmlns:a16="http://schemas.microsoft.com/office/drawing/2014/main" id="{32A3B846-4218-5949-B5D7-59A1F2363701}"/>
              </a:ext>
            </a:extLst>
          </p:cNvPr>
          <p:cNvSpPr txBox="1">
            <a:spLocks noChangeArrowheads="1"/>
          </p:cNvSpPr>
          <p:nvPr/>
        </p:nvSpPr>
        <p:spPr bwMode="auto">
          <a:xfrm>
            <a:off x="304800" y="228600"/>
            <a:ext cx="68580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5000"/>
              </a:lnSpc>
              <a:spcBef>
                <a:spcPct val="50000"/>
              </a:spcBef>
            </a:pPr>
            <a:r>
              <a:rPr lang="de-DE" altLang="de-DE" sz="2300" b="1">
                <a:latin typeface="Arial" panose="020B0604020202020204" pitchFamily="34" charset="0"/>
              </a:rPr>
              <a:t>Die Zukunft der österreichischen Universitäten</a:t>
            </a:r>
            <a:endParaRPr lang="de-DE" altLang="de-DE" sz="1800" b="1">
              <a:latin typeface="Arial" panose="020B0604020202020204" pitchFamily="34" charset="0"/>
            </a:endParaRPr>
          </a:p>
          <a:p>
            <a:pPr>
              <a:lnSpc>
                <a:spcPct val="75000"/>
              </a:lnSpc>
              <a:spcBef>
                <a:spcPct val="50000"/>
              </a:spcBef>
            </a:pPr>
            <a:r>
              <a:rPr lang="de-DE" altLang="de-DE" sz="1800" b="1">
                <a:latin typeface="Arial" panose="020B0604020202020204" pitchFamily="34" charset="0"/>
              </a:rPr>
              <a:t>Zwischen Internationalität und Provinzialismus</a:t>
            </a:r>
            <a:endParaRPr lang="de-DE" altLang="de-DE"/>
          </a:p>
        </p:txBody>
      </p:sp>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0" name="Datumsplatzhalter 2">
            <a:extLst>
              <a:ext uri="{FF2B5EF4-FFF2-40B4-BE49-F238E27FC236}">
                <a16:creationId xmlns:a16="http://schemas.microsoft.com/office/drawing/2014/main" id="{5C40EE78-AC3A-7A4A-810F-4684ECD5E93B}"/>
              </a:ext>
            </a:extLst>
          </p:cNvPr>
          <p:cNvSpPr>
            <a:spLocks noGrp="1"/>
          </p:cNvSpPr>
          <p:nvPr>
            <p:ph type="dt" sz="half" idx="10"/>
          </p:nvPr>
        </p:nvSpPr>
        <p:spPr/>
        <p:txBody>
          <a:bodyPr/>
          <a:lstStyle/>
          <a:p>
            <a:r>
              <a:rPr lang="de-DE" altLang="de-DE"/>
              <a:t>Wien, 12.12.2001</a:t>
            </a:r>
            <a:endParaRPr lang="de-DE" altLang="de-DE" b="0"/>
          </a:p>
        </p:txBody>
      </p:sp>
      <p:sp>
        <p:nvSpPr>
          <p:cNvPr id="11" name="Foliennummernplatzhalter 3">
            <a:extLst>
              <a:ext uri="{FF2B5EF4-FFF2-40B4-BE49-F238E27FC236}">
                <a16:creationId xmlns:a16="http://schemas.microsoft.com/office/drawing/2014/main" id="{A219C3B3-1A7F-624B-BCBF-3254D46323AF}"/>
              </a:ext>
            </a:extLst>
          </p:cNvPr>
          <p:cNvSpPr>
            <a:spLocks noGrp="1"/>
          </p:cNvSpPr>
          <p:nvPr>
            <p:ph type="sldNum" sz="quarter" idx="11"/>
          </p:nvPr>
        </p:nvSpPr>
        <p:spPr/>
        <p:txBody>
          <a:bodyPr/>
          <a:lstStyle/>
          <a:p>
            <a:fld id="{D9943BC7-004E-B540-ABF5-B11189BA7BFE}" type="slidenum">
              <a:rPr lang="en-US" altLang="de-DE"/>
              <a:pPr/>
              <a:t>10</a:t>
            </a:fld>
            <a:endParaRPr lang="en-US" altLang="de-DE" b="0"/>
          </a:p>
        </p:txBody>
      </p:sp>
      <p:sp>
        <p:nvSpPr>
          <p:cNvPr id="211970" name="Text Box 2">
            <a:extLst>
              <a:ext uri="{FF2B5EF4-FFF2-40B4-BE49-F238E27FC236}">
                <a16:creationId xmlns:a16="http://schemas.microsoft.com/office/drawing/2014/main" id="{F81B05E9-23CB-A64D-9682-22C38C7363A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11971" name="Rectangle 3">
            <a:extLst>
              <a:ext uri="{FF2B5EF4-FFF2-40B4-BE49-F238E27FC236}">
                <a16:creationId xmlns:a16="http://schemas.microsoft.com/office/drawing/2014/main" id="{EFBF61B9-B09C-9943-BE8A-60BEBD229AE8}"/>
              </a:ext>
            </a:extLst>
          </p:cNvPr>
          <p:cNvSpPr>
            <a:spLocks noGrp="1" noChangeArrowheads="1"/>
          </p:cNvSpPr>
          <p:nvPr>
            <p:ph type="title"/>
          </p:nvPr>
        </p:nvSpPr>
        <p:spPr>
          <a:xfrm>
            <a:off x="2540000" y="228600"/>
            <a:ext cx="5089525" cy="685800"/>
          </a:xfrm>
        </p:spPr>
        <p:txBody>
          <a:bodyPr/>
          <a:lstStyle/>
          <a:p>
            <a:r>
              <a:rPr lang="de-DE" altLang="de-DE" b="1"/>
              <a:t>bisher</a:t>
            </a:r>
            <a:endParaRPr lang="de-DE" altLang="de-DE"/>
          </a:p>
        </p:txBody>
      </p:sp>
      <p:sp>
        <p:nvSpPr>
          <p:cNvPr id="211972" name="Rectangle 4">
            <a:extLst>
              <a:ext uri="{FF2B5EF4-FFF2-40B4-BE49-F238E27FC236}">
                <a16:creationId xmlns:a16="http://schemas.microsoft.com/office/drawing/2014/main" id="{2E22063D-0229-384D-B384-2BAE2D81A87C}"/>
              </a:ext>
            </a:extLst>
          </p:cNvPr>
          <p:cNvSpPr>
            <a:spLocks noChangeArrowheads="1"/>
          </p:cNvSpPr>
          <p:nvPr/>
        </p:nvSpPr>
        <p:spPr bwMode="auto">
          <a:xfrm>
            <a:off x="749300" y="1593850"/>
            <a:ext cx="7848600" cy="7620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100 Universitäten, 109 FHs  </a:t>
            </a:r>
          </a:p>
        </p:txBody>
      </p:sp>
      <p:sp>
        <p:nvSpPr>
          <p:cNvPr id="211973" name="Rectangle 5">
            <a:extLst>
              <a:ext uri="{FF2B5EF4-FFF2-40B4-BE49-F238E27FC236}">
                <a16:creationId xmlns:a16="http://schemas.microsoft.com/office/drawing/2014/main" id="{C087F5CD-CB10-7749-91AA-3EDAC4616109}"/>
              </a:ext>
            </a:extLst>
          </p:cNvPr>
          <p:cNvSpPr>
            <a:spLocks noChangeArrowheads="1"/>
          </p:cNvSpPr>
          <p:nvPr/>
        </p:nvSpPr>
        <p:spPr bwMode="auto">
          <a:xfrm>
            <a:off x="4127500" y="4754563"/>
            <a:ext cx="4473575" cy="5334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25 Studienbereiche</a:t>
            </a:r>
          </a:p>
        </p:txBody>
      </p:sp>
      <p:sp>
        <p:nvSpPr>
          <p:cNvPr id="211974" name="Rectangle 6">
            <a:extLst>
              <a:ext uri="{FF2B5EF4-FFF2-40B4-BE49-F238E27FC236}">
                <a16:creationId xmlns:a16="http://schemas.microsoft.com/office/drawing/2014/main" id="{88AC44E2-243E-C24B-95DD-1792EF63696A}"/>
              </a:ext>
            </a:extLst>
          </p:cNvPr>
          <p:cNvSpPr>
            <a:spLocks noChangeArrowheads="1"/>
          </p:cNvSpPr>
          <p:nvPr/>
        </p:nvSpPr>
        <p:spPr bwMode="auto">
          <a:xfrm>
            <a:off x="1616075" y="2590800"/>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1.600 FB, 2.700 Studiengänge </a:t>
            </a:r>
          </a:p>
        </p:txBody>
      </p:sp>
      <p:sp>
        <p:nvSpPr>
          <p:cNvPr id="211975" name="Rectangle 7">
            <a:extLst>
              <a:ext uri="{FF2B5EF4-FFF2-40B4-BE49-F238E27FC236}">
                <a16:creationId xmlns:a16="http://schemas.microsoft.com/office/drawing/2014/main" id="{2A6A9A73-F69C-1243-96B6-02725EF21C24}"/>
              </a:ext>
            </a:extLst>
          </p:cNvPr>
          <p:cNvSpPr>
            <a:spLocks noChangeArrowheads="1"/>
          </p:cNvSpPr>
          <p:nvPr/>
        </p:nvSpPr>
        <p:spPr bwMode="auto">
          <a:xfrm>
            <a:off x="1590675" y="3652838"/>
            <a:ext cx="7010400" cy="838200"/>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70.000 Studis, 9.600 Profs </a:t>
            </a:r>
          </a:p>
        </p:txBody>
      </p:sp>
      <p:sp>
        <p:nvSpPr>
          <p:cNvPr id="211976" name="Rectangle 8">
            <a:extLst>
              <a:ext uri="{FF2B5EF4-FFF2-40B4-BE49-F238E27FC236}">
                <a16:creationId xmlns:a16="http://schemas.microsoft.com/office/drawing/2014/main" id="{6FD1145B-91AC-E847-B73B-8D9C6067C859}"/>
              </a:ext>
            </a:extLst>
          </p:cNvPr>
          <p:cNvSpPr>
            <a:spLocks noChangeArrowheads="1"/>
          </p:cNvSpPr>
          <p:nvPr/>
        </p:nvSpPr>
        <p:spPr bwMode="auto">
          <a:xfrm>
            <a:off x="685800" y="1447800"/>
            <a:ext cx="8075613" cy="394493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 </a:t>
            </a:r>
            <a:r>
              <a:rPr lang="de-DE" altLang="de-DE" sz="3600">
                <a:latin typeface="Arial" panose="020B0604020202020204" pitchFamily="34" charset="0"/>
              </a:rPr>
              <a:t>alles frei zugänglich unter:</a:t>
            </a:r>
            <a:br>
              <a:rPr lang="de-DE" altLang="de-DE" sz="3600">
                <a:latin typeface="Arial" panose="020B0604020202020204" pitchFamily="34" charset="0"/>
              </a:rPr>
            </a:br>
            <a:endParaRPr lang="de-DE" altLang="de-DE" sz="3600" b="1">
              <a:latin typeface="Arial" panose="020B0604020202020204" pitchFamily="34" charset="0"/>
            </a:endParaRPr>
          </a:p>
          <a:p>
            <a:pPr algn="ctr"/>
            <a:endParaRPr lang="de-DE" altLang="de-DE" sz="3600" b="1">
              <a:latin typeface="Arial" panose="020B0604020202020204" pitchFamily="34" charset="0"/>
            </a:endParaRPr>
          </a:p>
          <a:p>
            <a:pPr algn="ctr"/>
            <a:r>
              <a:rPr lang="de-DE" altLang="de-DE" sz="3600" b="1">
                <a:latin typeface="Arial" panose="020B0604020202020204" pitchFamily="34" charset="0"/>
              </a:rPr>
              <a:t>www.dashochschulranking.de</a:t>
            </a:r>
            <a:endParaRPr lang="de-DE" altLang="de-DE" sz="3000" b="1">
              <a:latin typeface="Arial" panose="020B0604020202020204" pitchFamily="34" charset="0"/>
            </a:endParaRPr>
          </a:p>
        </p:txBody>
      </p:sp>
      <p:pic>
        <p:nvPicPr>
          <p:cNvPr id="211977" name="Picture 9">
            <a:extLst>
              <a:ext uri="{FF2B5EF4-FFF2-40B4-BE49-F238E27FC236}">
                <a16:creationId xmlns:a16="http://schemas.microsoft.com/office/drawing/2014/main" id="{41DC3B58-7B1E-274D-B1EA-3716FD6FC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40000" cy="12636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Effect transition="in" filter="box(out)">
                                      <p:cBhvr>
                                        <p:cTn id="7" dur="500"/>
                                        <p:tgtEl>
                                          <p:spTgt spid="211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1974"/>
                                        </p:tgtEl>
                                        <p:attrNameLst>
                                          <p:attrName>style.visibility</p:attrName>
                                        </p:attrNameLst>
                                      </p:cBhvr>
                                      <p:to>
                                        <p:strVal val="visible"/>
                                      </p:to>
                                    </p:set>
                                    <p:animEffect transition="in" filter="box(out)">
                                      <p:cBhvr>
                                        <p:cTn id="12" dur="500"/>
                                        <p:tgtEl>
                                          <p:spTgt spid="2119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1975"/>
                                        </p:tgtEl>
                                        <p:attrNameLst>
                                          <p:attrName>style.visibility</p:attrName>
                                        </p:attrNameLst>
                                      </p:cBhvr>
                                      <p:to>
                                        <p:strVal val="visible"/>
                                      </p:to>
                                    </p:set>
                                    <p:animEffect transition="in" filter="box(out)">
                                      <p:cBhvr>
                                        <p:cTn id="17" dur="500"/>
                                        <p:tgtEl>
                                          <p:spTgt spid="2119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11973"/>
                                        </p:tgtEl>
                                        <p:attrNameLst>
                                          <p:attrName>style.visibility</p:attrName>
                                        </p:attrNameLst>
                                      </p:cBhvr>
                                      <p:to>
                                        <p:strVal val="visible"/>
                                      </p:to>
                                    </p:set>
                                    <p:animEffect transition="in" filter="box(out)">
                                      <p:cBhvr>
                                        <p:cTn id="22" dur="500"/>
                                        <p:tgtEl>
                                          <p:spTgt spid="2119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11976"/>
                                        </p:tgtEl>
                                        <p:attrNameLst>
                                          <p:attrName>style.visibility</p:attrName>
                                        </p:attrNameLst>
                                      </p:cBhvr>
                                      <p:to>
                                        <p:strVal val="visible"/>
                                      </p:to>
                                    </p:set>
                                    <p:animEffect transition="in" filter="box(out)">
                                      <p:cBhvr>
                                        <p:cTn id="27" dur="500"/>
                                        <p:tgtEl>
                                          <p:spTgt spid="211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autoUpdateAnimBg="0"/>
      <p:bldP spid="211975" grpId="0" animBg="1" autoUpdateAnimBg="0"/>
      <p:bldP spid="21197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C45FCEC1-6F1F-5D45-AC31-09C0A6DC8DF2}"/>
              </a:ext>
            </a:extLst>
          </p:cNvPr>
          <p:cNvSpPr>
            <a:spLocks noGrp="1"/>
          </p:cNvSpPr>
          <p:nvPr>
            <p:ph type="dt" sz="half" idx="10"/>
          </p:nvPr>
        </p:nvSpPr>
        <p:spPr/>
        <p:txBody>
          <a:bodyPr/>
          <a:lstStyle/>
          <a:p>
            <a:r>
              <a:rPr lang="de-DE" altLang="de-DE"/>
              <a:t>Wien, 12.12.2001</a:t>
            </a:r>
            <a:endParaRPr lang="de-DE" altLang="de-DE" b="0"/>
          </a:p>
        </p:txBody>
      </p:sp>
      <p:sp>
        <p:nvSpPr>
          <p:cNvPr id="12" name="Foliennummernplatzhalter 3">
            <a:extLst>
              <a:ext uri="{FF2B5EF4-FFF2-40B4-BE49-F238E27FC236}">
                <a16:creationId xmlns:a16="http://schemas.microsoft.com/office/drawing/2014/main" id="{CE9FAE06-6092-0D4C-BD8D-26036A694705}"/>
              </a:ext>
            </a:extLst>
          </p:cNvPr>
          <p:cNvSpPr>
            <a:spLocks noGrp="1"/>
          </p:cNvSpPr>
          <p:nvPr>
            <p:ph type="sldNum" sz="quarter" idx="11"/>
          </p:nvPr>
        </p:nvSpPr>
        <p:spPr/>
        <p:txBody>
          <a:bodyPr/>
          <a:lstStyle/>
          <a:p>
            <a:fld id="{EEA91E67-8462-3F49-BEFE-4E77B84C6998}" type="slidenum">
              <a:rPr lang="en-US" altLang="de-DE"/>
              <a:pPr/>
              <a:t>11</a:t>
            </a:fld>
            <a:endParaRPr lang="en-US" altLang="de-DE" b="0"/>
          </a:p>
        </p:txBody>
      </p:sp>
      <p:sp>
        <p:nvSpPr>
          <p:cNvPr id="207874" name="Text Box 2">
            <a:extLst>
              <a:ext uri="{FF2B5EF4-FFF2-40B4-BE49-F238E27FC236}">
                <a16:creationId xmlns:a16="http://schemas.microsoft.com/office/drawing/2014/main" id="{1BD64C9D-69F8-C343-8A7B-E8640A3D5682}"/>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7875" name="Rectangle 3">
            <a:extLst>
              <a:ext uri="{FF2B5EF4-FFF2-40B4-BE49-F238E27FC236}">
                <a16:creationId xmlns:a16="http://schemas.microsoft.com/office/drawing/2014/main" id="{C8E1C637-D874-894C-B955-C990D08D2DC6}"/>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207876" name="Object 4">
            <a:extLst>
              <a:ext uri="{FF2B5EF4-FFF2-40B4-BE49-F238E27FC236}">
                <a16:creationId xmlns:a16="http://schemas.microsoft.com/office/drawing/2014/main" id="{A4246235-F90F-6446-A928-835403D3005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07887"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881" name="Rectangle 9">
            <a:extLst>
              <a:ext uri="{FF2B5EF4-FFF2-40B4-BE49-F238E27FC236}">
                <a16:creationId xmlns:a16="http://schemas.microsoft.com/office/drawing/2014/main" id="{EA548D27-04B1-E24C-929F-7758CB201813}"/>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Bildung </a:t>
            </a:r>
            <a:r>
              <a:rPr lang="de-DE" altLang="de-DE" sz="2800" b="1">
                <a:latin typeface="Arial" panose="020B0604020202020204" pitchFamily="34" charset="0"/>
                <a:sym typeface="Symbol" pitchFamily="2" charset="2"/>
              </a:rPr>
              <a:t> </a:t>
            </a:r>
            <a:r>
              <a:rPr lang="de-DE" altLang="de-DE" sz="2800" b="1">
                <a:latin typeface="Arial" panose="020B0604020202020204" pitchFamily="34" charset="0"/>
              </a:rPr>
              <a:t>Wettbewerb </a:t>
            </a:r>
          </a:p>
          <a:p>
            <a:r>
              <a:rPr lang="de-DE" altLang="de-DE" sz="2800" b="1">
                <a:latin typeface="Arial" panose="020B0604020202020204" pitchFamily="34" charset="0"/>
              </a:rPr>
              <a:t>inkompatibel</a:t>
            </a:r>
          </a:p>
        </p:txBody>
      </p:sp>
      <p:sp>
        <p:nvSpPr>
          <p:cNvPr id="207882" name="Rectangle 10">
            <a:extLst>
              <a:ext uri="{FF2B5EF4-FFF2-40B4-BE49-F238E27FC236}">
                <a16:creationId xmlns:a16="http://schemas.microsoft.com/office/drawing/2014/main" id="{09371AC9-4320-8D44-9B99-C524CA282C22}"/>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Selbstheilungskraft </a:t>
            </a:r>
          </a:p>
          <a:p>
            <a:r>
              <a:rPr lang="de-DE" altLang="de-DE" sz="2800" b="1">
                <a:latin typeface="Arial" panose="020B0604020202020204" pitchFamily="34" charset="0"/>
              </a:rPr>
              <a:t>des Wettbewerbs </a:t>
            </a:r>
          </a:p>
        </p:txBody>
      </p:sp>
      <p:sp>
        <p:nvSpPr>
          <p:cNvPr id="207883" name="Rectangle 11">
            <a:extLst>
              <a:ext uri="{FF2B5EF4-FFF2-40B4-BE49-F238E27FC236}">
                <a16:creationId xmlns:a16="http://schemas.microsoft.com/office/drawing/2014/main" id="{91E354E1-C20A-4246-9AA7-D477DC43A988}"/>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differenziertes </a:t>
            </a:r>
          </a:p>
          <a:p>
            <a:r>
              <a:rPr lang="de-DE" altLang="de-DE" sz="2800" b="1">
                <a:latin typeface="Arial" panose="020B0604020202020204" pitchFamily="34" charset="0"/>
              </a:rPr>
              <a:t>Hochschulsystem </a:t>
            </a:r>
          </a:p>
        </p:txBody>
      </p:sp>
      <p:sp>
        <p:nvSpPr>
          <p:cNvPr id="207884" name="Oval 12">
            <a:extLst>
              <a:ext uri="{FF2B5EF4-FFF2-40B4-BE49-F238E27FC236}">
                <a16:creationId xmlns:a16="http://schemas.microsoft.com/office/drawing/2014/main" id="{FC8FBDBC-73A7-0240-AC21-04C79F473C6C}"/>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207885" name="Oval 13">
            <a:extLst>
              <a:ext uri="{FF2B5EF4-FFF2-40B4-BE49-F238E27FC236}">
                <a16:creationId xmlns:a16="http://schemas.microsoft.com/office/drawing/2014/main" id="{388BAD56-BE36-3948-8F8F-E326F470F9D9}"/>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207886" name="Oval 14">
            <a:extLst>
              <a:ext uri="{FF2B5EF4-FFF2-40B4-BE49-F238E27FC236}">
                <a16:creationId xmlns:a16="http://schemas.microsoft.com/office/drawing/2014/main" id="{4BE43E10-A46F-C04D-BF07-7030FFCF38C6}"/>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07876"/>
                                        </p:tgtEl>
                                        <p:attrNameLst>
                                          <p:attrName>style.visibility</p:attrName>
                                        </p:attrNameLst>
                                      </p:cBhvr>
                                      <p:to>
                                        <p:strVal val="visible"/>
                                      </p:to>
                                    </p:set>
                                    <p:anim calcmode="lin" valueType="num">
                                      <p:cBhvr>
                                        <p:cTn id="7" dur="500" fill="hold"/>
                                        <p:tgtEl>
                                          <p:spTgt spid="207876"/>
                                        </p:tgtEl>
                                        <p:attrNameLst>
                                          <p:attrName>ppt_w</p:attrName>
                                        </p:attrNameLst>
                                      </p:cBhvr>
                                      <p:tavLst>
                                        <p:tav tm="0">
                                          <p:val>
                                            <p:fltVal val="0"/>
                                          </p:val>
                                        </p:tav>
                                        <p:tav tm="100000">
                                          <p:val>
                                            <p:strVal val="#ppt_w"/>
                                          </p:val>
                                        </p:tav>
                                      </p:tavLst>
                                    </p:anim>
                                    <p:anim calcmode="lin" valueType="num">
                                      <p:cBhvr>
                                        <p:cTn id="8" dur="500" fill="hold"/>
                                        <p:tgtEl>
                                          <p:spTgt spid="20787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7884"/>
                                        </p:tgtEl>
                                        <p:attrNameLst>
                                          <p:attrName>style.visibility</p:attrName>
                                        </p:attrNameLst>
                                      </p:cBhvr>
                                      <p:to>
                                        <p:strVal val="visible"/>
                                      </p:to>
                                    </p:set>
                                    <p:anim calcmode="lin" valueType="num">
                                      <p:cBhvr additive="base">
                                        <p:cTn id="13" dur="500" fill="hold"/>
                                        <p:tgtEl>
                                          <p:spTgt spid="207884"/>
                                        </p:tgtEl>
                                        <p:attrNameLst>
                                          <p:attrName>ppt_x</p:attrName>
                                        </p:attrNameLst>
                                      </p:cBhvr>
                                      <p:tavLst>
                                        <p:tav tm="0">
                                          <p:val>
                                            <p:strVal val="0-#ppt_w/2"/>
                                          </p:val>
                                        </p:tav>
                                        <p:tav tm="100000">
                                          <p:val>
                                            <p:strVal val="#ppt_x"/>
                                          </p:val>
                                        </p:tav>
                                      </p:tavLst>
                                    </p:anim>
                                    <p:anim calcmode="lin" valueType="num">
                                      <p:cBhvr additive="base">
                                        <p:cTn id="14" dur="500" fill="hold"/>
                                        <p:tgtEl>
                                          <p:spTgt spid="2078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07881"/>
                                        </p:tgtEl>
                                        <p:attrNameLst>
                                          <p:attrName>style.visibility</p:attrName>
                                        </p:attrNameLst>
                                      </p:cBhvr>
                                      <p:to>
                                        <p:strVal val="visible"/>
                                      </p:to>
                                    </p:set>
                                    <p:animEffect transition="in" filter="box(out)">
                                      <p:cBhvr>
                                        <p:cTn id="19" dur="500"/>
                                        <p:tgtEl>
                                          <p:spTgt spid="2078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7885"/>
                                        </p:tgtEl>
                                        <p:attrNameLst>
                                          <p:attrName>style.visibility</p:attrName>
                                        </p:attrNameLst>
                                      </p:cBhvr>
                                      <p:to>
                                        <p:strVal val="visible"/>
                                      </p:to>
                                    </p:set>
                                    <p:anim calcmode="lin" valueType="num">
                                      <p:cBhvr additive="base">
                                        <p:cTn id="24" dur="500" fill="hold"/>
                                        <p:tgtEl>
                                          <p:spTgt spid="207885"/>
                                        </p:tgtEl>
                                        <p:attrNameLst>
                                          <p:attrName>ppt_x</p:attrName>
                                        </p:attrNameLst>
                                      </p:cBhvr>
                                      <p:tavLst>
                                        <p:tav tm="0">
                                          <p:val>
                                            <p:strVal val="0-#ppt_w/2"/>
                                          </p:val>
                                        </p:tav>
                                        <p:tav tm="100000">
                                          <p:val>
                                            <p:strVal val="#ppt_x"/>
                                          </p:val>
                                        </p:tav>
                                      </p:tavLst>
                                    </p:anim>
                                    <p:anim calcmode="lin" valueType="num">
                                      <p:cBhvr additive="base">
                                        <p:cTn id="25" dur="500" fill="hold"/>
                                        <p:tgtEl>
                                          <p:spTgt spid="20788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07882"/>
                                        </p:tgtEl>
                                        <p:attrNameLst>
                                          <p:attrName>style.visibility</p:attrName>
                                        </p:attrNameLst>
                                      </p:cBhvr>
                                      <p:to>
                                        <p:strVal val="visible"/>
                                      </p:to>
                                    </p:set>
                                    <p:animEffect transition="in" filter="box(out)">
                                      <p:cBhvr>
                                        <p:cTn id="30" dur="500"/>
                                        <p:tgtEl>
                                          <p:spTgt spid="2078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7886"/>
                                        </p:tgtEl>
                                        <p:attrNameLst>
                                          <p:attrName>style.visibility</p:attrName>
                                        </p:attrNameLst>
                                      </p:cBhvr>
                                      <p:to>
                                        <p:strVal val="visible"/>
                                      </p:to>
                                    </p:set>
                                    <p:anim calcmode="lin" valueType="num">
                                      <p:cBhvr additive="base">
                                        <p:cTn id="35" dur="500" fill="hold"/>
                                        <p:tgtEl>
                                          <p:spTgt spid="207886"/>
                                        </p:tgtEl>
                                        <p:attrNameLst>
                                          <p:attrName>ppt_x</p:attrName>
                                        </p:attrNameLst>
                                      </p:cBhvr>
                                      <p:tavLst>
                                        <p:tav tm="0">
                                          <p:val>
                                            <p:strVal val="0-#ppt_w/2"/>
                                          </p:val>
                                        </p:tav>
                                        <p:tav tm="100000">
                                          <p:val>
                                            <p:strVal val="#ppt_x"/>
                                          </p:val>
                                        </p:tav>
                                      </p:tavLst>
                                    </p:anim>
                                    <p:anim calcmode="lin" valueType="num">
                                      <p:cBhvr additive="base">
                                        <p:cTn id="36" dur="500" fill="hold"/>
                                        <p:tgtEl>
                                          <p:spTgt spid="20788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207883"/>
                                        </p:tgtEl>
                                        <p:attrNameLst>
                                          <p:attrName>style.visibility</p:attrName>
                                        </p:attrNameLst>
                                      </p:cBhvr>
                                      <p:to>
                                        <p:strVal val="visible"/>
                                      </p:to>
                                    </p:set>
                                    <p:animEffect transition="in" filter="box(out)">
                                      <p:cBhvr>
                                        <p:cTn id="41" dur="500"/>
                                        <p:tgtEl>
                                          <p:spTgt spid="20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1" grpId="0" animBg="1" autoUpdateAnimBg="0"/>
      <p:bldP spid="207882" grpId="0" animBg="1" autoUpdateAnimBg="0"/>
      <p:bldP spid="207883" grpId="0" animBg="1" autoUpdateAnimBg="0"/>
      <p:bldP spid="207884" grpId="0" animBg="1" autoUpdateAnimBg="0"/>
      <p:bldP spid="207885" grpId="0" animBg="1" autoUpdateAnimBg="0"/>
      <p:bldP spid="20788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AC40FC6A-EDD8-EA42-BE98-229210C2920D}"/>
              </a:ext>
            </a:extLst>
          </p:cNvPr>
          <p:cNvSpPr>
            <a:spLocks noGrp="1"/>
          </p:cNvSpPr>
          <p:nvPr>
            <p:ph type="dt" sz="half" idx="10"/>
          </p:nvPr>
        </p:nvSpPr>
        <p:spPr/>
        <p:txBody>
          <a:bodyPr/>
          <a:lstStyle/>
          <a:p>
            <a:r>
              <a:rPr lang="de-DE" altLang="de-DE"/>
              <a:t>Wien, 12.12.2001</a:t>
            </a:r>
            <a:endParaRPr lang="de-DE" altLang="de-DE" b="0"/>
          </a:p>
        </p:txBody>
      </p:sp>
      <p:sp>
        <p:nvSpPr>
          <p:cNvPr id="9" name="Foliennummernplatzhalter 3">
            <a:extLst>
              <a:ext uri="{FF2B5EF4-FFF2-40B4-BE49-F238E27FC236}">
                <a16:creationId xmlns:a16="http://schemas.microsoft.com/office/drawing/2014/main" id="{42A3DD43-4C53-C74A-9248-481FABEC87EA}"/>
              </a:ext>
            </a:extLst>
          </p:cNvPr>
          <p:cNvSpPr>
            <a:spLocks noGrp="1"/>
          </p:cNvSpPr>
          <p:nvPr>
            <p:ph type="sldNum" sz="quarter" idx="11"/>
          </p:nvPr>
        </p:nvSpPr>
        <p:spPr/>
        <p:txBody>
          <a:bodyPr/>
          <a:lstStyle/>
          <a:p>
            <a:fld id="{66F7E795-FC8C-3044-B342-5E84E0C801F6}" type="slidenum">
              <a:rPr lang="en-US" altLang="de-DE"/>
              <a:pPr/>
              <a:t>12</a:t>
            </a:fld>
            <a:endParaRPr lang="en-US" altLang="de-DE" b="0"/>
          </a:p>
        </p:txBody>
      </p:sp>
      <p:sp>
        <p:nvSpPr>
          <p:cNvPr id="138243" name="Text Box 1027">
            <a:extLst>
              <a:ext uri="{FF2B5EF4-FFF2-40B4-BE49-F238E27FC236}">
                <a16:creationId xmlns:a16="http://schemas.microsoft.com/office/drawing/2014/main" id="{42BC9565-D07C-1449-BD9C-CF491B33358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8246" name="Rectangle 1030">
            <a:extLst>
              <a:ext uri="{FF2B5EF4-FFF2-40B4-BE49-F238E27FC236}">
                <a16:creationId xmlns:a16="http://schemas.microsoft.com/office/drawing/2014/main" id="{E434644A-A9B1-C44D-957C-640A81108F83}"/>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1031">
            <a:extLst>
              <a:ext uri="{FF2B5EF4-FFF2-40B4-BE49-F238E27FC236}">
                <a16:creationId xmlns:a16="http://schemas.microsoft.com/office/drawing/2014/main" id="{D7BE344E-266F-F843-9328-B2F21DB0FD2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8251"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Rectangle 1032">
            <a:extLst>
              <a:ext uri="{FF2B5EF4-FFF2-40B4-BE49-F238E27FC236}">
                <a16:creationId xmlns:a16="http://schemas.microsoft.com/office/drawing/2014/main" id="{E9C5A866-41DB-6C43-8E80-65241586BBDE}"/>
              </a:ext>
            </a:extLst>
          </p:cNvPr>
          <p:cNvSpPr>
            <a:spLocks noChangeArrowheads="1"/>
          </p:cNvSpPr>
          <p:nvPr/>
        </p:nvSpPr>
        <p:spPr bwMode="auto">
          <a:xfrm>
            <a:off x="2178050" y="2322513"/>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 um Forschungsgelder</a:t>
            </a:r>
          </a:p>
        </p:txBody>
      </p:sp>
      <p:sp>
        <p:nvSpPr>
          <p:cNvPr id="138249" name="Rectangle 1033">
            <a:extLst>
              <a:ext uri="{FF2B5EF4-FFF2-40B4-BE49-F238E27FC236}">
                <a16:creationId xmlns:a16="http://schemas.microsoft.com/office/drawing/2014/main" id="{AE56BDC7-CB9E-484D-B835-2452A94CDB14}"/>
              </a:ext>
            </a:extLst>
          </p:cNvPr>
          <p:cNvSpPr>
            <a:spLocks noChangeArrowheads="1"/>
          </p:cNvSpPr>
          <p:nvPr/>
        </p:nvSpPr>
        <p:spPr bwMode="auto">
          <a:xfrm>
            <a:off x="2178050" y="34575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 um Wissenschaftler</a:t>
            </a:r>
          </a:p>
        </p:txBody>
      </p:sp>
      <p:sp>
        <p:nvSpPr>
          <p:cNvPr id="138250" name="Rectangle 1034">
            <a:extLst>
              <a:ext uri="{FF2B5EF4-FFF2-40B4-BE49-F238E27FC236}">
                <a16:creationId xmlns:a16="http://schemas.microsoft.com/office/drawing/2014/main" id="{1961D96B-3D76-A942-A6B0-7B4745A4EEE9}"/>
              </a:ext>
            </a:extLst>
          </p:cNvPr>
          <p:cNvSpPr>
            <a:spLocks noChangeArrowheads="1"/>
          </p:cNvSpPr>
          <p:nvPr/>
        </p:nvSpPr>
        <p:spPr bwMode="auto">
          <a:xfrm>
            <a:off x="2178050" y="459422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 um Studierende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8"/>
                                        </p:tgtEl>
                                        <p:attrNameLst>
                                          <p:attrName>style.visibility</p:attrName>
                                        </p:attrNameLst>
                                      </p:cBhvr>
                                      <p:to>
                                        <p:strVal val="visible"/>
                                      </p:to>
                                    </p:set>
                                    <p:animEffect transition="in" filter="box(out)">
                                      <p:cBhvr>
                                        <p:cTn id="13" dur="500"/>
                                        <p:tgtEl>
                                          <p:spTgt spid="1382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49"/>
                                        </p:tgtEl>
                                        <p:attrNameLst>
                                          <p:attrName>style.visibility</p:attrName>
                                        </p:attrNameLst>
                                      </p:cBhvr>
                                      <p:to>
                                        <p:strVal val="visible"/>
                                      </p:to>
                                    </p:set>
                                    <p:animEffect transition="in" filter="box(out)">
                                      <p:cBhvr>
                                        <p:cTn id="18" dur="500"/>
                                        <p:tgtEl>
                                          <p:spTgt spid="1382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38250"/>
                                        </p:tgtEl>
                                        <p:attrNameLst>
                                          <p:attrName>style.visibility</p:attrName>
                                        </p:attrNameLst>
                                      </p:cBhvr>
                                      <p:to>
                                        <p:strVal val="visible"/>
                                      </p:to>
                                    </p:set>
                                    <p:animEffect transition="in" filter="box(out)">
                                      <p:cBhvr>
                                        <p:cTn id="23"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animBg="1" autoUpdateAnimBg="0"/>
      <p:bldP spid="138249" grpId="0" animBg="1" autoUpdateAnimBg="0"/>
      <p:bldP spid="13825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12E59A76-095C-2A43-AD39-3F1581749A2B}"/>
              </a:ext>
            </a:extLst>
          </p:cNvPr>
          <p:cNvSpPr>
            <a:spLocks noGrp="1"/>
          </p:cNvSpPr>
          <p:nvPr>
            <p:ph type="dt" sz="half" idx="10"/>
          </p:nvPr>
        </p:nvSpPr>
        <p:spPr/>
        <p:txBody>
          <a:bodyPr/>
          <a:lstStyle/>
          <a:p>
            <a:r>
              <a:rPr lang="de-DE" altLang="de-DE"/>
              <a:t>Wien, 12.12.2001</a:t>
            </a:r>
            <a:endParaRPr lang="de-DE" altLang="de-DE" b="0"/>
          </a:p>
        </p:txBody>
      </p:sp>
      <p:sp>
        <p:nvSpPr>
          <p:cNvPr id="9" name="Foliennummernplatzhalter 3">
            <a:extLst>
              <a:ext uri="{FF2B5EF4-FFF2-40B4-BE49-F238E27FC236}">
                <a16:creationId xmlns:a16="http://schemas.microsoft.com/office/drawing/2014/main" id="{35F56E20-2623-1442-9DE1-14EDA4E7016F}"/>
              </a:ext>
            </a:extLst>
          </p:cNvPr>
          <p:cNvSpPr>
            <a:spLocks noGrp="1"/>
          </p:cNvSpPr>
          <p:nvPr>
            <p:ph type="sldNum" sz="quarter" idx="11"/>
          </p:nvPr>
        </p:nvSpPr>
        <p:spPr/>
        <p:txBody>
          <a:bodyPr/>
          <a:lstStyle/>
          <a:p>
            <a:fld id="{BAE8067B-E2F8-D649-9DE8-91F0C2098676}" type="slidenum">
              <a:rPr lang="en-US" altLang="de-DE"/>
              <a:pPr/>
              <a:t>13</a:t>
            </a:fld>
            <a:endParaRPr lang="en-US" altLang="de-DE" b="0"/>
          </a:p>
        </p:txBody>
      </p:sp>
      <p:sp>
        <p:nvSpPr>
          <p:cNvPr id="140290" name="Rectangle 1026">
            <a:extLst>
              <a:ext uri="{FF2B5EF4-FFF2-40B4-BE49-F238E27FC236}">
                <a16:creationId xmlns:a16="http://schemas.microsoft.com/office/drawing/2014/main" id="{34AFDDDE-E1CA-5744-8F7C-CDB32FD94A47}"/>
              </a:ext>
            </a:extLst>
          </p:cNvPr>
          <p:cNvSpPr>
            <a:spLocks noChangeArrowheads="1"/>
          </p:cNvSpPr>
          <p:nvPr/>
        </p:nvSpPr>
        <p:spPr bwMode="auto">
          <a:xfrm>
            <a:off x="2178050" y="46132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Leistungsgehalt</a:t>
            </a:r>
          </a:p>
        </p:txBody>
      </p:sp>
      <p:sp>
        <p:nvSpPr>
          <p:cNvPr id="140292" name="Text Box 1028">
            <a:extLst>
              <a:ext uri="{FF2B5EF4-FFF2-40B4-BE49-F238E27FC236}">
                <a16:creationId xmlns:a16="http://schemas.microsoft.com/office/drawing/2014/main" id="{7EDD170E-0F52-0040-B29C-A8E60B3C7D7F}"/>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0295" name="Rectangle 1031">
            <a:extLst>
              <a:ext uri="{FF2B5EF4-FFF2-40B4-BE49-F238E27FC236}">
                <a16:creationId xmlns:a16="http://schemas.microsoft.com/office/drawing/2014/main" id="{A94DAFA0-456B-9D4B-8652-83C0F5665AF3}"/>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0296" name="Object 1032">
            <a:extLst>
              <a:ext uri="{FF2B5EF4-FFF2-40B4-BE49-F238E27FC236}">
                <a16:creationId xmlns:a16="http://schemas.microsoft.com/office/drawing/2014/main" id="{0C9E2060-3F42-1D49-ACDE-DF0893BBFA8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0299" name="Clip" r:id="rId4" imgW="1092200" imgH="1066800" progId="MS_ClipArt_Gallery.2">
                  <p:embed/>
                </p:oleObj>
              </mc:Choice>
              <mc:Fallback>
                <p:oleObj name="Clip" r:id="rId4" imgW="1092200" imgH="1066800" progId="MS_ClipArt_Gallery.2">
                  <p:embed/>
                  <p:pic>
                    <p:nvPicPr>
                      <p:cNvPr id="0" name="Object 103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0297" name="Rectangle 1033">
            <a:extLst>
              <a:ext uri="{FF2B5EF4-FFF2-40B4-BE49-F238E27FC236}">
                <a16:creationId xmlns:a16="http://schemas.microsoft.com/office/drawing/2014/main" id="{B1D4C7DB-C679-A045-855A-2B0C92EA9442}"/>
              </a:ext>
            </a:extLst>
          </p:cNvPr>
          <p:cNvSpPr>
            <a:spLocks noChangeArrowheads="1"/>
          </p:cNvSpPr>
          <p:nvPr/>
        </p:nvSpPr>
        <p:spPr bwMode="auto">
          <a:xfrm>
            <a:off x="2178050" y="2322513"/>
            <a:ext cx="6781800" cy="792162"/>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Dienstrechtsreform</a:t>
            </a:r>
            <a:endParaRPr lang="de-DE" altLang="de-DE" sz="2800" b="1"/>
          </a:p>
        </p:txBody>
      </p:sp>
      <p:sp>
        <p:nvSpPr>
          <p:cNvPr id="140298" name="Rectangle 1034">
            <a:extLst>
              <a:ext uri="{FF2B5EF4-FFF2-40B4-BE49-F238E27FC236}">
                <a16:creationId xmlns:a16="http://schemas.microsoft.com/office/drawing/2014/main" id="{35EDD70E-E7F9-F04C-A936-14A643629158}"/>
              </a:ext>
            </a:extLst>
          </p:cNvPr>
          <p:cNvSpPr>
            <a:spLocks noChangeArrowheads="1"/>
          </p:cNvSpPr>
          <p:nvPr/>
        </p:nvSpPr>
        <p:spPr bwMode="auto">
          <a:xfrm>
            <a:off x="2178050" y="346710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Personalautonomie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box(out)">
                                      <p:cBhvr>
                                        <p:cTn id="7" dur="500"/>
                                        <p:tgtEl>
                                          <p:spTgt spid="140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0298"/>
                                        </p:tgtEl>
                                        <p:attrNameLst>
                                          <p:attrName>style.visibility</p:attrName>
                                        </p:attrNameLst>
                                      </p:cBhvr>
                                      <p:to>
                                        <p:strVal val="visible"/>
                                      </p:to>
                                    </p:set>
                                    <p:animEffect transition="in" filter="box(out)">
                                      <p:cBhvr>
                                        <p:cTn id="12" dur="500"/>
                                        <p:tgtEl>
                                          <p:spTgt spid="1402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0290"/>
                                        </p:tgtEl>
                                        <p:attrNameLst>
                                          <p:attrName>style.visibility</p:attrName>
                                        </p:attrNameLst>
                                      </p:cBhvr>
                                      <p:to>
                                        <p:strVal val="visible"/>
                                      </p:to>
                                    </p:set>
                                    <p:animEffect transition="in" filter="box(out)">
                                      <p:cBhvr>
                                        <p:cTn id="1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autoUpdateAnimBg="0"/>
      <p:bldP spid="140297" grpId="0" animBg="1" autoUpdateAnimBg="0"/>
      <p:bldP spid="14029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1655CC51-F6BB-C446-B5DB-FE5B0D80C0C5}"/>
              </a:ext>
            </a:extLst>
          </p:cNvPr>
          <p:cNvSpPr>
            <a:spLocks noGrp="1"/>
          </p:cNvSpPr>
          <p:nvPr>
            <p:ph type="dt" sz="half" idx="10"/>
          </p:nvPr>
        </p:nvSpPr>
        <p:spPr/>
        <p:txBody>
          <a:bodyPr/>
          <a:lstStyle/>
          <a:p>
            <a:r>
              <a:rPr lang="de-DE" altLang="de-DE"/>
              <a:t>Wien, 12.12.2001</a:t>
            </a:r>
            <a:endParaRPr lang="de-DE" altLang="de-DE" b="0"/>
          </a:p>
        </p:txBody>
      </p:sp>
      <p:sp>
        <p:nvSpPr>
          <p:cNvPr id="8" name="Foliennummernplatzhalter 3">
            <a:extLst>
              <a:ext uri="{FF2B5EF4-FFF2-40B4-BE49-F238E27FC236}">
                <a16:creationId xmlns:a16="http://schemas.microsoft.com/office/drawing/2014/main" id="{72C8E756-A0D7-A243-B085-6E8C7DA99C72}"/>
              </a:ext>
            </a:extLst>
          </p:cNvPr>
          <p:cNvSpPr>
            <a:spLocks noGrp="1"/>
          </p:cNvSpPr>
          <p:nvPr>
            <p:ph type="sldNum" sz="quarter" idx="11"/>
          </p:nvPr>
        </p:nvSpPr>
        <p:spPr/>
        <p:txBody>
          <a:bodyPr/>
          <a:lstStyle/>
          <a:p>
            <a:fld id="{CF106E0B-1005-D541-BC0D-A61EBCCA318A}" type="slidenum">
              <a:rPr lang="en-US" altLang="de-DE"/>
              <a:pPr/>
              <a:t>14</a:t>
            </a:fld>
            <a:endParaRPr lang="en-US" altLang="de-DE" b="0"/>
          </a:p>
        </p:txBody>
      </p:sp>
      <p:sp>
        <p:nvSpPr>
          <p:cNvPr id="142339" name="Text Box 2051">
            <a:extLst>
              <a:ext uri="{FF2B5EF4-FFF2-40B4-BE49-F238E27FC236}">
                <a16:creationId xmlns:a16="http://schemas.microsoft.com/office/drawing/2014/main" id="{C84E8C92-82D4-3B4D-829D-2C610F09F9F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2342" name="Rectangle 2054">
            <a:extLst>
              <a:ext uri="{FF2B5EF4-FFF2-40B4-BE49-F238E27FC236}">
                <a16:creationId xmlns:a16="http://schemas.microsoft.com/office/drawing/2014/main" id="{5BD95568-10FA-0F41-98FA-AE3FD5E90B7C}"/>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2343" name="Object 2055">
            <a:extLst>
              <a:ext uri="{FF2B5EF4-FFF2-40B4-BE49-F238E27FC236}">
                <a16:creationId xmlns:a16="http://schemas.microsoft.com/office/drawing/2014/main" id="{742A9A0F-6739-ED47-913D-67EC1B352A3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2346"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4" name="Rectangle 2056">
            <a:extLst>
              <a:ext uri="{FF2B5EF4-FFF2-40B4-BE49-F238E27FC236}">
                <a16:creationId xmlns:a16="http://schemas.microsoft.com/office/drawing/2014/main" id="{DF8DE03A-41EB-E948-93FE-22390BB89EA6}"/>
              </a:ext>
            </a:extLst>
          </p:cNvPr>
          <p:cNvSpPr>
            <a:spLocks noChangeArrowheads="1"/>
          </p:cNvSpPr>
          <p:nvPr/>
        </p:nvSpPr>
        <p:spPr bwMode="auto">
          <a:xfrm>
            <a:off x="2159000" y="2540000"/>
            <a:ext cx="6781800" cy="31623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t>„We are looking for a diverse group of </a:t>
            </a:r>
          </a:p>
          <a:p>
            <a:r>
              <a:rPr lang="de-DE" altLang="de-DE" sz="2800" b="1"/>
              <a:t>intellectually curious students </a:t>
            </a:r>
          </a:p>
          <a:p>
            <a:r>
              <a:rPr lang="de-DE" altLang="de-DE" sz="2800" b="1"/>
              <a:t>who will pursue our academic program </a:t>
            </a:r>
          </a:p>
          <a:p>
            <a:r>
              <a:rPr lang="de-DE" altLang="de-DE" sz="2800" b="1"/>
              <a:t>with vigor and still have the time and </a:t>
            </a:r>
          </a:p>
          <a:p>
            <a:r>
              <a:rPr lang="de-DE" altLang="de-DE" sz="2800" b="1"/>
              <a:t>interest to contribute actively to </a:t>
            </a:r>
          </a:p>
          <a:p>
            <a:r>
              <a:rPr lang="de-DE" altLang="de-DE" sz="2800" b="1"/>
              <a:t>Stanford's residential community.</a:t>
            </a:r>
            <a:r>
              <a:rPr lang="de-DE" altLang="de-DE" sz="2800"/>
              <a:t>“</a:t>
            </a:r>
          </a:p>
          <a:p>
            <a:r>
              <a:rPr lang="de-DE" altLang="de-DE" sz="2800"/>
              <a:t>                                             www.stanford.edu</a:t>
            </a:r>
            <a:endParaRPr lang="de-DE" altLang="de-DE" sz="3000" b="1">
              <a:latin typeface="Arial" panose="020B0604020202020204" pitchFamily="34" charset="0"/>
            </a:endParaRPr>
          </a:p>
        </p:txBody>
      </p:sp>
      <p:sp>
        <p:nvSpPr>
          <p:cNvPr id="142345" name="Rectangle 2057">
            <a:extLst>
              <a:ext uri="{FF2B5EF4-FFF2-40B4-BE49-F238E27FC236}">
                <a16:creationId xmlns:a16="http://schemas.microsoft.com/office/drawing/2014/main" id="{6AC9B827-2C04-9341-8709-6BF38DE92E0B}"/>
              </a:ext>
            </a:extLst>
          </p:cNvPr>
          <p:cNvSpPr>
            <a:spLocks noChangeArrowheads="1"/>
          </p:cNvSpPr>
          <p:nvPr/>
        </p:nvSpPr>
        <p:spPr bwMode="auto">
          <a:xfrm>
            <a:off x="2286000" y="153035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Studierende</a:t>
            </a:r>
            <a:endParaRPr lang="de-DE" altLang="de-DE" sz="2800" b="1"/>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box(out)">
                                      <p:cBhvr>
                                        <p:cTn id="7" dur="500"/>
                                        <p:tgtEl>
                                          <p:spTgt spid="14234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iterate type="lt">
                                    <p:tmPct val="100000"/>
                                  </p:iterate>
                                  <p:childTnLst>
                                    <p:set>
                                      <p:cBhvr>
                                        <p:cTn id="10" dur="1" fill="hold">
                                          <p:stCondLst>
                                            <p:cond delay="0"/>
                                          </p:stCondLst>
                                        </p:cTn>
                                        <p:tgtEl>
                                          <p:spTgt spid="142344"/>
                                        </p:tgtEl>
                                        <p:attrNameLst>
                                          <p:attrName>style.visibility</p:attrName>
                                        </p:attrNameLst>
                                      </p:cBhvr>
                                      <p:to>
                                        <p:strVal val="visible"/>
                                      </p:to>
                                    </p:set>
                                    <p:animEffect transition="in" filter="box(out)">
                                      <p:cBhvr>
                                        <p:cTn id="11" dur="75"/>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autoUpdateAnimBg="0"/>
      <p:bldP spid="14234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Datumsplatzhalter 2">
            <a:extLst>
              <a:ext uri="{FF2B5EF4-FFF2-40B4-BE49-F238E27FC236}">
                <a16:creationId xmlns:a16="http://schemas.microsoft.com/office/drawing/2014/main" id="{CF01A74D-8971-4948-90B2-6B1C49FDABE5}"/>
              </a:ext>
            </a:extLst>
          </p:cNvPr>
          <p:cNvSpPr>
            <a:spLocks noGrp="1"/>
          </p:cNvSpPr>
          <p:nvPr>
            <p:ph type="dt" sz="half" idx="10"/>
          </p:nvPr>
        </p:nvSpPr>
        <p:spPr/>
        <p:txBody>
          <a:bodyPr/>
          <a:lstStyle/>
          <a:p>
            <a:r>
              <a:rPr lang="de-DE" altLang="de-DE"/>
              <a:t>Wien, 12.12.2001</a:t>
            </a:r>
            <a:endParaRPr lang="de-DE" altLang="de-DE" b="0"/>
          </a:p>
        </p:txBody>
      </p:sp>
      <p:sp>
        <p:nvSpPr>
          <p:cNvPr id="7" name="Foliennummernplatzhalter 3">
            <a:extLst>
              <a:ext uri="{FF2B5EF4-FFF2-40B4-BE49-F238E27FC236}">
                <a16:creationId xmlns:a16="http://schemas.microsoft.com/office/drawing/2014/main" id="{3FE910C8-B817-9D48-91E0-4F60C8BEDB59}"/>
              </a:ext>
            </a:extLst>
          </p:cNvPr>
          <p:cNvSpPr>
            <a:spLocks noGrp="1"/>
          </p:cNvSpPr>
          <p:nvPr>
            <p:ph type="sldNum" sz="quarter" idx="11"/>
          </p:nvPr>
        </p:nvSpPr>
        <p:spPr/>
        <p:txBody>
          <a:bodyPr/>
          <a:lstStyle/>
          <a:p>
            <a:fld id="{88545E78-D2F7-054C-A457-9D64D49A951D}" type="slidenum">
              <a:rPr lang="en-US" altLang="de-DE"/>
              <a:pPr/>
              <a:t>15</a:t>
            </a:fld>
            <a:endParaRPr lang="en-US" altLang="de-DE" b="0"/>
          </a:p>
        </p:txBody>
      </p:sp>
      <p:sp>
        <p:nvSpPr>
          <p:cNvPr id="144387" name="Text Box 1027">
            <a:extLst>
              <a:ext uri="{FF2B5EF4-FFF2-40B4-BE49-F238E27FC236}">
                <a16:creationId xmlns:a16="http://schemas.microsoft.com/office/drawing/2014/main" id="{81E27FE2-8D1A-9542-BF97-1355CCD55E3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4390" name="Rectangle 1030">
            <a:extLst>
              <a:ext uri="{FF2B5EF4-FFF2-40B4-BE49-F238E27FC236}">
                <a16:creationId xmlns:a16="http://schemas.microsoft.com/office/drawing/2014/main" id="{39187C42-0D42-2943-A1C2-B98EE12EC2EE}"/>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4391" name="Object 1031">
            <a:extLst>
              <a:ext uri="{FF2B5EF4-FFF2-40B4-BE49-F238E27FC236}">
                <a16:creationId xmlns:a16="http://schemas.microsoft.com/office/drawing/2014/main" id="{0CA50592-4ED8-2C48-92A5-B3D93D25006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4393"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2" name="Rectangle 1032">
            <a:extLst>
              <a:ext uri="{FF2B5EF4-FFF2-40B4-BE49-F238E27FC236}">
                <a16:creationId xmlns:a16="http://schemas.microsoft.com/office/drawing/2014/main" id="{7EE39430-371F-3A4B-8473-28A8C1760F36}"/>
              </a:ext>
            </a:extLst>
          </p:cNvPr>
          <p:cNvSpPr>
            <a:spLocks noChangeArrowheads="1"/>
          </p:cNvSpPr>
          <p:nvPr/>
        </p:nvSpPr>
        <p:spPr bwMode="auto">
          <a:xfrm>
            <a:off x="2159000" y="2336800"/>
            <a:ext cx="6781800" cy="38354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t>„Jeder Deutsche ... ist zu dem von ihm </a:t>
            </a:r>
          </a:p>
          <a:p>
            <a:r>
              <a:rPr lang="de-DE" altLang="de-DE" sz="2800" b="1"/>
              <a:t>gewählten Hochschulstudium berechtigt, </a:t>
            </a:r>
          </a:p>
          <a:p>
            <a:r>
              <a:rPr lang="de-DE" altLang="de-DE" sz="2800" b="1"/>
              <a:t>wenn er die für das Studium erforderliche </a:t>
            </a:r>
          </a:p>
          <a:p>
            <a:r>
              <a:rPr lang="de-DE" altLang="de-DE" sz="2800" b="1"/>
              <a:t>Qualifikation nachweist. Der Nachweis ... </a:t>
            </a:r>
          </a:p>
          <a:p>
            <a:r>
              <a:rPr lang="de-DE" altLang="de-DE" sz="2800" b="1"/>
              <a:t>wird für den Zugang zu einem Studium ... </a:t>
            </a:r>
          </a:p>
          <a:p>
            <a:r>
              <a:rPr lang="de-DE" altLang="de-DE" sz="2800" b="1"/>
              <a:t>grundsätzlich durch den erfolgreichen </a:t>
            </a:r>
          </a:p>
          <a:p>
            <a:r>
              <a:rPr lang="de-DE" altLang="de-DE" sz="2800" b="1"/>
              <a:t>Abschluss einer auf das Studium </a:t>
            </a:r>
          </a:p>
          <a:p>
            <a:r>
              <a:rPr lang="de-DE" altLang="de-DE" sz="2800" b="1"/>
              <a:t>vorbereitenden Schulbildung erbracht.“</a:t>
            </a:r>
          </a:p>
          <a:p>
            <a:r>
              <a:rPr lang="de-DE" altLang="de-DE" sz="2800" b="1"/>
              <a:t>                          </a:t>
            </a:r>
            <a:r>
              <a:rPr lang="de-DE" altLang="de-DE" sz="2800"/>
              <a:t>Hochschulrahmengesetz 1998</a:t>
            </a:r>
            <a:r>
              <a:rPr lang="de-DE" altLang="de-DE" sz="2800" b="1"/>
              <a:t> </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type="lt">
                                    <p:tmPct val="100000"/>
                                  </p:iterate>
                                  <p:childTnLst>
                                    <p:set>
                                      <p:cBhvr>
                                        <p:cTn id="6" dur="1" fill="hold">
                                          <p:stCondLst>
                                            <p:cond delay="0"/>
                                          </p:stCondLst>
                                        </p:cTn>
                                        <p:tgtEl>
                                          <p:spTgt spid="144392"/>
                                        </p:tgtEl>
                                        <p:attrNameLst>
                                          <p:attrName>style.visibility</p:attrName>
                                        </p:attrNameLst>
                                      </p:cBhvr>
                                      <p:to>
                                        <p:strVal val="visible"/>
                                      </p:to>
                                    </p:set>
                                    <p:animEffect transition="in" filter="box(out)">
                                      <p:cBhvr>
                                        <p:cTn id="7" dur="75"/>
                                        <p:tgtEl>
                                          <p:spTgt spid="14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E3CB1255-5D83-BF46-B0CC-C34406C330F9}"/>
              </a:ext>
            </a:extLst>
          </p:cNvPr>
          <p:cNvSpPr>
            <a:spLocks noGrp="1"/>
          </p:cNvSpPr>
          <p:nvPr>
            <p:ph type="dt" sz="half" idx="10"/>
          </p:nvPr>
        </p:nvSpPr>
        <p:spPr/>
        <p:txBody>
          <a:bodyPr/>
          <a:lstStyle/>
          <a:p>
            <a:r>
              <a:rPr lang="de-DE" altLang="de-DE"/>
              <a:t>Wien, 12.12.2001</a:t>
            </a:r>
            <a:endParaRPr lang="de-DE" altLang="de-DE" b="0"/>
          </a:p>
        </p:txBody>
      </p:sp>
      <p:sp>
        <p:nvSpPr>
          <p:cNvPr id="9" name="Foliennummernplatzhalter 3">
            <a:extLst>
              <a:ext uri="{FF2B5EF4-FFF2-40B4-BE49-F238E27FC236}">
                <a16:creationId xmlns:a16="http://schemas.microsoft.com/office/drawing/2014/main" id="{32AE9050-494E-1B47-B68F-D9CB4BFAAB33}"/>
              </a:ext>
            </a:extLst>
          </p:cNvPr>
          <p:cNvSpPr>
            <a:spLocks noGrp="1"/>
          </p:cNvSpPr>
          <p:nvPr>
            <p:ph type="sldNum" sz="quarter" idx="11"/>
          </p:nvPr>
        </p:nvSpPr>
        <p:spPr/>
        <p:txBody>
          <a:bodyPr/>
          <a:lstStyle/>
          <a:p>
            <a:fld id="{8801DDA0-5D26-2244-BE60-F68B4F2CF475}" type="slidenum">
              <a:rPr lang="en-US" altLang="de-DE"/>
              <a:pPr/>
              <a:t>16</a:t>
            </a:fld>
            <a:endParaRPr lang="en-US" altLang="de-DE" b="0"/>
          </a:p>
        </p:txBody>
      </p:sp>
      <p:sp>
        <p:nvSpPr>
          <p:cNvPr id="146434" name="Rectangle 2050">
            <a:extLst>
              <a:ext uri="{FF2B5EF4-FFF2-40B4-BE49-F238E27FC236}">
                <a16:creationId xmlns:a16="http://schemas.microsoft.com/office/drawing/2014/main" id="{94DA12D1-175E-6A47-95A6-91400A59B4A9}"/>
              </a:ext>
            </a:extLst>
          </p:cNvPr>
          <p:cNvSpPr>
            <a:spLocks noChangeArrowheads="1"/>
          </p:cNvSpPr>
          <p:nvPr/>
        </p:nvSpPr>
        <p:spPr bwMode="auto">
          <a:xfrm>
            <a:off x="2178050" y="4613275"/>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Fiktion der Gleichheit aufgeben</a:t>
            </a:r>
          </a:p>
        </p:txBody>
      </p:sp>
      <p:sp>
        <p:nvSpPr>
          <p:cNvPr id="146436" name="Text Box 2052">
            <a:extLst>
              <a:ext uri="{FF2B5EF4-FFF2-40B4-BE49-F238E27FC236}">
                <a16:creationId xmlns:a16="http://schemas.microsoft.com/office/drawing/2014/main" id="{77CE6416-964D-F047-A9BB-9D50C23EC5A6}"/>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6439" name="Rectangle 2055">
            <a:extLst>
              <a:ext uri="{FF2B5EF4-FFF2-40B4-BE49-F238E27FC236}">
                <a16:creationId xmlns:a16="http://schemas.microsoft.com/office/drawing/2014/main" id="{12E5391B-23C4-FD49-8A8D-6496E60BA4E7}"/>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6440" name="Object 2056">
            <a:extLst>
              <a:ext uri="{FF2B5EF4-FFF2-40B4-BE49-F238E27FC236}">
                <a16:creationId xmlns:a16="http://schemas.microsoft.com/office/drawing/2014/main" id="{3E0901BB-B652-B04C-B5C7-29A92D4D08F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6443" name="Clip" r:id="rId4" imgW="1092200" imgH="1066800" progId="MS_ClipArt_Gallery.2">
                  <p:embed/>
                </p:oleObj>
              </mc:Choice>
              <mc:Fallback>
                <p:oleObj name="Clip" r:id="rId4" imgW="1092200" imgH="1066800" progId="MS_ClipArt_Gallery.2">
                  <p:embed/>
                  <p:pic>
                    <p:nvPicPr>
                      <p:cNvPr id="0" name="Object 205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1" name="Rectangle 2057">
            <a:extLst>
              <a:ext uri="{FF2B5EF4-FFF2-40B4-BE49-F238E27FC236}">
                <a16:creationId xmlns:a16="http://schemas.microsoft.com/office/drawing/2014/main" id="{738AD573-226D-DD4C-85CE-EB0D6013B221}"/>
              </a:ext>
            </a:extLst>
          </p:cNvPr>
          <p:cNvSpPr>
            <a:spLocks noChangeArrowheads="1"/>
          </p:cNvSpPr>
          <p:nvPr/>
        </p:nvSpPr>
        <p:spPr bwMode="auto">
          <a:xfrm>
            <a:off x="2178050" y="2322513"/>
            <a:ext cx="6781800" cy="792162"/>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unter Gleichen gibt es keine </a:t>
            </a:r>
          </a:p>
          <a:p>
            <a:r>
              <a:rPr lang="de-DE" altLang="de-DE" sz="3000" b="1">
                <a:latin typeface="Arial" panose="020B0604020202020204" pitchFamily="34" charset="0"/>
              </a:rPr>
              <a:t>Weltklasse</a:t>
            </a:r>
            <a:endParaRPr lang="de-DE" altLang="de-DE" sz="2800" b="1"/>
          </a:p>
        </p:txBody>
      </p:sp>
      <p:sp>
        <p:nvSpPr>
          <p:cNvPr id="146442" name="Rectangle 2058">
            <a:extLst>
              <a:ext uri="{FF2B5EF4-FFF2-40B4-BE49-F238E27FC236}">
                <a16:creationId xmlns:a16="http://schemas.microsoft.com/office/drawing/2014/main" id="{0B9632F3-B4AC-FA44-9691-B4090174F3D0}"/>
              </a:ext>
            </a:extLst>
          </p:cNvPr>
          <p:cNvSpPr>
            <a:spLocks noChangeArrowheads="1"/>
          </p:cNvSpPr>
          <p:nvPr/>
        </p:nvSpPr>
        <p:spPr bwMode="auto">
          <a:xfrm>
            <a:off x="2178050" y="3467100"/>
            <a:ext cx="67818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Ungleichheit zulassen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box(out)">
                                      <p:cBhvr>
                                        <p:cTn id="7" dur="500"/>
                                        <p:tgtEl>
                                          <p:spTgt spid="146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42"/>
                                        </p:tgtEl>
                                        <p:attrNameLst>
                                          <p:attrName>style.visibility</p:attrName>
                                        </p:attrNameLst>
                                      </p:cBhvr>
                                      <p:to>
                                        <p:strVal val="visible"/>
                                      </p:to>
                                    </p:set>
                                    <p:animEffect transition="in" filter="box(out)">
                                      <p:cBhvr>
                                        <p:cTn id="12" dur="500"/>
                                        <p:tgtEl>
                                          <p:spTgt spid="146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34"/>
                                        </p:tgtEl>
                                        <p:attrNameLst>
                                          <p:attrName>style.visibility</p:attrName>
                                        </p:attrNameLst>
                                      </p:cBhvr>
                                      <p:to>
                                        <p:strVal val="visible"/>
                                      </p:to>
                                    </p:set>
                                    <p:animEffect transition="in" filter="box(out)">
                                      <p:cBhvr>
                                        <p:cTn id="17" dur="5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autoUpdateAnimBg="0"/>
      <p:bldP spid="146441" grpId="0" animBg="1" autoUpdateAnimBg="0"/>
      <p:bldP spid="14644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D417676E-FFB1-4A4F-9AAC-62F56E65581E}"/>
              </a:ext>
            </a:extLst>
          </p:cNvPr>
          <p:cNvSpPr>
            <a:spLocks noGrp="1"/>
          </p:cNvSpPr>
          <p:nvPr>
            <p:ph type="dt" sz="half" idx="10"/>
          </p:nvPr>
        </p:nvSpPr>
        <p:spPr/>
        <p:txBody>
          <a:bodyPr/>
          <a:lstStyle/>
          <a:p>
            <a:r>
              <a:rPr lang="de-DE" altLang="de-DE"/>
              <a:t>Wien, 12.12.2001</a:t>
            </a:r>
            <a:endParaRPr lang="de-DE" altLang="de-DE" b="0"/>
          </a:p>
        </p:txBody>
      </p:sp>
      <p:sp>
        <p:nvSpPr>
          <p:cNvPr id="12" name="Foliennummernplatzhalter 3">
            <a:extLst>
              <a:ext uri="{FF2B5EF4-FFF2-40B4-BE49-F238E27FC236}">
                <a16:creationId xmlns:a16="http://schemas.microsoft.com/office/drawing/2014/main" id="{6AAF799F-BFBE-B74F-A2F0-47FA800B168B}"/>
              </a:ext>
            </a:extLst>
          </p:cNvPr>
          <p:cNvSpPr>
            <a:spLocks noGrp="1"/>
          </p:cNvSpPr>
          <p:nvPr>
            <p:ph type="sldNum" sz="quarter" idx="11"/>
          </p:nvPr>
        </p:nvSpPr>
        <p:spPr/>
        <p:txBody>
          <a:bodyPr/>
          <a:lstStyle/>
          <a:p>
            <a:fld id="{8E61E1C0-C2B6-A649-A34A-335B189495F2}" type="slidenum">
              <a:rPr lang="en-US" altLang="de-DE"/>
              <a:pPr/>
              <a:t>17</a:t>
            </a:fld>
            <a:endParaRPr lang="en-US" altLang="de-DE" b="0"/>
          </a:p>
        </p:txBody>
      </p:sp>
      <p:sp>
        <p:nvSpPr>
          <p:cNvPr id="209922" name="Text Box 2">
            <a:extLst>
              <a:ext uri="{FF2B5EF4-FFF2-40B4-BE49-F238E27FC236}">
                <a16:creationId xmlns:a16="http://schemas.microsoft.com/office/drawing/2014/main" id="{5BEACF0F-2B7D-6842-8106-31B0787F6D5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9923" name="Rectangle 3">
            <a:extLst>
              <a:ext uri="{FF2B5EF4-FFF2-40B4-BE49-F238E27FC236}">
                <a16:creationId xmlns:a16="http://schemas.microsoft.com/office/drawing/2014/main" id="{293559E8-D0B9-234E-92E3-90D8D590004C}"/>
              </a:ext>
            </a:extLst>
          </p:cNvPr>
          <p:cNvSpPr>
            <a:spLocks noGrp="1" noChangeArrowheads="1"/>
          </p:cNvSpPr>
          <p:nvPr>
            <p:ph type="title"/>
          </p:nvPr>
        </p:nvSpPr>
        <p:spPr>
          <a:xfrm>
            <a:off x="2374900" y="228600"/>
            <a:ext cx="5254625" cy="685800"/>
          </a:xfrm>
        </p:spPr>
        <p:txBody>
          <a:bodyPr/>
          <a:lstStyle/>
          <a:p>
            <a:r>
              <a:rPr lang="de-DE" altLang="de-DE"/>
              <a:t>profiliert</a:t>
            </a:r>
          </a:p>
        </p:txBody>
      </p:sp>
      <p:graphicFrame>
        <p:nvGraphicFramePr>
          <p:cNvPr id="209924" name="Object 4">
            <a:extLst>
              <a:ext uri="{FF2B5EF4-FFF2-40B4-BE49-F238E27FC236}">
                <a16:creationId xmlns:a16="http://schemas.microsoft.com/office/drawing/2014/main" id="{6E2F06D0-E974-834F-946B-5B9837903A3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09936"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930" name="Rectangle 10">
            <a:extLst>
              <a:ext uri="{FF2B5EF4-FFF2-40B4-BE49-F238E27FC236}">
                <a16:creationId xmlns:a16="http://schemas.microsoft.com/office/drawing/2014/main" id="{A3ABCC8F-F508-8846-A7B8-66417F797F83}"/>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Volluniversität</a:t>
            </a:r>
          </a:p>
        </p:txBody>
      </p:sp>
      <p:sp>
        <p:nvSpPr>
          <p:cNvPr id="209931" name="Rectangle 11">
            <a:extLst>
              <a:ext uri="{FF2B5EF4-FFF2-40B4-BE49-F238E27FC236}">
                <a16:creationId xmlns:a16="http://schemas.microsoft.com/office/drawing/2014/main" id="{3051E670-3185-E840-93ED-5FA1E1D67010}"/>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aktuelle Marktbedürfnisse</a:t>
            </a:r>
          </a:p>
        </p:txBody>
      </p:sp>
      <p:sp>
        <p:nvSpPr>
          <p:cNvPr id="209932" name="Rectangle 12">
            <a:extLst>
              <a:ext uri="{FF2B5EF4-FFF2-40B4-BE49-F238E27FC236}">
                <a16:creationId xmlns:a16="http://schemas.microsoft.com/office/drawing/2014/main" id="{5EF28E8F-1A63-4E42-8799-ECE07FE2143D}"/>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strategische Orientierung</a:t>
            </a:r>
            <a:endParaRPr lang="de-DE" altLang="de-DE" sz="1600" b="1">
              <a:latin typeface="Arial" panose="020B0604020202020204" pitchFamily="34" charset="0"/>
            </a:endParaRPr>
          </a:p>
        </p:txBody>
      </p:sp>
      <p:sp>
        <p:nvSpPr>
          <p:cNvPr id="209933" name="Oval 13">
            <a:extLst>
              <a:ext uri="{FF2B5EF4-FFF2-40B4-BE49-F238E27FC236}">
                <a16:creationId xmlns:a16="http://schemas.microsoft.com/office/drawing/2014/main" id="{D1B36276-18C3-FA47-B0C6-9D728B9220F5}"/>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209934" name="Oval 14">
            <a:extLst>
              <a:ext uri="{FF2B5EF4-FFF2-40B4-BE49-F238E27FC236}">
                <a16:creationId xmlns:a16="http://schemas.microsoft.com/office/drawing/2014/main" id="{6545412F-40FB-1548-8252-1CDC92AAD905}"/>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209935" name="Oval 15">
            <a:extLst>
              <a:ext uri="{FF2B5EF4-FFF2-40B4-BE49-F238E27FC236}">
                <a16:creationId xmlns:a16="http://schemas.microsoft.com/office/drawing/2014/main" id="{68181A7F-57AB-8B47-9C11-A9686C4C59A3}"/>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09924"/>
                                        </p:tgtEl>
                                        <p:attrNameLst>
                                          <p:attrName>style.visibility</p:attrName>
                                        </p:attrNameLst>
                                      </p:cBhvr>
                                      <p:to>
                                        <p:strVal val="visible"/>
                                      </p:to>
                                    </p:set>
                                    <p:anim calcmode="lin" valueType="num">
                                      <p:cBhvr>
                                        <p:cTn id="7" dur="500" fill="hold"/>
                                        <p:tgtEl>
                                          <p:spTgt spid="209924"/>
                                        </p:tgtEl>
                                        <p:attrNameLst>
                                          <p:attrName>ppt_w</p:attrName>
                                        </p:attrNameLst>
                                      </p:cBhvr>
                                      <p:tavLst>
                                        <p:tav tm="0">
                                          <p:val>
                                            <p:fltVal val="0"/>
                                          </p:val>
                                        </p:tav>
                                        <p:tav tm="100000">
                                          <p:val>
                                            <p:strVal val="#ppt_w"/>
                                          </p:val>
                                        </p:tav>
                                      </p:tavLst>
                                    </p:anim>
                                    <p:anim calcmode="lin" valueType="num">
                                      <p:cBhvr>
                                        <p:cTn id="8" dur="500" fill="hold"/>
                                        <p:tgtEl>
                                          <p:spTgt spid="20992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9933"/>
                                        </p:tgtEl>
                                        <p:attrNameLst>
                                          <p:attrName>style.visibility</p:attrName>
                                        </p:attrNameLst>
                                      </p:cBhvr>
                                      <p:to>
                                        <p:strVal val="visible"/>
                                      </p:to>
                                    </p:set>
                                    <p:anim calcmode="lin" valueType="num">
                                      <p:cBhvr additive="base">
                                        <p:cTn id="13" dur="500" fill="hold"/>
                                        <p:tgtEl>
                                          <p:spTgt spid="209933"/>
                                        </p:tgtEl>
                                        <p:attrNameLst>
                                          <p:attrName>ppt_x</p:attrName>
                                        </p:attrNameLst>
                                      </p:cBhvr>
                                      <p:tavLst>
                                        <p:tav tm="0">
                                          <p:val>
                                            <p:strVal val="0-#ppt_w/2"/>
                                          </p:val>
                                        </p:tav>
                                        <p:tav tm="100000">
                                          <p:val>
                                            <p:strVal val="#ppt_x"/>
                                          </p:val>
                                        </p:tav>
                                      </p:tavLst>
                                    </p:anim>
                                    <p:anim calcmode="lin" valueType="num">
                                      <p:cBhvr additive="base">
                                        <p:cTn id="14" dur="500" fill="hold"/>
                                        <p:tgtEl>
                                          <p:spTgt spid="2099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09930"/>
                                        </p:tgtEl>
                                        <p:attrNameLst>
                                          <p:attrName>style.visibility</p:attrName>
                                        </p:attrNameLst>
                                      </p:cBhvr>
                                      <p:to>
                                        <p:strVal val="visible"/>
                                      </p:to>
                                    </p:set>
                                    <p:animEffect transition="in" filter="box(out)">
                                      <p:cBhvr>
                                        <p:cTn id="19" dur="500"/>
                                        <p:tgtEl>
                                          <p:spTgt spid="2099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9934"/>
                                        </p:tgtEl>
                                        <p:attrNameLst>
                                          <p:attrName>style.visibility</p:attrName>
                                        </p:attrNameLst>
                                      </p:cBhvr>
                                      <p:to>
                                        <p:strVal val="visible"/>
                                      </p:to>
                                    </p:set>
                                    <p:anim calcmode="lin" valueType="num">
                                      <p:cBhvr additive="base">
                                        <p:cTn id="24" dur="500" fill="hold"/>
                                        <p:tgtEl>
                                          <p:spTgt spid="209934"/>
                                        </p:tgtEl>
                                        <p:attrNameLst>
                                          <p:attrName>ppt_x</p:attrName>
                                        </p:attrNameLst>
                                      </p:cBhvr>
                                      <p:tavLst>
                                        <p:tav tm="0">
                                          <p:val>
                                            <p:strVal val="0-#ppt_w/2"/>
                                          </p:val>
                                        </p:tav>
                                        <p:tav tm="100000">
                                          <p:val>
                                            <p:strVal val="#ppt_x"/>
                                          </p:val>
                                        </p:tav>
                                      </p:tavLst>
                                    </p:anim>
                                    <p:anim calcmode="lin" valueType="num">
                                      <p:cBhvr additive="base">
                                        <p:cTn id="25" dur="500" fill="hold"/>
                                        <p:tgtEl>
                                          <p:spTgt spid="20993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09931"/>
                                        </p:tgtEl>
                                        <p:attrNameLst>
                                          <p:attrName>style.visibility</p:attrName>
                                        </p:attrNameLst>
                                      </p:cBhvr>
                                      <p:to>
                                        <p:strVal val="visible"/>
                                      </p:to>
                                    </p:set>
                                    <p:animEffect transition="in" filter="box(out)">
                                      <p:cBhvr>
                                        <p:cTn id="30" dur="500"/>
                                        <p:tgtEl>
                                          <p:spTgt spid="2099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9935"/>
                                        </p:tgtEl>
                                        <p:attrNameLst>
                                          <p:attrName>style.visibility</p:attrName>
                                        </p:attrNameLst>
                                      </p:cBhvr>
                                      <p:to>
                                        <p:strVal val="visible"/>
                                      </p:to>
                                    </p:set>
                                    <p:anim calcmode="lin" valueType="num">
                                      <p:cBhvr additive="base">
                                        <p:cTn id="35" dur="500" fill="hold"/>
                                        <p:tgtEl>
                                          <p:spTgt spid="209935"/>
                                        </p:tgtEl>
                                        <p:attrNameLst>
                                          <p:attrName>ppt_x</p:attrName>
                                        </p:attrNameLst>
                                      </p:cBhvr>
                                      <p:tavLst>
                                        <p:tav tm="0">
                                          <p:val>
                                            <p:strVal val="0-#ppt_w/2"/>
                                          </p:val>
                                        </p:tav>
                                        <p:tav tm="100000">
                                          <p:val>
                                            <p:strVal val="#ppt_x"/>
                                          </p:val>
                                        </p:tav>
                                      </p:tavLst>
                                    </p:anim>
                                    <p:anim calcmode="lin" valueType="num">
                                      <p:cBhvr additive="base">
                                        <p:cTn id="36" dur="500" fill="hold"/>
                                        <p:tgtEl>
                                          <p:spTgt spid="20993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209932"/>
                                        </p:tgtEl>
                                        <p:attrNameLst>
                                          <p:attrName>style.visibility</p:attrName>
                                        </p:attrNameLst>
                                      </p:cBhvr>
                                      <p:to>
                                        <p:strVal val="visible"/>
                                      </p:to>
                                    </p:set>
                                    <p:animEffect transition="in" filter="box(out)">
                                      <p:cBhvr>
                                        <p:cTn id="41" dur="500"/>
                                        <p:tgtEl>
                                          <p:spTgt spid="209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0" grpId="0" animBg="1" autoUpdateAnimBg="0"/>
      <p:bldP spid="209931" grpId="0" animBg="1" autoUpdateAnimBg="0"/>
      <p:bldP spid="209932" grpId="0" animBg="1" autoUpdateAnimBg="0"/>
      <p:bldP spid="209933" grpId="0" animBg="1" autoUpdateAnimBg="0"/>
      <p:bldP spid="209934" grpId="0" animBg="1" autoUpdateAnimBg="0"/>
      <p:bldP spid="20993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128090DB-7B4C-F54F-ADC8-1125173462E7}"/>
              </a:ext>
            </a:extLst>
          </p:cNvPr>
          <p:cNvSpPr>
            <a:spLocks noGrp="1"/>
          </p:cNvSpPr>
          <p:nvPr>
            <p:ph type="dt" sz="half" idx="10"/>
          </p:nvPr>
        </p:nvSpPr>
        <p:spPr/>
        <p:txBody>
          <a:bodyPr/>
          <a:lstStyle/>
          <a:p>
            <a:r>
              <a:rPr lang="de-DE" altLang="de-DE"/>
              <a:t>Wien, 12.12.2001</a:t>
            </a:r>
            <a:endParaRPr lang="de-DE" altLang="de-DE" b="0"/>
          </a:p>
        </p:txBody>
      </p:sp>
      <p:sp>
        <p:nvSpPr>
          <p:cNvPr id="10" name="Foliennummernplatzhalter 3">
            <a:extLst>
              <a:ext uri="{FF2B5EF4-FFF2-40B4-BE49-F238E27FC236}">
                <a16:creationId xmlns:a16="http://schemas.microsoft.com/office/drawing/2014/main" id="{921AEB6C-970F-7E4C-BCB6-7995B5D099E9}"/>
              </a:ext>
            </a:extLst>
          </p:cNvPr>
          <p:cNvSpPr>
            <a:spLocks noGrp="1"/>
          </p:cNvSpPr>
          <p:nvPr>
            <p:ph type="sldNum" sz="quarter" idx="11"/>
          </p:nvPr>
        </p:nvSpPr>
        <p:spPr/>
        <p:txBody>
          <a:bodyPr/>
          <a:lstStyle/>
          <a:p>
            <a:fld id="{CCDBF777-3B09-894B-90C5-E645AEEED664}" type="slidenum">
              <a:rPr lang="en-US" altLang="de-DE"/>
              <a:pPr/>
              <a:t>18</a:t>
            </a:fld>
            <a:endParaRPr lang="en-US" altLang="de-DE" b="0"/>
          </a:p>
        </p:txBody>
      </p:sp>
      <p:sp>
        <p:nvSpPr>
          <p:cNvPr id="148483" name="Text Box 3">
            <a:extLst>
              <a:ext uri="{FF2B5EF4-FFF2-40B4-BE49-F238E27FC236}">
                <a16:creationId xmlns:a16="http://schemas.microsoft.com/office/drawing/2014/main" id="{731CD0E9-4F35-4C46-B51A-7680E7C17D1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48486" name="Rectangle 6">
            <a:extLst>
              <a:ext uri="{FF2B5EF4-FFF2-40B4-BE49-F238E27FC236}">
                <a16:creationId xmlns:a16="http://schemas.microsoft.com/office/drawing/2014/main" id="{795A0332-5FE8-3349-9E15-1860E2B06460}"/>
              </a:ext>
            </a:extLst>
          </p:cNvPr>
          <p:cNvSpPr>
            <a:spLocks noGrp="1" noChangeArrowheads="1"/>
          </p:cNvSpPr>
          <p:nvPr>
            <p:ph type="title"/>
          </p:nvPr>
        </p:nvSpPr>
        <p:spPr>
          <a:xfrm>
            <a:off x="2374900" y="228600"/>
            <a:ext cx="5254625" cy="685800"/>
          </a:xfrm>
        </p:spPr>
        <p:txBody>
          <a:bodyPr/>
          <a:lstStyle/>
          <a:p>
            <a:r>
              <a:rPr lang="de-DE" altLang="de-DE"/>
              <a:t>profiliert</a:t>
            </a:r>
          </a:p>
        </p:txBody>
      </p:sp>
      <p:graphicFrame>
        <p:nvGraphicFramePr>
          <p:cNvPr id="148487" name="Object 7">
            <a:extLst>
              <a:ext uri="{FF2B5EF4-FFF2-40B4-BE49-F238E27FC236}">
                <a16:creationId xmlns:a16="http://schemas.microsoft.com/office/drawing/2014/main" id="{921C59EB-0677-8041-8CF4-B0C95C564A2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8492"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CC4DA1C7-2CF0-3A45-A8C1-08E2085DDDA5}"/>
              </a:ext>
            </a:extLst>
          </p:cNvPr>
          <p:cNvSpPr>
            <a:spLocks noChangeArrowheads="1"/>
          </p:cNvSpPr>
          <p:nvPr/>
        </p:nvSpPr>
        <p:spPr bwMode="auto">
          <a:xfrm>
            <a:off x="2289175" y="1827213"/>
            <a:ext cx="6781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strategische Planung</a:t>
            </a:r>
          </a:p>
        </p:txBody>
      </p:sp>
      <p:sp>
        <p:nvSpPr>
          <p:cNvPr id="148489" name="Rectangle 9">
            <a:extLst>
              <a:ext uri="{FF2B5EF4-FFF2-40B4-BE49-F238E27FC236}">
                <a16:creationId xmlns:a16="http://schemas.microsoft.com/office/drawing/2014/main" id="{FADA384D-AE68-3D4B-8C3F-F4A39C84C9B7}"/>
              </a:ext>
            </a:extLst>
          </p:cNvPr>
          <p:cNvSpPr>
            <a:spLocks noChangeArrowheads="1"/>
          </p:cNvSpPr>
          <p:nvPr/>
        </p:nvSpPr>
        <p:spPr bwMode="auto">
          <a:xfrm>
            <a:off x="2289175" y="2822575"/>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Erfolgspotentiale sichern</a:t>
            </a:r>
          </a:p>
        </p:txBody>
      </p:sp>
      <p:sp>
        <p:nvSpPr>
          <p:cNvPr id="148490" name="Rectangle 10">
            <a:extLst>
              <a:ext uri="{FF2B5EF4-FFF2-40B4-BE49-F238E27FC236}">
                <a16:creationId xmlns:a16="http://schemas.microsoft.com/office/drawing/2014/main" id="{73ED3224-B4DB-DC4E-9FD0-58E94EC1E2BA}"/>
              </a:ext>
            </a:extLst>
          </p:cNvPr>
          <p:cNvSpPr>
            <a:spLocks noChangeArrowheads="1"/>
          </p:cNvSpPr>
          <p:nvPr/>
        </p:nvSpPr>
        <p:spPr bwMode="auto">
          <a:xfrm>
            <a:off x="2952750" y="3802063"/>
            <a:ext cx="6118225" cy="10795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Was sind die Studiengänge, die in </a:t>
            </a:r>
          </a:p>
          <a:p>
            <a:r>
              <a:rPr lang="de-DE" altLang="de-DE" sz="2800" b="1">
                <a:latin typeface="Arial" panose="020B0604020202020204" pitchFamily="34" charset="0"/>
              </a:rPr>
              <a:t>10 Jahren nachgefragt sind?</a:t>
            </a:r>
          </a:p>
        </p:txBody>
      </p:sp>
      <p:sp>
        <p:nvSpPr>
          <p:cNvPr id="148491" name="Rectangle 11">
            <a:extLst>
              <a:ext uri="{FF2B5EF4-FFF2-40B4-BE49-F238E27FC236}">
                <a16:creationId xmlns:a16="http://schemas.microsoft.com/office/drawing/2014/main" id="{F788E717-F204-804D-BE27-D3A31A7B78C9}"/>
              </a:ext>
            </a:extLst>
          </p:cNvPr>
          <p:cNvSpPr>
            <a:spLocks noChangeArrowheads="1"/>
          </p:cNvSpPr>
          <p:nvPr/>
        </p:nvSpPr>
        <p:spPr bwMode="auto">
          <a:xfrm>
            <a:off x="2949575" y="5133975"/>
            <a:ext cx="6118225" cy="1079500"/>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Was sind die Forschungsfelder, die</a:t>
            </a:r>
          </a:p>
          <a:p>
            <a:r>
              <a:rPr lang="de-DE" altLang="de-DE" sz="2800" b="1">
                <a:latin typeface="Arial" panose="020B0604020202020204" pitchFamily="34" charset="0"/>
              </a:rPr>
              <a:t>in 10 Jahren Drittmittel sichern?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ox(out)">
                                      <p:cBhvr>
                                        <p:cTn id="18" dur="500"/>
                                        <p:tgtEl>
                                          <p:spTgt spid="1484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0"/>
                                        </p:tgtEl>
                                        <p:attrNameLst>
                                          <p:attrName>style.visibility</p:attrName>
                                        </p:attrNameLst>
                                      </p:cBhvr>
                                      <p:to>
                                        <p:strVal val="visible"/>
                                      </p:to>
                                    </p:set>
                                    <p:animEffect transition="in" filter="box(out)">
                                      <p:cBhvr>
                                        <p:cTn id="23" dur="500"/>
                                        <p:tgtEl>
                                          <p:spTgt spid="1484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1"/>
                                        </p:tgtEl>
                                        <p:attrNameLst>
                                          <p:attrName>style.visibility</p:attrName>
                                        </p:attrNameLst>
                                      </p:cBhvr>
                                      <p:to>
                                        <p:strVal val="visible"/>
                                      </p:to>
                                    </p:set>
                                    <p:animEffect transition="in" filter="box(out)">
                                      <p:cBhvr>
                                        <p:cTn id="28" dur="500"/>
                                        <p:tgtEl>
                                          <p:spTgt spid="148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89" grpId="0" animBg="1" autoUpdateAnimBg="0"/>
      <p:bldP spid="148490" grpId="0" animBg="1" autoUpdateAnimBg="0"/>
      <p:bldP spid="14849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0240A9AA-5E89-B045-ACB7-68E6C6C06240}"/>
              </a:ext>
            </a:extLst>
          </p:cNvPr>
          <p:cNvSpPr>
            <a:spLocks noGrp="1"/>
          </p:cNvSpPr>
          <p:nvPr>
            <p:ph type="dt" sz="half" idx="10"/>
          </p:nvPr>
        </p:nvSpPr>
        <p:spPr/>
        <p:txBody>
          <a:bodyPr/>
          <a:lstStyle/>
          <a:p>
            <a:r>
              <a:rPr lang="de-DE" altLang="de-DE"/>
              <a:t>Wien, 12.12.2001</a:t>
            </a:r>
            <a:endParaRPr lang="de-DE" altLang="de-DE" b="0"/>
          </a:p>
        </p:txBody>
      </p:sp>
      <p:sp>
        <p:nvSpPr>
          <p:cNvPr id="16" name="Foliennummernplatzhalter 3">
            <a:extLst>
              <a:ext uri="{FF2B5EF4-FFF2-40B4-BE49-F238E27FC236}">
                <a16:creationId xmlns:a16="http://schemas.microsoft.com/office/drawing/2014/main" id="{C7D762D3-E7C4-CD4B-BA89-7FFD23D1DDF4}"/>
              </a:ext>
            </a:extLst>
          </p:cNvPr>
          <p:cNvSpPr>
            <a:spLocks noGrp="1"/>
          </p:cNvSpPr>
          <p:nvPr>
            <p:ph type="sldNum" sz="quarter" idx="11"/>
          </p:nvPr>
        </p:nvSpPr>
        <p:spPr/>
        <p:txBody>
          <a:bodyPr/>
          <a:lstStyle/>
          <a:p>
            <a:fld id="{67CB320D-C5D5-894D-B9D6-D53A55B109F5}" type="slidenum">
              <a:rPr lang="en-US" altLang="de-DE"/>
              <a:pPr/>
              <a:t>19</a:t>
            </a:fld>
            <a:endParaRPr lang="en-US" altLang="de-DE" b="0"/>
          </a:p>
        </p:txBody>
      </p:sp>
      <p:sp>
        <p:nvSpPr>
          <p:cNvPr id="214018" name="Text Box 2">
            <a:extLst>
              <a:ext uri="{FF2B5EF4-FFF2-40B4-BE49-F238E27FC236}">
                <a16:creationId xmlns:a16="http://schemas.microsoft.com/office/drawing/2014/main" id="{8D2F3B42-5D69-1240-BC3E-A7BF199CD661}"/>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14019" name="Rectangle 3">
            <a:extLst>
              <a:ext uri="{FF2B5EF4-FFF2-40B4-BE49-F238E27FC236}">
                <a16:creationId xmlns:a16="http://schemas.microsoft.com/office/drawing/2014/main" id="{E9720E12-C3AC-D745-8B52-13DAD1826C3D}"/>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214020" name="Object 4">
            <a:extLst>
              <a:ext uri="{FF2B5EF4-FFF2-40B4-BE49-F238E27FC236}">
                <a16:creationId xmlns:a16="http://schemas.microsoft.com/office/drawing/2014/main" id="{515B4CA6-5F44-5845-A042-A47A059E173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14037"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4025" name="Text Box 9">
            <a:extLst>
              <a:ext uri="{FF2B5EF4-FFF2-40B4-BE49-F238E27FC236}">
                <a16:creationId xmlns:a16="http://schemas.microsoft.com/office/drawing/2014/main" id="{DCFBD191-66DB-044B-BB53-45800ABB1784}"/>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214026" name="Text Box 10">
            <a:extLst>
              <a:ext uri="{FF2B5EF4-FFF2-40B4-BE49-F238E27FC236}">
                <a16:creationId xmlns:a16="http://schemas.microsoft.com/office/drawing/2014/main" id="{26C498A6-91C0-E54C-BE40-974CF58F2C3D}"/>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b="1"/>
          </a:p>
        </p:txBody>
      </p:sp>
      <p:sp>
        <p:nvSpPr>
          <p:cNvPr id="214027" name="Text Box 11">
            <a:extLst>
              <a:ext uri="{FF2B5EF4-FFF2-40B4-BE49-F238E27FC236}">
                <a16:creationId xmlns:a16="http://schemas.microsoft.com/office/drawing/2014/main" id="{CF108FD7-69D3-B649-B2B5-5EBC70EFDF3E}"/>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214028" name="Text Box 12">
            <a:extLst>
              <a:ext uri="{FF2B5EF4-FFF2-40B4-BE49-F238E27FC236}">
                <a16:creationId xmlns:a16="http://schemas.microsoft.com/office/drawing/2014/main" id="{F0406BF8-F880-714F-B59F-C417C1EB717A}"/>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endParaRPr lang="de-DE" altLang="de-DE"/>
          </a:p>
        </p:txBody>
      </p:sp>
      <p:sp>
        <p:nvSpPr>
          <p:cNvPr id="214031" name="Rectangle 15">
            <a:extLst>
              <a:ext uri="{FF2B5EF4-FFF2-40B4-BE49-F238E27FC236}">
                <a16:creationId xmlns:a16="http://schemas.microsoft.com/office/drawing/2014/main" id="{23F62B17-54B3-8C4F-ACBE-07371C0F343A}"/>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nicht realisierbar</a:t>
            </a:r>
            <a:endParaRPr lang="de-DE" altLang="de-DE" sz="3000" b="1">
              <a:latin typeface="Arial" panose="020B0604020202020204" pitchFamily="34" charset="0"/>
            </a:endParaRPr>
          </a:p>
        </p:txBody>
      </p:sp>
      <p:sp>
        <p:nvSpPr>
          <p:cNvPr id="214032" name="Rectangle 16">
            <a:extLst>
              <a:ext uri="{FF2B5EF4-FFF2-40B4-BE49-F238E27FC236}">
                <a16:creationId xmlns:a16="http://schemas.microsoft.com/office/drawing/2014/main" id="{1A89EB52-19CD-4849-BC4E-46211892E618}"/>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Uni ohne Profs, ohne Campus</a:t>
            </a:r>
            <a:endParaRPr lang="de-DE" altLang="de-DE" sz="3000" b="1">
              <a:latin typeface="Arial" panose="020B0604020202020204" pitchFamily="34" charset="0"/>
            </a:endParaRPr>
          </a:p>
        </p:txBody>
      </p:sp>
      <p:sp>
        <p:nvSpPr>
          <p:cNvPr id="214033" name="Rectangle 17">
            <a:extLst>
              <a:ext uri="{FF2B5EF4-FFF2-40B4-BE49-F238E27FC236}">
                <a16:creationId xmlns:a16="http://schemas.microsoft.com/office/drawing/2014/main" id="{C22FF270-678D-2142-9293-EF45EBE77962}"/>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strategische </a:t>
            </a:r>
          </a:p>
          <a:p>
            <a:r>
              <a:rPr lang="de-DE" altLang="de-DE" sz="2800" b="1">
                <a:latin typeface="Arial" panose="020B0604020202020204" pitchFamily="34" charset="0"/>
              </a:rPr>
              <a:t>Medienentwicklung</a:t>
            </a:r>
          </a:p>
        </p:txBody>
      </p:sp>
      <p:sp>
        <p:nvSpPr>
          <p:cNvPr id="214034" name="Oval 18">
            <a:extLst>
              <a:ext uri="{FF2B5EF4-FFF2-40B4-BE49-F238E27FC236}">
                <a16:creationId xmlns:a16="http://schemas.microsoft.com/office/drawing/2014/main" id="{6B7BCC02-A6F1-A34E-8A02-3C2985D2F338}"/>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214035" name="Oval 19">
            <a:extLst>
              <a:ext uri="{FF2B5EF4-FFF2-40B4-BE49-F238E27FC236}">
                <a16:creationId xmlns:a16="http://schemas.microsoft.com/office/drawing/2014/main" id="{841B6C5C-431D-004E-B502-F41B52C5113F}"/>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214036" name="Oval 20">
            <a:extLst>
              <a:ext uri="{FF2B5EF4-FFF2-40B4-BE49-F238E27FC236}">
                <a16:creationId xmlns:a16="http://schemas.microsoft.com/office/drawing/2014/main" id="{43A95183-A6A0-9E4F-9358-A1C89FAD5E8B}"/>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14020"/>
                                        </p:tgtEl>
                                        <p:attrNameLst>
                                          <p:attrName>style.visibility</p:attrName>
                                        </p:attrNameLst>
                                      </p:cBhvr>
                                      <p:to>
                                        <p:strVal val="visible"/>
                                      </p:to>
                                    </p:set>
                                    <p:anim calcmode="lin" valueType="num">
                                      <p:cBhvr>
                                        <p:cTn id="7" dur="500" fill="hold"/>
                                        <p:tgtEl>
                                          <p:spTgt spid="214020"/>
                                        </p:tgtEl>
                                        <p:attrNameLst>
                                          <p:attrName>ppt_w</p:attrName>
                                        </p:attrNameLst>
                                      </p:cBhvr>
                                      <p:tavLst>
                                        <p:tav tm="0">
                                          <p:val>
                                            <p:fltVal val="0"/>
                                          </p:val>
                                        </p:tav>
                                        <p:tav tm="100000">
                                          <p:val>
                                            <p:strVal val="#ppt_w"/>
                                          </p:val>
                                        </p:tav>
                                      </p:tavLst>
                                    </p:anim>
                                    <p:anim calcmode="lin" valueType="num">
                                      <p:cBhvr>
                                        <p:cTn id="8" dur="500" fill="hold"/>
                                        <p:tgtEl>
                                          <p:spTgt spid="2140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4034"/>
                                        </p:tgtEl>
                                        <p:attrNameLst>
                                          <p:attrName>style.visibility</p:attrName>
                                        </p:attrNameLst>
                                      </p:cBhvr>
                                      <p:to>
                                        <p:strVal val="visible"/>
                                      </p:to>
                                    </p:set>
                                    <p:anim calcmode="lin" valueType="num">
                                      <p:cBhvr additive="base">
                                        <p:cTn id="13" dur="500" fill="hold"/>
                                        <p:tgtEl>
                                          <p:spTgt spid="214034"/>
                                        </p:tgtEl>
                                        <p:attrNameLst>
                                          <p:attrName>ppt_x</p:attrName>
                                        </p:attrNameLst>
                                      </p:cBhvr>
                                      <p:tavLst>
                                        <p:tav tm="0">
                                          <p:val>
                                            <p:strVal val="0-#ppt_w/2"/>
                                          </p:val>
                                        </p:tav>
                                        <p:tav tm="100000">
                                          <p:val>
                                            <p:strVal val="#ppt_x"/>
                                          </p:val>
                                        </p:tav>
                                      </p:tavLst>
                                    </p:anim>
                                    <p:anim calcmode="lin" valueType="num">
                                      <p:cBhvr additive="base">
                                        <p:cTn id="14" dur="500" fill="hold"/>
                                        <p:tgtEl>
                                          <p:spTgt spid="2140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14031"/>
                                        </p:tgtEl>
                                        <p:attrNameLst>
                                          <p:attrName>style.visibility</p:attrName>
                                        </p:attrNameLst>
                                      </p:cBhvr>
                                      <p:to>
                                        <p:strVal val="visible"/>
                                      </p:to>
                                    </p:set>
                                    <p:animEffect transition="in" filter="box(out)">
                                      <p:cBhvr>
                                        <p:cTn id="19" dur="500"/>
                                        <p:tgtEl>
                                          <p:spTgt spid="2140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4035"/>
                                        </p:tgtEl>
                                        <p:attrNameLst>
                                          <p:attrName>style.visibility</p:attrName>
                                        </p:attrNameLst>
                                      </p:cBhvr>
                                      <p:to>
                                        <p:strVal val="visible"/>
                                      </p:to>
                                    </p:set>
                                    <p:anim calcmode="lin" valueType="num">
                                      <p:cBhvr additive="base">
                                        <p:cTn id="24" dur="500" fill="hold"/>
                                        <p:tgtEl>
                                          <p:spTgt spid="214035"/>
                                        </p:tgtEl>
                                        <p:attrNameLst>
                                          <p:attrName>ppt_x</p:attrName>
                                        </p:attrNameLst>
                                      </p:cBhvr>
                                      <p:tavLst>
                                        <p:tav tm="0">
                                          <p:val>
                                            <p:strVal val="0-#ppt_w/2"/>
                                          </p:val>
                                        </p:tav>
                                        <p:tav tm="100000">
                                          <p:val>
                                            <p:strVal val="#ppt_x"/>
                                          </p:val>
                                        </p:tav>
                                      </p:tavLst>
                                    </p:anim>
                                    <p:anim calcmode="lin" valueType="num">
                                      <p:cBhvr additive="base">
                                        <p:cTn id="25" dur="500" fill="hold"/>
                                        <p:tgtEl>
                                          <p:spTgt spid="21403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14032"/>
                                        </p:tgtEl>
                                        <p:attrNameLst>
                                          <p:attrName>style.visibility</p:attrName>
                                        </p:attrNameLst>
                                      </p:cBhvr>
                                      <p:to>
                                        <p:strVal val="visible"/>
                                      </p:to>
                                    </p:set>
                                    <p:animEffect transition="in" filter="box(out)">
                                      <p:cBhvr>
                                        <p:cTn id="30" dur="500"/>
                                        <p:tgtEl>
                                          <p:spTgt spid="2140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4036"/>
                                        </p:tgtEl>
                                        <p:attrNameLst>
                                          <p:attrName>style.visibility</p:attrName>
                                        </p:attrNameLst>
                                      </p:cBhvr>
                                      <p:to>
                                        <p:strVal val="visible"/>
                                      </p:to>
                                    </p:set>
                                    <p:anim calcmode="lin" valueType="num">
                                      <p:cBhvr additive="base">
                                        <p:cTn id="35" dur="500" fill="hold"/>
                                        <p:tgtEl>
                                          <p:spTgt spid="214036"/>
                                        </p:tgtEl>
                                        <p:attrNameLst>
                                          <p:attrName>ppt_x</p:attrName>
                                        </p:attrNameLst>
                                      </p:cBhvr>
                                      <p:tavLst>
                                        <p:tav tm="0">
                                          <p:val>
                                            <p:strVal val="0-#ppt_w/2"/>
                                          </p:val>
                                        </p:tav>
                                        <p:tav tm="100000">
                                          <p:val>
                                            <p:strVal val="#ppt_x"/>
                                          </p:val>
                                        </p:tav>
                                      </p:tavLst>
                                    </p:anim>
                                    <p:anim calcmode="lin" valueType="num">
                                      <p:cBhvr additive="base">
                                        <p:cTn id="36" dur="500" fill="hold"/>
                                        <p:tgtEl>
                                          <p:spTgt spid="21403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214025"/>
                                        </p:tgtEl>
                                        <p:attrNameLst>
                                          <p:attrName>style.visibility</p:attrName>
                                        </p:attrNameLst>
                                      </p:cBhvr>
                                      <p:to>
                                        <p:strVal val="visible"/>
                                      </p:to>
                                    </p:set>
                                    <p:anim calcmode="lin" valueType="num">
                                      <p:cBhvr additive="base">
                                        <p:cTn id="41" dur="500" fill="hold"/>
                                        <p:tgtEl>
                                          <p:spTgt spid="214025"/>
                                        </p:tgtEl>
                                        <p:attrNameLst>
                                          <p:attrName>ppt_x</p:attrName>
                                        </p:attrNameLst>
                                      </p:cBhvr>
                                      <p:tavLst>
                                        <p:tav tm="0">
                                          <p:val>
                                            <p:strVal val="0-#ppt_w/2"/>
                                          </p:val>
                                        </p:tav>
                                        <p:tav tm="100000">
                                          <p:val>
                                            <p:strVal val="#ppt_x"/>
                                          </p:val>
                                        </p:tav>
                                      </p:tavLst>
                                    </p:anim>
                                    <p:anim calcmode="lin" valueType="num">
                                      <p:cBhvr additive="base">
                                        <p:cTn id="42" dur="500" fill="hold"/>
                                        <p:tgtEl>
                                          <p:spTgt spid="21402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14033"/>
                                        </p:tgtEl>
                                        <p:attrNameLst>
                                          <p:attrName>style.visibility</p:attrName>
                                        </p:attrNameLst>
                                      </p:cBhvr>
                                      <p:to>
                                        <p:strVal val="visible"/>
                                      </p:to>
                                    </p:set>
                                    <p:animEffect transition="in" filter="box(out)">
                                      <p:cBhvr>
                                        <p:cTn id="47" dur="500"/>
                                        <p:tgtEl>
                                          <p:spTgt spid="2140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nodePh="1">
                                  <p:stCondLst>
                                    <p:cond delay="0"/>
                                  </p:stCondLst>
                                  <p:endCondLst>
                                    <p:cond evt="begin" delay="0">
                                      <p:tn val="50"/>
                                    </p:cond>
                                  </p:endCondLst>
                                  <p:childTnLst>
                                    <p:set>
                                      <p:cBhvr>
                                        <p:cTn id="51" dur="1" fill="hold">
                                          <p:stCondLst>
                                            <p:cond delay="0"/>
                                          </p:stCondLst>
                                        </p:cTn>
                                        <p:tgtEl>
                                          <p:spTgt spid="214026"/>
                                        </p:tgtEl>
                                        <p:attrNameLst>
                                          <p:attrName>style.visibility</p:attrName>
                                        </p:attrNameLst>
                                      </p:cBhvr>
                                      <p:to>
                                        <p:strVal val="visible"/>
                                      </p:to>
                                    </p:set>
                                    <p:anim calcmode="lin" valueType="num">
                                      <p:cBhvr additive="base">
                                        <p:cTn id="52" dur="500" fill="hold"/>
                                        <p:tgtEl>
                                          <p:spTgt spid="214026"/>
                                        </p:tgtEl>
                                        <p:attrNameLst>
                                          <p:attrName>ppt_x</p:attrName>
                                        </p:attrNameLst>
                                      </p:cBhvr>
                                      <p:tavLst>
                                        <p:tav tm="0">
                                          <p:val>
                                            <p:strVal val="0-#ppt_w/2"/>
                                          </p:val>
                                        </p:tav>
                                        <p:tav tm="100000">
                                          <p:val>
                                            <p:strVal val="#ppt_x"/>
                                          </p:val>
                                        </p:tav>
                                      </p:tavLst>
                                    </p:anim>
                                    <p:anim calcmode="lin" valueType="num">
                                      <p:cBhvr additive="base">
                                        <p:cTn id="53" dur="500" fill="hold"/>
                                        <p:tgtEl>
                                          <p:spTgt spid="214026"/>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nodePh="1">
                                  <p:stCondLst>
                                    <p:cond delay="0"/>
                                  </p:stCondLst>
                                  <p:endCondLst>
                                    <p:cond evt="begin" delay="0">
                                      <p:tn val="56"/>
                                    </p:cond>
                                  </p:endCondLst>
                                  <p:childTnLst>
                                    <p:set>
                                      <p:cBhvr>
                                        <p:cTn id="57" dur="1" fill="hold">
                                          <p:stCondLst>
                                            <p:cond delay="0"/>
                                          </p:stCondLst>
                                        </p:cTn>
                                        <p:tgtEl>
                                          <p:spTgt spid="214027"/>
                                        </p:tgtEl>
                                        <p:attrNameLst>
                                          <p:attrName>style.visibility</p:attrName>
                                        </p:attrNameLst>
                                      </p:cBhvr>
                                      <p:to>
                                        <p:strVal val="visible"/>
                                      </p:to>
                                    </p:set>
                                    <p:anim calcmode="lin" valueType="num">
                                      <p:cBhvr additive="base">
                                        <p:cTn id="58" dur="500" fill="hold"/>
                                        <p:tgtEl>
                                          <p:spTgt spid="214027"/>
                                        </p:tgtEl>
                                        <p:attrNameLst>
                                          <p:attrName>ppt_x</p:attrName>
                                        </p:attrNameLst>
                                      </p:cBhvr>
                                      <p:tavLst>
                                        <p:tav tm="0">
                                          <p:val>
                                            <p:strVal val="0-#ppt_w/2"/>
                                          </p:val>
                                        </p:tav>
                                        <p:tav tm="100000">
                                          <p:val>
                                            <p:strVal val="#ppt_x"/>
                                          </p:val>
                                        </p:tav>
                                      </p:tavLst>
                                    </p:anim>
                                    <p:anim calcmode="lin" valueType="num">
                                      <p:cBhvr additive="base">
                                        <p:cTn id="59" dur="500" fill="hold"/>
                                        <p:tgtEl>
                                          <p:spTgt spid="214027"/>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nodePh="1">
                                  <p:stCondLst>
                                    <p:cond delay="0"/>
                                  </p:stCondLst>
                                  <p:endCondLst>
                                    <p:cond evt="begin" delay="0">
                                      <p:tn val="62"/>
                                    </p:cond>
                                  </p:endCondLst>
                                  <p:childTnLst>
                                    <p:set>
                                      <p:cBhvr>
                                        <p:cTn id="63" dur="1" fill="hold">
                                          <p:stCondLst>
                                            <p:cond delay="0"/>
                                          </p:stCondLst>
                                        </p:cTn>
                                        <p:tgtEl>
                                          <p:spTgt spid="214028"/>
                                        </p:tgtEl>
                                        <p:attrNameLst>
                                          <p:attrName>style.visibility</p:attrName>
                                        </p:attrNameLst>
                                      </p:cBhvr>
                                      <p:to>
                                        <p:strVal val="visible"/>
                                      </p:to>
                                    </p:set>
                                    <p:anim calcmode="lin" valueType="num">
                                      <p:cBhvr additive="base">
                                        <p:cTn id="64" dur="500" fill="hold"/>
                                        <p:tgtEl>
                                          <p:spTgt spid="214028"/>
                                        </p:tgtEl>
                                        <p:attrNameLst>
                                          <p:attrName>ppt_x</p:attrName>
                                        </p:attrNameLst>
                                      </p:cBhvr>
                                      <p:tavLst>
                                        <p:tav tm="0">
                                          <p:val>
                                            <p:strVal val="0-#ppt_w/2"/>
                                          </p:val>
                                        </p:tav>
                                        <p:tav tm="100000">
                                          <p:val>
                                            <p:strVal val="#ppt_x"/>
                                          </p:val>
                                        </p:tav>
                                      </p:tavLst>
                                    </p:anim>
                                    <p:anim calcmode="lin" valueType="num">
                                      <p:cBhvr additive="base">
                                        <p:cTn id="65" dur="500" fill="hold"/>
                                        <p:tgtEl>
                                          <p:spTgt spid="214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utoUpdateAnimBg="0"/>
      <p:bldP spid="214026" grpId="0" autoUpdateAnimBg="0"/>
      <p:bldP spid="214027" grpId="0" autoUpdateAnimBg="0"/>
      <p:bldP spid="214028" grpId="0" autoUpdateAnimBg="0"/>
      <p:bldP spid="214031" grpId="0" animBg="1" autoUpdateAnimBg="0"/>
      <p:bldP spid="214032" grpId="0" animBg="1" autoUpdateAnimBg="0"/>
      <p:bldP spid="214033" grpId="0" animBg="1" autoUpdateAnimBg="0"/>
      <p:bldP spid="214034" grpId="0" animBg="1" autoUpdateAnimBg="0"/>
      <p:bldP spid="214035" grpId="0" animBg="1" autoUpdateAnimBg="0"/>
      <p:bldP spid="21403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BB2EC24C-A77D-CD4B-B210-FA52023BCFBD}"/>
              </a:ext>
            </a:extLst>
          </p:cNvPr>
          <p:cNvSpPr>
            <a:spLocks noGrp="1"/>
          </p:cNvSpPr>
          <p:nvPr>
            <p:ph type="dt" sz="half" idx="10"/>
          </p:nvPr>
        </p:nvSpPr>
        <p:spPr/>
        <p:txBody>
          <a:bodyPr/>
          <a:lstStyle/>
          <a:p>
            <a:r>
              <a:rPr lang="de-DE" altLang="de-DE"/>
              <a:t>Wien, 12.12.2001</a:t>
            </a:r>
            <a:endParaRPr lang="de-DE" altLang="de-DE" b="0"/>
          </a:p>
        </p:txBody>
      </p:sp>
      <p:sp>
        <p:nvSpPr>
          <p:cNvPr id="13" name="Foliennummernplatzhalter 3">
            <a:extLst>
              <a:ext uri="{FF2B5EF4-FFF2-40B4-BE49-F238E27FC236}">
                <a16:creationId xmlns:a16="http://schemas.microsoft.com/office/drawing/2014/main" id="{25C9D41D-A839-564B-B1D1-3A51E1278CD5}"/>
              </a:ext>
            </a:extLst>
          </p:cNvPr>
          <p:cNvSpPr>
            <a:spLocks noGrp="1"/>
          </p:cNvSpPr>
          <p:nvPr>
            <p:ph type="sldNum" sz="quarter" idx="11"/>
          </p:nvPr>
        </p:nvSpPr>
        <p:spPr/>
        <p:txBody>
          <a:bodyPr/>
          <a:lstStyle/>
          <a:p>
            <a:fld id="{0B65AF31-60E8-3941-8785-EFDD3915DAE9}" type="slidenum">
              <a:rPr lang="en-US" altLang="de-DE"/>
              <a:pPr/>
              <a:t>2</a:t>
            </a:fld>
            <a:endParaRPr lang="en-US" altLang="de-DE" b="0"/>
          </a:p>
        </p:txBody>
      </p:sp>
      <p:sp>
        <p:nvSpPr>
          <p:cNvPr id="132099" name="Text Box 2051">
            <a:extLst>
              <a:ext uri="{FF2B5EF4-FFF2-40B4-BE49-F238E27FC236}">
                <a16:creationId xmlns:a16="http://schemas.microsoft.com/office/drawing/2014/main" id="{E4C09D4D-03BB-0844-BBDF-A2E6DF25A1D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2102" name="Rectangle 2054">
            <a:extLst>
              <a:ext uri="{FF2B5EF4-FFF2-40B4-BE49-F238E27FC236}">
                <a16:creationId xmlns:a16="http://schemas.microsoft.com/office/drawing/2014/main" id="{A038A741-7982-2C48-8F26-1DA474318B87}"/>
              </a:ext>
            </a:extLst>
          </p:cNvPr>
          <p:cNvSpPr>
            <a:spLocks noGrp="1" noChangeArrowheads="1"/>
          </p:cNvSpPr>
          <p:nvPr>
            <p:ph type="title"/>
          </p:nvPr>
        </p:nvSpPr>
        <p:spPr>
          <a:xfrm>
            <a:off x="228600" y="228600"/>
            <a:ext cx="8562975" cy="685800"/>
          </a:xfrm>
        </p:spPr>
        <p:txBody>
          <a:bodyPr/>
          <a:lstStyle/>
          <a:p>
            <a:endParaRPr lang="de-DE" altLang="de-DE"/>
          </a:p>
        </p:txBody>
      </p:sp>
      <p:pic>
        <p:nvPicPr>
          <p:cNvPr id="132103" name="Picture 2055">
            <a:extLst>
              <a:ext uri="{FF2B5EF4-FFF2-40B4-BE49-F238E27FC236}">
                <a16:creationId xmlns:a16="http://schemas.microsoft.com/office/drawing/2014/main" id="{CD599201-90BF-B440-915C-7979E4292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2104" name="Object 2056">
            <a:extLst>
              <a:ext uri="{FF2B5EF4-FFF2-40B4-BE49-F238E27FC236}">
                <a16:creationId xmlns:a16="http://schemas.microsoft.com/office/drawing/2014/main" id="{0779D3C1-F5B6-8F45-87FC-49E29F4F7406}"/>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32111" name="Clip" r:id="rId5" imgW="1092200" imgH="1066800" progId="MS_ClipArt_Gallery.2">
                  <p:embed/>
                </p:oleObj>
              </mc:Choice>
              <mc:Fallback>
                <p:oleObj name="Clip" r:id="rId5" imgW="1092200" imgH="1066800" progId="MS_ClipArt_Gallery.2">
                  <p:embed/>
                  <p:pic>
                    <p:nvPicPr>
                      <p:cNvPr id="0" name="Object 205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2057">
            <a:extLst>
              <a:ext uri="{FF2B5EF4-FFF2-40B4-BE49-F238E27FC236}">
                <a16:creationId xmlns:a16="http://schemas.microsoft.com/office/drawing/2014/main" id="{8F8E2558-BE61-5346-A3C9-34BD28A9F7E7}"/>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32112" name="Clip" r:id="rId7" imgW="1092200" imgH="1066800" progId="MS_ClipArt_Gallery.2">
                  <p:embed/>
                </p:oleObj>
              </mc:Choice>
              <mc:Fallback>
                <p:oleObj name="Clip" r:id="rId7" imgW="1092200" imgH="1066800" progId="MS_ClipArt_Gallery.2">
                  <p:embed/>
                  <p:pic>
                    <p:nvPicPr>
                      <p:cNvPr id="0" name="Object 205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2058">
            <a:extLst>
              <a:ext uri="{FF2B5EF4-FFF2-40B4-BE49-F238E27FC236}">
                <a16:creationId xmlns:a16="http://schemas.microsoft.com/office/drawing/2014/main" id="{94CB9D30-2FCE-974D-8EB5-D68107CE45D1}"/>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32113" name="Clip" r:id="rId9" imgW="1092200" imgH="1066800" progId="MS_ClipArt_Gallery.2">
                  <p:embed/>
                </p:oleObj>
              </mc:Choice>
              <mc:Fallback>
                <p:oleObj name="Clip" r:id="rId9" imgW="1092200" imgH="1066800" progId="MS_ClipArt_Gallery.2">
                  <p:embed/>
                  <p:pic>
                    <p:nvPicPr>
                      <p:cNvPr id="0" name="Object 205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2059">
            <a:extLst>
              <a:ext uri="{FF2B5EF4-FFF2-40B4-BE49-F238E27FC236}">
                <a16:creationId xmlns:a16="http://schemas.microsoft.com/office/drawing/2014/main" id="{5D6011D2-D6DA-AF41-B09D-CF335AB4AFC6}"/>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32114" name="Clip" r:id="rId11" imgW="1092200" imgH="1066800" progId="MS_ClipArt_Gallery.2">
                  <p:embed/>
                </p:oleObj>
              </mc:Choice>
              <mc:Fallback>
                <p:oleObj name="Clip" r:id="rId11" imgW="1092200" imgH="1066800" progId="MS_ClipArt_Gallery.2">
                  <p:embed/>
                  <p:pic>
                    <p:nvPicPr>
                      <p:cNvPr id="0" name="Object 205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2060">
            <a:extLst>
              <a:ext uri="{FF2B5EF4-FFF2-40B4-BE49-F238E27FC236}">
                <a16:creationId xmlns:a16="http://schemas.microsoft.com/office/drawing/2014/main" id="{F92B400D-7146-A345-A620-73EE7C64BD3F}"/>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32115" name="Clip" r:id="rId13" imgW="1092200" imgH="1066800" progId="MS_ClipArt_Gallery.2">
                  <p:embed/>
                </p:oleObj>
              </mc:Choice>
              <mc:Fallback>
                <p:oleObj name="Clip" r:id="rId13" imgW="1092200" imgH="1066800" progId="MS_ClipArt_Gallery.2">
                  <p:embed/>
                  <p:pic>
                    <p:nvPicPr>
                      <p:cNvPr id="0" name="Object 206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2061">
            <a:extLst>
              <a:ext uri="{FF2B5EF4-FFF2-40B4-BE49-F238E27FC236}">
                <a16:creationId xmlns:a16="http://schemas.microsoft.com/office/drawing/2014/main" id="{0EF8617D-4C8D-B344-84C7-F3E039380E25}"/>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32116" name="Clip" r:id="rId15" imgW="1092200" imgH="1066800" progId="MS_ClipArt_Gallery.2">
                  <p:embed/>
                </p:oleObj>
              </mc:Choice>
              <mc:Fallback>
                <p:oleObj name="Clip" r:id="rId15" imgW="1092200" imgH="1066800" progId="MS_ClipArt_Gallery.2">
                  <p:embed/>
                  <p:pic>
                    <p:nvPicPr>
                      <p:cNvPr id="0" name="Object 2061"/>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2062">
            <a:extLst>
              <a:ext uri="{FF2B5EF4-FFF2-40B4-BE49-F238E27FC236}">
                <a16:creationId xmlns:a16="http://schemas.microsoft.com/office/drawing/2014/main" id="{7A35468E-25D2-774C-ADDB-EB26F8536B54}"/>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32117" name="Clip" r:id="rId17" imgW="1092200" imgH="1066800" progId="MS_ClipArt_Gallery.2">
                  <p:embed/>
                </p:oleObj>
              </mc:Choice>
              <mc:Fallback>
                <p:oleObj name="Clip" r:id="rId17" imgW="1092200" imgH="1066800" progId="MS_ClipArt_Gallery.2">
                  <p:embed/>
                  <p:pic>
                    <p:nvPicPr>
                      <p:cNvPr id="0" name="Object 2062"/>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5"/>
                                        </p:tgtEl>
                                        <p:attrNameLst>
                                          <p:attrName>style.visibility</p:attrName>
                                        </p:attrNameLst>
                                      </p:cBhvr>
                                      <p:to>
                                        <p:strVal val="visible"/>
                                      </p:to>
                                    </p:set>
                                    <p:anim calcmode="lin" valueType="num">
                                      <p:cBhvr>
                                        <p:cTn id="18" dur="500" fill="hold"/>
                                        <p:tgtEl>
                                          <p:spTgt spid="132105"/>
                                        </p:tgtEl>
                                        <p:attrNameLst>
                                          <p:attrName>ppt_w</p:attrName>
                                        </p:attrNameLst>
                                      </p:cBhvr>
                                      <p:tavLst>
                                        <p:tav tm="0">
                                          <p:val>
                                            <p:fltVal val="0"/>
                                          </p:val>
                                        </p:tav>
                                        <p:tav tm="100000">
                                          <p:val>
                                            <p:strVal val="#ppt_w"/>
                                          </p:val>
                                        </p:tav>
                                      </p:tavLst>
                                    </p:anim>
                                    <p:anim calcmode="lin" valueType="num">
                                      <p:cBhvr>
                                        <p:cTn id="19"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8"/>
                                        </p:tgtEl>
                                        <p:attrNameLst>
                                          <p:attrName>style.visibility</p:attrName>
                                        </p:attrNameLst>
                                      </p:cBhvr>
                                      <p:to>
                                        <p:strVal val="visible"/>
                                      </p:to>
                                    </p:set>
                                    <p:anim calcmode="lin" valueType="num">
                                      <p:cBhvr>
                                        <p:cTn id="24" dur="500" fill="hold"/>
                                        <p:tgtEl>
                                          <p:spTgt spid="132108"/>
                                        </p:tgtEl>
                                        <p:attrNameLst>
                                          <p:attrName>ppt_w</p:attrName>
                                        </p:attrNameLst>
                                      </p:cBhvr>
                                      <p:tavLst>
                                        <p:tav tm="0">
                                          <p:val>
                                            <p:fltVal val="0"/>
                                          </p:val>
                                        </p:tav>
                                        <p:tav tm="100000">
                                          <p:val>
                                            <p:strVal val="#ppt_w"/>
                                          </p:val>
                                        </p:tav>
                                      </p:tavLst>
                                    </p:anim>
                                    <p:anim calcmode="lin" valueType="num">
                                      <p:cBhvr>
                                        <p:cTn id="25"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09"/>
                                        </p:tgtEl>
                                        <p:attrNameLst>
                                          <p:attrName>style.visibility</p:attrName>
                                        </p:attrNameLst>
                                      </p:cBhvr>
                                      <p:to>
                                        <p:strVal val="visible"/>
                                      </p:to>
                                    </p:set>
                                    <p:anim calcmode="lin" valueType="num">
                                      <p:cBhvr>
                                        <p:cTn id="30" dur="500" fill="hold"/>
                                        <p:tgtEl>
                                          <p:spTgt spid="132109"/>
                                        </p:tgtEl>
                                        <p:attrNameLst>
                                          <p:attrName>ppt_w</p:attrName>
                                        </p:attrNameLst>
                                      </p:cBhvr>
                                      <p:tavLst>
                                        <p:tav tm="0">
                                          <p:val>
                                            <p:fltVal val="0"/>
                                          </p:val>
                                        </p:tav>
                                        <p:tav tm="100000">
                                          <p:val>
                                            <p:strVal val="#ppt_w"/>
                                          </p:val>
                                        </p:tav>
                                      </p:tavLst>
                                    </p:anim>
                                    <p:anim calcmode="lin" valueType="num">
                                      <p:cBhvr>
                                        <p:cTn id="31"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06"/>
                                        </p:tgtEl>
                                        <p:attrNameLst>
                                          <p:attrName>style.visibility</p:attrName>
                                        </p:attrNameLst>
                                      </p:cBhvr>
                                      <p:to>
                                        <p:strVal val="visible"/>
                                      </p:to>
                                    </p:set>
                                    <p:anim calcmode="lin" valueType="num">
                                      <p:cBhvr>
                                        <p:cTn id="36" dur="500" fill="hold"/>
                                        <p:tgtEl>
                                          <p:spTgt spid="132106"/>
                                        </p:tgtEl>
                                        <p:attrNameLst>
                                          <p:attrName>ppt_w</p:attrName>
                                        </p:attrNameLst>
                                      </p:cBhvr>
                                      <p:tavLst>
                                        <p:tav tm="0">
                                          <p:val>
                                            <p:fltVal val="0"/>
                                          </p:val>
                                        </p:tav>
                                        <p:tav tm="100000">
                                          <p:val>
                                            <p:strVal val="#ppt_w"/>
                                          </p:val>
                                        </p:tav>
                                      </p:tavLst>
                                    </p:anim>
                                    <p:anim calcmode="lin" valueType="num">
                                      <p:cBhvr>
                                        <p:cTn id="37"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10"/>
                                        </p:tgtEl>
                                        <p:attrNameLst>
                                          <p:attrName>style.visibility</p:attrName>
                                        </p:attrNameLst>
                                      </p:cBhvr>
                                      <p:to>
                                        <p:strVal val="visible"/>
                                      </p:to>
                                    </p:set>
                                    <p:anim calcmode="lin" valueType="num">
                                      <p:cBhvr>
                                        <p:cTn id="48" dur="500" fill="hold"/>
                                        <p:tgtEl>
                                          <p:spTgt spid="132110"/>
                                        </p:tgtEl>
                                        <p:attrNameLst>
                                          <p:attrName>ppt_w</p:attrName>
                                        </p:attrNameLst>
                                      </p:cBhvr>
                                      <p:tavLst>
                                        <p:tav tm="0">
                                          <p:val>
                                            <p:fltVal val="0"/>
                                          </p:val>
                                        </p:tav>
                                        <p:tav tm="100000">
                                          <p:val>
                                            <p:strVal val="#ppt_w"/>
                                          </p:val>
                                        </p:tav>
                                      </p:tavLst>
                                    </p:anim>
                                    <p:anim calcmode="lin" valueType="num">
                                      <p:cBhvr>
                                        <p:cTn id="49"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1">
            <a:extLst>
              <a:ext uri="{FF2B5EF4-FFF2-40B4-BE49-F238E27FC236}">
                <a16:creationId xmlns:a16="http://schemas.microsoft.com/office/drawing/2014/main" id="{DCFD3A5B-8814-9041-BF50-CA2687422422}"/>
              </a:ext>
            </a:extLst>
          </p:cNvPr>
          <p:cNvSpPr>
            <a:spLocks noGrp="1"/>
          </p:cNvSpPr>
          <p:nvPr>
            <p:ph type="dt" sz="half" idx="10"/>
          </p:nvPr>
        </p:nvSpPr>
        <p:spPr/>
        <p:txBody>
          <a:bodyPr/>
          <a:lstStyle/>
          <a:p>
            <a:r>
              <a:rPr lang="de-DE" altLang="de-DE"/>
              <a:t>Wien, 12.12.2001</a:t>
            </a:r>
            <a:endParaRPr lang="de-DE" altLang="de-DE" b="0"/>
          </a:p>
        </p:txBody>
      </p:sp>
      <p:sp>
        <p:nvSpPr>
          <p:cNvPr id="22" name="Foliennummernplatzhalter 2">
            <a:extLst>
              <a:ext uri="{FF2B5EF4-FFF2-40B4-BE49-F238E27FC236}">
                <a16:creationId xmlns:a16="http://schemas.microsoft.com/office/drawing/2014/main" id="{C4D4A5C9-DE51-3744-8A75-EB7A1FEF7C2D}"/>
              </a:ext>
            </a:extLst>
          </p:cNvPr>
          <p:cNvSpPr>
            <a:spLocks noGrp="1"/>
          </p:cNvSpPr>
          <p:nvPr>
            <p:ph type="sldNum" sz="quarter" idx="11"/>
          </p:nvPr>
        </p:nvSpPr>
        <p:spPr/>
        <p:txBody>
          <a:bodyPr/>
          <a:lstStyle/>
          <a:p>
            <a:fld id="{09727852-AE02-8B4D-89B4-19F292FEB02A}" type="slidenum">
              <a:rPr lang="en-US" altLang="de-DE"/>
              <a:pPr/>
              <a:t>20</a:t>
            </a:fld>
            <a:endParaRPr lang="en-US" altLang="de-DE" b="0"/>
          </a:p>
        </p:txBody>
      </p:sp>
      <p:sp>
        <p:nvSpPr>
          <p:cNvPr id="218114" name="Rectangle 2">
            <a:extLst>
              <a:ext uri="{FF2B5EF4-FFF2-40B4-BE49-F238E27FC236}">
                <a16:creationId xmlns:a16="http://schemas.microsoft.com/office/drawing/2014/main" id="{C87C628F-8D60-CF4A-9748-A9D6CF5C81A2}"/>
              </a:ext>
            </a:extLst>
          </p:cNvPr>
          <p:cNvSpPr>
            <a:spLocks noChangeArrowheads="1"/>
          </p:cNvSpPr>
          <p:nvPr/>
        </p:nvSpPr>
        <p:spPr bwMode="auto">
          <a:xfrm>
            <a:off x="40147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15" name="Rectangle 3">
            <a:extLst>
              <a:ext uri="{FF2B5EF4-FFF2-40B4-BE49-F238E27FC236}">
                <a16:creationId xmlns:a16="http://schemas.microsoft.com/office/drawing/2014/main" id="{18211F7A-E5BA-CC41-82D1-B47EE67A2D2B}"/>
              </a:ext>
            </a:extLst>
          </p:cNvPr>
          <p:cNvSpPr>
            <a:spLocks noChangeArrowheads="1"/>
          </p:cNvSpPr>
          <p:nvPr/>
        </p:nvSpPr>
        <p:spPr bwMode="auto">
          <a:xfrm>
            <a:off x="53101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16" name="Rectangle 4">
            <a:extLst>
              <a:ext uri="{FF2B5EF4-FFF2-40B4-BE49-F238E27FC236}">
                <a16:creationId xmlns:a16="http://schemas.microsoft.com/office/drawing/2014/main" id="{0540AD72-4216-E64C-9FD2-98CDC77F0EB8}"/>
              </a:ext>
            </a:extLst>
          </p:cNvPr>
          <p:cNvSpPr>
            <a:spLocks noChangeArrowheads="1"/>
          </p:cNvSpPr>
          <p:nvPr/>
        </p:nvSpPr>
        <p:spPr bwMode="auto">
          <a:xfrm>
            <a:off x="43195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17" name="Rectangle 5">
            <a:extLst>
              <a:ext uri="{FF2B5EF4-FFF2-40B4-BE49-F238E27FC236}">
                <a16:creationId xmlns:a16="http://schemas.microsoft.com/office/drawing/2014/main" id="{A1DCCF95-8478-2E4E-B7A9-3DA0775B8071}"/>
              </a:ext>
            </a:extLst>
          </p:cNvPr>
          <p:cNvSpPr>
            <a:spLocks noChangeArrowheads="1"/>
          </p:cNvSpPr>
          <p:nvPr/>
        </p:nvSpPr>
        <p:spPr bwMode="auto">
          <a:xfrm>
            <a:off x="56149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18" name="Rectangle 6">
            <a:extLst>
              <a:ext uri="{FF2B5EF4-FFF2-40B4-BE49-F238E27FC236}">
                <a16:creationId xmlns:a16="http://schemas.microsoft.com/office/drawing/2014/main" id="{752A2332-8818-5B4B-BED2-4E664179EC1D}"/>
              </a:ext>
            </a:extLst>
          </p:cNvPr>
          <p:cNvSpPr>
            <a:spLocks noChangeArrowheads="1"/>
          </p:cNvSpPr>
          <p:nvPr/>
        </p:nvSpPr>
        <p:spPr bwMode="auto">
          <a:xfrm>
            <a:off x="4319588" y="2743200"/>
            <a:ext cx="1295400" cy="1371600"/>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19" name="Rectangle 7">
            <a:extLst>
              <a:ext uri="{FF2B5EF4-FFF2-40B4-BE49-F238E27FC236}">
                <a16:creationId xmlns:a16="http://schemas.microsoft.com/office/drawing/2014/main" id="{F3FB5221-6B5D-9045-A9CD-0A91A5A14973}"/>
              </a:ext>
            </a:extLst>
          </p:cNvPr>
          <p:cNvSpPr>
            <a:spLocks noChangeArrowheads="1"/>
          </p:cNvSpPr>
          <p:nvPr/>
        </p:nvSpPr>
        <p:spPr bwMode="auto">
          <a:xfrm>
            <a:off x="40147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20" name="Rectangle 8">
            <a:extLst>
              <a:ext uri="{FF2B5EF4-FFF2-40B4-BE49-F238E27FC236}">
                <a16:creationId xmlns:a16="http://schemas.microsoft.com/office/drawing/2014/main" id="{8FF499A9-BCA9-A24F-98D1-C26FE7EC543B}"/>
              </a:ext>
            </a:extLst>
          </p:cNvPr>
          <p:cNvSpPr>
            <a:spLocks noChangeArrowheads="1"/>
          </p:cNvSpPr>
          <p:nvPr/>
        </p:nvSpPr>
        <p:spPr bwMode="auto">
          <a:xfrm>
            <a:off x="53101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21" name="Rectangle 9">
            <a:extLst>
              <a:ext uri="{FF2B5EF4-FFF2-40B4-BE49-F238E27FC236}">
                <a16:creationId xmlns:a16="http://schemas.microsoft.com/office/drawing/2014/main" id="{FD08091D-C28A-A140-9B7C-EA364A14DA75}"/>
              </a:ext>
            </a:extLst>
          </p:cNvPr>
          <p:cNvSpPr>
            <a:spLocks noChangeArrowheads="1"/>
          </p:cNvSpPr>
          <p:nvPr/>
        </p:nvSpPr>
        <p:spPr bwMode="auto">
          <a:xfrm>
            <a:off x="5614988" y="27432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18122" name="Text Box 10">
            <a:extLst>
              <a:ext uri="{FF2B5EF4-FFF2-40B4-BE49-F238E27FC236}">
                <a16:creationId xmlns:a16="http://schemas.microsoft.com/office/drawing/2014/main" id="{68B9154C-9CE1-0240-8183-69F6BB319C8D}"/>
              </a:ext>
            </a:extLst>
          </p:cNvPr>
          <p:cNvSpPr txBox="1">
            <a:spLocks noChangeArrowheads="1"/>
          </p:cNvSpPr>
          <p:nvPr/>
        </p:nvSpPr>
        <p:spPr bwMode="auto">
          <a:xfrm>
            <a:off x="1296988" y="41275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b="1">
              <a:latin typeface="Arial" panose="020B0604020202020204" pitchFamily="34" charset="0"/>
            </a:endParaRPr>
          </a:p>
        </p:txBody>
      </p:sp>
      <p:sp>
        <p:nvSpPr>
          <p:cNvPr id="218123" name="Text Box 11">
            <a:extLst>
              <a:ext uri="{FF2B5EF4-FFF2-40B4-BE49-F238E27FC236}">
                <a16:creationId xmlns:a16="http://schemas.microsoft.com/office/drawing/2014/main" id="{CC296531-28A2-AC40-ADD4-08815C3D333B}"/>
              </a:ext>
            </a:extLst>
          </p:cNvPr>
          <p:cNvSpPr txBox="1">
            <a:spLocks noChangeArrowheads="1"/>
          </p:cNvSpPr>
          <p:nvPr/>
        </p:nvSpPr>
        <p:spPr bwMode="auto">
          <a:xfrm>
            <a:off x="1900238" y="23606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218124" name="Text Box 12">
            <a:extLst>
              <a:ext uri="{FF2B5EF4-FFF2-40B4-BE49-F238E27FC236}">
                <a16:creationId xmlns:a16="http://schemas.microsoft.com/office/drawing/2014/main" id="{FAC5969D-FB08-A147-8371-976438BBE376}"/>
              </a:ext>
            </a:extLst>
          </p:cNvPr>
          <p:cNvSpPr txBox="1">
            <a:spLocks noChangeArrowheads="1"/>
          </p:cNvSpPr>
          <p:nvPr/>
        </p:nvSpPr>
        <p:spPr bwMode="auto">
          <a:xfrm>
            <a:off x="5407025" y="162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218125" name="Text Box 13">
            <a:extLst>
              <a:ext uri="{FF2B5EF4-FFF2-40B4-BE49-F238E27FC236}">
                <a16:creationId xmlns:a16="http://schemas.microsoft.com/office/drawing/2014/main" id="{61513F4A-7D66-4341-B742-C9778C9119CE}"/>
              </a:ext>
            </a:extLst>
          </p:cNvPr>
          <p:cNvSpPr txBox="1">
            <a:spLocks noChangeArrowheads="1"/>
          </p:cNvSpPr>
          <p:nvPr/>
        </p:nvSpPr>
        <p:spPr bwMode="auto">
          <a:xfrm>
            <a:off x="3024188" y="3760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218126" name="Text Box 14">
            <a:extLst>
              <a:ext uri="{FF2B5EF4-FFF2-40B4-BE49-F238E27FC236}">
                <a16:creationId xmlns:a16="http://schemas.microsoft.com/office/drawing/2014/main" id="{95547638-3DC1-8441-B9D2-4384CFA6D862}"/>
              </a:ext>
            </a:extLst>
          </p:cNvPr>
          <p:cNvSpPr txBox="1">
            <a:spLocks noChangeArrowheads="1"/>
          </p:cNvSpPr>
          <p:nvPr/>
        </p:nvSpPr>
        <p:spPr bwMode="auto">
          <a:xfrm>
            <a:off x="2947988" y="46450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218127" name="Text Box 15">
            <a:extLst>
              <a:ext uri="{FF2B5EF4-FFF2-40B4-BE49-F238E27FC236}">
                <a16:creationId xmlns:a16="http://schemas.microsoft.com/office/drawing/2014/main" id="{3AD859DA-D4D2-C541-B0A1-6121F629B8CD}"/>
              </a:ext>
            </a:extLst>
          </p:cNvPr>
          <p:cNvSpPr txBox="1">
            <a:spLocks noChangeArrowheads="1"/>
          </p:cNvSpPr>
          <p:nvPr/>
        </p:nvSpPr>
        <p:spPr bwMode="auto">
          <a:xfrm>
            <a:off x="4960938" y="20081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218128" name="Text Box 16">
            <a:extLst>
              <a:ext uri="{FF2B5EF4-FFF2-40B4-BE49-F238E27FC236}">
                <a16:creationId xmlns:a16="http://schemas.microsoft.com/office/drawing/2014/main" id="{9ECC7118-25A9-9B43-A6FC-DDF28D936885}"/>
              </a:ext>
            </a:extLst>
          </p:cNvPr>
          <p:cNvSpPr txBox="1">
            <a:spLocks noChangeArrowheads="1"/>
          </p:cNvSpPr>
          <p:nvPr/>
        </p:nvSpPr>
        <p:spPr bwMode="auto">
          <a:xfrm>
            <a:off x="6400800" y="20081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218129" name="Text Box 17">
            <a:extLst>
              <a:ext uri="{FF2B5EF4-FFF2-40B4-BE49-F238E27FC236}">
                <a16:creationId xmlns:a16="http://schemas.microsoft.com/office/drawing/2014/main" id="{59E232CB-02A0-5E4E-B163-FDEE3736B75B}"/>
              </a:ext>
            </a:extLst>
          </p:cNvPr>
          <p:cNvSpPr txBox="1">
            <a:spLocks noChangeArrowheads="1"/>
          </p:cNvSpPr>
          <p:nvPr/>
        </p:nvSpPr>
        <p:spPr bwMode="auto">
          <a:xfrm>
            <a:off x="3084513" y="28463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218130" name="Text Box 18">
            <a:extLst>
              <a:ext uri="{FF2B5EF4-FFF2-40B4-BE49-F238E27FC236}">
                <a16:creationId xmlns:a16="http://schemas.microsoft.com/office/drawing/2014/main" id="{7739A4A5-DEC0-4548-A32F-0845AD39D268}"/>
              </a:ext>
            </a:extLst>
          </p:cNvPr>
          <p:cNvSpPr txBox="1">
            <a:spLocks noChangeArrowheads="1"/>
          </p:cNvSpPr>
          <p:nvPr/>
        </p:nvSpPr>
        <p:spPr bwMode="auto">
          <a:xfrm>
            <a:off x="3481388" y="22828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218131" name="Rectangle 19">
            <a:extLst>
              <a:ext uri="{FF2B5EF4-FFF2-40B4-BE49-F238E27FC236}">
                <a16:creationId xmlns:a16="http://schemas.microsoft.com/office/drawing/2014/main" id="{2C78878E-1274-AA48-914D-9326D33DD1CB}"/>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a:t>
            </a:r>
            <a:endParaRPr lang="de-DE" altLang="de-DE"/>
          </a:p>
        </p:txBody>
      </p:sp>
      <p:graphicFrame>
        <p:nvGraphicFramePr>
          <p:cNvPr id="218132" name="Object 20">
            <a:extLst>
              <a:ext uri="{FF2B5EF4-FFF2-40B4-BE49-F238E27FC236}">
                <a16:creationId xmlns:a16="http://schemas.microsoft.com/office/drawing/2014/main" id="{4FC64817-D2C5-BE4F-A6C5-A2BC47F19AA4}"/>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18133" name="Clip" r:id="rId4" imgW="1092200" imgH="1066800" progId="MS_ClipArt_Gallery.2">
                  <p:embed/>
                </p:oleObj>
              </mc:Choice>
              <mc:Fallback>
                <p:oleObj name="Clip" r:id="rId4" imgW="1092200" imgH="1066800" progId="MS_ClipArt_Gallery.2">
                  <p:embed/>
                  <p:pic>
                    <p:nvPicPr>
                      <p:cNvPr id="0" name="Object 2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dissolve">
                                      <p:cBhvr>
                                        <p:cTn id="7" dur="500"/>
                                        <p:tgtEl>
                                          <p:spTgt spid="21811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8115"/>
                                        </p:tgtEl>
                                        <p:attrNameLst>
                                          <p:attrName>style.visibility</p:attrName>
                                        </p:attrNameLst>
                                      </p:cBhvr>
                                      <p:to>
                                        <p:strVal val="visible"/>
                                      </p:to>
                                    </p:set>
                                    <p:animEffect transition="in" filter="dissolve">
                                      <p:cBhvr>
                                        <p:cTn id="11" dur="500"/>
                                        <p:tgtEl>
                                          <p:spTgt spid="21811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18116"/>
                                        </p:tgtEl>
                                        <p:attrNameLst>
                                          <p:attrName>style.visibility</p:attrName>
                                        </p:attrNameLst>
                                      </p:cBhvr>
                                      <p:to>
                                        <p:strVal val="visible"/>
                                      </p:to>
                                    </p:set>
                                    <p:animEffect transition="in" filter="dissolve">
                                      <p:cBhvr>
                                        <p:cTn id="15" dur="500"/>
                                        <p:tgtEl>
                                          <p:spTgt spid="21811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18117"/>
                                        </p:tgtEl>
                                        <p:attrNameLst>
                                          <p:attrName>style.visibility</p:attrName>
                                        </p:attrNameLst>
                                      </p:cBhvr>
                                      <p:to>
                                        <p:strVal val="visible"/>
                                      </p:to>
                                    </p:set>
                                    <p:animEffect transition="in" filter="dissolve">
                                      <p:cBhvr>
                                        <p:cTn id="19" dur="500"/>
                                        <p:tgtEl>
                                          <p:spTgt spid="21811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18118"/>
                                        </p:tgtEl>
                                        <p:attrNameLst>
                                          <p:attrName>style.visibility</p:attrName>
                                        </p:attrNameLst>
                                      </p:cBhvr>
                                      <p:to>
                                        <p:strVal val="visible"/>
                                      </p:to>
                                    </p:set>
                                    <p:animEffect transition="in" filter="dissolve">
                                      <p:cBhvr>
                                        <p:cTn id="23" dur="500"/>
                                        <p:tgtEl>
                                          <p:spTgt spid="218118"/>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18119"/>
                                        </p:tgtEl>
                                        <p:attrNameLst>
                                          <p:attrName>style.visibility</p:attrName>
                                        </p:attrNameLst>
                                      </p:cBhvr>
                                      <p:to>
                                        <p:strVal val="visible"/>
                                      </p:to>
                                    </p:set>
                                    <p:animEffect transition="in" filter="dissolve">
                                      <p:cBhvr>
                                        <p:cTn id="27" dur="500"/>
                                        <p:tgtEl>
                                          <p:spTgt spid="218119"/>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218120"/>
                                        </p:tgtEl>
                                        <p:attrNameLst>
                                          <p:attrName>style.visibility</p:attrName>
                                        </p:attrNameLst>
                                      </p:cBhvr>
                                      <p:to>
                                        <p:strVal val="visible"/>
                                      </p:to>
                                    </p:set>
                                    <p:animEffect transition="in" filter="dissolve">
                                      <p:cBhvr>
                                        <p:cTn id="31" dur="500"/>
                                        <p:tgtEl>
                                          <p:spTgt spid="218120"/>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218121"/>
                                        </p:tgtEl>
                                        <p:attrNameLst>
                                          <p:attrName>style.visibility</p:attrName>
                                        </p:attrNameLst>
                                      </p:cBhvr>
                                      <p:to>
                                        <p:strVal val="visible"/>
                                      </p:to>
                                    </p:set>
                                    <p:animEffect transition="in" filter="dissolve">
                                      <p:cBhvr>
                                        <p:cTn id="35" dur="500"/>
                                        <p:tgtEl>
                                          <p:spTgt spid="2181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218123"/>
                                        </p:tgtEl>
                                        <p:attrNameLst>
                                          <p:attrName>style.visibility</p:attrName>
                                        </p:attrNameLst>
                                      </p:cBhvr>
                                      <p:to>
                                        <p:strVal val="visible"/>
                                      </p:to>
                                    </p:set>
                                    <p:animEffect transition="in" filter="box(out)">
                                      <p:cBhvr>
                                        <p:cTn id="40" dur="500"/>
                                        <p:tgtEl>
                                          <p:spTgt spid="2181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218129"/>
                                        </p:tgtEl>
                                        <p:attrNameLst>
                                          <p:attrName>style.visibility</p:attrName>
                                        </p:attrNameLst>
                                      </p:cBhvr>
                                      <p:to>
                                        <p:strVal val="visible"/>
                                      </p:to>
                                    </p:set>
                                    <p:animEffect transition="in" filter="box(out)">
                                      <p:cBhvr>
                                        <p:cTn id="45" dur="500"/>
                                        <p:tgtEl>
                                          <p:spTgt spid="2181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218130"/>
                                        </p:tgtEl>
                                        <p:attrNameLst>
                                          <p:attrName>style.visibility</p:attrName>
                                        </p:attrNameLst>
                                      </p:cBhvr>
                                      <p:to>
                                        <p:strVal val="visible"/>
                                      </p:to>
                                    </p:set>
                                    <p:animEffect transition="in" filter="box(out)">
                                      <p:cBhvr>
                                        <p:cTn id="50" dur="500"/>
                                        <p:tgtEl>
                                          <p:spTgt spid="21813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218122"/>
                                        </p:tgtEl>
                                        <p:attrNameLst>
                                          <p:attrName>style.visibility</p:attrName>
                                        </p:attrNameLst>
                                      </p:cBhvr>
                                      <p:to>
                                        <p:strVal val="visible"/>
                                      </p:to>
                                    </p:set>
                                    <p:animEffect transition="in" filter="box(out)">
                                      <p:cBhvr>
                                        <p:cTn id="55" dur="500"/>
                                        <p:tgtEl>
                                          <p:spTgt spid="2181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218125"/>
                                        </p:tgtEl>
                                        <p:attrNameLst>
                                          <p:attrName>style.visibility</p:attrName>
                                        </p:attrNameLst>
                                      </p:cBhvr>
                                      <p:to>
                                        <p:strVal val="visible"/>
                                      </p:to>
                                    </p:set>
                                    <p:animEffect transition="in" filter="box(out)">
                                      <p:cBhvr>
                                        <p:cTn id="60" dur="500"/>
                                        <p:tgtEl>
                                          <p:spTgt spid="21812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218126"/>
                                        </p:tgtEl>
                                        <p:attrNameLst>
                                          <p:attrName>style.visibility</p:attrName>
                                        </p:attrNameLst>
                                      </p:cBhvr>
                                      <p:to>
                                        <p:strVal val="visible"/>
                                      </p:to>
                                    </p:set>
                                    <p:animEffect transition="in" filter="box(out)">
                                      <p:cBhvr>
                                        <p:cTn id="65" dur="500"/>
                                        <p:tgtEl>
                                          <p:spTgt spid="21812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218124"/>
                                        </p:tgtEl>
                                        <p:attrNameLst>
                                          <p:attrName>style.visibility</p:attrName>
                                        </p:attrNameLst>
                                      </p:cBhvr>
                                      <p:to>
                                        <p:strVal val="visible"/>
                                      </p:to>
                                    </p:set>
                                    <p:animEffect transition="in" filter="box(out)">
                                      <p:cBhvr>
                                        <p:cTn id="70" dur="500"/>
                                        <p:tgtEl>
                                          <p:spTgt spid="21812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218127"/>
                                        </p:tgtEl>
                                        <p:attrNameLst>
                                          <p:attrName>style.visibility</p:attrName>
                                        </p:attrNameLst>
                                      </p:cBhvr>
                                      <p:to>
                                        <p:strVal val="visible"/>
                                      </p:to>
                                    </p:set>
                                    <p:animEffect transition="in" filter="box(out)">
                                      <p:cBhvr>
                                        <p:cTn id="75" dur="500"/>
                                        <p:tgtEl>
                                          <p:spTgt spid="2181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218128"/>
                                        </p:tgtEl>
                                        <p:attrNameLst>
                                          <p:attrName>style.visibility</p:attrName>
                                        </p:attrNameLst>
                                      </p:cBhvr>
                                      <p:to>
                                        <p:strVal val="visible"/>
                                      </p:to>
                                    </p:set>
                                    <p:animEffect transition="in" filter="box(out)">
                                      <p:cBhvr>
                                        <p:cTn id="80" dur="500"/>
                                        <p:tgtEl>
                                          <p:spTgt spid="218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2" grpId="0" autoUpdateAnimBg="0"/>
      <p:bldP spid="218123" grpId="0" autoUpdateAnimBg="0"/>
      <p:bldP spid="218124" grpId="0" autoUpdateAnimBg="0"/>
      <p:bldP spid="218125" grpId="0" autoUpdateAnimBg="0"/>
      <p:bldP spid="218126" grpId="0" autoUpdateAnimBg="0"/>
      <p:bldP spid="218127" grpId="0" autoUpdateAnimBg="0"/>
      <p:bldP spid="218128" grpId="0" autoUpdateAnimBg="0"/>
      <p:bldP spid="218129" grpId="0" autoUpdateAnimBg="0"/>
      <p:bldP spid="21813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umsplatzhalter 1">
            <a:extLst>
              <a:ext uri="{FF2B5EF4-FFF2-40B4-BE49-F238E27FC236}">
                <a16:creationId xmlns:a16="http://schemas.microsoft.com/office/drawing/2014/main" id="{823797BA-E2BE-1E47-A955-A8A2EC472E20}"/>
              </a:ext>
            </a:extLst>
          </p:cNvPr>
          <p:cNvSpPr>
            <a:spLocks noGrp="1"/>
          </p:cNvSpPr>
          <p:nvPr>
            <p:ph type="dt" sz="half" idx="10"/>
          </p:nvPr>
        </p:nvSpPr>
        <p:spPr/>
        <p:txBody>
          <a:bodyPr/>
          <a:lstStyle/>
          <a:p>
            <a:r>
              <a:rPr lang="de-DE" altLang="de-DE"/>
              <a:t>Wien, 12.12.2001</a:t>
            </a:r>
            <a:endParaRPr lang="de-DE" altLang="de-DE" b="0"/>
          </a:p>
        </p:txBody>
      </p:sp>
      <p:sp>
        <p:nvSpPr>
          <p:cNvPr id="22" name="Foliennummernplatzhalter 2">
            <a:extLst>
              <a:ext uri="{FF2B5EF4-FFF2-40B4-BE49-F238E27FC236}">
                <a16:creationId xmlns:a16="http://schemas.microsoft.com/office/drawing/2014/main" id="{F897724E-CDB6-E946-AE14-AA83A182C08D}"/>
              </a:ext>
            </a:extLst>
          </p:cNvPr>
          <p:cNvSpPr>
            <a:spLocks noGrp="1"/>
          </p:cNvSpPr>
          <p:nvPr>
            <p:ph type="sldNum" sz="quarter" idx="11"/>
          </p:nvPr>
        </p:nvSpPr>
        <p:spPr/>
        <p:txBody>
          <a:bodyPr/>
          <a:lstStyle/>
          <a:p>
            <a:fld id="{5E1DC2EF-C32B-014C-AF51-261452EAFE51}" type="slidenum">
              <a:rPr lang="en-US" altLang="de-DE"/>
              <a:pPr/>
              <a:t>21</a:t>
            </a:fld>
            <a:endParaRPr lang="en-US" altLang="de-DE" b="0"/>
          </a:p>
        </p:txBody>
      </p:sp>
      <p:sp>
        <p:nvSpPr>
          <p:cNvPr id="220162" name="Rectangle 2">
            <a:extLst>
              <a:ext uri="{FF2B5EF4-FFF2-40B4-BE49-F238E27FC236}">
                <a16:creationId xmlns:a16="http://schemas.microsoft.com/office/drawing/2014/main" id="{C071ACE3-6BB2-AF4B-9744-D1AE9816EF5F}"/>
              </a:ext>
            </a:extLst>
          </p:cNvPr>
          <p:cNvSpPr>
            <a:spLocks noChangeArrowheads="1"/>
          </p:cNvSpPr>
          <p:nvPr/>
        </p:nvSpPr>
        <p:spPr bwMode="auto">
          <a:xfrm>
            <a:off x="33528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3" name="Rectangle 3">
            <a:extLst>
              <a:ext uri="{FF2B5EF4-FFF2-40B4-BE49-F238E27FC236}">
                <a16:creationId xmlns:a16="http://schemas.microsoft.com/office/drawing/2014/main" id="{1D4BCF1C-779F-E94F-B749-336A23DCD27F}"/>
              </a:ext>
            </a:extLst>
          </p:cNvPr>
          <p:cNvSpPr>
            <a:spLocks noChangeArrowheads="1"/>
          </p:cNvSpPr>
          <p:nvPr/>
        </p:nvSpPr>
        <p:spPr bwMode="auto">
          <a:xfrm>
            <a:off x="46482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4" name="Rectangle 4">
            <a:extLst>
              <a:ext uri="{FF2B5EF4-FFF2-40B4-BE49-F238E27FC236}">
                <a16:creationId xmlns:a16="http://schemas.microsoft.com/office/drawing/2014/main" id="{5220734A-9FF7-AE46-920C-45F54156E4CA}"/>
              </a:ext>
            </a:extLst>
          </p:cNvPr>
          <p:cNvSpPr>
            <a:spLocks noChangeArrowheads="1"/>
          </p:cNvSpPr>
          <p:nvPr/>
        </p:nvSpPr>
        <p:spPr bwMode="auto">
          <a:xfrm>
            <a:off x="36576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5" name="Rectangle 5">
            <a:extLst>
              <a:ext uri="{FF2B5EF4-FFF2-40B4-BE49-F238E27FC236}">
                <a16:creationId xmlns:a16="http://schemas.microsoft.com/office/drawing/2014/main" id="{98C678A9-3859-9B4E-BCD0-70899F1EAC4F}"/>
              </a:ext>
            </a:extLst>
          </p:cNvPr>
          <p:cNvSpPr>
            <a:spLocks noChangeArrowheads="1"/>
          </p:cNvSpPr>
          <p:nvPr/>
        </p:nvSpPr>
        <p:spPr bwMode="auto">
          <a:xfrm>
            <a:off x="49530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6" name="Rectangle 6">
            <a:extLst>
              <a:ext uri="{FF2B5EF4-FFF2-40B4-BE49-F238E27FC236}">
                <a16:creationId xmlns:a16="http://schemas.microsoft.com/office/drawing/2014/main" id="{13A9922F-81DB-EB46-B013-9A15222B128F}"/>
              </a:ext>
            </a:extLst>
          </p:cNvPr>
          <p:cNvSpPr>
            <a:spLocks noChangeArrowheads="1"/>
          </p:cNvSpPr>
          <p:nvPr/>
        </p:nvSpPr>
        <p:spPr bwMode="auto">
          <a:xfrm>
            <a:off x="36576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7" name="Rectangle 7">
            <a:extLst>
              <a:ext uri="{FF2B5EF4-FFF2-40B4-BE49-F238E27FC236}">
                <a16:creationId xmlns:a16="http://schemas.microsoft.com/office/drawing/2014/main" id="{44E32D9D-FCA3-1F4B-A2D2-B5F51FC96EBF}"/>
              </a:ext>
            </a:extLst>
          </p:cNvPr>
          <p:cNvSpPr>
            <a:spLocks noChangeArrowheads="1"/>
          </p:cNvSpPr>
          <p:nvPr/>
        </p:nvSpPr>
        <p:spPr bwMode="auto">
          <a:xfrm>
            <a:off x="3352800" y="3124200"/>
            <a:ext cx="1295400" cy="1371600"/>
          </a:xfrm>
          <a:prstGeom prst="rect">
            <a:avLst/>
          </a:prstGeom>
          <a:solidFill>
            <a:srgbClr val="FF0000"/>
          </a:solidFill>
          <a:ln w="9525">
            <a:miter lim="800000"/>
            <a:headEnd/>
            <a:tailEnd/>
          </a:ln>
          <a:effectLst/>
          <a:scene3d>
            <a:camera prst="legacyObliqueTopRight"/>
            <a:lightRig rig="legacyFlat3" dir="b"/>
          </a:scene3d>
          <a:sp3d extrusionH="8493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8" name="Rectangle 8">
            <a:extLst>
              <a:ext uri="{FF2B5EF4-FFF2-40B4-BE49-F238E27FC236}">
                <a16:creationId xmlns:a16="http://schemas.microsoft.com/office/drawing/2014/main" id="{5DE34AE5-50C2-F842-9964-9E919E20E52B}"/>
              </a:ext>
            </a:extLst>
          </p:cNvPr>
          <p:cNvSpPr>
            <a:spLocks noChangeArrowheads="1"/>
          </p:cNvSpPr>
          <p:nvPr/>
        </p:nvSpPr>
        <p:spPr bwMode="auto">
          <a:xfrm>
            <a:off x="49530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69" name="Text Box 9">
            <a:extLst>
              <a:ext uri="{FF2B5EF4-FFF2-40B4-BE49-F238E27FC236}">
                <a16:creationId xmlns:a16="http://schemas.microsoft.com/office/drawing/2014/main" id="{A14ADA3C-2457-074F-9BF3-8D54655ABD25}"/>
              </a:ext>
            </a:extLst>
          </p:cNvPr>
          <p:cNvSpPr txBox="1">
            <a:spLocks noChangeArrowheads="1"/>
          </p:cNvSpPr>
          <p:nvPr/>
        </p:nvSpPr>
        <p:spPr bwMode="auto">
          <a:xfrm>
            <a:off x="635000" y="42037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220170" name="Text Box 10">
            <a:extLst>
              <a:ext uri="{FF2B5EF4-FFF2-40B4-BE49-F238E27FC236}">
                <a16:creationId xmlns:a16="http://schemas.microsoft.com/office/drawing/2014/main" id="{BE6B63C6-A65E-F14E-A5E2-5A8358093325}"/>
              </a:ext>
            </a:extLst>
          </p:cNvPr>
          <p:cNvSpPr txBox="1">
            <a:spLocks noChangeArrowheads="1"/>
          </p:cNvSpPr>
          <p:nvPr/>
        </p:nvSpPr>
        <p:spPr bwMode="auto">
          <a:xfrm>
            <a:off x="1238250" y="24368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p>
          <a:p>
            <a:pPr algn="ctr"/>
            <a:r>
              <a:rPr lang="de-DE" altLang="de-DE" sz="1800" b="1">
                <a:latin typeface="Arial" panose="020B0604020202020204" pitchFamily="34" charset="0"/>
              </a:rPr>
              <a:t>feld</a:t>
            </a:r>
            <a:endParaRPr lang="de-DE" altLang="de-DE" sz="1200" b="1">
              <a:latin typeface="Arial" panose="020B0604020202020204" pitchFamily="34" charset="0"/>
            </a:endParaRPr>
          </a:p>
        </p:txBody>
      </p:sp>
      <p:sp>
        <p:nvSpPr>
          <p:cNvPr id="220171" name="Text Box 11">
            <a:extLst>
              <a:ext uri="{FF2B5EF4-FFF2-40B4-BE49-F238E27FC236}">
                <a16:creationId xmlns:a16="http://schemas.microsoft.com/office/drawing/2014/main" id="{D65332BE-3EA5-FA4D-A6F3-5A01CA27822D}"/>
              </a:ext>
            </a:extLst>
          </p:cNvPr>
          <p:cNvSpPr txBox="1">
            <a:spLocks noChangeArrowheads="1"/>
          </p:cNvSpPr>
          <p:nvPr/>
        </p:nvSpPr>
        <p:spPr bwMode="auto">
          <a:xfrm>
            <a:off x="4840288" y="170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b="1">
              <a:latin typeface="Arial" panose="020B0604020202020204" pitchFamily="34" charset="0"/>
            </a:endParaRPr>
          </a:p>
        </p:txBody>
      </p:sp>
      <p:sp>
        <p:nvSpPr>
          <p:cNvPr id="220172" name="Text Box 12">
            <a:extLst>
              <a:ext uri="{FF2B5EF4-FFF2-40B4-BE49-F238E27FC236}">
                <a16:creationId xmlns:a16="http://schemas.microsoft.com/office/drawing/2014/main" id="{833DCAA8-B051-8449-8B8F-CA08F056A8BC}"/>
              </a:ext>
            </a:extLst>
          </p:cNvPr>
          <p:cNvSpPr txBox="1">
            <a:spLocks noChangeArrowheads="1"/>
          </p:cNvSpPr>
          <p:nvPr/>
        </p:nvSpPr>
        <p:spPr bwMode="auto">
          <a:xfrm>
            <a:off x="2362200" y="38369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220173" name="Text Box 13">
            <a:extLst>
              <a:ext uri="{FF2B5EF4-FFF2-40B4-BE49-F238E27FC236}">
                <a16:creationId xmlns:a16="http://schemas.microsoft.com/office/drawing/2014/main" id="{7569549B-BC61-B14A-A690-35592DB1021A}"/>
              </a:ext>
            </a:extLst>
          </p:cNvPr>
          <p:cNvSpPr txBox="1">
            <a:spLocks noChangeArrowheads="1"/>
          </p:cNvSpPr>
          <p:nvPr/>
        </p:nvSpPr>
        <p:spPr bwMode="auto">
          <a:xfrm>
            <a:off x="2286000" y="4721225"/>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p>
        </p:txBody>
      </p:sp>
      <p:sp>
        <p:nvSpPr>
          <p:cNvPr id="220174" name="Text Box 14">
            <a:extLst>
              <a:ext uri="{FF2B5EF4-FFF2-40B4-BE49-F238E27FC236}">
                <a16:creationId xmlns:a16="http://schemas.microsoft.com/office/drawing/2014/main" id="{2B0D907F-2264-2247-8CA9-F1C92896B99F}"/>
              </a:ext>
            </a:extLst>
          </p:cNvPr>
          <p:cNvSpPr txBox="1">
            <a:spLocks noChangeArrowheads="1"/>
          </p:cNvSpPr>
          <p:nvPr/>
        </p:nvSpPr>
        <p:spPr bwMode="auto">
          <a:xfrm>
            <a:off x="4298950" y="2084388"/>
            <a:ext cx="693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220175" name="Text Box 15">
            <a:extLst>
              <a:ext uri="{FF2B5EF4-FFF2-40B4-BE49-F238E27FC236}">
                <a16:creationId xmlns:a16="http://schemas.microsoft.com/office/drawing/2014/main" id="{6CEBD39C-904E-5A4D-87F0-073D6295C068}"/>
              </a:ext>
            </a:extLst>
          </p:cNvPr>
          <p:cNvSpPr txBox="1">
            <a:spLocks noChangeArrowheads="1"/>
          </p:cNvSpPr>
          <p:nvPr/>
        </p:nvSpPr>
        <p:spPr bwMode="auto">
          <a:xfrm>
            <a:off x="5834063" y="20843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220176" name="Text Box 16">
            <a:extLst>
              <a:ext uri="{FF2B5EF4-FFF2-40B4-BE49-F238E27FC236}">
                <a16:creationId xmlns:a16="http://schemas.microsoft.com/office/drawing/2014/main" id="{BF02B71E-C86A-DB46-BB97-FE033C72858E}"/>
              </a:ext>
            </a:extLst>
          </p:cNvPr>
          <p:cNvSpPr txBox="1">
            <a:spLocks noChangeArrowheads="1"/>
          </p:cNvSpPr>
          <p:nvPr/>
        </p:nvSpPr>
        <p:spPr bwMode="auto">
          <a:xfrm>
            <a:off x="2422525" y="2922588"/>
            <a:ext cx="795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220177" name="Text Box 17">
            <a:extLst>
              <a:ext uri="{FF2B5EF4-FFF2-40B4-BE49-F238E27FC236}">
                <a16:creationId xmlns:a16="http://schemas.microsoft.com/office/drawing/2014/main" id="{0CD0DE98-8447-F448-AB97-CA63977D24E0}"/>
              </a:ext>
            </a:extLst>
          </p:cNvPr>
          <p:cNvSpPr txBox="1">
            <a:spLocks noChangeArrowheads="1"/>
          </p:cNvSpPr>
          <p:nvPr/>
        </p:nvSpPr>
        <p:spPr bwMode="auto">
          <a:xfrm>
            <a:off x="2819400" y="23590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220178" name="Rectangle 18">
            <a:extLst>
              <a:ext uri="{FF2B5EF4-FFF2-40B4-BE49-F238E27FC236}">
                <a16:creationId xmlns:a16="http://schemas.microsoft.com/office/drawing/2014/main" id="{F633A813-47C0-A94A-BC3E-38E72344DA5B}"/>
              </a:ext>
            </a:extLst>
          </p:cNvPr>
          <p:cNvSpPr>
            <a:spLocks noChangeArrowheads="1"/>
          </p:cNvSpPr>
          <p:nvPr/>
        </p:nvSpPr>
        <p:spPr bwMode="auto">
          <a:xfrm>
            <a:off x="4648200" y="3122613"/>
            <a:ext cx="1295400" cy="1371600"/>
          </a:xfrm>
          <a:prstGeom prst="rect">
            <a:avLst/>
          </a:prstGeom>
          <a:noFill/>
          <a:ln w="9525">
            <a:solidFill>
              <a:schemeClr val="tx1"/>
            </a:solidFill>
            <a:miter lim="800000"/>
            <a:headEnd/>
            <a:tailEnd/>
          </a:ln>
          <a:effectLst/>
          <a:scene3d>
            <a:camera prst="legacyObliqueTopRight"/>
            <a:lightRig rig="legacyFlat3" dir="b"/>
          </a:scene3d>
          <a:sp3d extrusionH="8747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0179" name="Rectangle 19">
            <a:extLst>
              <a:ext uri="{FF2B5EF4-FFF2-40B4-BE49-F238E27FC236}">
                <a16:creationId xmlns:a16="http://schemas.microsoft.com/office/drawing/2014/main" id="{4E2558FB-8DEC-FF4D-84EA-FCA764429CE0}"/>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präsent</a:t>
            </a:r>
            <a:endParaRPr lang="de-DE" altLang="de-DE"/>
          </a:p>
        </p:txBody>
      </p:sp>
      <p:graphicFrame>
        <p:nvGraphicFramePr>
          <p:cNvPr id="220180" name="Object 20">
            <a:extLst>
              <a:ext uri="{FF2B5EF4-FFF2-40B4-BE49-F238E27FC236}">
                <a16:creationId xmlns:a16="http://schemas.microsoft.com/office/drawing/2014/main" id="{1398CA88-0734-9E40-A5B4-C87A10F03AA4}"/>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0181" name="Clip" r:id="rId4" imgW="1092200" imgH="1066800" progId="MS_ClipArt_Gallery.2">
                  <p:embed/>
                </p:oleObj>
              </mc:Choice>
              <mc:Fallback>
                <p:oleObj name="Clip" r:id="rId4" imgW="1092200" imgH="1066800" progId="MS_ClipArt_Gallery.2">
                  <p:embed/>
                  <p:pic>
                    <p:nvPicPr>
                      <p:cNvPr id="0" name="Object 2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20167"/>
                                        </p:tgtEl>
                                        <p:attrNameLst>
                                          <p:attrName>style.visibility</p:attrName>
                                        </p:attrNameLst>
                                      </p:cBhvr>
                                      <p:to>
                                        <p:strVal val="visible"/>
                                      </p:to>
                                    </p:set>
                                    <p:animEffect transition="in" filter="dissolve">
                                      <p:cBhvr>
                                        <p:cTn id="7" dur="500"/>
                                        <p:tgtEl>
                                          <p:spTgt spid="220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umsplatzhalter 1">
            <a:extLst>
              <a:ext uri="{FF2B5EF4-FFF2-40B4-BE49-F238E27FC236}">
                <a16:creationId xmlns:a16="http://schemas.microsoft.com/office/drawing/2014/main" id="{FAD8AFF3-297F-AD41-88C7-8046B199405E}"/>
              </a:ext>
            </a:extLst>
          </p:cNvPr>
          <p:cNvSpPr>
            <a:spLocks noGrp="1"/>
          </p:cNvSpPr>
          <p:nvPr>
            <p:ph type="dt" sz="half" idx="10"/>
          </p:nvPr>
        </p:nvSpPr>
        <p:spPr/>
        <p:txBody>
          <a:bodyPr/>
          <a:lstStyle/>
          <a:p>
            <a:r>
              <a:rPr lang="de-DE" altLang="de-DE"/>
              <a:t>Wien, 12.12.2001</a:t>
            </a:r>
            <a:endParaRPr lang="de-DE" altLang="de-DE" b="0"/>
          </a:p>
        </p:txBody>
      </p:sp>
      <p:sp>
        <p:nvSpPr>
          <p:cNvPr id="21" name="Foliennummernplatzhalter 2">
            <a:extLst>
              <a:ext uri="{FF2B5EF4-FFF2-40B4-BE49-F238E27FC236}">
                <a16:creationId xmlns:a16="http://schemas.microsoft.com/office/drawing/2014/main" id="{16EA1678-F589-BD49-87EA-842CA290089F}"/>
              </a:ext>
            </a:extLst>
          </p:cNvPr>
          <p:cNvSpPr>
            <a:spLocks noGrp="1"/>
          </p:cNvSpPr>
          <p:nvPr>
            <p:ph type="sldNum" sz="quarter" idx="11"/>
          </p:nvPr>
        </p:nvSpPr>
        <p:spPr/>
        <p:txBody>
          <a:bodyPr/>
          <a:lstStyle/>
          <a:p>
            <a:fld id="{B750BA31-173B-1745-825D-B84FF4F2F3E9}" type="slidenum">
              <a:rPr lang="en-US" altLang="de-DE"/>
              <a:pPr/>
              <a:t>22</a:t>
            </a:fld>
            <a:endParaRPr lang="en-US" altLang="de-DE" b="0"/>
          </a:p>
        </p:txBody>
      </p:sp>
      <p:sp>
        <p:nvSpPr>
          <p:cNvPr id="222210" name="Rectangle 2">
            <a:extLst>
              <a:ext uri="{FF2B5EF4-FFF2-40B4-BE49-F238E27FC236}">
                <a16:creationId xmlns:a16="http://schemas.microsoft.com/office/drawing/2014/main" id="{93C3FC92-C8BD-D847-AC4C-30E8125F6B2E}"/>
              </a:ext>
            </a:extLst>
          </p:cNvPr>
          <p:cNvSpPr>
            <a:spLocks noChangeArrowheads="1"/>
          </p:cNvSpPr>
          <p:nvPr/>
        </p:nvSpPr>
        <p:spPr bwMode="auto">
          <a:xfrm>
            <a:off x="5081588" y="4267200"/>
            <a:ext cx="1295400" cy="1371600"/>
          </a:xfrm>
          <a:prstGeom prst="rect">
            <a:avLst/>
          </a:prstGeom>
          <a:solidFill>
            <a:srgbClr val="339966"/>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339966"/>
            </a:extrusionClr>
            <a:contourClr>
              <a:srgbClr val="3399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11" name="Rectangle 3">
            <a:extLst>
              <a:ext uri="{FF2B5EF4-FFF2-40B4-BE49-F238E27FC236}">
                <a16:creationId xmlns:a16="http://schemas.microsoft.com/office/drawing/2014/main" id="{1B0773D7-95EC-DE42-8527-D75AD4B9C7BB}"/>
              </a:ext>
            </a:extLst>
          </p:cNvPr>
          <p:cNvSpPr>
            <a:spLocks noChangeArrowheads="1"/>
          </p:cNvSpPr>
          <p:nvPr/>
        </p:nvSpPr>
        <p:spPr bwMode="auto">
          <a:xfrm>
            <a:off x="34813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12" name="Rectangle 4">
            <a:extLst>
              <a:ext uri="{FF2B5EF4-FFF2-40B4-BE49-F238E27FC236}">
                <a16:creationId xmlns:a16="http://schemas.microsoft.com/office/drawing/2014/main" id="{2B84A439-D834-CC41-B59C-E3A9E393B5CC}"/>
              </a:ext>
            </a:extLst>
          </p:cNvPr>
          <p:cNvSpPr>
            <a:spLocks noChangeArrowheads="1"/>
          </p:cNvSpPr>
          <p:nvPr/>
        </p:nvSpPr>
        <p:spPr bwMode="auto">
          <a:xfrm>
            <a:off x="47767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13" name="Rectangle 5">
            <a:extLst>
              <a:ext uri="{FF2B5EF4-FFF2-40B4-BE49-F238E27FC236}">
                <a16:creationId xmlns:a16="http://schemas.microsoft.com/office/drawing/2014/main" id="{81260730-C558-3E42-B8CB-2167D12B7CF2}"/>
              </a:ext>
            </a:extLst>
          </p:cNvPr>
          <p:cNvSpPr>
            <a:spLocks noChangeArrowheads="1"/>
          </p:cNvSpPr>
          <p:nvPr/>
        </p:nvSpPr>
        <p:spPr bwMode="auto">
          <a:xfrm>
            <a:off x="37861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14" name="Rectangle 6">
            <a:extLst>
              <a:ext uri="{FF2B5EF4-FFF2-40B4-BE49-F238E27FC236}">
                <a16:creationId xmlns:a16="http://schemas.microsoft.com/office/drawing/2014/main" id="{02513C8F-0298-3242-9641-4BA421FB75F2}"/>
              </a:ext>
            </a:extLst>
          </p:cNvPr>
          <p:cNvSpPr>
            <a:spLocks noChangeArrowheads="1"/>
          </p:cNvSpPr>
          <p:nvPr/>
        </p:nvSpPr>
        <p:spPr bwMode="auto">
          <a:xfrm>
            <a:off x="34813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15" name="Rectangle 7">
            <a:extLst>
              <a:ext uri="{FF2B5EF4-FFF2-40B4-BE49-F238E27FC236}">
                <a16:creationId xmlns:a16="http://schemas.microsoft.com/office/drawing/2014/main" id="{BA4C5BBD-10A9-7248-B91D-5DCFD5F659B0}"/>
              </a:ext>
            </a:extLst>
          </p:cNvPr>
          <p:cNvSpPr>
            <a:spLocks noChangeArrowheads="1"/>
          </p:cNvSpPr>
          <p:nvPr/>
        </p:nvSpPr>
        <p:spPr bwMode="auto">
          <a:xfrm>
            <a:off x="50815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16" name="Text Box 8">
            <a:extLst>
              <a:ext uri="{FF2B5EF4-FFF2-40B4-BE49-F238E27FC236}">
                <a16:creationId xmlns:a16="http://schemas.microsoft.com/office/drawing/2014/main" id="{93A29C13-CF1E-7849-86F3-2B10B5A59A35}"/>
              </a:ext>
            </a:extLst>
          </p:cNvPr>
          <p:cNvSpPr txBox="1">
            <a:spLocks noChangeArrowheads="1"/>
          </p:cNvSpPr>
          <p:nvPr/>
        </p:nvSpPr>
        <p:spPr bwMode="auto">
          <a:xfrm>
            <a:off x="763588" y="42799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222217" name="Text Box 9">
            <a:extLst>
              <a:ext uri="{FF2B5EF4-FFF2-40B4-BE49-F238E27FC236}">
                <a16:creationId xmlns:a16="http://schemas.microsoft.com/office/drawing/2014/main" id="{07F7F906-F530-424D-AA9F-AE8483F17BD3}"/>
              </a:ext>
            </a:extLst>
          </p:cNvPr>
          <p:cNvSpPr txBox="1">
            <a:spLocks noChangeArrowheads="1"/>
          </p:cNvSpPr>
          <p:nvPr/>
        </p:nvSpPr>
        <p:spPr bwMode="auto">
          <a:xfrm>
            <a:off x="1366838" y="25130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Anwendungs-</a:t>
            </a:r>
            <a:br>
              <a:rPr lang="de-DE" altLang="de-DE" sz="1800" b="1">
                <a:latin typeface="Arial" panose="020B0604020202020204" pitchFamily="34" charset="0"/>
              </a:rPr>
            </a:b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222218" name="Text Box 10">
            <a:extLst>
              <a:ext uri="{FF2B5EF4-FFF2-40B4-BE49-F238E27FC236}">
                <a16:creationId xmlns:a16="http://schemas.microsoft.com/office/drawing/2014/main" id="{822D764C-34CC-4E4E-9944-FC1EB8B73C2F}"/>
              </a:ext>
            </a:extLst>
          </p:cNvPr>
          <p:cNvSpPr txBox="1">
            <a:spLocks noChangeArrowheads="1"/>
          </p:cNvSpPr>
          <p:nvPr/>
        </p:nvSpPr>
        <p:spPr bwMode="auto">
          <a:xfrm>
            <a:off x="4968875" y="1778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222219" name="Text Box 11">
            <a:extLst>
              <a:ext uri="{FF2B5EF4-FFF2-40B4-BE49-F238E27FC236}">
                <a16:creationId xmlns:a16="http://schemas.microsoft.com/office/drawing/2014/main" id="{3AC7ACE2-8787-7047-9E2A-E5B1BCF9A379}"/>
              </a:ext>
            </a:extLst>
          </p:cNvPr>
          <p:cNvSpPr txBox="1">
            <a:spLocks noChangeArrowheads="1"/>
          </p:cNvSpPr>
          <p:nvPr/>
        </p:nvSpPr>
        <p:spPr bwMode="auto">
          <a:xfrm>
            <a:off x="2490788" y="39131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222220" name="Text Box 12">
            <a:extLst>
              <a:ext uri="{FF2B5EF4-FFF2-40B4-BE49-F238E27FC236}">
                <a16:creationId xmlns:a16="http://schemas.microsoft.com/office/drawing/2014/main" id="{ED9D2115-1C9B-074B-8BA6-B274DE98B59B}"/>
              </a:ext>
            </a:extLst>
          </p:cNvPr>
          <p:cNvSpPr txBox="1">
            <a:spLocks noChangeArrowheads="1"/>
          </p:cNvSpPr>
          <p:nvPr/>
        </p:nvSpPr>
        <p:spPr bwMode="auto">
          <a:xfrm>
            <a:off x="2414588" y="47974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222221" name="Text Box 13">
            <a:extLst>
              <a:ext uri="{FF2B5EF4-FFF2-40B4-BE49-F238E27FC236}">
                <a16:creationId xmlns:a16="http://schemas.microsoft.com/office/drawing/2014/main" id="{D569C2D8-8175-204C-B9D8-71AF3E3F36A0}"/>
              </a:ext>
            </a:extLst>
          </p:cNvPr>
          <p:cNvSpPr txBox="1">
            <a:spLocks noChangeArrowheads="1"/>
          </p:cNvSpPr>
          <p:nvPr/>
        </p:nvSpPr>
        <p:spPr bwMode="auto">
          <a:xfrm>
            <a:off x="4427538" y="21605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222222" name="Text Box 14">
            <a:extLst>
              <a:ext uri="{FF2B5EF4-FFF2-40B4-BE49-F238E27FC236}">
                <a16:creationId xmlns:a16="http://schemas.microsoft.com/office/drawing/2014/main" id="{85D36B72-66CA-234C-8F8B-E16197D8B7F0}"/>
              </a:ext>
            </a:extLst>
          </p:cNvPr>
          <p:cNvSpPr txBox="1">
            <a:spLocks noChangeArrowheads="1"/>
          </p:cNvSpPr>
          <p:nvPr/>
        </p:nvSpPr>
        <p:spPr bwMode="auto">
          <a:xfrm>
            <a:off x="5962650" y="21605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222223" name="Text Box 15">
            <a:extLst>
              <a:ext uri="{FF2B5EF4-FFF2-40B4-BE49-F238E27FC236}">
                <a16:creationId xmlns:a16="http://schemas.microsoft.com/office/drawing/2014/main" id="{43C8D427-B97C-7B4C-8CFD-1E860DF326AA}"/>
              </a:ext>
            </a:extLst>
          </p:cNvPr>
          <p:cNvSpPr txBox="1">
            <a:spLocks noChangeArrowheads="1"/>
          </p:cNvSpPr>
          <p:nvPr/>
        </p:nvSpPr>
        <p:spPr bwMode="auto">
          <a:xfrm>
            <a:off x="2551113" y="29987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222224" name="Text Box 16">
            <a:extLst>
              <a:ext uri="{FF2B5EF4-FFF2-40B4-BE49-F238E27FC236}">
                <a16:creationId xmlns:a16="http://schemas.microsoft.com/office/drawing/2014/main" id="{D46BDE70-25F0-8B45-ADCC-4069C084F24F}"/>
              </a:ext>
            </a:extLst>
          </p:cNvPr>
          <p:cNvSpPr txBox="1">
            <a:spLocks noChangeArrowheads="1"/>
          </p:cNvSpPr>
          <p:nvPr/>
        </p:nvSpPr>
        <p:spPr bwMode="auto">
          <a:xfrm>
            <a:off x="2947988" y="24352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222225" name="Rectangle 17">
            <a:extLst>
              <a:ext uri="{FF2B5EF4-FFF2-40B4-BE49-F238E27FC236}">
                <a16:creationId xmlns:a16="http://schemas.microsoft.com/office/drawing/2014/main" id="{822F87BC-316D-D84E-A86F-CED7794AF6CF}"/>
              </a:ext>
            </a:extLst>
          </p:cNvPr>
          <p:cNvSpPr>
            <a:spLocks noChangeArrowheads="1"/>
          </p:cNvSpPr>
          <p:nvPr/>
        </p:nvSpPr>
        <p:spPr bwMode="auto">
          <a:xfrm>
            <a:off x="47767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222226" name="Rectangle 18">
            <a:extLst>
              <a:ext uri="{FF2B5EF4-FFF2-40B4-BE49-F238E27FC236}">
                <a16:creationId xmlns:a16="http://schemas.microsoft.com/office/drawing/2014/main" id="{80AF714A-1E7C-9843-B5C7-4294C85D1245}"/>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fern</a:t>
            </a:r>
            <a:endParaRPr lang="de-DE" altLang="de-DE"/>
          </a:p>
        </p:txBody>
      </p:sp>
      <p:graphicFrame>
        <p:nvGraphicFramePr>
          <p:cNvPr id="222227" name="Object 19">
            <a:extLst>
              <a:ext uri="{FF2B5EF4-FFF2-40B4-BE49-F238E27FC236}">
                <a16:creationId xmlns:a16="http://schemas.microsoft.com/office/drawing/2014/main" id="{A8696BCF-18B4-0746-BCCA-F1F6D0FE8A7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2228" name="Clip" r:id="rId4" imgW="1092200" imgH="1066800" progId="MS_ClipArt_Gallery.2">
                  <p:embed/>
                </p:oleObj>
              </mc:Choice>
              <mc:Fallback>
                <p:oleObj name="Clip" r:id="rId4" imgW="1092200" imgH="1066800" progId="MS_ClipArt_Gallery.2">
                  <p:embed/>
                  <p:pic>
                    <p:nvPicPr>
                      <p:cNvPr id="0" name="Object 19"/>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22210"/>
                                        </p:tgtEl>
                                        <p:attrNameLst>
                                          <p:attrName>style.visibility</p:attrName>
                                        </p:attrNameLst>
                                      </p:cBhvr>
                                      <p:to>
                                        <p:strVal val="visible"/>
                                      </p:to>
                                    </p:set>
                                    <p:animEffect transition="in" filter="dissolve">
                                      <p:cBhvr>
                                        <p:cTn id="7" dur="500"/>
                                        <p:tgtEl>
                                          <p:spTgt spid="22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1">
            <a:extLst>
              <a:ext uri="{FF2B5EF4-FFF2-40B4-BE49-F238E27FC236}">
                <a16:creationId xmlns:a16="http://schemas.microsoft.com/office/drawing/2014/main" id="{27039B88-7734-7D4D-A7BC-FFF633C61BDC}"/>
              </a:ext>
            </a:extLst>
          </p:cNvPr>
          <p:cNvSpPr>
            <a:spLocks noGrp="1"/>
          </p:cNvSpPr>
          <p:nvPr>
            <p:ph type="dt" sz="half" idx="10"/>
          </p:nvPr>
        </p:nvSpPr>
        <p:spPr/>
        <p:txBody>
          <a:bodyPr/>
          <a:lstStyle/>
          <a:p>
            <a:r>
              <a:rPr lang="de-DE" altLang="de-DE"/>
              <a:t>Wien, 12.12.2001</a:t>
            </a:r>
            <a:endParaRPr lang="de-DE" altLang="de-DE" b="0"/>
          </a:p>
        </p:txBody>
      </p:sp>
      <p:sp>
        <p:nvSpPr>
          <p:cNvPr id="11" name="Foliennummernplatzhalter 2">
            <a:extLst>
              <a:ext uri="{FF2B5EF4-FFF2-40B4-BE49-F238E27FC236}">
                <a16:creationId xmlns:a16="http://schemas.microsoft.com/office/drawing/2014/main" id="{D39F2125-300F-5E4E-B71E-312AD78909B6}"/>
              </a:ext>
            </a:extLst>
          </p:cNvPr>
          <p:cNvSpPr>
            <a:spLocks noGrp="1"/>
          </p:cNvSpPr>
          <p:nvPr>
            <p:ph type="sldNum" sz="quarter" idx="11"/>
          </p:nvPr>
        </p:nvSpPr>
        <p:spPr/>
        <p:txBody>
          <a:bodyPr/>
          <a:lstStyle/>
          <a:p>
            <a:fld id="{820798ED-52DB-454D-8CA7-609DBEAC6A26}" type="slidenum">
              <a:rPr lang="en-US" altLang="de-DE"/>
              <a:pPr/>
              <a:t>23</a:t>
            </a:fld>
            <a:endParaRPr lang="en-US" altLang="de-DE" b="0"/>
          </a:p>
        </p:txBody>
      </p:sp>
      <p:sp>
        <p:nvSpPr>
          <p:cNvPr id="232450" name="Text Box 2">
            <a:extLst>
              <a:ext uri="{FF2B5EF4-FFF2-40B4-BE49-F238E27FC236}">
                <a16:creationId xmlns:a16="http://schemas.microsoft.com/office/drawing/2014/main" id="{0F58A158-5225-1543-93EA-02A01BE5BFBE}"/>
              </a:ext>
            </a:extLst>
          </p:cNvPr>
          <p:cNvSpPr txBox="1">
            <a:spLocks noChangeArrowheads="1"/>
          </p:cNvSpPr>
          <p:nvPr/>
        </p:nvSpPr>
        <p:spPr bwMode="auto">
          <a:xfrm>
            <a:off x="2667000" y="2286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4000" b="1">
                <a:latin typeface="Arial" panose="020B0604020202020204" pitchFamily="34" charset="0"/>
              </a:rPr>
              <a:t>Was bleibt?</a:t>
            </a:r>
            <a:endParaRPr lang="de-DE" altLang="de-DE" b="1">
              <a:latin typeface="Arial" panose="020B0604020202020204" pitchFamily="34" charset="0"/>
            </a:endParaRPr>
          </a:p>
        </p:txBody>
      </p:sp>
      <p:graphicFrame>
        <p:nvGraphicFramePr>
          <p:cNvPr id="232453" name="Object 5">
            <a:extLst>
              <a:ext uri="{FF2B5EF4-FFF2-40B4-BE49-F238E27FC236}">
                <a16:creationId xmlns:a16="http://schemas.microsoft.com/office/drawing/2014/main" id="{0B8F9856-F752-7D4C-947E-18DA4EE61B8C}"/>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32460" name="Clip" r:id="rId4" imgW="1092200" imgH="1066800" progId="MS_ClipArt_Gallery.2">
                  <p:embed/>
                </p:oleObj>
              </mc:Choice>
              <mc:Fallback>
                <p:oleObj name="Clip" r:id="rId4" imgW="1092200" imgH="1066800" progId="MS_ClipArt_Gallery.2">
                  <p:embed/>
                  <p:pic>
                    <p:nvPicPr>
                      <p:cNvPr id="0" name="Object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5" name="Object 7">
            <a:extLst>
              <a:ext uri="{FF2B5EF4-FFF2-40B4-BE49-F238E27FC236}">
                <a16:creationId xmlns:a16="http://schemas.microsoft.com/office/drawing/2014/main" id="{16D53204-1148-0040-B5E6-CF233A4CB678}"/>
              </a:ext>
            </a:extLst>
          </p:cNvPr>
          <p:cNvGraphicFramePr>
            <a:graphicFrameLocks noChangeAspect="1"/>
          </p:cNvGraphicFramePr>
          <p:nvPr/>
        </p:nvGraphicFramePr>
        <p:xfrm>
          <a:off x="2971800" y="2057400"/>
          <a:ext cx="1447800" cy="3124200"/>
        </p:xfrm>
        <a:graphic>
          <a:graphicData uri="http://schemas.openxmlformats.org/presentationml/2006/ole">
            <mc:AlternateContent xmlns:mc="http://schemas.openxmlformats.org/markup-compatibility/2006">
              <mc:Choice xmlns:v="urn:schemas-microsoft-com:vml" Requires="v">
                <p:oleObj spid="_x0000_s232461" name="Clip" r:id="rId6" imgW="27749500" imgH="58826400" progId="MS_ClipArt_Gallery.2">
                  <p:embed/>
                </p:oleObj>
              </mc:Choice>
              <mc:Fallback>
                <p:oleObj name="Clip" r:id="rId6" imgW="27749500" imgH="58826400"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057400"/>
                        <a:ext cx="14478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6" name="Object 8">
            <a:extLst>
              <a:ext uri="{FF2B5EF4-FFF2-40B4-BE49-F238E27FC236}">
                <a16:creationId xmlns:a16="http://schemas.microsoft.com/office/drawing/2014/main" id="{F4DB6B2A-E325-E849-80F1-0AA83646CBFC}"/>
              </a:ext>
            </a:extLst>
          </p:cNvPr>
          <p:cNvGraphicFramePr>
            <a:graphicFrameLocks noChangeAspect="1"/>
          </p:cNvGraphicFramePr>
          <p:nvPr/>
        </p:nvGraphicFramePr>
        <p:xfrm>
          <a:off x="1295400" y="2133600"/>
          <a:ext cx="1776413" cy="3124200"/>
        </p:xfrm>
        <a:graphic>
          <a:graphicData uri="http://schemas.openxmlformats.org/presentationml/2006/ole">
            <mc:AlternateContent xmlns:mc="http://schemas.openxmlformats.org/markup-compatibility/2006">
              <mc:Choice xmlns:v="urn:schemas-microsoft-com:vml" Requires="v">
                <p:oleObj spid="_x0000_s232462" name="Clip" r:id="rId8" imgW="27749500" imgH="44424600" progId="MS_ClipArt_Gallery.2">
                  <p:embed/>
                </p:oleObj>
              </mc:Choice>
              <mc:Fallback>
                <p:oleObj name="Clip" r:id="rId8" imgW="27749500" imgH="44424600" progId="MS_ClipArt_Gallery.2">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133600"/>
                        <a:ext cx="1776413"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7" name="Object 9">
            <a:extLst>
              <a:ext uri="{FF2B5EF4-FFF2-40B4-BE49-F238E27FC236}">
                <a16:creationId xmlns:a16="http://schemas.microsoft.com/office/drawing/2014/main" id="{E7EB1AED-6A42-314E-8273-C23D81483D54}"/>
              </a:ext>
            </a:extLst>
          </p:cNvPr>
          <p:cNvGraphicFramePr>
            <a:graphicFrameLocks noChangeAspect="1"/>
          </p:cNvGraphicFramePr>
          <p:nvPr/>
        </p:nvGraphicFramePr>
        <p:xfrm>
          <a:off x="5486400" y="1828800"/>
          <a:ext cx="3657600" cy="3276600"/>
        </p:xfrm>
        <a:graphic>
          <a:graphicData uri="http://schemas.openxmlformats.org/presentationml/2006/ole">
            <mc:AlternateContent xmlns:mc="http://schemas.openxmlformats.org/markup-compatibility/2006">
              <mc:Choice xmlns:v="urn:schemas-microsoft-com:vml" Requires="v">
                <p:oleObj spid="_x0000_s232463" name="Clip" r:id="rId10" imgW="27749500" imgH="24079200" progId="MS_ClipArt_Gallery.2">
                  <p:embed/>
                </p:oleObj>
              </mc:Choice>
              <mc:Fallback>
                <p:oleObj name="Clip" r:id="rId10" imgW="27749500" imgH="24079200" progId="MS_ClipArt_Gallery.2">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0" y="1828800"/>
                        <a:ext cx="3657600"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2458" name="Line 10">
            <a:extLst>
              <a:ext uri="{FF2B5EF4-FFF2-40B4-BE49-F238E27FC236}">
                <a16:creationId xmlns:a16="http://schemas.microsoft.com/office/drawing/2014/main" id="{B0A9D00C-73AA-654E-B827-2A047A8EC0EE}"/>
              </a:ext>
            </a:extLst>
          </p:cNvPr>
          <p:cNvSpPr>
            <a:spLocks noChangeShapeType="1"/>
          </p:cNvSpPr>
          <p:nvPr/>
        </p:nvSpPr>
        <p:spPr bwMode="auto">
          <a:xfrm>
            <a:off x="4572000" y="3581400"/>
            <a:ext cx="762000" cy="0"/>
          </a:xfrm>
          <a:prstGeom prst="line">
            <a:avLst/>
          </a:prstGeom>
          <a:noFill/>
          <a:ln w="1016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2459" name="Line 11">
            <a:extLst>
              <a:ext uri="{FF2B5EF4-FFF2-40B4-BE49-F238E27FC236}">
                <a16:creationId xmlns:a16="http://schemas.microsoft.com/office/drawing/2014/main" id="{69506EFC-BD30-3749-AD32-57EC239E3552}"/>
              </a:ext>
            </a:extLst>
          </p:cNvPr>
          <p:cNvSpPr>
            <a:spLocks noChangeShapeType="1"/>
          </p:cNvSpPr>
          <p:nvPr/>
        </p:nvSpPr>
        <p:spPr bwMode="auto">
          <a:xfrm>
            <a:off x="4953000" y="3124200"/>
            <a:ext cx="0" cy="914400"/>
          </a:xfrm>
          <a:prstGeom prst="line">
            <a:avLst/>
          </a:prstGeom>
          <a:noFill/>
          <a:ln w="1016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2452" name="Text Box 4">
            <a:extLst>
              <a:ext uri="{FF2B5EF4-FFF2-40B4-BE49-F238E27FC236}">
                <a16:creationId xmlns:a16="http://schemas.microsoft.com/office/drawing/2014/main" id="{021AE47A-F9FA-1549-8A58-38991B2E69E6}"/>
              </a:ext>
            </a:extLst>
          </p:cNvPr>
          <p:cNvSpPr txBox="1">
            <a:spLocks noChangeArrowheads="1"/>
          </p:cNvSpPr>
          <p:nvPr/>
        </p:nvSpPr>
        <p:spPr bwMode="auto">
          <a:xfrm>
            <a:off x="1752600" y="2971800"/>
            <a:ext cx="6324600" cy="11906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3600" b="1">
                <a:latin typeface="Arial" panose="020B0604020202020204" pitchFamily="34" charset="0"/>
              </a:rPr>
              <a:t>persönlicher Kontakt </a:t>
            </a:r>
            <a:br>
              <a:rPr lang="de-DE" altLang="de-DE" sz="3600" b="1">
                <a:latin typeface="Arial" panose="020B0604020202020204" pitchFamily="34" charset="0"/>
              </a:rPr>
            </a:br>
            <a:r>
              <a:rPr lang="de-DE" altLang="de-DE" sz="3600" b="1">
                <a:latin typeface="Arial" panose="020B0604020202020204" pitchFamily="34" charset="0"/>
              </a:rPr>
              <a:t> </a:t>
            </a:r>
            <a:r>
              <a:rPr lang="de-DE" altLang="de-DE" sz="3600" b="1" i="1" u="sng">
                <a:latin typeface="Arial" panose="020B0604020202020204" pitchFamily="34" charset="0"/>
              </a:rPr>
              <a:t>und</a:t>
            </a:r>
            <a:r>
              <a:rPr lang="de-DE" altLang="de-DE" sz="3600" b="1">
                <a:latin typeface="Arial" panose="020B0604020202020204" pitchFamily="34" charset="0"/>
              </a:rPr>
              <a:t> Virtualität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24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32456"/>
                                        </p:tgtEl>
                                        <p:attrNameLst>
                                          <p:attrName>style.visibility</p:attrName>
                                        </p:attrNameLst>
                                      </p:cBhvr>
                                      <p:to>
                                        <p:strVal val="visible"/>
                                      </p:to>
                                    </p:set>
                                    <p:animEffect transition="in" filter="dissolve">
                                      <p:cBhvr>
                                        <p:cTn id="11" dur="500"/>
                                        <p:tgtEl>
                                          <p:spTgt spid="232456"/>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232455"/>
                                        </p:tgtEl>
                                        <p:attrNameLst>
                                          <p:attrName>style.visibility</p:attrName>
                                        </p:attrNameLst>
                                      </p:cBhvr>
                                      <p:to>
                                        <p:strVal val="visible"/>
                                      </p:to>
                                    </p:set>
                                    <p:animEffect transition="in" filter="dissolve">
                                      <p:cBhvr>
                                        <p:cTn id="15" dur="500"/>
                                        <p:tgtEl>
                                          <p:spTgt spid="2324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32457"/>
                                        </p:tgtEl>
                                        <p:attrNameLst>
                                          <p:attrName>style.visibility</p:attrName>
                                        </p:attrNameLst>
                                      </p:cBhvr>
                                      <p:to>
                                        <p:strVal val="visible"/>
                                      </p:to>
                                    </p:set>
                                    <p:animEffect transition="in" filter="dissolve">
                                      <p:cBhvr>
                                        <p:cTn id="20" dur="500"/>
                                        <p:tgtEl>
                                          <p:spTgt spid="232457"/>
                                        </p:tgtEl>
                                      </p:cBhvr>
                                    </p:animEffect>
                                  </p:childTnLst>
                                </p:cTn>
                              </p:par>
                            </p:childTnLst>
                          </p:cTn>
                        </p:par>
                        <p:par>
                          <p:cTn id="21" fill="hold" nodeType="afterGroup">
                            <p:stCondLst>
                              <p:cond delay="500"/>
                            </p:stCondLst>
                            <p:childTnLst>
                              <p:par>
                                <p:cTn id="22" presetID="9" presetClass="entr" presetSubtype="0" fill="hold" nodeType="afterEffect">
                                  <p:stCondLst>
                                    <p:cond delay="1000"/>
                                  </p:stCondLst>
                                  <p:childTnLst>
                                    <p:set>
                                      <p:cBhvr>
                                        <p:cTn id="23" dur="1" fill="hold">
                                          <p:stCondLst>
                                            <p:cond delay="0"/>
                                          </p:stCondLst>
                                        </p:cTn>
                                        <p:tgtEl>
                                          <p:spTgt spid="232458"/>
                                        </p:tgtEl>
                                        <p:attrNameLst>
                                          <p:attrName>style.visibility</p:attrName>
                                        </p:attrNameLst>
                                      </p:cBhvr>
                                      <p:to>
                                        <p:strVal val="visible"/>
                                      </p:to>
                                    </p:set>
                                    <p:animEffect transition="in" filter="dissolve">
                                      <p:cBhvr>
                                        <p:cTn id="24" dur="500"/>
                                        <p:tgtEl>
                                          <p:spTgt spid="2324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32459"/>
                                        </p:tgtEl>
                                        <p:attrNameLst>
                                          <p:attrName>style.visibility</p:attrName>
                                        </p:attrNameLst>
                                      </p:cBhvr>
                                      <p:to>
                                        <p:strVal val="visible"/>
                                      </p:to>
                                    </p:set>
                                    <p:animEffect transition="in" filter="dissolve">
                                      <p:cBhvr>
                                        <p:cTn id="29" dur="500"/>
                                        <p:tgtEl>
                                          <p:spTgt spid="23245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2452"/>
                                        </p:tgtEl>
                                        <p:attrNameLst>
                                          <p:attrName>style.visibility</p:attrName>
                                        </p:attrNameLst>
                                      </p:cBhvr>
                                      <p:to>
                                        <p:strVal val="visible"/>
                                      </p:to>
                                    </p:set>
                                    <p:animEffect transition="in" filter="dissolve">
                                      <p:cBhvr>
                                        <p:cTn id="34" dur="500"/>
                                        <p:tgtEl>
                                          <p:spTgt spid="23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utoUpdateAnimBg="0"/>
      <p:bldP spid="23245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0F4C6D26-7401-D449-9DAB-610ECC7F2028}"/>
              </a:ext>
            </a:extLst>
          </p:cNvPr>
          <p:cNvSpPr>
            <a:spLocks noGrp="1"/>
          </p:cNvSpPr>
          <p:nvPr>
            <p:ph type="dt" sz="half" idx="10"/>
          </p:nvPr>
        </p:nvSpPr>
        <p:spPr/>
        <p:txBody>
          <a:bodyPr/>
          <a:lstStyle/>
          <a:p>
            <a:r>
              <a:rPr lang="de-DE" altLang="de-DE"/>
              <a:t>Wien, 12.12.2001</a:t>
            </a:r>
            <a:endParaRPr lang="de-DE" altLang="de-DE" b="0"/>
          </a:p>
        </p:txBody>
      </p:sp>
      <p:sp>
        <p:nvSpPr>
          <p:cNvPr id="12" name="Foliennummernplatzhalter 3">
            <a:extLst>
              <a:ext uri="{FF2B5EF4-FFF2-40B4-BE49-F238E27FC236}">
                <a16:creationId xmlns:a16="http://schemas.microsoft.com/office/drawing/2014/main" id="{E238ED99-BD63-7F47-AA33-3C7A3C833C1D}"/>
              </a:ext>
            </a:extLst>
          </p:cNvPr>
          <p:cNvSpPr>
            <a:spLocks noGrp="1"/>
          </p:cNvSpPr>
          <p:nvPr>
            <p:ph type="sldNum" sz="quarter" idx="11"/>
          </p:nvPr>
        </p:nvSpPr>
        <p:spPr/>
        <p:txBody>
          <a:bodyPr/>
          <a:lstStyle/>
          <a:p>
            <a:fld id="{84E546B2-D084-8D48-A1E9-97724EBE277F}" type="slidenum">
              <a:rPr lang="en-US" altLang="de-DE"/>
              <a:pPr/>
              <a:t>24</a:t>
            </a:fld>
            <a:endParaRPr lang="en-US" altLang="de-DE" b="0"/>
          </a:p>
        </p:txBody>
      </p:sp>
      <p:sp>
        <p:nvSpPr>
          <p:cNvPr id="224258" name="Text Box 2">
            <a:extLst>
              <a:ext uri="{FF2B5EF4-FFF2-40B4-BE49-F238E27FC236}">
                <a16:creationId xmlns:a16="http://schemas.microsoft.com/office/drawing/2014/main" id="{F3C5572C-5B3E-1540-AF8E-280843D40B6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4259" name="Rectangle 3">
            <a:extLst>
              <a:ext uri="{FF2B5EF4-FFF2-40B4-BE49-F238E27FC236}">
                <a16:creationId xmlns:a16="http://schemas.microsoft.com/office/drawing/2014/main" id="{C3ED5077-F7C3-4047-B17C-9201D28DC001}"/>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224260" name="Object 4">
            <a:extLst>
              <a:ext uri="{FF2B5EF4-FFF2-40B4-BE49-F238E27FC236}">
                <a16:creationId xmlns:a16="http://schemas.microsoft.com/office/drawing/2014/main" id="{6A01D93C-4F4A-504B-8C0E-D881604C6DF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4271"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4265" name="Rectangle 9">
            <a:extLst>
              <a:ext uri="{FF2B5EF4-FFF2-40B4-BE49-F238E27FC236}">
                <a16:creationId xmlns:a16="http://schemas.microsoft.com/office/drawing/2014/main" id="{785943F6-9060-0B4E-9395-5C290780713D}"/>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Universitäten per se </a:t>
            </a:r>
          </a:p>
        </p:txBody>
      </p:sp>
      <p:sp>
        <p:nvSpPr>
          <p:cNvPr id="224266" name="Rectangle 10">
            <a:extLst>
              <a:ext uri="{FF2B5EF4-FFF2-40B4-BE49-F238E27FC236}">
                <a16:creationId xmlns:a16="http://schemas.microsoft.com/office/drawing/2014/main" id="{77D22C24-9D83-CD4A-9C7E-3B5524CD1CA6}"/>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Ausländerquoten, BA/MA</a:t>
            </a:r>
          </a:p>
        </p:txBody>
      </p:sp>
      <p:sp>
        <p:nvSpPr>
          <p:cNvPr id="224267" name="Rectangle 11">
            <a:extLst>
              <a:ext uri="{FF2B5EF4-FFF2-40B4-BE49-F238E27FC236}">
                <a16:creationId xmlns:a16="http://schemas.microsoft.com/office/drawing/2014/main" id="{75ABC8C4-9CEC-654C-B2F5-A41F62CD2069}"/>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Zielgruppenorientierung</a:t>
            </a:r>
            <a:endParaRPr lang="de-DE" altLang="de-DE" sz="1600" b="1">
              <a:latin typeface="Arial" panose="020B0604020202020204" pitchFamily="34" charset="0"/>
            </a:endParaRPr>
          </a:p>
        </p:txBody>
      </p:sp>
      <p:sp>
        <p:nvSpPr>
          <p:cNvPr id="224268" name="Oval 12">
            <a:extLst>
              <a:ext uri="{FF2B5EF4-FFF2-40B4-BE49-F238E27FC236}">
                <a16:creationId xmlns:a16="http://schemas.microsoft.com/office/drawing/2014/main" id="{B46B60BA-C4C9-0D44-8682-B49C8A43DDEA}"/>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224269" name="Oval 13">
            <a:extLst>
              <a:ext uri="{FF2B5EF4-FFF2-40B4-BE49-F238E27FC236}">
                <a16:creationId xmlns:a16="http://schemas.microsoft.com/office/drawing/2014/main" id="{1DA8EA38-F909-C740-99E9-B3593FA62EA1}"/>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224270" name="Oval 14">
            <a:extLst>
              <a:ext uri="{FF2B5EF4-FFF2-40B4-BE49-F238E27FC236}">
                <a16:creationId xmlns:a16="http://schemas.microsoft.com/office/drawing/2014/main" id="{B683D965-3D06-C84D-904A-A1E4C89B3BE5}"/>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24260"/>
                                        </p:tgtEl>
                                        <p:attrNameLst>
                                          <p:attrName>style.visibility</p:attrName>
                                        </p:attrNameLst>
                                      </p:cBhvr>
                                      <p:to>
                                        <p:strVal val="visible"/>
                                      </p:to>
                                    </p:set>
                                    <p:anim calcmode="lin" valueType="num">
                                      <p:cBhvr>
                                        <p:cTn id="7" dur="500" fill="hold"/>
                                        <p:tgtEl>
                                          <p:spTgt spid="224260"/>
                                        </p:tgtEl>
                                        <p:attrNameLst>
                                          <p:attrName>ppt_w</p:attrName>
                                        </p:attrNameLst>
                                      </p:cBhvr>
                                      <p:tavLst>
                                        <p:tav tm="0">
                                          <p:val>
                                            <p:fltVal val="0"/>
                                          </p:val>
                                        </p:tav>
                                        <p:tav tm="100000">
                                          <p:val>
                                            <p:strVal val="#ppt_w"/>
                                          </p:val>
                                        </p:tav>
                                      </p:tavLst>
                                    </p:anim>
                                    <p:anim calcmode="lin" valueType="num">
                                      <p:cBhvr>
                                        <p:cTn id="8" dur="500" fill="hold"/>
                                        <p:tgtEl>
                                          <p:spTgt spid="22426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4268"/>
                                        </p:tgtEl>
                                        <p:attrNameLst>
                                          <p:attrName>style.visibility</p:attrName>
                                        </p:attrNameLst>
                                      </p:cBhvr>
                                      <p:to>
                                        <p:strVal val="visible"/>
                                      </p:to>
                                    </p:set>
                                    <p:anim calcmode="lin" valueType="num">
                                      <p:cBhvr additive="base">
                                        <p:cTn id="13" dur="500" fill="hold"/>
                                        <p:tgtEl>
                                          <p:spTgt spid="224268"/>
                                        </p:tgtEl>
                                        <p:attrNameLst>
                                          <p:attrName>ppt_x</p:attrName>
                                        </p:attrNameLst>
                                      </p:cBhvr>
                                      <p:tavLst>
                                        <p:tav tm="0">
                                          <p:val>
                                            <p:strVal val="0-#ppt_w/2"/>
                                          </p:val>
                                        </p:tav>
                                        <p:tav tm="100000">
                                          <p:val>
                                            <p:strVal val="#ppt_x"/>
                                          </p:val>
                                        </p:tav>
                                      </p:tavLst>
                                    </p:anim>
                                    <p:anim calcmode="lin" valueType="num">
                                      <p:cBhvr additive="base">
                                        <p:cTn id="14" dur="500" fill="hold"/>
                                        <p:tgtEl>
                                          <p:spTgt spid="224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24265"/>
                                        </p:tgtEl>
                                        <p:attrNameLst>
                                          <p:attrName>style.visibility</p:attrName>
                                        </p:attrNameLst>
                                      </p:cBhvr>
                                      <p:to>
                                        <p:strVal val="visible"/>
                                      </p:to>
                                    </p:set>
                                    <p:animEffect transition="in" filter="box(out)">
                                      <p:cBhvr>
                                        <p:cTn id="19" dur="500"/>
                                        <p:tgtEl>
                                          <p:spTgt spid="2242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24269"/>
                                        </p:tgtEl>
                                        <p:attrNameLst>
                                          <p:attrName>style.visibility</p:attrName>
                                        </p:attrNameLst>
                                      </p:cBhvr>
                                      <p:to>
                                        <p:strVal val="visible"/>
                                      </p:to>
                                    </p:set>
                                    <p:anim calcmode="lin" valueType="num">
                                      <p:cBhvr additive="base">
                                        <p:cTn id="24" dur="500" fill="hold"/>
                                        <p:tgtEl>
                                          <p:spTgt spid="224269"/>
                                        </p:tgtEl>
                                        <p:attrNameLst>
                                          <p:attrName>ppt_x</p:attrName>
                                        </p:attrNameLst>
                                      </p:cBhvr>
                                      <p:tavLst>
                                        <p:tav tm="0">
                                          <p:val>
                                            <p:strVal val="0-#ppt_w/2"/>
                                          </p:val>
                                        </p:tav>
                                        <p:tav tm="100000">
                                          <p:val>
                                            <p:strVal val="#ppt_x"/>
                                          </p:val>
                                        </p:tav>
                                      </p:tavLst>
                                    </p:anim>
                                    <p:anim calcmode="lin" valueType="num">
                                      <p:cBhvr additive="base">
                                        <p:cTn id="25" dur="500" fill="hold"/>
                                        <p:tgtEl>
                                          <p:spTgt spid="22426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24266"/>
                                        </p:tgtEl>
                                        <p:attrNameLst>
                                          <p:attrName>style.visibility</p:attrName>
                                        </p:attrNameLst>
                                      </p:cBhvr>
                                      <p:to>
                                        <p:strVal val="visible"/>
                                      </p:to>
                                    </p:set>
                                    <p:animEffect transition="in" filter="box(out)">
                                      <p:cBhvr>
                                        <p:cTn id="30" dur="500"/>
                                        <p:tgtEl>
                                          <p:spTgt spid="2242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24270"/>
                                        </p:tgtEl>
                                        <p:attrNameLst>
                                          <p:attrName>style.visibility</p:attrName>
                                        </p:attrNameLst>
                                      </p:cBhvr>
                                      <p:to>
                                        <p:strVal val="visible"/>
                                      </p:to>
                                    </p:set>
                                    <p:anim calcmode="lin" valueType="num">
                                      <p:cBhvr additive="base">
                                        <p:cTn id="35" dur="500" fill="hold"/>
                                        <p:tgtEl>
                                          <p:spTgt spid="224270"/>
                                        </p:tgtEl>
                                        <p:attrNameLst>
                                          <p:attrName>ppt_x</p:attrName>
                                        </p:attrNameLst>
                                      </p:cBhvr>
                                      <p:tavLst>
                                        <p:tav tm="0">
                                          <p:val>
                                            <p:strVal val="0-#ppt_w/2"/>
                                          </p:val>
                                        </p:tav>
                                        <p:tav tm="100000">
                                          <p:val>
                                            <p:strVal val="#ppt_x"/>
                                          </p:val>
                                        </p:tav>
                                      </p:tavLst>
                                    </p:anim>
                                    <p:anim calcmode="lin" valueType="num">
                                      <p:cBhvr additive="base">
                                        <p:cTn id="36" dur="500" fill="hold"/>
                                        <p:tgtEl>
                                          <p:spTgt spid="22427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224267"/>
                                        </p:tgtEl>
                                        <p:attrNameLst>
                                          <p:attrName>style.visibility</p:attrName>
                                        </p:attrNameLst>
                                      </p:cBhvr>
                                      <p:to>
                                        <p:strVal val="visible"/>
                                      </p:to>
                                    </p:set>
                                    <p:animEffect transition="in" filter="box(out)">
                                      <p:cBhvr>
                                        <p:cTn id="41" dur="500"/>
                                        <p:tgtEl>
                                          <p:spTgt spid="22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5" grpId="0" animBg="1" autoUpdateAnimBg="0"/>
      <p:bldP spid="224266" grpId="0" animBg="1" autoUpdateAnimBg="0"/>
      <p:bldP spid="224267" grpId="0" animBg="1" autoUpdateAnimBg="0"/>
      <p:bldP spid="224268" grpId="0" animBg="1" autoUpdateAnimBg="0"/>
      <p:bldP spid="224269" grpId="0" animBg="1" autoUpdateAnimBg="0"/>
      <p:bldP spid="22427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Datumsplatzhalter 2">
            <a:extLst>
              <a:ext uri="{FF2B5EF4-FFF2-40B4-BE49-F238E27FC236}">
                <a16:creationId xmlns:a16="http://schemas.microsoft.com/office/drawing/2014/main" id="{85F362E8-51F9-BD44-9155-2C74B789116F}"/>
              </a:ext>
            </a:extLst>
          </p:cNvPr>
          <p:cNvSpPr>
            <a:spLocks noGrp="1"/>
          </p:cNvSpPr>
          <p:nvPr>
            <p:ph type="dt" sz="half" idx="10"/>
          </p:nvPr>
        </p:nvSpPr>
        <p:spPr/>
        <p:txBody>
          <a:bodyPr/>
          <a:lstStyle/>
          <a:p>
            <a:r>
              <a:rPr lang="de-DE" altLang="de-DE"/>
              <a:t>Wien, 12.12.2001</a:t>
            </a:r>
            <a:endParaRPr lang="de-DE" altLang="de-DE" b="0"/>
          </a:p>
        </p:txBody>
      </p:sp>
      <p:sp>
        <p:nvSpPr>
          <p:cNvPr id="8" name="Foliennummernplatzhalter 3">
            <a:extLst>
              <a:ext uri="{FF2B5EF4-FFF2-40B4-BE49-F238E27FC236}">
                <a16:creationId xmlns:a16="http://schemas.microsoft.com/office/drawing/2014/main" id="{CF7183CC-82C5-6E44-ACFE-EBBE0557B6DE}"/>
              </a:ext>
            </a:extLst>
          </p:cNvPr>
          <p:cNvSpPr>
            <a:spLocks noGrp="1"/>
          </p:cNvSpPr>
          <p:nvPr>
            <p:ph type="sldNum" sz="quarter" idx="11"/>
          </p:nvPr>
        </p:nvSpPr>
        <p:spPr/>
        <p:txBody>
          <a:bodyPr/>
          <a:lstStyle/>
          <a:p>
            <a:fld id="{AC5CC467-42B4-9F4F-86CF-2976898A733F}" type="slidenum">
              <a:rPr lang="en-US" altLang="de-DE"/>
              <a:pPr/>
              <a:t>25</a:t>
            </a:fld>
            <a:endParaRPr lang="en-US" altLang="de-DE" b="0"/>
          </a:p>
        </p:txBody>
      </p:sp>
      <p:sp>
        <p:nvSpPr>
          <p:cNvPr id="226306" name="Text Box 2">
            <a:extLst>
              <a:ext uri="{FF2B5EF4-FFF2-40B4-BE49-F238E27FC236}">
                <a16:creationId xmlns:a16="http://schemas.microsoft.com/office/drawing/2014/main" id="{D8172059-56BD-B14E-9DD4-D906BD4A9A2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26307" name="Rectangle 3">
            <a:extLst>
              <a:ext uri="{FF2B5EF4-FFF2-40B4-BE49-F238E27FC236}">
                <a16:creationId xmlns:a16="http://schemas.microsoft.com/office/drawing/2014/main" id="{89888983-CACC-D447-AE95-A0A051D9B421}"/>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226308" name="Object 4">
            <a:extLst>
              <a:ext uri="{FF2B5EF4-FFF2-40B4-BE49-F238E27FC236}">
                <a16:creationId xmlns:a16="http://schemas.microsoft.com/office/drawing/2014/main" id="{C6E3F14D-91F8-FC40-AF07-FB464881100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2631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6309" name="Rectangle 5">
            <a:extLst>
              <a:ext uri="{FF2B5EF4-FFF2-40B4-BE49-F238E27FC236}">
                <a16:creationId xmlns:a16="http://schemas.microsoft.com/office/drawing/2014/main" id="{DBED4AEA-08B9-C64F-8296-287DD77FC446}"/>
              </a:ext>
            </a:extLst>
          </p:cNvPr>
          <p:cNvSpPr>
            <a:spLocks noChangeArrowheads="1"/>
          </p:cNvSpPr>
          <p:nvPr/>
        </p:nvSpPr>
        <p:spPr bwMode="auto">
          <a:xfrm>
            <a:off x="2159000" y="2322513"/>
            <a:ext cx="66579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zunehmende Durchlässigkeit</a:t>
            </a:r>
          </a:p>
        </p:txBody>
      </p:sp>
      <p:sp>
        <p:nvSpPr>
          <p:cNvPr id="226310" name="Rectangle 6">
            <a:extLst>
              <a:ext uri="{FF2B5EF4-FFF2-40B4-BE49-F238E27FC236}">
                <a16:creationId xmlns:a16="http://schemas.microsoft.com/office/drawing/2014/main" id="{AD8BEB59-C88F-8C49-BEB1-EFF99F76365F}"/>
              </a:ext>
            </a:extLst>
          </p:cNvPr>
          <p:cNvSpPr>
            <a:spLocks noChangeArrowheads="1"/>
          </p:cNvSpPr>
          <p:nvPr/>
        </p:nvSpPr>
        <p:spPr bwMode="auto">
          <a:xfrm>
            <a:off x="2159000" y="36131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internationaler Wettbewerb in Lehre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p:cTn id="7" dur="500" fill="hold"/>
                                        <p:tgtEl>
                                          <p:spTgt spid="226308"/>
                                        </p:tgtEl>
                                        <p:attrNameLst>
                                          <p:attrName>ppt_w</p:attrName>
                                        </p:attrNameLst>
                                      </p:cBhvr>
                                      <p:tavLst>
                                        <p:tav tm="0">
                                          <p:val>
                                            <p:fltVal val="0"/>
                                          </p:val>
                                        </p:tav>
                                        <p:tav tm="100000">
                                          <p:val>
                                            <p:strVal val="#ppt_w"/>
                                          </p:val>
                                        </p:tav>
                                      </p:tavLst>
                                    </p:anim>
                                    <p:anim calcmode="lin" valueType="num">
                                      <p:cBhvr>
                                        <p:cTn id="8" dur="500" fill="hold"/>
                                        <p:tgtEl>
                                          <p:spTgt spid="22630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6309"/>
                                        </p:tgtEl>
                                        <p:attrNameLst>
                                          <p:attrName>style.visibility</p:attrName>
                                        </p:attrNameLst>
                                      </p:cBhvr>
                                      <p:to>
                                        <p:strVal val="visible"/>
                                      </p:to>
                                    </p:set>
                                    <p:animEffect transition="in" filter="box(out)">
                                      <p:cBhvr>
                                        <p:cTn id="13" dur="500"/>
                                        <p:tgtEl>
                                          <p:spTgt spid="2263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6310"/>
                                        </p:tgtEl>
                                        <p:attrNameLst>
                                          <p:attrName>style.visibility</p:attrName>
                                        </p:attrNameLst>
                                      </p:cBhvr>
                                      <p:to>
                                        <p:strVal val="visible"/>
                                      </p:to>
                                    </p:set>
                                    <p:animEffect transition="in" filter="box(out)">
                                      <p:cBhvr>
                                        <p:cTn id="18" dur="500"/>
                                        <p:tgtEl>
                                          <p:spTgt spid="22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animBg="1" autoUpdateAnimBg="0"/>
      <p:bldP spid="2263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AD3DCF8A-CEF0-2D4B-94CE-FBBCFB85CB1B}"/>
              </a:ext>
            </a:extLst>
          </p:cNvPr>
          <p:cNvSpPr>
            <a:spLocks noGrp="1"/>
          </p:cNvSpPr>
          <p:nvPr>
            <p:ph type="dt" sz="half" idx="10"/>
          </p:nvPr>
        </p:nvSpPr>
        <p:spPr/>
        <p:txBody>
          <a:bodyPr/>
          <a:lstStyle/>
          <a:p>
            <a:r>
              <a:rPr lang="de-DE" altLang="de-DE"/>
              <a:t>Wien, 12.12.2001</a:t>
            </a:r>
            <a:endParaRPr lang="de-DE" altLang="de-DE" b="0"/>
          </a:p>
        </p:txBody>
      </p:sp>
      <p:sp>
        <p:nvSpPr>
          <p:cNvPr id="9" name="Foliennummernplatzhalter 3">
            <a:extLst>
              <a:ext uri="{FF2B5EF4-FFF2-40B4-BE49-F238E27FC236}">
                <a16:creationId xmlns:a16="http://schemas.microsoft.com/office/drawing/2014/main" id="{56DF4E24-8E84-894E-B36E-A655CA769190}"/>
              </a:ext>
            </a:extLst>
          </p:cNvPr>
          <p:cNvSpPr>
            <a:spLocks noGrp="1"/>
          </p:cNvSpPr>
          <p:nvPr>
            <p:ph type="sldNum" sz="quarter" idx="11"/>
          </p:nvPr>
        </p:nvSpPr>
        <p:spPr/>
        <p:txBody>
          <a:bodyPr/>
          <a:lstStyle/>
          <a:p>
            <a:fld id="{5BCBB3AC-72A4-0D43-A28D-C45D6BED7843}" type="slidenum">
              <a:rPr lang="en-US" altLang="de-DE"/>
              <a:pPr/>
              <a:t>26</a:t>
            </a:fld>
            <a:endParaRPr lang="en-US" altLang="de-DE" b="0"/>
          </a:p>
        </p:txBody>
      </p:sp>
      <p:sp>
        <p:nvSpPr>
          <p:cNvPr id="236546" name="Text Box 2">
            <a:extLst>
              <a:ext uri="{FF2B5EF4-FFF2-40B4-BE49-F238E27FC236}">
                <a16:creationId xmlns:a16="http://schemas.microsoft.com/office/drawing/2014/main" id="{ABB01A20-1004-6A4F-8D76-A1912AA28B9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36547" name="Rectangle 3">
            <a:extLst>
              <a:ext uri="{FF2B5EF4-FFF2-40B4-BE49-F238E27FC236}">
                <a16:creationId xmlns:a16="http://schemas.microsoft.com/office/drawing/2014/main" id="{F690EE4E-4B41-0447-8490-96A17CE9EAE1}"/>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236548" name="Object 4">
            <a:extLst>
              <a:ext uri="{FF2B5EF4-FFF2-40B4-BE49-F238E27FC236}">
                <a16:creationId xmlns:a16="http://schemas.microsoft.com/office/drawing/2014/main" id="{E1630A91-D54F-4044-B9A6-5307A650209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3655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549" name="Rectangle 5">
            <a:extLst>
              <a:ext uri="{FF2B5EF4-FFF2-40B4-BE49-F238E27FC236}">
                <a16:creationId xmlns:a16="http://schemas.microsoft.com/office/drawing/2014/main" id="{FEFF6CD2-2109-8946-B4E7-EEB92B513574}"/>
              </a:ext>
            </a:extLst>
          </p:cNvPr>
          <p:cNvSpPr>
            <a:spLocks noChangeArrowheads="1"/>
          </p:cNvSpPr>
          <p:nvPr/>
        </p:nvSpPr>
        <p:spPr bwMode="auto">
          <a:xfrm>
            <a:off x="2409825" y="1530350"/>
            <a:ext cx="6657975"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Entfesselung</a:t>
            </a:r>
          </a:p>
        </p:txBody>
      </p:sp>
      <p:sp>
        <p:nvSpPr>
          <p:cNvPr id="236550" name="Rectangle 6">
            <a:extLst>
              <a:ext uri="{FF2B5EF4-FFF2-40B4-BE49-F238E27FC236}">
                <a16:creationId xmlns:a16="http://schemas.microsoft.com/office/drawing/2014/main" id="{DB12E556-B27D-6349-8D35-E59F1F0E7DB9}"/>
              </a:ext>
            </a:extLst>
          </p:cNvPr>
          <p:cNvSpPr>
            <a:spLocks noChangeArrowheads="1"/>
          </p:cNvSpPr>
          <p:nvPr/>
        </p:nvSpPr>
        <p:spPr bwMode="auto">
          <a:xfrm>
            <a:off x="2409825" y="350520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Curriculumgestaltung</a:t>
            </a:r>
          </a:p>
        </p:txBody>
      </p:sp>
      <p:sp>
        <p:nvSpPr>
          <p:cNvPr id="236551" name="Rectangle 7">
            <a:extLst>
              <a:ext uri="{FF2B5EF4-FFF2-40B4-BE49-F238E27FC236}">
                <a16:creationId xmlns:a16="http://schemas.microsoft.com/office/drawing/2014/main" id="{87E80610-A665-464F-A67B-206863838424}"/>
              </a:ext>
            </a:extLst>
          </p:cNvPr>
          <p:cNvSpPr>
            <a:spLocks noChangeArrowheads="1"/>
          </p:cNvSpPr>
          <p:nvPr/>
        </p:nvSpPr>
        <p:spPr bwMode="auto">
          <a:xfrm>
            <a:off x="4467225" y="4724400"/>
            <a:ext cx="46005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500 Bachelor </a:t>
            </a:r>
          </a:p>
          <a:p>
            <a:r>
              <a:rPr lang="de-DE" altLang="de-DE" sz="3000" b="1">
                <a:latin typeface="Arial" panose="020B0604020202020204" pitchFamily="34" charset="0"/>
              </a:rPr>
              <a:t>300 Master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6549"/>
                                        </p:tgtEl>
                                        <p:attrNameLst>
                                          <p:attrName>style.visibility</p:attrName>
                                        </p:attrNameLst>
                                      </p:cBhvr>
                                      <p:to>
                                        <p:strVal val="visible"/>
                                      </p:to>
                                    </p:set>
                                    <p:animEffect transition="in" filter="box(out)">
                                      <p:cBhvr>
                                        <p:cTn id="7" dur="500"/>
                                        <p:tgtEl>
                                          <p:spTgt spid="236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6550"/>
                                        </p:tgtEl>
                                        <p:attrNameLst>
                                          <p:attrName>style.visibility</p:attrName>
                                        </p:attrNameLst>
                                      </p:cBhvr>
                                      <p:to>
                                        <p:strVal val="visible"/>
                                      </p:to>
                                    </p:set>
                                    <p:animEffect transition="in" filter="box(out)">
                                      <p:cBhvr>
                                        <p:cTn id="12" dur="500"/>
                                        <p:tgtEl>
                                          <p:spTgt spid="2365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6551"/>
                                        </p:tgtEl>
                                        <p:attrNameLst>
                                          <p:attrName>style.visibility</p:attrName>
                                        </p:attrNameLst>
                                      </p:cBhvr>
                                      <p:to>
                                        <p:strVal val="visible"/>
                                      </p:to>
                                    </p:set>
                                    <p:animEffect transition="in" filter="box(out)">
                                      <p:cBhvr>
                                        <p:cTn id="17" dur="500"/>
                                        <p:tgtEl>
                                          <p:spTgt spid="236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nimBg="1" autoUpdateAnimBg="0"/>
      <p:bldP spid="236550" grpId="0" animBg="1" autoUpdateAnimBg="0"/>
      <p:bldP spid="23655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762A7851-CBB8-834F-8622-331234BFB3BE}"/>
              </a:ext>
            </a:extLst>
          </p:cNvPr>
          <p:cNvSpPr>
            <a:spLocks noGrp="1"/>
          </p:cNvSpPr>
          <p:nvPr>
            <p:ph type="dt" sz="half" idx="10"/>
          </p:nvPr>
        </p:nvSpPr>
        <p:spPr/>
        <p:txBody>
          <a:bodyPr/>
          <a:lstStyle/>
          <a:p>
            <a:r>
              <a:rPr lang="de-DE" altLang="de-DE"/>
              <a:t>Wien, 12.12.2001</a:t>
            </a:r>
            <a:endParaRPr lang="de-DE" altLang="de-DE" b="0"/>
          </a:p>
        </p:txBody>
      </p:sp>
      <p:sp>
        <p:nvSpPr>
          <p:cNvPr id="12" name="Foliennummernplatzhalter 3">
            <a:extLst>
              <a:ext uri="{FF2B5EF4-FFF2-40B4-BE49-F238E27FC236}">
                <a16:creationId xmlns:a16="http://schemas.microsoft.com/office/drawing/2014/main" id="{69B5C277-8E10-5E4C-84C1-5DD398DC982C}"/>
              </a:ext>
            </a:extLst>
          </p:cNvPr>
          <p:cNvSpPr>
            <a:spLocks noGrp="1"/>
          </p:cNvSpPr>
          <p:nvPr>
            <p:ph type="sldNum" sz="quarter" idx="11"/>
          </p:nvPr>
        </p:nvSpPr>
        <p:spPr/>
        <p:txBody>
          <a:bodyPr/>
          <a:lstStyle/>
          <a:p>
            <a:fld id="{A78C6400-5AAE-6641-B7FE-14CB7F8B8822}" type="slidenum">
              <a:rPr lang="en-US" altLang="de-DE"/>
              <a:pPr/>
              <a:t>27</a:t>
            </a:fld>
            <a:endParaRPr lang="en-US" altLang="de-DE" b="0"/>
          </a:p>
        </p:txBody>
      </p:sp>
      <p:sp>
        <p:nvSpPr>
          <p:cNvPr id="230402" name="Text Box 2">
            <a:extLst>
              <a:ext uri="{FF2B5EF4-FFF2-40B4-BE49-F238E27FC236}">
                <a16:creationId xmlns:a16="http://schemas.microsoft.com/office/drawing/2014/main" id="{715CA684-035A-3847-99BD-3A46F2F47B3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30403" name="Rectangle 3">
            <a:extLst>
              <a:ext uri="{FF2B5EF4-FFF2-40B4-BE49-F238E27FC236}">
                <a16:creationId xmlns:a16="http://schemas.microsoft.com/office/drawing/2014/main" id="{48CBCC61-1540-7749-B434-89A7FF4BF271}"/>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230404" name="Object 4">
            <a:extLst>
              <a:ext uri="{FF2B5EF4-FFF2-40B4-BE49-F238E27FC236}">
                <a16:creationId xmlns:a16="http://schemas.microsoft.com/office/drawing/2014/main" id="{29785748-867B-5C41-944D-ED2434F1564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30420"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0414" name="Rectangle 14">
            <a:extLst>
              <a:ext uri="{FF2B5EF4-FFF2-40B4-BE49-F238E27FC236}">
                <a16:creationId xmlns:a16="http://schemas.microsoft.com/office/drawing/2014/main" id="{87FFE5A4-5BFA-504F-A011-0822F41A1E9B}"/>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Alimentierung</a:t>
            </a:r>
          </a:p>
        </p:txBody>
      </p:sp>
      <p:sp>
        <p:nvSpPr>
          <p:cNvPr id="230415" name="Rectangle 15">
            <a:extLst>
              <a:ext uri="{FF2B5EF4-FFF2-40B4-BE49-F238E27FC236}">
                <a16:creationId xmlns:a16="http://schemas.microsoft.com/office/drawing/2014/main" id="{AC2B59E5-5E13-1A41-AE8C-ECAC35512BFC}"/>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Dienstleistung, Preis</a:t>
            </a:r>
          </a:p>
        </p:txBody>
      </p:sp>
      <p:sp>
        <p:nvSpPr>
          <p:cNvPr id="230416" name="Rectangle 16">
            <a:extLst>
              <a:ext uri="{FF2B5EF4-FFF2-40B4-BE49-F238E27FC236}">
                <a16:creationId xmlns:a16="http://schemas.microsoft.com/office/drawing/2014/main" id="{C591C758-85FB-4948-9396-655DE472547D}"/>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Leistungsbezogene </a:t>
            </a:r>
          </a:p>
          <a:p>
            <a:r>
              <a:rPr lang="de-DE" altLang="de-DE" sz="2800" b="1">
                <a:latin typeface="Arial" panose="020B0604020202020204" pitchFamily="34" charset="0"/>
              </a:rPr>
              <a:t>Finanzierung und Besoldung </a:t>
            </a:r>
          </a:p>
        </p:txBody>
      </p:sp>
      <p:sp>
        <p:nvSpPr>
          <p:cNvPr id="230417" name="Oval 17">
            <a:extLst>
              <a:ext uri="{FF2B5EF4-FFF2-40B4-BE49-F238E27FC236}">
                <a16:creationId xmlns:a16="http://schemas.microsoft.com/office/drawing/2014/main" id="{EA77F8D3-92C2-0C44-B6FC-1F91DA2F3B56}"/>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230418" name="Oval 18">
            <a:extLst>
              <a:ext uri="{FF2B5EF4-FFF2-40B4-BE49-F238E27FC236}">
                <a16:creationId xmlns:a16="http://schemas.microsoft.com/office/drawing/2014/main" id="{FEFCB691-B68C-E545-BE1A-1E8519000327}"/>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230419" name="Oval 19">
            <a:extLst>
              <a:ext uri="{FF2B5EF4-FFF2-40B4-BE49-F238E27FC236}">
                <a16:creationId xmlns:a16="http://schemas.microsoft.com/office/drawing/2014/main" id="{C86CA56E-BB2B-4E47-A83E-8C0CED4CC93E}"/>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p:cTn id="7" dur="500" fill="hold"/>
                                        <p:tgtEl>
                                          <p:spTgt spid="230404"/>
                                        </p:tgtEl>
                                        <p:attrNameLst>
                                          <p:attrName>ppt_w</p:attrName>
                                        </p:attrNameLst>
                                      </p:cBhvr>
                                      <p:tavLst>
                                        <p:tav tm="0">
                                          <p:val>
                                            <p:fltVal val="0"/>
                                          </p:val>
                                        </p:tav>
                                        <p:tav tm="100000">
                                          <p:val>
                                            <p:strVal val="#ppt_w"/>
                                          </p:val>
                                        </p:tav>
                                      </p:tavLst>
                                    </p:anim>
                                    <p:anim calcmode="lin" valueType="num">
                                      <p:cBhvr>
                                        <p:cTn id="8" dur="500" fill="hold"/>
                                        <p:tgtEl>
                                          <p:spTgt spid="2304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0417"/>
                                        </p:tgtEl>
                                        <p:attrNameLst>
                                          <p:attrName>style.visibility</p:attrName>
                                        </p:attrNameLst>
                                      </p:cBhvr>
                                      <p:to>
                                        <p:strVal val="visible"/>
                                      </p:to>
                                    </p:set>
                                    <p:anim calcmode="lin" valueType="num">
                                      <p:cBhvr additive="base">
                                        <p:cTn id="13" dur="500" fill="hold"/>
                                        <p:tgtEl>
                                          <p:spTgt spid="230417"/>
                                        </p:tgtEl>
                                        <p:attrNameLst>
                                          <p:attrName>ppt_x</p:attrName>
                                        </p:attrNameLst>
                                      </p:cBhvr>
                                      <p:tavLst>
                                        <p:tav tm="0">
                                          <p:val>
                                            <p:strVal val="0-#ppt_w/2"/>
                                          </p:val>
                                        </p:tav>
                                        <p:tav tm="100000">
                                          <p:val>
                                            <p:strVal val="#ppt_x"/>
                                          </p:val>
                                        </p:tav>
                                      </p:tavLst>
                                    </p:anim>
                                    <p:anim calcmode="lin" valueType="num">
                                      <p:cBhvr additive="base">
                                        <p:cTn id="14" dur="500" fill="hold"/>
                                        <p:tgtEl>
                                          <p:spTgt spid="2304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30414"/>
                                        </p:tgtEl>
                                        <p:attrNameLst>
                                          <p:attrName>style.visibility</p:attrName>
                                        </p:attrNameLst>
                                      </p:cBhvr>
                                      <p:to>
                                        <p:strVal val="visible"/>
                                      </p:to>
                                    </p:set>
                                    <p:animEffect transition="in" filter="box(out)">
                                      <p:cBhvr>
                                        <p:cTn id="19" dur="500"/>
                                        <p:tgtEl>
                                          <p:spTgt spid="2304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0418"/>
                                        </p:tgtEl>
                                        <p:attrNameLst>
                                          <p:attrName>style.visibility</p:attrName>
                                        </p:attrNameLst>
                                      </p:cBhvr>
                                      <p:to>
                                        <p:strVal val="visible"/>
                                      </p:to>
                                    </p:set>
                                    <p:anim calcmode="lin" valueType="num">
                                      <p:cBhvr additive="base">
                                        <p:cTn id="24" dur="500" fill="hold"/>
                                        <p:tgtEl>
                                          <p:spTgt spid="230418"/>
                                        </p:tgtEl>
                                        <p:attrNameLst>
                                          <p:attrName>ppt_x</p:attrName>
                                        </p:attrNameLst>
                                      </p:cBhvr>
                                      <p:tavLst>
                                        <p:tav tm="0">
                                          <p:val>
                                            <p:strVal val="0-#ppt_w/2"/>
                                          </p:val>
                                        </p:tav>
                                        <p:tav tm="100000">
                                          <p:val>
                                            <p:strVal val="#ppt_x"/>
                                          </p:val>
                                        </p:tav>
                                      </p:tavLst>
                                    </p:anim>
                                    <p:anim calcmode="lin" valueType="num">
                                      <p:cBhvr additive="base">
                                        <p:cTn id="25" dur="500" fill="hold"/>
                                        <p:tgtEl>
                                          <p:spTgt spid="23041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30415"/>
                                        </p:tgtEl>
                                        <p:attrNameLst>
                                          <p:attrName>style.visibility</p:attrName>
                                        </p:attrNameLst>
                                      </p:cBhvr>
                                      <p:to>
                                        <p:strVal val="visible"/>
                                      </p:to>
                                    </p:set>
                                    <p:animEffect transition="in" filter="box(out)">
                                      <p:cBhvr>
                                        <p:cTn id="30" dur="500"/>
                                        <p:tgtEl>
                                          <p:spTgt spid="2304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30419"/>
                                        </p:tgtEl>
                                        <p:attrNameLst>
                                          <p:attrName>style.visibility</p:attrName>
                                        </p:attrNameLst>
                                      </p:cBhvr>
                                      <p:to>
                                        <p:strVal val="visible"/>
                                      </p:to>
                                    </p:set>
                                    <p:anim calcmode="lin" valueType="num">
                                      <p:cBhvr additive="base">
                                        <p:cTn id="35" dur="500" fill="hold"/>
                                        <p:tgtEl>
                                          <p:spTgt spid="230419"/>
                                        </p:tgtEl>
                                        <p:attrNameLst>
                                          <p:attrName>ppt_x</p:attrName>
                                        </p:attrNameLst>
                                      </p:cBhvr>
                                      <p:tavLst>
                                        <p:tav tm="0">
                                          <p:val>
                                            <p:strVal val="0-#ppt_w/2"/>
                                          </p:val>
                                        </p:tav>
                                        <p:tav tm="100000">
                                          <p:val>
                                            <p:strVal val="#ppt_x"/>
                                          </p:val>
                                        </p:tav>
                                      </p:tavLst>
                                    </p:anim>
                                    <p:anim calcmode="lin" valueType="num">
                                      <p:cBhvr additive="base">
                                        <p:cTn id="36" dur="500" fill="hold"/>
                                        <p:tgtEl>
                                          <p:spTgt spid="23041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230416"/>
                                        </p:tgtEl>
                                        <p:attrNameLst>
                                          <p:attrName>style.visibility</p:attrName>
                                        </p:attrNameLst>
                                      </p:cBhvr>
                                      <p:to>
                                        <p:strVal val="visible"/>
                                      </p:to>
                                    </p:set>
                                    <p:animEffect transition="in" filter="box(out)">
                                      <p:cBhvr>
                                        <p:cTn id="41" dur="500"/>
                                        <p:tgtEl>
                                          <p:spTgt spid="230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4" grpId="0" animBg="1" autoUpdateAnimBg="0"/>
      <p:bldP spid="230415" grpId="0" animBg="1" autoUpdateAnimBg="0"/>
      <p:bldP spid="230416" grpId="0" animBg="1" autoUpdateAnimBg="0"/>
      <p:bldP spid="230417" grpId="0" animBg="1" autoUpdateAnimBg="0"/>
      <p:bldP spid="230418" grpId="0" animBg="1" autoUpdateAnimBg="0"/>
      <p:bldP spid="23041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DCE8A721-4452-ED42-AE1F-8151ED6F24D5}"/>
              </a:ext>
            </a:extLst>
          </p:cNvPr>
          <p:cNvSpPr>
            <a:spLocks noGrp="1"/>
          </p:cNvSpPr>
          <p:nvPr>
            <p:ph type="dt" sz="half" idx="10"/>
          </p:nvPr>
        </p:nvSpPr>
        <p:spPr/>
        <p:txBody>
          <a:bodyPr/>
          <a:lstStyle/>
          <a:p>
            <a:r>
              <a:rPr lang="de-DE" altLang="de-DE"/>
              <a:t>Wien, 12.12.2001</a:t>
            </a:r>
            <a:endParaRPr lang="de-DE" altLang="de-DE" b="0"/>
          </a:p>
        </p:txBody>
      </p:sp>
      <p:sp>
        <p:nvSpPr>
          <p:cNvPr id="14" name="Foliennummernplatzhalter 3">
            <a:extLst>
              <a:ext uri="{FF2B5EF4-FFF2-40B4-BE49-F238E27FC236}">
                <a16:creationId xmlns:a16="http://schemas.microsoft.com/office/drawing/2014/main" id="{83F7EBCB-7C3C-824A-A64A-AAA217F4A270}"/>
              </a:ext>
            </a:extLst>
          </p:cNvPr>
          <p:cNvSpPr>
            <a:spLocks noGrp="1"/>
          </p:cNvSpPr>
          <p:nvPr>
            <p:ph type="sldNum" sz="quarter" idx="11"/>
          </p:nvPr>
        </p:nvSpPr>
        <p:spPr/>
        <p:txBody>
          <a:bodyPr/>
          <a:lstStyle/>
          <a:p>
            <a:fld id="{E082AC8B-4783-E041-B4E9-F7B0BE99D656}" type="slidenum">
              <a:rPr lang="en-US" altLang="de-DE"/>
              <a:pPr/>
              <a:t>28</a:t>
            </a:fld>
            <a:endParaRPr lang="en-US" altLang="de-DE" b="0"/>
          </a:p>
        </p:txBody>
      </p:sp>
      <p:sp>
        <p:nvSpPr>
          <p:cNvPr id="158723" name="Text Box 3">
            <a:extLst>
              <a:ext uri="{FF2B5EF4-FFF2-40B4-BE49-F238E27FC236}">
                <a16:creationId xmlns:a16="http://schemas.microsoft.com/office/drawing/2014/main" id="{AC7F6EDE-B760-E148-B2C7-297F636F70D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58726" name="Rectangle 6">
            <a:extLst>
              <a:ext uri="{FF2B5EF4-FFF2-40B4-BE49-F238E27FC236}">
                <a16:creationId xmlns:a16="http://schemas.microsoft.com/office/drawing/2014/main" id="{7C3FD87B-D501-6440-AA0A-69C74BF2124F}"/>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7">
            <a:extLst>
              <a:ext uri="{FF2B5EF4-FFF2-40B4-BE49-F238E27FC236}">
                <a16:creationId xmlns:a16="http://schemas.microsoft.com/office/drawing/2014/main" id="{FC6C6C8E-CF44-BE4F-A894-15862B547E4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8736"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8">
            <a:extLst>
              <a:ext uri="{FF2B5EF4-FFF2-40B4-BE49-F238E27FC236}">
                <a16:creationId xmlns:a16="http://schemas.microsoft.com/office/drawing/2014/main" id="{EE45D6B7-C8CC-7C4E-9F08-DA264AD2CA49}"/>
              </a:ext>
            </a:extLst>
          </p:cNvPr>
          <p:cNvSpPr>
            <a:spLocks noChangeArrowheads="1"/>
          </p:cNvSpPr>
          <p:nvPr/>
        </p:nvSpPr>
        <p:spPr bwMode="auto">
          <a:xfrm>
            <a:off x="873125" y="2322513"/>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unabhängig</a:t>
            </a:r>
          </a:p>
        </p:txBody>
      </p:sp>
      <p:sp>
        <p:nvSpPr>
          <p:cNvPr id="158729" name="Rectangle 9">
            <a:extLst>
              <a:ext uri="{FF2B5EF4-FFF2-40B4-BE49-F238E27FC236}">
                <a16:creationId xmlns:a16="http://schemas.microsoft.com/office/drawing/2014/main" id="{9C5E95BB-7167-B945-937B-73A98213FF2C}"/>
              </a:ext>
            </a:extLst>
          </p:cNvPr>
          <p:cNvSpPr>
            <a:spLocks noChangeArrowheads="1"/>
          </p:cNvSpPr>
          <p:nvPr/>
        </p:nvSpPr>
        <p:spPr bwMode="auto">
          <a:xfrm>
            <a:off x="873125" y="3297238"/>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entrepreneurial</a:t>
            </a:r>
          </a:p>
        </p:txBody>
      </p:sp>
      <p:sp>
        <p:nvSpPr>
          <p:cNvPr id="158730" name="Rectangle 10">
            <a:extLst>
              <a:ext uri="{FF2B5EF4-FFF2-40B4-BE49-F238E27FC236}">
                <a16:creationId xmlns:a16="http://schemas.microsoft.com/office/drawing/2014/main" id="{226C10B1-D20A-E64C-8192-46C212E8084E}"/>
              </a:ext>
            </a:extLst>
          </p:cNvPr>
          <p:cNvSpPr>
            <a:spLocks noChangeArrowheads="1"/>
          </p:cNvSpPr>
          <p:nvPr/>
        </p:nvSpPr>
        <p:spPr bwMode="auto">
          <a:xfrm>
            <a:off x="873125" y="4270375"/>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selbstverantwortlich</a:t>
            </a:r>
          </a:p>
        </p:txBody>
      </p:sp>
      <p:sp>
        <p:nvSpPr>
          <p:cNvPr id="158731" name="Rectangle 11">
            <a:extLst>
              <a:ext uri="{FF2B5EF4-FFF2-40B4-BE49-F238E27FC236}">
                <a16:creationId xmlns:a16="http://schemas.microsoft.com/office/drawing/2014/main" id="{1530E285-BF94-4A4B-8784-7FA7AF7BAF94}"/>
              </a:ext>
            </a:extLst>
          </p:cNvPr>
          <p:cNvSpPr>
            <a:spLocks noChangeArrowheads="1"/>
          </p:cNvSpPr>
          <p:nvPr/>
        </p:nvSpPr>
        <p:spPr bwMode="auto">
          <a:xfrm>
            <a:off x="873125" y="5245100"/>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nicht alimentiert</a:t>
            </a:r>
          </a:p>
        </p:txBody>
      </p:sp>
      <p:sp>
        <p:nvSpPr>
          <p:cNvPr id="158732" name="Rectangle 12">
            <a:extLst>
              <a:ext uri="{FF2B5EF4-FFF2-40B4-BE49-F238E27FC236}">
                <a16:creationId xmlns:a16="http://schemas.microsoft.com/office/drawing/2014/main" id="{CD5C2898-1455-9D44-97DF-F00724EE9BF1}"/>
              </a:ext>
            </a:extLst>
          </p:cNvPr>
          <p:cNvSpPr>
            <a:spLocks noChangeArrowheads="1"/>
          </p:cNvSpPr>
          <p:nvPr/>
        </p:nvSpPr>
        <p:spPr bwMode="auto">
          <a:xfrm>
            <a:off x="5108575" y="4270375"/>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global zugewiesen</a:t>
            </a:r>
          </a:p>
        </p:txBody>
      </p:sp>
      <p:sp>
        <p:nvSpPr>
          <p:cNvPr id="158733" name="Rectangle 13">
            <a:extLst>
              <a:ext uri="{FF2B5EF4-FFF2-40B4-BE49-F238E27FC236}">
                <a16:creationId xmlns:a16="http://schemas.microsoft.com/office/drawing/2014/main" id="{BF63F627-FDEF-6145-852E-F8E4CB3A1169}"/>
              </a:ext>
            </a:extLst>
          </p:cNvPr>
          <p:cNvSpPr>
            <a:spLocks noChangeArrowheads="1"/>
          </p:cNvSpPr>
          <p:nvPr/>
        </p:nvSpPr>
        <p:spPr bwMode="auto">
          <a:xfrm>
            <a:off x="5108575" y="2322513"/>
            <a:ext cx="3959225" cy="792162"/>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diversifiziert</a:t>
            </a:r>
          </a:p>
        </p:txBody>
      </p:sp>
      <p:sp>
        <p:nvSpPr>
          <p:cNvPr id="158734" name="Rectangle 14">
            <a:extLst>
              <a:ext uri="{FF2B5EF4-FFF2-40B4-BE49-F238E27FC236}">
                <a16:creationId xmlns:a16="http://schemas.microsoft.com/office/drawing/2014/main" id="{ED981C5F-D94E-FA4D-BDA5-CAF3F6D86F9E}"/>
              </a:ext>
            </a:extLst>
          </p:cNvPr>
          <p:cNvSpPr>
            <a:spLocks noChangeArrowheads="1"/>
          </p:cNvSpPr>
          <p:nvPr/>
        </p:nvSpPr>
        <p:spPr bwMode="auto">
          <a:xfrm>
            <a:off x="5108575" y="329565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einnahmenaktiv</a:t>
            </a:r>
          </a:p>
        </p:txBody>
      </p:sp>
      <p:sp>
        <p:nvSpPr>
          <p:cNvPr id="158735" name="Rectangle 15">
            <a:extLst>
              <a:ext uri="{FF2B5EF4-FFF2-40B4-BE49-F238E27FC236}">
                <a16:creationId xmlns:a16="http://schemas.microsoft.com/office/drawing/2014/main" id="{321ADDA5-7609-0D40-8680-47925C5C13A5}"/>
              </a:ext>
            </a:extLst>
          </p:cNvPr>
          <p:cNvSpPr>
            <a:spLocks noChangeArrowheads="1"/>
          </p:cNvSpPr>
          <p:nvPr/>
        </p:nvSpPr>
        <p:spPr bwMode="auto">
          <a:xfrm>
            <a:off x="5108575" y="524510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leistungsbezogen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29"/>
                                        </p:tgtEl>
                                        <p:attrNameLst>
                                          <p:attrName>style.visibility</p:attrName>
                                        </p:attrNameLst>
                                      </p:cBhvr>
                                      <p:to>
                                        <p:strVal val="visible"/>
                                      </p:to>
                                    </p:set>
                                    <p:animEffect transition="in" filter="box(out)">
                                      <p:cBhvr>
                                        <p:cTn id="18" dur="500"/>
                                        <p:tgtEl>
                                          <p:spTgt spid="1587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30"/>
                                        </p:tgtEl>
                                        <p:attrNameLst>
                                          <p:attrName>style.visibility</p:attrName>
                                        </p:attrNameLst>
                                      </p:cBhvr>
                                      <p:to>
                                        <p:strVal val="visible"/>
                                      </p:to>
                                    </p:set>
                                    <p:animEffect transition="in" filter="box(out)">
                                      <p:cBhvr>
                                        <p:cTn id="23" dur="500"/>
                                        <p:tgtEl>
                                          <p:spTgt spid="1587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1"/>
                                        </p:tgtEl>
                                        <p:attrNameLst>
                                          <p:attrName>style.visibility</p:attrName>
                                        </p:attrNameLst>
                                      </p:cBhvr>
                                      <p:to>
                                        <p:strVal val="visible"/>
                                      </p:to>
                                    </p:set>
                                    <p:animEffect transition="in" filter="box(out)">
                                      <p:cBhvr>
                                        <p:cTn id="28" dur="500"/>
                                        <p:tgtEl>
                                          <p:spTgt spid="1587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3"/>
                                        </p:tgtEl>
                                        <p:attrNameLst>
                                          <p:attrName>style.visibility</p:attrName>
                                        </p:attrNameLst>
                                      </p:cBhvr>
                                      <p:to>
                                        <p:strVal val="visible"/>
                                      </p:to>
                                    </p:set>
                                    <p:animEffect transition="in" filter="box(out)">
                                      <p:cBhvr>
                                        <p:cTn id="33" dur="500"/>
                                        <p:tgtEl>
                                          <p:spTgt spid="1587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4"/>
                                        </p:tgtEl>
                                        <p:attrNameLst>
                                          <p:attrName>style.visibility</p:attrName>
                                        </p:attrNameLst>
                                      </p:cBhvr>
                                      <p:to>
                                        <p:strVal val="visible"/>
                                      </p:to>
                                    </p:set>
                                    <p:animEffect transition="in" filter="box(out)">
                                      <p:cBhvr>
                                        <p:cTn id="38" dur="500"/>
                                        <p:tgtEl>
                                          <p:spTgt spid="1587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2"/>
                                        </p:tgtEl>
                                        <p:attrNameLst>
                                          <p:attrName>style.visibility</p:attrName>
                                        </p:attrNameLst>
                                      </p:cBhvr>
                                      <p:to>
                                        <p:strVal val="visible"/>
                                      </p:to>
                                    </p:set>
                                    <p:animEffect transition="in" filter="box(out)">
                                      <p:cBhvr>
                                        <p:cTn id="43" dur="500"/>
                                        <p:tgtEl>
                                          <p:spTgt spid="1587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Datumsplatzhalter 2">
            <a:extLst>
              <a:ext uri="{FF2B5EF4-FFF2-40B4-BE49-F238E27FC236}">
                <a16:creationId xmlns:a16="http://schemas.microsoft.com/office/drawing/2014/main" id="{5FB3E836-7422-864D-A5C1-30DDC9D123D3}"/>
              </a:ext>
            </a:extLst>
          </p:cNvPr>
          <p:cNvSpPr>
            <a:spLocks noGrp="1"/>
          </p:cNvSpPr>
          <p:nvPr>
            <p:ph type="dt" sz="half" idx="10"/>
          </p:nvPr>
        </p:nvSpPr>
        <p:spPr/>
        <p:txBody>
          <a:bodyPr/>
          <a:lstStyle/>
          <a:p>
            <a:r>
              <a:rPr lang="de-DE" altLang="de-DE"/>
              <a:t>Wien, 12.12.2001</a:t>
            </a:r>
            <a:endParaRPr lang="de-DE" altLang="de-DE" b="0"/>
          </a:p>
        </p:txBody>
      </p:sp>
      <p:sp>
        <p:nvSpPr>
          <p:cNvPr id="13" name="Foliennummernplatzhalter 3">
            <a:extLst>
              <a:ext uri="{FF2B5EF4-FFF2-40B4-BE49-F238E27FC236}">
                <a16:creationId xmlns:a16="http://schemas.microsoft.com/office/drawing/2014/main" id="{4CAB348F-38F9-B449-980B-8F9FCB966E1D}"/>
              </a:ext>
            </a:extLst>
          </p:cNvPr>
          <p:cNvSpPr>
            <a:spLocks noGrp="1"/>
          </p:cNvSpPr>
          <p:nvPr>
            <p:ph type="sldNum" sz="quarter" idx="11"/>
          </p:nvPr>
        </p:nvSpPr>
        <p:spPr/>
        <p:txBody>
          <a:bodyPr/>
          <a:lstStyle/>
          <a:p>
            <a:fld id="{E7CE8B1B-A8C0-BB49-BF0D-07A0B80C6DBF}" type="slidenum">
              <a:rPr lang="en-US" altLang="de-DE"/>
              <a:pPr/>
              <a:t>29</a:t>
            </a:fld>
            <a:endParaRPr lang="en-US" altLang="de-DE" b="0"/>
          </a:p>
        </p:txBody>
      </p:sp>
      <p:sp>
        <p:nvSpPr>
          <p:cNvPr id="164867" name="Text Box 3">
            <a:extLst>
              <a:ext uri="{FF2B5EF4-FFF2-40B4-BE49-F238E27FC236}">
                <a16:creationId xmlns:a16="http://schemas.microsoft.com/office/drawing/2014/main" id="{03958430-12E9-4E46-98BF-E46869857EF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64870" name="Rectangle 6">
            <a:extLst>
              <a:ext uri="{FF2B5EF4-FFF2-40B4-BE49-F238E27FC236}">
                <a16:creationId xmlns:a16="http://schemas.microsoft.com/office/drawing/2014/main" id="{60340D1A-D5CF-BA4B-8D97-8496D56B1C82}"/>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FC0504BE-4D36-3A42-8149-A02A70E04E1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4879"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85DD49ED-2157-CC45-9A71-9E934C68653B}"/>
              </a:ext>
            </a:extLst>
          </p:cNvPr>
          <p:cNvSpPr>
            <a:spLocks noChangeArrowheads="1"/>
          </p:cNvSpPr>
          <p:nvPr/>
        </p:nvSpPr>
        <p:spPr bwMode="auto">
          <a:xfrm>
            <a:off x="2565400" y="1447800"/>
            <a:ext cx="5988050" cy="7112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ctr"/>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238B85FE-DCBD-3640-8A7B-BF27AE40A7E3}"/>
              </a:ext>
            </a:extLst>
          </p:cNvPr>
          <p:cNvSpPr>
            <a:spLocks noChangeArrowheads="1"/>
          </p:cNvSpPr>
          <p:nvPr/>
        </p:nvSpPr>
        <p:spPr bwMode="auto">
          <a:xfrm>
            <a:off x="2205038" y="232251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Chancengleichheit</a:t>
            </a:r>
          </a:p>
        </p:txBody>
      </p:sp>
      <p:sp>
        <p:nvSpPr>
          <p:cNvPr id="164874" name="Rectangle 10">
            <a:extLst>
              <a:ext uri="{FF2B5EF4-FFF2-40B4-BE49-F238E27FC236}">
                <a16:creationId xmlns:a16="http://schemas.microsoft.com/office/drawing/2014/main" id="{848F929D-6A7C-334A-B3F6-22674C3EDE2D}"/>
              </a:ext>
            </a:extLst>
          </p:cNvPr>
          <p:cNvSpPr>
            <a:spLocks noChangeArrowheads="1"/>
          </p:cNvSpPr>
          <p:nvPr/>
        </p:nvSpPr>
        <p:spPr bwMode="auto">
          <a:xfrm>
            <a:off x="2205038" y="321468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Expansion Hochschulsystem</a:t>
            </a:r>
          </a:p>
        </p:txBody>
      </p:sp>
      <p:sp>
        <p:nvSpPr>
          <p:cNvPr id="164875" name="Rectangle 11">
            <a:extLst>
              <a:ext uri="{FF2B5EF4-FFF2-40B4-BE49-F238E27FC236}">
                <a16:creationId xmlns:a16="http://schemas.microsoft.com/office/drawing/2014/main" id="{CA5A08E2-8724-254D-8CB1-0E1398D46838}"/>
              </a:ext>
            </a:extLst>
          </p:cNvPr>
          <p:cNvSpPr>
            <a:spLocks noChangeArrowheads="1"/>
          </p:cNvSpPr>
          <p:nvPr/>
        </p:nvSpPr>
        <p:spPr bwMode="auto">
          <a:xfrm>
            <a:off x="2205038" y="410686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Qualitätsverbesserung in Lehre</a:t>
            </a:r>
          </a:p>
        </p:txBody>
      </p:sp>
      <p:sp>
        <p:nvSpPr>
          <p:cNvPr id="164876" name="Rectangle 12">
            <a:extLst>
              <a:ext uri="{FF2B5EF4-FFF2-40B4-BE49-F238E27FC236}">
                <a16:creationId xmlns:a16="http://schemas.microsoft.com/office/drawing/2014/main" id="{568E2672-8D69-8440-9381-D9CC8816F73D}"/>
              </a:ext>
            </a:extLst>
          </p:cNvPr>
          <p:cNvSpPr>
            <a:spLocks noChangeArrowheads="1"/>
          </p:cNvSpPr>
          <p:nvPr/>
        </p:nvSpPr>
        <p:spPr bwMode="auto">
          <a:xfrm>
            <a:off x="2205038" y="499903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Leistungs- und Effizienzanreize</a:t>
            </a:r>
          </a:p>
        </p:txBody>
      </p:sp>
      <p:sp>
        <p:nvSpPr>
          <p:cNvPr id="164877" name="Rectangle 13">
            <a:extLst>
              <a:ext uri="{FF2B5EF4-FFF2-40B4-BE49-F238E27FC236}">
                <a16:creationId xmlns:a16="http://schemas.microsoft.com/office/drawing/2014/main" id="{D7893AA0-103D-AC45-9F16-410CCE737F77}"/>
              </a:ext>
            </a:extLst>
          </p:cNvPr>
          <p:cNvSpPr>
            <a:spLocks noChangeArrowheads="1"/>
          </p:cNvSpPr>
          <p:nvPr/>
        </p:nvSpPr>
        <p:spPr bwMode="auto">
          <a:xfrm>
            <a:off x="2206625" y="5891213"/>
            <a:ext cx="658495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Integration in Bildungsfinanzierung</a:t>
            </a:r>
          </a:p>
        </p:txBody>
      </p:sp>
      <p:sp>
        <p:nvSpPr>
          <p:cNvPr id="164878" name="Oval 14">
            <a:extLst>
              <a:ext uri="{FF2B5EF4-FFF2-40B4-BE49-F238E27FC236}">
                <a16:creationId xmlns:a16="http://schemas.microsoft.com/office/drawing/2014/main" id="{5D7041B6-B0DA-5D47-B20B-9F4F3FA6ED0C}"/>
              </a:ext>
            </a:extLst>
          </p:cNvPr>
          <p:cNvSpPr>
            <a:spLocks noChangeArrowheads="1"/>
          </p:cNvSpPr>
          <p:nvPr/>
        </p:nvSpPr>
        <p:spPr bwMode="auto">
          <a:xfrm>
            <a:off x="406400" y="2322513"/>
            <a:ext cx="1460500" cy="4360862"/>
          </a:xfrm>
          <a:prstGeom prst="ellipse">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de-DE" altLang="de-DE" sz="3000" b="1">
                <a:latin typeface="Arial" panose="020B0604020202020204" pitchFamily="34" charset="0"/>
              </a:rPr>
              <a:t>Modell</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Effect transition="in" filter="box(out)">
                                      <p:cBhvr>
                                        <p:cTn id="12" dur="500"/>
                                        <p:tgtEl>
                                          <p:spTgt spid="164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4874"/>
                                        </p:tgtEl>
                                        <p:attrNameLst>
                                          <p:attrName>style.visibility</p:attrName>
                                        </p:attrNameLst>
                                      </p:cBhvr>
                                      <p:to>
                                        <p:strVal val="visible"/>
                                      </p:to>
                                    </p:set>
                                    <p:animEffect transition="in" filter="box(out)">
                                      <p:cBhvr>
                                        <p:cTn id="17" dur="500"/>
                                        <p:tgtEl>
                                          <p:spTgt spid="1648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4875"/>
                                        </p:tgtEl>
                                        <p:attrNameLst>
                                          <p:attrName>style.visibility</p:attrName>
                                        </p:attrNameLst>
                                      </p:cBhvr>
                                      <p:to>
                                        <p:strVal val="visible"/>
                                      </p:to>
                                    </p:set>
                                    <p:animEffect transition="in" filter="box(out)">
                                      <p:cBhvr>
                                        <p:cTn id="22" dur="500"/>
                                        <p:tgtEl>
                                          <p:spTgt spid="164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4876"/>
                                        </p:tgtEl>
                                        <p:attrNameLst>
                                          <p:attrName>style.visibility</p:attrName>
                                        </p:attrNameLst>
                                      </p:cBhvr>
                                      <p:to>
                                        <p:strVal val="visible"/>
                                      </p:to>
                                    </p:set>
                                    <p:animEffect transition="in" filter="box(out)">
                                      <p:cBhvr>
                                        <p:cTn id="27" dur="500"/>
                                        <p:tgtEl>
                                          <p:spTgt spid="1648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4877"/>
                                        </p:tgtEl>
                                        <p:attrNameLst>
                                          <p:attrName>style.visibility</p:attrName>
                                        </p:attrNameLst>
                                      </p:cBhvr>
                                      <p:to>
                                        <p:strVal val="visible"/>
                                      </p:to>
                                    </p:set>
                                    <p:animEffect transition="in" filter="box(out)">
                                      <p:cBhvr>
                                        <p:cTn id="32" dur="500"/>
                                        <p:tgtEl>
                                          <p:spTgt spid="164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64878"/>
                                        </p:tgtEl>
                                        <p:attrNameLst>
                                          <p:attrName>style.visibility</p:attrName>
                                        </p:attrNameLst>
                                      </p:cBhvr>
                                      <p:to>
                                        <p:strVal val="visible"/>
                                      </p:to>
                                    </p:set>
                                    <p:anim calcmode="lin" valueType="num">
                                      <p:cBhvr>
                                        <p:cTn id="37" dur="500" fill="hold"/>
                                        <p:tgtEl>
                                          <p:spTgt spid="164878"/>
                                        </p:tgtEl>
                                        <p:attrNameLst>
                                          <p:attrName>ppt_x</p:attrName>
                                        </p:attrNameLst>
                                      </p:cBhvr>
                                      <p:tavLst>
                                        <p:tav tm="0">
                                          <p:val>
                                            <p:strVal val="#ppt_x-#ppt_w/2"/>
                                          </p:val>
                                        </p:tav>
                                        <p:tav tm="100000">
                                          <p:val>
                                            <p:strVal val="#ppt_x"/>
                                          </p:val>
                                        </p:tav>
                                      </p:tavLst>
                                    </p:anim>
                                    <p:anim calcmode="lin" valueType="num">
                                      <p:cBhvr>
                                        <p:cTn id="38" dur="500" fill="hold"/>
                                        <p:tgtEl>
                                          <p:spTgt spid="164878"/>
                                        </p:tgtEl>
                                        <p:attrNameLst>
                                          <p:attrName>ppt_y</p:attrName>
                                        </p:attrNameLst>
                                      </p:cBhvr>
                                      <p:tavLst>
                                        <p:tav tm="0">
                                          <p:val>
                                            <p:strVal val="#ppt_y"/>
                                          </p:val>
                                        </p:tav>
                                        <p:tav tm="100000">
                                          <p:val>
                                            <p:strVal val="#ppt_y"/>
                                          </p:val>
                                        </p:tav>
                                      </p:tavLst>
                                    </p:anim>
                                    <p:anim calcmode="lin" valueType="num">
                                      <p:cBhvr>
                                        <p:cTn id="39" dur="500" fill="hold"/>
                                        <p:tgtEl>
                                          <p:spTgt spid="164878"/>
                                        </p:tgtEl>
                                        <p:attrNameLst>
                                          <p:attrName>ppt_w</p:attrName>
                                        </p:attrNameLst>
                                      </p:cBhvr>
                                      <p:tavLst>
                                        <p:tav tm="0">
                                          <p:val>
                                            <p:fltVal val="0"/>
                                          </p:val>
                                        </p:tav>
                                        <p:tav tm="100000">
                                          <p:val>
                                            <p:strVal val="#ppt_w"/>
                                          </p:val>
                                        </p:tav>
                                      </p:tavLst>
                                    </p:anim>
                                    <p:anim calcmode="lin" valueType="num">
                                      <p:cBhvr>
                                        <p:cTn id="40"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6" grpId="0" animBg="1" autoUpdateAnimBg="0"/>
      <p:bldP spid="164877" grpId="0" animBg="1" autoUpdateAnimBg="0"/>
      <p:bldP spid="164878"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D348C562-ECD1-944F-9CB3-DBE733718BC8}"/>
              </a:ext>
            </a:extLst>
          </p:cNvPr>
          <p:cNvSpPr>
            <a:spLocks noGrp="1"/>
          </p:cNvSpPr>
          <p:nvPr>
            <p:ph type="dt" sz="half" idx="10"/>
          </p:nvPr>
        </p:nvSpPr>
        <p:spPr/>
        <p:txBody>
          <a:bodyPr/>
          <a:lstStyle/>
          <a:p>
            <a:r>
              <a:rPr lang="de-DE" altLang="de-DE"/>
              <a:t>Wien, 12.12.2001</a:t>
            </a:r>
            <a:endParaRPr lang="de-DE" altLang="de-DE" b="0"/>
          </a:p>
        </p:txBody>
      </p:sp>
      <p:sp>
        <p:nvSpPr>
          <p:cNvPr id="12" name="Foliennummernplatzhalter 3">
            <a:extLst>
              <a:ext uri="{FF2B5EF4-FFF2-40B4-BE49-F238E27FC236}">
                <a16:creationId xmlns:a16="http://schemas.microsoft.com/office/drawing/2014/main" id="{F70B4B88-E3D3-6C44-82DF-5D3E919F791C}"/>
              </a:ext>
            </a:extLst>
          </p:cNvPr>
          <p:cNvSpPr>
            <a:spLocks noGrp="1"/>
          </p:cNvSpPr>
          <p:nvPr>
            <p:ph type="sldNum" sz="quarter" idx="11"/>
          </p:nvPr>
        </p:nvSpPr>
        <p:spPr/>
        <p:txBody>
          <a:bodyPr/>
          <a:lstStyle/>
          <a:p>
            <a:fld id="{1666507C-7527-9F48-A7E3-8FA11ED0B061}" type="slidenum">
              <a:rPr lang="en-US" altLang="de-DE"/>
              <a:pPr/>
              <a:t>3</a:t>
            </a:fld>
            <a:endParaRPr lang="en-US" altLang="de-DE" b="0"/>
          </a:p>
        </p:txBody>
      </p:sp>
      <p:sp>
        <p:nvSpPr>
          <p:cNvPr id="191490" name="Text Box 2">
            <a:extLst>
              <a:ext uri="{FF2B5EF4-FFF2-40B4-BE49-F238E27FC236}">
                <a16:creationId xmlns:a16="http://schemas.microsoft.com/office/drawing/2014/main" id="{CEA37502-2E68-AA40-85D2-59A75483DBD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1491" name="Rectangle 3">
            <a:extLst>
              <a:ext uri="{FF2B5EF4-FFF2-40B4-BE49-F238E27FC236}">
                <a16:creationId xmlns:a16="http://schemas.microsoft.com/office/drawing/2014/main" id="{1DA1AB57-C7E6-FF4C-A486-A2C22F89C9F6}"/>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91492" name="Object 4">
            <a:extLst>
              <a:ext uri="{FF2B5EF4-FFF2-40B4-BE49-F238E27FC236}">
                <a16:creationId xmlns:a16="http://schemas.microsoft.com/office/drawing/2014/main" id="{85512288-30D2-6C40-9C07-102067CC37D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151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4" name="Rectangle 6">
            <a:extLst>
              <a:ext uri="{FF2B5EF4-FFF2-40B4-BE49-F238E27FC236}">
                <a16:creationId xmlns:a16="http://schemas.microsoft.com/office/drawing/2014/main" id="{9986851B-E1FF-4745-8114-0F76C8F7AD95}"/>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Gelehrtenrepublik</a:t>
            </a:r>
          </a:p>
        </p:txBody>
      </p:sp>
      <p:sp>
        <p:nvSpPr>
          <p:cNvPr id="191495" name="Rectangle 7">
            <a:extLst>
              <a:ext uri="{FF2B5EF4-FFF2-40B4-BE49-F238E27FC236}">
                <a16:creationId xmlns:a16="http://schemas.microsoft.com/office/drawing/2014/main" id="{44B28BC6-533C-1C47-A8DA-63BBF2F8F35B}"/>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Entstaatlichung</a:t>
            </a:r>
          </a:p>
        </p:txBody>
      </p:sp>
      <p:sp>
        <p:nvSpPr>
          <p:cNvPr id="191501" name="Rectangle 13">
            <a:extLst>
              <a:ext uri="{FF2B5EF4-FFF2-40B4-BE49-F238E27FC236}">
                <a16:creationId xmlns:a16="http://schemas.microsoft.com/office/drawing/2014/main" id="{16B1CA59-1D7F-474C-A175-0D04D006B571}"/>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neue Rolle Staat</a:t>
            </a:r>
            <a:endParaRPr lang="de-DE" altLang="de-DE" sz="1600" b="1">
              <a:latin typeface="Arial" panose="020B0604020202020204" pitchFamily="34" charset="0"/>
            </a:endParaRPr>
          </a:p>
        </p:txBody>
      </p:sp>
      <p:sp>
        <p:nvSpPr>
          <p:cNvPr id="191505" name="Oval 17">
            <a:extLst>
              <a:ext uri="{FF2B5EF4-FFF2-40B4-BE49-F238E27FC236}">
                <a16:creationId xmlns:a16="http://schemas.microsoft.com/office/drawing/2014/main" id="{518796B6-AF17-2449-A1CA-B238E460B895}"/>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191507" name="Oval 19">
            <a:extLst>
              <a:ext uri="{FF2B5EF4-FFF2-40B4-BE49-F238E27FC236}">
                <a16:creationId xmlns:a16="http://schemas.microsoft.com/office/drawing/2014/main" id="{5325D31B-3C2B-5B4C-9DB6-E97B2F331669}"/>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191508" name="Oval 20">
            <a:extLst>
              <a:ext uri="{FF2B5EF4-FFF2-40B4-BE49-F238E27FC236}">
                <a16:creationId xmlns:a16="http://schemas.microsoft.com/office/drawing/2014/main" id="{CDD9424E-99E7-C548-9AE0-FBC90895E250}"/>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505"/>
                                        </p:tgtEl>
                                        <p:attrNameLst>
                                          <p:attrName>style.visibility</p:attrName>
                                        </p:attrNameLst>
                                      </p:cBhvr>
                                      <p:to>
                                        <p:strVal val="visible"/>
                                      </p:to>
                                    </p:set>
                                    <p:anim calcmode="lin" valueType="num">
                                      <p:cBhvr additive="base">
                                        <p:cTn id="13" dur="500" fill="hold"/>
                                        <p:tgtEl>
                                          <p:spTgt spid="191505"/>
                                        </p:tgtEl>
                                        <p:attrNameLst>
                                          <p:attrName>ppt_x</p:attrName>
                                        </p:attrNameLst>
                                      </p:cBhvr>
                                      <p:tavLst>
                                        <p:tav tm="0">
                                          <p:val>
                                            <p:strVal val="0-#ppt_w/2"/>
                                          </p:val>
                                        </p:tav>
                                        <p:tav tm="100000">
                                          <p:val>
                                            <p:strVal val="#ppt_x"/>
                                          </p:val>
                                        </p:tav>
                                      </p:tavLst>
                                    </p:anim>
                                    <p:anim calcmode="lin" valueType="num">
                                      <p:cBhvr additive="base">
                                        <p:cTn id="14" dur="500" fill="hold"/>
                                        <p:tgtEl>
                                          <p:spTgt spid="1915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191494"/>
                                        </p:tgtEl>
                                        <p:attrNameLst>
                                          <p:attrName>style.visibility</p:attrName>
                                        </p:attrNameLst>
                                      </p:cBhvr>
                                      <p:to>
                                        <p:strVal val="visible"/>
                                      </p:to>
                                    </p:set>
                                    <p:animEffect transition="in" filter="box(out)">
                                      <p:cBhvr>
                                        <p:cTn id="19" dur="500"/>
                                        <p:tgtEl>
                                          <p:spTgt spid="1914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91507"/>
                                        </p:tgtEl>
                                        <p:attrNameLst>
                                          <p:attrName>style.visibility</p:attrName>
                                        </p:attrNameLst>
                                      </p:cBhvr>
                                      <p:to>
                                        <p:strVal val="visible"/>
                                      </p:to>
                                    </p:set>
                                    <p:anim calcmode="lin" valueType="num">
                                      <p:cBhvr additive="base">
                                        <p:cTn id="24" dur="500" fill="hold"/>
                                        <p:tgtEl>
                                          <p:spTgt spid="191507"/>
                                        </p:tgtEl>
                                        <p:attrNameLst>
                                          <p:attrName>ppt_x</p:attrName>
                                        </p:attrNameLst>
                                      </p:cBhvr>
                                      <p:tavLst>
                                        <p:tav tm="0">
                                          <p:val>
                                            <p:strVal val="0-#ppt_w/2"/>
                                          </p:val>
                                        </p:tav>
                                        <p:tav tm="100000">
                                          <p:val>
                                            <p:strVal val="#ppt_x"/>
                                          </p:val>
                                        </p:tav>
                                      </p:tavLst>
                                    </p:anim>
                                    <p:anim calcmode="lin" valueType="num">
                                      <p:cBhvr additive="base">
                                        <p:cTn id="25" dur="500" fill="hold"/>
                                        <p:tgtEl>
                                          <p:spTgt spid="19150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91495"/>
                                        </p:tgtEl>
                                        <p:attrNameLst>
                                          <p:attrName>style.visibility</p:attrName>
                                        </p:attrNameLst>
                                      </p:cBhvr>
                                      <p:to>
                                        <p:strVal val="visible"/>
                                      </p:to>
                                    </p:set>
                                    <p:animEffect transition="in" filter="box(out)">
                                      <p:cBhvr>
                                        <p:cTn id="30" dur="500"/>
                                        <p:tgtEl>
                                          <p:spTgt spid="19149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1508"/>
                                        </p:tgtEl>
                                        <p:attrNameLst>
                                          <p:attrName>style.visibility</p:attrName>
                                        </p:attrNameLst>
                                      </p:cBhvr>
                                      <p:to>
                                        <p:strVal val="visible"/>
                                      </p:to>
                                    </p:set>
                                    <p:anim calcmode="lin" valueType="num">
                                      <p:cBhvr additive="base">
                                        <p:cTn id="35" dur="500" fill="hold"/>
                                        <p:tgtEl>
                                          <p:spTgt spid="191508"/>
                                        </p:tgtEl>
                                        <p:attrNameLst>
                                          <p:attrName>ppt_x</p:attrName>
                                        </p:attrNameLst>
                                      </p:cBhvr>
                                      <p:tavLst>
                                        <p:tav tm="0">
                                          <p:val>
                                            <p:strVal val="0-#ppt_w/2"/>
                                          </p:val>
                                        </p:tav>
                                        <p:tav tm="100000">
                                          <p:val>
                                            <p:strVal val="#ppt_x"/>
                                          </p:val>
                                        </p:tav>
                                      </p:tavLst>
                                    </p:anim>
                                    <p:anim calcmode="lin" valueType="num">
                                      <p:cBhvr additive="base">
                                        <p:cTn id="36" dur="500" fill="hold"/>
                                        <p:tgtEl>
                                          <p:spTgt spid="19150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91501"/>
                                        </p:tgtEl>
                                        <p:attrNameLst>
                                          <p:attrName>style.visibility</p:attrName>
                                        </p:attrNameLst>
                                      </p:cBhvr>
                                      <p:to>
                                        <p:strVal val="visible"/>
                                      </p:to>
                                    </p:set>
                                    <p:animEffect transition="in" filter="box(out)">
                                      <p:cBhvr>
                                        <p:cTn id="41" dur="500"/>
                                        <p:tgtEl>
                                          <p:spTgt spid="191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animBg="1" autoUpdateAnimBg="0"/>
      <p:bldP spid="191495" grpId="0" animBg="1" autoUpdateAnimBg="0"/>
      <p:bldP spid="191501" grpId="0" animBg="1" autoUpdateAnimBg="0"/>
      <p:bldP spid="191505" grpId="0" animBg="1" autoUpdateAnimBg="0"/>
      <p:bldP spid="191507" grpId="0" animBg="1" autoUpdateAnimBg="0"/>
      <p:bldP spid="19150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7" name="Datumsplatzhalter 2">
            <a:extLst>
              <a:ext uri="{FF2B5EF4-FFF2-40B4-BE49-F238E27FC236}">
                <a16:creationId xmlns:a16="http://schemas.microsoft.com/office/drawing/2014/main" id="{78C2EFC4-01B9-614E-B381-4257720DDC09}"/>
              </a:ext>
            </a:extLst>
          </p:cNvPr>
          <p:cNvSpPr>
            <a:spLocks noGrp="1"/>
          </p:cNvSpPr>
          <p:nvPr>
            <p:ph type="dt" sz="half" idx="10"/>
          </p:nvPr>
        </p:nvSpPr>
        <p:spPr/>
        <p:txBody>
          <a:bodyPr/>
          <a:lstStyle/>
          <a:p>
            <a:r>
              <a:rPr lang="de-DE" altLang="de-DE"/>
              <a:t>Wien, 12.12.2001</a:t>
            </a:r>
            <a:endParaRPr lang="de-DE" altLang="de-DE" b="0"/>
          </a:p>
        </p:txBody>
      </p:sp>
      <p:sp>
        <p:nvSpPr>
          <p:cNvPr id="28" name="Foliennummernplatzhalter 3">
            <a:extLst>
              <a:ext uri="{FF2B5EF4-FFF2-40B4-BE49-F238E27FC236}">
                <a16:creationId xmlns:a16="http://schemas.microsoft.com/office/drawing/2014/main" id="{18C2CB9E-6395-A740-8254-CE69BFAE5DB3}"/>
              </a:ext>
            </a:extLst>
          </p:cNvPr>
          <p:cNvSpPr>
            <a:spLocks noGrp="1"/>
          </p:cNvSpPr>
          <p:nvPr>
            <p:ph type="sldNum" sz="quarter" idx="11"/>
          </p:nvPr>
        </p:nvSpPr>
        <p:spPr/>
        <p:txBody>
          <a:bodyPr/>
          <a:lstStyle/>
          <a:p>
            <a:fld id="{7E570248-2C8B-5445-A128-18A2AA66FD0F}" type="slidenum">
              <a:rPr lang="en-US" altLang="de-DE"/>
              <a:pPr/>
              <a:t>30</a:t>
            </a:fld>
            <a:endParaRPr lang="en-US" altLang="de-DE" b="0"/>
          </a:p>
        </p:txBody>
      </p:sp>
      <p:sp>
        <p:nvSpPr>
          <p:cNvPr id="234498" name="Text Box 2">
            <a:extLst>
              <a:ext uri="{FF2B5EF4-FFF2-40B4-BE49-F238E27FC236}">
                <a16:creationId xmlns:a16="http://schemas.microsoft.com/office/drawing/2014/main" id="{AD5968C5-D336-6D46-AEA0-34773C57996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34499" name="Rectangle 3">
            <a:extLst>
              <a:ext uri="{FF2B5EF4-FFF2-40B4-BE49-F238E27FC236}">
                <a16:creationId xmlns:a16="http://schemas.microsoft.com/office/drawing/2014/main" id="{0FDCE68E-A7F5-ED48-93A0-D2DFFC1C57F3}"/>
              </a:ext>
            </a:extLst>
          </p:cNvPr>
          <p:cNvSpPr>
            <a:spLocks noGrp="1" noChangeArrowheads="1"/>
          </p:cNvSpPr>
          <p:nvPr>
            <p:ph type="title"/>
          </p:nvPr>
        </p:nvSpPr>
        <p:spPr>
          <a:xfrm>
            <a:off x="228600" y="228600"/>
            <a:ext cx="8562975" cy="685800"/>
          </a:xfrm>
        </p:spPr>
        <p:txBody>
          <a:bodyPr/>
          <a:lstStyle/>
          <a:p>
            <a:endParaRPr lang="de-DE" altLang="de-DE"/>
          </a:p>
        </p:txBody>
      </p:sp>
      <p:pic>
        <p:nvPicPr>
          <p:cNvPr id="234500" name="Picture 4">
            <a:extLst>
              <a:ext uri="{FF2B5EF4-FFF2-40B4-BE49-F238E27FC236}">
                <a16:creationId xmlns:a16="http://schemas.microsoft.com/office/drawing/2014/main" id="{66D8F81C-649F-5844-ADFC-DC4C76876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4501" name="Object 5">
            <a:extLst>
              <a:ext uri="{FF2B5EF4-FFF2-40B4-BE49-F238E27FC236}">
                <a16:creationId xmlns:a16="http://schemas.microsoft.com/office/drawing/2014/main" id="{6DC176FE-ECA8-B74C-8EF1-0D9077BD0BC2}"/>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234523" name="Clip" r:id="rId5" imgW="1092200" imgH="1066800" progId="MS_ClipArt_Gallery.2">
                  <p:embed/>
                </p:oleObj>
              </mc:Choice>
              <mc:Fallback>
                <p:oleObj name="Clip" r:id="rId5" imgW="1092200" imgH="1066800" progId="MS_ClipArt_Gallery.2">
                  <p:embed/>
                  <p:pic>
                    <p:nvPicPr>
                      <p:cNvPr id="0" name="Object 5"/>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2" name="Object 6">
            <a:extLst>
              <a:ext uri="{FF2B5EF4-FFF2-40B4-BE49-F238E27FC236}">
                <a16:creationId xmlns:a16="http://schemas.microsoft.com/office/drawing/2014/main" id="{14ABDDE5-A62C-2F43-8564-3C90BCFF249F}"/>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234524" name="Clip" r:id="rId7" imgW="1092200" imgH="1066800" progId="MS_ClipArt_Gallery.2">
                  <p:embed/>
                </p:oleObj>
              </mc:Choice>
              <mc:Fallback>
                <p:oleObj name="Clip" r:id="rId7" imgW="1092200" imgH="1066800" progId="MS_ClipArt_Gallery.2">
                  <p:embed/>
                  <p:pic>
                    <p:nvPicPr>
                      <p:cNvPr id="0" name="Object 6"/>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3" name="Object 7">
            <a:extLst>
              <a:ext uri="{FF2B5EF4-FFF2-40B4-BE49-F238E27FC236}">
                <a16:creationId xmlns:a16="http://schemas.microsoft.com/office/drawing/2014/main" id="{1C9D2E74-955F-2E48-96EB-DF322538CC8D}"/>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234525" name="Clip" r:id="rId9" imgW="1092200" imgH="1066800" progId="MS_ClipArt_Gallery.2">
                  <p:embed/>
                </p:oleObj>
              </mc:Choice>
              <mc:Fallback>
                <p:oleObj name="Clip" r:id="rId9" imgW="1092200" imgH="1066800" progId="MS_ClipArt_Gallery.2">
                  <p:embed/>
                  <p:pic>
                    <p:nvPicPr>
                      <p:cNvPr id="0" name="Object 7"/>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4" name="Object 8">
            <a:extLst>
              <a:ext uri="{FF2B5EF4-FFF2-40B4-BE49-F238E27FC236}">
                <a16:creationId xmlns:a16="http://schemas.microsoft.com/office/drawing/2014/main" id="{38A04877-CEF6-064A-93F2-D2869293D141}"/>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234526" name="Clip" r:id="rId11" imgW="1092200" imgH="1066800" progId="MS_ClipArt_Gallery.2">
                  <p:embed/>
                </p:oleObj>
              </mc:Choice>
              <mc:Fallback>
                <p:oleObj name="Clip" r:id="rId11" imgW="1092200" imgH="1066800" progId="MS_ClipArt_Gallery.2">
                  <p:embed/>
                  <p:pic>
                    <p:nvPicPr>
                      <p:cNvPr id="0" name="Object 8"/>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5" name="Object 9">
            <a:extLst>
              <a:ext uri="{FF2B5EF4-FFF2-40B4-BE49-F238E27FC236}">
                <a16:creationId xmlns:a16="http://schemas.microsoft.com/office/drawing/2014/main" id="{7BFC1B10-6F72-964C-BB8B-BA19B4A432D0}"/>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234527" name="Clip" r:id="rId13" imgW="1092200" imgH="1066800" progId="MS_ClipArt_Gallery.2">
                  <p:embed/>
                </p:oleObj>
              </mc:Choice>
              <mc:Fallback>
                <p:oleObj name="Clip" r:id="rId13" imgW="1092200" imgH="1066800" progId="MS_ClipArt_Gallery.2">
                  <p:embed/>
                  <p:pic>
                    <p:nvPicPr>
                      <p:cNvPr id="0" name="Object 9"/>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6" name="Object 10">
            <a:extLst>
              <a:ext uri="{FF2B5EF4-FFF2-40B4-BE49-F238E27FC236}">
                <a16:creationId xmlns:a16="http://schemas.microsoft.com/office/drawing/2014/main" id="{D195A996-0C60-B74F-A079-6DBF65F8134E}"/>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234528" name="Clip" r:id="rId15" imgW="1092200" imgH="1066800" progId="MS_ClipArt_Gallery.2">
                  <p:embed/>
                </p:oleObj>
              </mc:Choice>
              <mc:Fallback>
                <p:oleObj name="Clip" r:id="rId15" imgW="1092200" imgH="1066800" progId="MS_ClipArt_Gallery.2">
                  <p:embed/>
                  <p:pic>
                    <p:nvPicPr>
                      <p:cNvPr id="0" name="Object 10"/>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4507" name="Object 11">
            <a:extLst>
              <a:ext uri="{FF2B5EF4-FFF2-40B4-BE49-F238E27FC236}">
                <a16:creationId xmlns:a16="http://schemas.microsoft.com/office/drawing/2014/main" id="{E8404ADC-9861-834E-A97A-39251BC89553}"/>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234529" name="Clip" r:id="rId17" imgW="1092200" imgH="1066800" progId="MS_ClipArt_Gallery.2">
                  <p:embed/>
                </p:oleObj>
              </mc:Choice>
              <mc:Fallback>
                <p:oleObj name="Clip" r:id="rId17" imgW="1092200" imgH="1066800" progId="MS_ClipArt_Gallery.2">
                  <p:embed/>
                  <p:pic>
                    <p:nvPicPr>
                      <p:cNvPr id="0" name="Object 11"/>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234508" name="AutoShape 12">
            <a:extLst>
              <a:ext uri="{FF2B5EF4-FFF2-40B4-BE49-F238E27FC236}">
                <a16:creationId xmlns:a16="http://schemas.microsoft.com/office/drawing/2014/main" id="{EC6AFE32-6F26-7044-B602-F363E579A646}"/>
              </a:ext>
            </a:extLst>
          </p:cNvPr>
          <p:cNvCxnSpPr>
            <a:cxnSpLocks noChangeShapeType="1"/>
            <a:stCxn id="0" idx="3"/>
            <a:endCxn id="0" idx="1"/>
          </p:cNvCxnSpPr>
          <p:nvPr/>
        </p:nvCxnSpPr>
        <p:spPr bwMode="auto">
          <a:xfrm flipV="1">
            <a:off x="2949575" y="1182688"/>
            <a:ext cx="733425" cy="381000"/>
          </a:xfrm>
          <a:prstGeom prst="curvedConnector3">
            <a:avLst>
              <a:gd name="adj1" fmla="val 50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09" name="AutoShape 13">
            <a:extLst>
              <a:ext uri="{FF2B5EF4-FFF2-40B4-BE49-F238E27FC236}">
                <a16:creationId xmlns:a16="http://schemas.microsoft.com/office/drawing/2014/main" id="{F96848EA-E23F-1D4E-8354-B04DDED490AA}"/>
              </a:ext>
            </a:extLst>
          </p:cNvPr>
          <p:cNvCxnSpPr>
            <a:cxnSpLocks noChangeShapeType="1"/>
            <a:stCxn id="0" idx="0"/>
            <a:endCxn id="0" idx="3"/>
          </p:cNvCxnSpPr>
          <p:nvPr/>
        </p:nvCxnSpPr>
        <p:spPr bwMode="auto">
          <a:xfrm rot="5400000" flipH="1">
            <a:off x="1574801" y="2938462"/>
            <a:ext cx="3243262" cy="493713"/>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0" name="AutoShape 14">
            <a:extLst>
              <a:ext uri="{FF2B5EF4-FFF2-40B4-BE49-F238E27FC236}">
                <a16:creationId xmlns:a16="http://schemas.microsoft.com/office/drawing/2014/main" id="{B51BD767-EB41-FA41-82D5-0208E4142554}"/>
              </a:ext>
            </a:extLst>
          </p:cNvPr>
          <p:cNvCxnSpPr>
            <a:cxnSpLocks noChangeShapeType="1"/>
            <a:stCxn id="0" idx="3"/>
            <a:endCxn id="0" idx="1"/>
          </p:cNvCxnSpPr>
          <p:nvPr/>
        </p:nvCxnSpPr>
        <p:spPr bwMode="auto">
          <a:xfrm flipV="1">
            <a:off x="2949575" y="1525588"/>
            <a:ext cx="3306763" cy="38100"/>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1" name="AutoShape 15">
            <a:extLst>
              <a:ext uri="{FF2B5EF4-FFF2-40B4-BE49-F238E27FC236}">
                <a16:creationId xmlns:a16="http://schemas.microsoft.com/office/drawing/2014/main" id="{B5061D5E-412C-6644-8AD3-33BA96A49A5A}"/>
              </a:ext>
            </a:extLst>
          </p:cNvPr>
          <p:cNvCxnSpPr>
            <a:cxnSpLocks noChangeShapeType="1"/>
            <a:stCxn id="0" idx="0"/>
            <a:endCxn id="0" idx="1"/>
          </p:cNvCxnSpPr>
          <p:nvPr/>
        </p:nvCxnSpPr>
        <p:spPr bwMode="auto">
          <a:xfrm rot="16200000">
            <a:off x="3209132" y="1759744"/>
            <a:ext cx="3281362" cy="2813050"/>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2" name="AutoShape 16">
            <a:extLst>
              <a:ext uri="{FF2B5EF4-FFF2-40B4-BE49-F238E27FC236}">
                <a16:creationId xmlns:a16="http://schemas.microsoft.com/office/drawing/2014/main" id="{3A90FBDC-D627-4C4A-97E9-E8C4E2B8B886}"/>
              </a:ext>
            </a:extLst>
          </p:cNvPr>
          <p:cNvCxnSpPr>
            <a:cxnSpLocks noChangeShapeType="1"/>
          </p:cNvCxnSpPr>
          <p:nvPr/>
        </p:nvCxnSpPr>
        <p:spPr bwMode="auto">
          <a:xfrm rot="10800000" flipV="1">
            <a:off x="2949575" y="1525588"/>
            <a:ext cx="3306763" cy="38100"/>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3" name="AutoShape 17">
            <a:extLst>
              <a:ext uri="{FF2B5EF4-FFF2-40B4-BE49-F238E27FC236}">
                <a16:creationId xmlns:a16="http://schemas.microsoft.com/office/drawing/2014/main" id="{567F3087-E39A-3C48-AEE7-25BEC488ECAF}"/>
              </a:ext>
            </a:extLst>
          </p:cNvPr>
          <p:cNvCxnSpPr>
            <a:cxnSpLocks noChangeShapeType="1"/>
          </p:cNvCxnSpPr>
          <p:nvPr/>
        </p:nvCxnSpPr>
        <p:spPr bwMode="auto">
          <a:xfrm rot="10800000" flipV="1">
            <a:off x="2679700" y="1525588"/>
            <a:ext cx="3576638" cy="2176462"/>
          </a:xfrm>
          <a:prstGeom prst="curvedConnector3">
            <a:avLst>
              <a:gd name="adj1" fmla="val 69019"/>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4" name="AutoShape 18">
            <a:extLst>
              <a:ext uri="{FF2B5EF4-FFF2-40B4-BE49-F238E27FC236}">
                <a16:creationId xmlns:a16="http://schemas.microsoft.com/office/drawing/2014/main" id="{BE733FC5-9169-FE48-BB12-663D0B4C8FAE}"/>
              </a:ext>
            </a:extLst>
          </p:cNvPr>
          <p:cNvCxnSpPr>
            <a:cxnSpLocks noChangeShapeType="1"/>
            <a:stCxn id="0" idx="3"/>
            <a:endCxn id="0" idx="2"/>
          </p:cNvCxnSpPr>
          <p:nvPr/>
        </p:nvCxnSpPr>
        <p:spPr bwMode="auto">
          <a:xfrm flipV="1">
            <a:off x="2679700" y="2136775"/>
            <a:ext cx="1957388" cy="1565275"/>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5" name="AutoShape 19">
            <a:extLst>
              <a:ext uri="{FF2B5EF4-FFF2-40B4-BE49-F238E27FC236}">
                <a16:creationId xmlns:a16="http://schemas.microsoft.com/office/drawing/2014/main" id="{1889CC8E-60D3-F249-972A-0A9355CC416B}"/>
              </a:ext>
            </a:extLst>
          </p:cNvPr>
          <p:cNvCxnSpPr>
            <a:cxnSpLocks noChangeShapeType="1"/>
            <a:stCxn id="0" idx="0"/>
            <a:endCxn id="0" idx="3"/>
          </p:cNvCxnSpPr>
          <p:nvPr/>
        </p:nvCxnSpPr>
        <p:spPr bwMode="auto">
          <a:xfrm rot="5400000" flipH="1">
            <a:off x="2509044" y="3872706"/>
            <a:ext cx="1104900" cy="763588"/>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6" name="AutoShape 20">
            <a:extLst>
              <a:ext uri="{FF2B5EF4-FFF2-40B4-BE49-F238E27FC236}">
                <a16:creationId xmlns:a16="http://schemas.microsoft.com/office/drawing/2014/main" id="{8B2C0C74-0B2B-3046-BB73-BCE741817D4D}"/>
              </a:ext>
            </a:extLst>
          </p:cNvPr>
          <p:cNvCxnSpPr>
            <a:cxnSpLocks noChangeShapeType="1"/>
            <a:stCxn id="0" idx="3"/>
            <a:endCxn id="0" idx="1"/>
          </p:cNvCxnSpPr>
          <p:nvPr/>
        </p:nvCxnSpPr>
        <p:spPr bwMode="auto">
          <a:xfrm flipV="1">
            <a:off x="2679700" y="1525588"/>
            <a:ext cx="3576638" cy="2176462"/>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7" name="AutoShape 21">
            <a:extLst>
              <a:ext uri="{FF2B5EF4-FFF2-40B4-BE49-F238E27FC236}">
                <a16:creationId xmlns:a16="http://schemas.microsoft.com/office/drawing/2014/main" id="{CC83C433-FB20-E942-9E1A-3D666D5EC872}"/>
              </a:ext>
            </a:extLst>
          </p:cNvPr>
          <p:cNvCxnSpPr>
            <a:cxnSpLocks noChangeShapeType="1"/>
          </p:cNvCxnSpPr>
          <p:nvPr/>
        </p:nvCxnSpPr>
        <p:spPr bwMode="auto">
          <a:xfrm rot="10800000">
            <a:off x="2949575" y="1563688"/>
            <a:ext cx="3611563" cy="2138362"/>
          </a:xfrm>
          <a:prstGeom prst="curvedConnector3">
            <a:avLst>
              <a:gd name="adj1" fmla="val 84481"/>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8" name="AutoShape 22">
            <a:extLst>
              <a:ext uri="{FF2B5EF4-FFF2-40B4-BE49-F238E27FC236}">
                <a16:creationId xmlns:a16="http://schemas.microsoft.com/office/drawing/2014/main" id="{737A1A4D-0D44-754E-8A26-4580F5ECD8F6}"/>
              </a:ext>
            </a:extLst>
          </p:cNvPr>
          <p:cNvCxnSpPr>
            <a:cxnSpLocks noChangeShapeType="1"/>
          </p:cNvCxnSpPr>
          <p:nvPr/>
        </p:nvCxnSpPr>
        <p:spPr bwMode="auto">
          <a:xfrm rot="10800000" flipV="1">
            <a:off x="6313488" y="3702050"/>
            <a:ext cx="247650" cy="1104900"/>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19" name="AutoShape 23">
            <a:extLst>
              <a:ext uri="{FF2B5EF4-FFF2-40B4-BE49-F238E27FC236}">
                <a16:creationId xmlns:a16="http://schemas.microsoft.com/office/drawing/2014/main" id="{54A5DAAB-C4E3-FC4A-B7B7-19545A55F4EF}"/>
              </a:ext>
            </a:extLst>
          </p:cNvPr>
          <p:cNvCxnSpPr>
            <a:cxnSpLocks noChangeShapeType="1"/>
          </p:cNvCxnSpPr>
          <p:nvPr/>
        </p:nvCxnSpPr>
        <p:spPr bwMode="auto">
          <a:xfrm rot="10800000">
            <a:off x="6256338" y="1525588"/>
            <a:ext cx="304800" cy="2176462"/>
          </a:xfrm>
          <a:prstGeom prst="curvedConnector3">
            <a:avLst>
              <a:gd name="adj1" fmla="val 175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20" name="AutoShape 24">
            <a:extLst>
              <a:ext uri="{FF2B5EF4-FFF2-40B4-BE49-F238E27FC236}">
                <a16:creationId xmlns:a16="http://schemas.microsoft.com/office/drawing/2014/main" id="{803BB213-0C10-3B44-B061-34F9374FA10F}"/>
              </a:ext>
            </a:extLst>
          </p:cNvPr>
          <p:cNvCxnSpPr>
            <a:cxnSpLocks noChangeShapeType="1"/>
          </p:cNvCxnSpPr>
          <p:nvPr/>
        </p:nvCxnSpPr>
        <p:spPr bwMode="auto">
          <a:xfrm rot="5400000" flipH="1">
            <a:off x="3944144" y="2437606"/>
            <a:ext cx="1104900" cy="3633788"/>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21" name="AutoShape 25">
            <a:extLst>
              <a:ext uri="{FF2B5EF4-FFF2-40B4-BE49-F238E27FC236}">
                <a16:creationId xmlns:a16="http://schemas.microsoft.com/office/drawing/2014/main" id="{98007AF3-A86A-6B4B-A47D-8BFE28DF3B01}"/>
              </a:ext>
            </a:extLst>
          </p:cNvPr>
          <p:cNvCxnSpPr>
            <a:cxnSpLocks noChangeShapeType="1"/>
          </p:cNvCxnSpPr>
          <p:nvPr/>
        </p:nvCxnSpPr>
        <p:spPr bwMode="auto">
          <a:xfrm rot="16200000" flipH="1" flipV="1">
            <a:off x="4877594" y="3372644"/>
            <a:ext cx="1588" cy="2870200"/>
          </a:xfrm>
          <a:prstGeom prst="curvedConnector3">
            <a:avLst>
              <a:gd name="adj1" fmla="val -45300005"/>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522" name="AutoShape 26">
            <a:extLst>
              <a:ext uri="{FF2B5EF4-FFF2-40B4-BE49-F238E27FC236}">
                <a16:creationId xmlns:a16="http://schemas.microsoft.com/office/drawing/2014/main" id="{283DACA8-5028-0244-9F07-52435B930867}"/>
              </a:ext>
            </a:extLst>
          </p:cNvPr>
          <p:cNvCxnSpPr>
            <a:cxnSpLocks noChangeShapeType="1"/>
          </p:cNvCxnSpPr>
          <p:nvPr/>
        </p:nvCxnSpPr>
        <p:spPr bwMode="auto">
          <a:xfrm rot="5400000" flipH="1">
            <a:off x="4644232" y="3137694"/>
            <a:ext cx="3281362" cy="57150"/>
          </a:xfrm>
          <a:prstGeom prst="curvedConnector4">
            <a:avLst>
              <a:gd name="adj1" fmla="val 35463"/>
              <a:gd name="adj2" fmla="val 500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234509"/>
                                        </p:tgtEl>
                                        <p:attrNameLst>
                                          <p:attrName>style.visibility</p:attrName>
                                        </p:attrNameLst>
                                      </p:cBhvr>
                                      <p:to>
                                        <p:strVal val="visible"/>
                                      </p:to>
                                    </p:set>
                                    <p:anim calcmode="lin" valueType="num">
                                      <p:cBhvr>
                                        <p:cTn id="7" dur="500" fill="hold"/>
                                        <p:tgtEl>
                                          <p:spTgt spid="234509"/>
                                        </p:tgtEl>
                                        <p:attrNameLst>
                                          <p:attrName>ppt_x</p:attrName>
                                        </p:attrNameLst>
                                      </p:cBhvr>
                                      <p:tavLst>
                                        <p:tav tm="0">
                                          <p:val>
                                            <p:strVal val="#ppt_x"/>
                                          </p:val>
                                        </p:tav>
                                        <p:tav tm="100000">
                                          <p:val>
                                            <p:strVal val="#ppt_x"/>
                                          </p:val>
                                        </p:tav>
                                      </p:tavLst>
                                    </p:anim>
                                    <p:anim calcmode="lin" valueType="num">
                                      <p:cBhvr>
                                        <p:cTn id="8" dur="500" fill="hold"/>
                                        <p:tgtEl>
                                          <p:spTgt spid="234509"/>
                                        </p:tgtEl>
                                        <p:attrNameLst>
                                          <p:attrName>ppt_y</p:attrName>
                                        </p:attrNameLst>
                                      </p:cBhvr>
                                      <p:tavLst>
                                        <p:tav tm="0">
                                          <p:val>
                                            <p:strVal val="#ppt_y+#ppt_h/2"/>
                                          </p:val>
                                        </p:tav>
                                        <p:tav tm="100000">
                                          <p:val>
                                            <p:strVal val="#ppt_y"/>
                                          </p:val>
                                        </p:tav>
                                      </p:tavLst>
                                    </p:anim>
                                    <p:anim calcmode="lin" valueType="num">
                                      <p:cBhvr>
                                        <p:cTn id="9" dur="500" fill="hold"/>
                                        <p:tgtEl>
                                          <p:spTgt spid="234509"/>
                                        </p:tgtEl>
                                        <p:attrNameLst>
                                          <p:attrName>ppt_w</p:attrName>
                                        </p:attrNameLst>
                                      </p:cBhvr>
                                      <p:tavLst>
                                        <p:tav tm="0">
                                          <p:val>
                                            <p:strVal val="#ppt_w"/>
                                          </p:val>
                                        </p:tav>
                                        <p:tav tm="100000">
                                          <p:val>
                                            <p:strVal val="#ppt_w"/>
                                          </p:val>
                                        </p:tav>
                                      </p:tavLst>
                                    </p:anim>
                                    <p:anim calcmode="lin" valueType="num">
                                      <p:cBhvr>
                                        <p:cTn id="10" dur="500" fill="hold"/>
                                        <p:tgtEl>
                                          <p:spTgt spid="234509"/>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234515"/>
                                        </p:tgtEl>
                                        <p:attrNameLst>
                                          <p:attrName>style.visibility</p:attrName>
                                        </p:attrNameLst>
                                      </p:cBhvr>
                                      <p:to>
                                        <p:strVal val="visible"/>
                                      </p:to>
                                    </p:set>
                                    <p:anim calcmode="lin" valueType="num">
                                      <p:cBhvr>
                                        <p:cTn id="15" dur="500" fill="hold"/>
                                        <p:tgtEl>
                                          <p:spTgt spid="234515"/>
                                        </p:tgtEl>
                                        <p:attrNameLst>
                                          <p:attrName>ppt_x</p:attrName>
                                        </p:attrNameLst>
                                      </p:cBhvr>
                                      <p:tavLst>
                                        <p:tav tm="0">
                                          <p:val>
                                            <p:strVal val="#ppt_x"/>
                                          </p:val>
                                        </p:tav>
                                        <p:tav tm="100000">
                                          <p:val>
                                            <p:strVal val="#ppt_x"/>
                                          </p:val>
                                        </p:tav>
                                      </p:tavLst>
                                    </p:anim>
                                    <p:anim calcmode="lin" valueType="num">
                                      <p:cBhvr>
                                        <p:cTn id="16" dur="500" fill="hold"/>
                                        <p:tgtEl>
                                          <p:spTgt spid="234515"/>
                                        </p:tgtEl>
                                        <p:attrNameLst>
                                          <p:attrName>ppt_y</p:attrName>
                                        </p:attrNameLst>
                                      </p:cBhvr>
                                      <p:tavLst>
                                        <p:tav tm="0">
                                          <p:val>
                                            <p:strVal val="#ppt_y+#ppt_h/2"/>
                                          </p:val>
                                        </p:tav>
                                        <p:tav tm="100000">
                                          <p:val>
                                            <p:strVal val="#ppt_y"/>
                                          </p:val>
                                        </p:tav>
                                      </p:tavLst>
                                    </p:anim>
                                    <p:anim calcmode="lin" valueType="num">
                                      <p:cBhvr>
                                        <p:cTn id="17" dur="500" fill="hold"/>
                                        <p:tgtEl>
                                          <p:spTgt spid="234515"/>
                                        </p:tgtEl>
                                        <p:attrNameLst>
                                          <p:attrName>ppt_w</p:attrName>
                                        </p:attrNameLst>
                                      </p:cBhvr>
                                      <p:tavLst>
                                        <p:tav tm="0">
                                          <p:val>
                                            <p:strVal val="#ppt_w"/>
                                          </p:val>
                                        </p:tav>
                                        <p:tav tm="100000">
                                          <p:val>
                                            <p:strVal val="#ppt_w"/>
                                          </p:val>
                                        </p:tav>
                                      </p:tavLst>
                                    </p:anim>
                                    <p:anim calcmode="lin" valueType="num">
                                      <p:cBhvr>
                                        <p:cTn id="18" dur="500" fill="hold"/>
                                        <p:tgtEl>
                                          <p:spTgt spid="23451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234511"/>
                                        </p:tgtEl>
                                        <p:attrNameLst>
                                          <p:attrName>style.visibility</p:attrName>
                                        </p:attrNameLst>
                                      </p:cBhvr>
                                      <p:to>
                                        <p:strVal val="visible"/>
                                      </p:to>
                                    </p:set>
                                    <p:anim calcmode="lin" valueType="num">
                                      <p:cBhvr>
                                        <p:cTn id="23" dur="500" fill="hold"/>
                                        <p:tgtEl>
                                          <p:spTgt spid="234511"/>
                                        </p:tgtEl>
                                        <p:attrNameLst>
                                          <p:attrName>ppt_x</p:attrName>
                                        </p:attrNameLst>
                                      </p:cBhvr>
                                      <p:tavLst>
                                        <p:tav tm="0">
                                          <p:val>
                                            <p:strVal val="#ppt_x-#ppt_w/2"/>
                                          </p:val>
                                        </p:tav>
                                        <p:tav tm="100000">
                                          <p:val>
                                            <p:strVal val="#ppt_x"/>
                                          </p:val>
                                        </p:tav>
                                      </p:tavLst>
                                    </p:anim>
                                    <p:anim calcmode="lin" valueType="num">
                                      <p:cBhvr>
                                        <p:cTn id="24" dur="500" fill="hold"/>
                                        <p:tgtEl>
                                          <p:spTgt spid="234511"/>
                                        </p:tgtEl>
                                        <p:attrNameLst>
                                          <p:attrName>ppt_y</p:attrName>
                                        </p:attrNameLst>
                                      </p:cBhvr>
                                      <p:tavLst>
                                        <p:tav tm="0">
                                          <p:val>
                                            <p:strVal val="#ppt_y"/>
                                          </p:val>
                                        </p:tav>
                                        <p:tav tm="100000">
                                          <p:val>
                                            <p:strVal val="#ppt_y"/>
                                          </p:val>
                                        </p:tav>
                                      </p:tavLst>
                                    </p:anim>
                                    <p:anim calcmode="lin" valueType="num">
                                      <p:cBhvr>
                                        <p:cTn id="25" dur="500" fill="hold"/>
                                        <p:tgtEl>
                                          <p:spTgt spid="234511"/>
                                        </p:tgtEl>
                                        <p:attrNameLst>
                                          <p:attrName>ppt_w</p:attrName>
                                        </p:attrNameLst>
                                      </p:cBhvr>
                                      <p:tavLst>
                                        <p:tav tm="0">
                                          <p:val>
                                            <p:fltVal val="0"/>
                                          </p:val>
                                        </p:tav>
                                        <p:tav tm="100000">
                                          <p:val>
                                            <p:strVal val="#ppt_w"/>
                                          </p:val>
                                        </p:tav>
                                      </p:tavLst>
                                    </p:anim>
                                    <p:anim calcmode="lin" valueType="num">
                                      <p:cBhvr>
                                        <p:cTn id="26" dur="500" fill="hold"/>
                                        <p:tgtEl>
                                          <p:spTgt spid="234511"/>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234514"/>
                                        </p:tgtEl>
                                        <p:attrNameLst>
                                          <p:attrName>style.visibility</p:attrName>
                                        </p:attrNameLst>
                                      </p:cBhvr>
                                      <p:to>
                                        <p:strVal val="visible"/>
                                      </p:to>
                                    </p:set>
                                    <p:anim calcmode="lin" valueType="num">
                                      <p:cBhvr>
                                        <p:cTn id="31" dur="500" fill="hold"/>
                                        <p:tgtEl>
                                          <p:spTgt spid="234514"/>
                                        </p:tgtEl>
                                        <p:attrNameLst>
                                          <p:attrName>ppt_x</p:attrName>
                                        </p:attrNameLst>
                                      </p:cBhvr>
                                      <p:tavLst>
                                        <p:tav tm="0">
                                          <p:val>
                                            <p:strVal val="#ppt_x-#ppt_w/2"/>
                                          </p:val>
                                        </p:tav>
                                        <p:tav tm="100000">
                                          <p:val>
                                            <p:strVal val="#ppt_x"/>
                                          </p:val>
                                        </p:tav>
                                      </p:tavLst>
                                    </p:anim>
                                    <p:anim calcmode="lin" valueType="num">
                                      <p:cBhvr>
                                        <p:cTn id="32" dur="500" fill="hold"/>
                                        <p:tgtEl>
                                          <p:spTgt spid="234514"/>
                                        </p:tgtEl>
                                        <p:attrNameLst>
                                          <p:attrName>ppt_y</p:attrName>
                                        </p:attrNameLst>
                                      </p:cBhvr>
                                      <p:tavLst>
                                        <p:tav tm="0">
                                          <p:val>
                                            <p:strVal val="#ppt_y"/>
                                          </p:val>
                                        </p:tav>
                                        <p:tav tm="100000">
                                          <p:val>
                                            <p:strVal val="#ppt_y"/>
                                          </p:val>
                                        </p:tav>
                                      </p:tavLst>
                                    </p:anim>
                                    <p:anim calcmode="lin" valueType="num">
                                      <p:cBhvr>
                                        <p:cTn id="33" dur="500" fill="hold"/>
                                        <p:tgtEl>
                                          <p:spTgt spid="234514"/>
                                        </p:tgtEl>
                                        <p:attrNameLst>
                                          <p:attrName>ppt_w</p:attrName>
                                        </p:attrNameLst>
                                      </p:cBhvr>
                                      <p:tavLst>
                                        <p:tav tm="0">
                                          <p:val>
                                            <p:fltVal val="0"/>
                                          </p:val>
                                        </p:tav>
                                        <p:tav tm="100000">
                                          <p:val>
                                            <p:strVal val="#ppt_w"/>
                                          </p:val>
                                        </p:tav>
                                      </p:tavLst>
                                    </p:anim>
                                    <p:anim calcmode="lin" valueType="num">
                                      <p:cBhvr>
                                        <p:cTn id="34" dur="500" fill="hold"/>
                                        <p:tgtEl>
                                          <p:spTgt spid="234514"/>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nodeType="clickEffect">
                                  <p:stCondLst>
                                    <p:cond delay="0"/>
                                  </p:stCondLst>
                                  <p:childTnLst>
                                    <p:set>
                                      <p:cBhvr>
                                        <p:cTn id="38" dur="1" fill="hold">
                                          <p:stCondLst>
                                            <p:cond delay="0"/>
                                          </p:stCondLst>
                                        </p:cTn>
                                        <p:tgtEl>
                                          <p:spTgt spid="234519"/>
                                        </p:tgtEl>
                                        <p:attrNameLst>
                                          <p:attrName>style.visibility</p:attrName>
                                        </p:attrNameLst>
                                      </p:cBhvr>
                                      <p:to>
                                        <p:strVal val="visible"/>
                                      </p:to>
                                    </p:set>
                                    <p:anim calcmode="lin" valueType="num">
                                      <p:cBhvr>
                                        <p:cTn id="39" dur="500" fill="hold"/>
                                        <p:tgtEl>
                                          <p:spTgt spid="234519"/>
                                        </p:tgtEl>
                                        <p:attrNameLst>
                                          <p:attrName>ppt_x</p:attrName>
                                        </p:attrNameLst>
                                      </p:cBhvr>
                                      <p:tavLst>
                                        <p:tav tm="0">
                                          <p:val>
                                            <p:strVal val="#ppt_x"/>
                                          </p:val>
                                        </p:tav>
                                        <p:tav tm="100000">
                                          <p:val>
                                            <p:strVal val="#ppt_x"/>
                                          </p:val>
                                        </p:tav>
                                      </p:tavLst>
                                    </p:anim>
                                    <p:anim calcmode="lin" valueType="num">
                                      <p:cBhvr>
                                        <p:cTn id="40" dur="500" fill="hold"/>
                                        <p:tgtEl>
                                          <p:spTgt spid="234519"/>
                                        </p:tgtEl>
                                        <p:attrNameLst>
                                          <p:attrName>ppt_y</p:attrName>
                                        </p:attrNameLst>
                                      </p:cBhvr>
                                      <p:tavLst>
                                        <p:tav tm="0">
                                          <p:val>
                                            <p:strVal val="#ppt_y+#ppt_h/2"/>
                                          </p:val>
                                        </p:tav>
                                        <p:tav tm="100000">
                                          <p:val>
                                            <p:strVal val="#ppt_y"/>
                                          </p:val>
                                        </p:tav>
                                      </p:tavLst>
                                    </p:anim>
                                    <p:anim calcmode="lin" valueType="num">
                                      <p:cBhvr>
                                        <p:cTn id="41" dur="500" fill="hold"/>
                                        <p:tgtEl>
                                          <p:spTgt spid="234519"/>
                                        </p:tgtEl>
                                        <p:attrNameLst>
                                          <p:attrName>ppt_w</p:attrName>
                                        </p:attrNameLst>
                                      </p:cBhvr>
                                      <p:tavLst>
                                        <p:tav tm="0">
                                          <p:val>
                                            <p:strVal val="#ppt_w"/>
                                          </p:val>
                                        </p:tav>
                                        <p:tav tm="100000">
                                          <p:val>
                                            <p:strVal val="#ppt_w"/>
                                          </p:val>
                                        </p:tav>
                                      </p:tavLst>
                                    </p:anim>
                                    <p:anim calcmode="lin" valueType="num">
                                      <p:cBhvr>
                                        <p:cTn id="42" dur="500" fill="hold"/>
                                        <p:tgtEl>
                                          <p:spTgt spid="234519"/>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17" presetClass="entr" presetSubtype="2" fill="hold" nodeType="afterEffect">
                                  <p:stCondLst>
                                    <p:cond delay="0"/>
                                  </p:stCondLst>
                                  <p:childTnLst>
                                    <p:set>
                                      <p:cBhvr>
                                        <p:cTn id="45" dur="1" fill="hold">
                                          <p:stCondLst>
                                            <p:cond delay="0"/>
                                          </p:stCondLst>
                                        </p:cTn>
                                        <p:tgtEl>
                                          <p:spTgt spid="234521"/>
                                        </p:tgtEl>
                                        <p:attrNameLst>
                                          <p:attrName>style.visibility</p:attrName>
                                        </p:attrNameLst>
                                      </p:cBhvr>
                                      <p:to>
                                        <p:strVal val="visible"/>
                                      </p:to>
                                    </p:set>
                                    <p:anim calcmode="lin" valueType="num">
                                      <p:cBhvr>
                                        <p:cTn id="46" dur="500" fill="hold"/>
                                        <p:tgtEl>
                                          <p:spTgt spid="234521"/>
                                        </p:tgtEl>
                                        <p:attrNameLst>
                                          <p:attrName>ppt_x</p:attrName>
                                        </p:attrNameLst>
                                      </p:cBhvr>
                                      <p:tavLst>
                                        <p:tav tm="0">
                                          <p:val>
                                            <p:strVal val="#ppt_x+#ppt_w/2"/>
                                          </p:val>
                                        </p:tav>
                                        <p:tav tm="100000">
                                          <p:val>
                                            <p:strVal val="#ppt_x"/>
                                          </p:val>
                                        </p:tav>
                                      </p:tavLst>
                                    </p:anim>
                                    <p:anim calcmode="lin" valueType="num">
                                      <p:cBhvr>
                                        <p:cTn id="47" dur="500" fill="hold"/>
                                        <p:tgtEl>
                                          <p:spTgt spid="234521"/>
                                        </p:tgtEl>
                                        <p:attrNameLst>
                                          <p:attrName>ppt_y</p:attrName>
                                        </p:attrNameLst>
                                      </p:cBhvr>
                                      <p:tavLst>
                                        <p:tav tm="0">
                                          <p:val>
                                            <p:strVal val="#ppt_y"/>
                                          </p:val>
                                        </p:tav>
                                        <p:tav tm="100000">
                                          <p:val>
                                            <p:strVal val="#ppt_y"/>
                                          </p:val>
                                        </p:tav>
                                      </p:tavLst>
                                    </p:anim>
                                    <p:anim calcmode="lin" valueType="num">
                                      <p:cBhvr>
                                        <p:cTn id="48" dur="500" fill="hold"/>
                                        <p:tgtEl>
                                          <p:spTgt spid="234521"/>
                                        </p:tgtEl>
                                        <p:attrNameLst>
                                          <p:attrName>ppt_w</p:attrName>
                                        </p:attrNameLst>
                                      </p:cBhvr>
                                      <p:tavLst>
                                        <p:tav tm="0">
                                          <p:val>
                                            <p:fltVal val="0"/>
                                          </p:val>
                                        </p:tav>
                                        <p:tav tm="100000">
                                          <p:val>
                                            <p:strVal val="#ppt_w"/>
                                          </p:val>
                                        </p:tav>
                                      </p:tavLst>
                                    </p:anim>
                                    <p:anim calcmode="lin" valueType="num">
                                      <p:cBhvr>
                                        <p:cTn id="49" dur="500" fill="hold"/>
                                        <p:tgtEl>
                                          <p:spTgt spid="234521"/>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1000"/>
                            </p:stCondLst>
                            <p:childTnLst>
                              <p:par>
                                <p:cTn id="51" presetID="17" presetClass="entr" presetSubtype="8" fill="hold" nodeType="afterEffect">
                                  <p:stCondLst>
                                    <p:cond delay="0"/>
                                  </p:stCondLst>
                                  <p:childTnLst>
                                    <p:set>
                                      <p:cBhvr>
                                        <p:cTn id="52" dur="1" fill="hold">
                                          <p:stCondLst>
                                            <p:cond delay="0"/>
                                          </p:stCondLst>
                                        </p:cTn>
                                        <p:tgtEl>
                                          <p:spTgt spid="234508"/>
                                        </p:tgtEl>
                                        <p:attrNameLst>
                                          <p:attrName>style.visibility</p:attrName>
                                        </p:attrNameLst>
                                      </p:cBhvr>
                                      <p:to>
                                        <p:strVal val="visible"/>
                                      </p:to>
                                    </p:set>
                                    <p:anim calcmode="lin" valueType="num">
                                      <p:cBhvr>
                                        <p:cTn id="53" dur="500" fill="hold"/>
                                        <p:tgtEl>
                                          <p:spTgt spid="234508"/>
                                        </p:tgtEl>
                                        <p:attrNameLst>
                                          <p:attrName>ppt_x</p:attrName>
                                        </p:attrNameLst>
                                      </p:cBhvr>
                                      <p:tavLst>
                                        <p:tav tm="0">
                                          <p:val>
                                            <p:strVal val="#ppt_x-#ppt_w/2"/>
                                          </p:val>
                                        </p:tav>
                                        <p:tav tm="100000">
                                          <p:val>
                                            <p:strVal val="#ppt_x"/>
                                          </p:val>
                                        </p:tav>
                                      </p:tavLst>
                                    </p:anim>
                                    <p:anim calcmode="lin" valueType="num">
                                      <p:cBhvr>
                                        <p:cTn id="54" dur="500" fill="hold"/>
                                        <p:tgtEl>
                                          <p:spTgt spid="234508"/>
                                        </p:tgtEl>
                                        <p:attrNameLst>
                                          <p:attrName>ppt_y</p:attrName>
                                        </p:attrNameLst>
                                      </p:cBhvr>
                                      <p:tavLst>
                                        <p:tav tm="0">
                                          <p:val>
                                            <p:strVal val="#ppt_y"/>
                                          </p:val>
                                        </p:tav>
                                        <p:tav tm="100000">
                                          <p:val>
                                            <p:strVal val="#ppt_y"/>
                                          </p:val>
                                        </p:tav>
                                      </p:tavLst>
                                    </p:anim>
                                    <p:anim calcmode="lin" valueType="num">
                                      <p:cBhvr>
                                        <p:cTn id="55" dur="500" fill="hold"/>
                                        <p:tgtEl>
                                          <p:spTgt spid="234508"/>
                                        </p:tgtEl>
                                        <p:attrNameLst>
                                          <p:attrName>ppt_w</p:attrName>
                                        </p:attrNameLst>
                                      </p:cBhvr>
                                      <p:tavLst>
                                        <p:tav tm="0">
                                          <p:val>
                                            <p:fltVal val="0"/>
                                          </p:val>
                                        </p:tav>
                                        <p:tav tm="100000">
                                          <p:val>
                                            <p:strVal val="#ppt_w"/>
                                          </p:val>
                                        </p:tav>
                                      </p:tavLst>
                                    </p:anim>
                                    <p:anim calcmode="lin" valueType="num">
                                      <p:cBhvr>
                                        <p:cTn id="56" dur="500" fill="hold"/>
                                        <p:tgtEl>
                                          <p:spTgt spid="234508"/>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1500"/>
                            </p:stCondLst>
                            <p:childTnLst>
                              <p:par>
                                <p:cTn id="58" presetID="17" presetClass="entr" presetSubtype="2" fill="hold" nodeType="afterEffect">
                                  <p:stCondLst>
                                    <p:cond delay="0"/>
                                  </p:stCondLst>
                                  <p:childTnLst>
                                    <p:set>
                                      <p:cBhvr>
                                        <p:cTn id="59" dur="1" fill="hold">
                                          <p:stCondLst>
                                            <p:cond delay="0"/>
                                          </p:stCondLst>
                                        </p:cTn>
                                        <p:tgtEl>
                                          <p:spTgt spid="234512"/>
                                        </p:tgtEl>
                                        <p:attrNameLst>
                                          <p:attrName>style.visibility</p:attrName>
                                        </p:attrNameLst>
                                      </p:cBhvr>
                                      <p:to>
                                        <p:strVal val="visible"/>
                                      </p:to>
                                    </p:set>
                                    <p:anim calcmode="lin" valueType="num">
                                      <p:cBhvr>
                                        <p:cTn id="60" dur="500" fill="hold"/>
                                        <p:tgtEl>
                                          <p:spTgt spid="234512"/>
                                        </p:tgtEl>
                                        <p:attrNameLst>
                                          <p:attrName>ppt_x</p:attrName>
                                        </p:attrNameLst>
                                      </p:cBhvr>
                                      <p:tavLst>
                                        <p:tav tm="0">
                                          <p:val>
                                            <p:strVal val="#ppt_x+#ppt_w/2"/>
                                          </p:val>
                                        </p:tav>
                                        <p:tav tm="100000">
                                          <p:val>
                                            <p:strVal val="#ppt_x"/>
                                          </p:val>
                                        </p:tav>
                                      </p:tavLst>
                                    </p:anim>
                                    <p:anim calcmode="lin" valueType="num">
                                      <p:cBhvr>
                                        <p:cTn id="61" dur="500" fill="hold"/>
                                        <p:tgtEl>
                                          <p:spTgt spid="234512"/>
                                        </p:tgtEl>
                                        <p:attrNameLst>
                                          <p:attrName>ppt_y</p:attrName>
                                        </p:attrNameLst>
                                      </p:cBhvr>
                                      <p:tavLst>
                                        <p:tav tm="0">
                                          <p:val>
                                            <p:strVal val="#ppt_y"/>
                                          </p:val>
                                        </p:tav>
                                        <p:tav tm="100000">
                                          <p:val>
                                            <p:strVal val="#ppt_y"/>
                                          </p:val>
                                        </p:tav>
                                      </p:tavLst>
                                    </p:anim>
                                    <p:anim calcmode="lin" valueType="num">
                                      <p:cBhvr>
                                        <p:cTn id="62" dur="500" fill="hold"/>
                                        <p:tgtEl>
                                          <p:spTgt spid="234512"/>
                                        </p:tgtEl>
                                        <p:attrNameLst>
                                          <p:attrName>ppt_w</p:attrName>
                                        </p:attrNameLst>
                                      </p:cBhvr>
                                      <p:tavLst>
                                        <p:tav tm="0">
                                          <p:val>
                                            <p:fltVal val="0"/>
                                          </p:val>
                                        </p:tav>
                                        <p:tav tm="100000">
                                          <p:val>
                                            <p:strVal val="#ppt_w"/>
                                          </p:val>
                                        </p:tav>
                                      </p:tavLst>
                                    </p:anim>
                                    <p:anim calcmode="lin" valueType="num">
                                      <p:cBhvr>
                                        <p:cTn id="63" dur="500" fill="hold"/>
                                        <p:tgtEl>
                                          <p:spTgt spid="234512"/>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2000"/>
                            </p:stCondLst>
                            <p:childTnLst>
                              <p:par>
                                <p:cTn id="65" presetID="17" presetClass="entr" presetSubtype="2" fill="hold" nodeType="afterEffect">
                                  <p:stCondLst>
                                    <p:cond delay="0"/>
                                  </p:stCondLst>
                                  <p:childTnLst>
                                    <p:set>
                                      <p:cBhvr>
                                        <p:cTn id="66" dur="1" fill="hold">
                                          <p:stCondLst>
                                            <p:cond delay="0"/>
                                          </p:stCondLst>
                                        </p:cTn>
                                        <p:tgtEl>
                                          <p:spTgt spid="234517"/>
                                        </p:tgtEl>
                                        <p:attrNameLst>
                                          <p:attrName>style.visibility</p:attrName>
                                        </p:attrNameLst>
                                      </p:cBhvr>
                                      <p:to>
                                        <p:strVal val="visible"/>
                                      </p:to>
                                    </p:set>
                                    <p:anim calcmode="lin" valueType="num">
                                      <p:cBhvr>
                                        <p:cTn id="67" dur="500" fill="hold"/>
                                        <p:tgtEl>
                                          <p:spTgt spid="234517"/>
                                        </p:tgtEl>
                                        <p:attrNameLst>
                                          <p:attrName>ppt_x</p:attrName>
                                        </p:attrNameLst>
                                      </p:cBhvr>
                                      <p:tavLst>
                                        <p:tav tm="0">
                                          <p:val>
                                            <p:strVal val="#ppt_x+#ppt_w/2"/>
                                          </p:val>
                                        </p:tav>
                                        <p:tav tm="100000">
                                          <p:val>
                                            <p:strVal val="#ppt_x"/>
                                          </p:val>
                                        </p:tav>
                                      </p:tavLst>
                                    </p:anim>
                                    <p:anim calcmode="lin" valueType="num">
                                      <p:cBhvr>
                                        <p:cTn id="68" dur="500" fill="hold"/>
                                        <p:tgtEl>
                                          <p:spTgt spid="234517"/>
                                        </p:tgtEl>
                                        <p:attrNameLst>
                                          <p:attrName>ppt_y</p:attrName>
                                        </p:attrNameLst>
                                      </p:cBhvr>
                                      <p:tavLst>
                                        <p:tav tm="0">
                                          <p:val>
                                            <p:strVal val="#ppt_y"/>
                                          </p:val>
                                        </p:tav>
                                        <p:tav tm="100000">
                                          <p:val>
                                            <p:strVal val="#ppt_y"/>
                                          </p:val>
                                        </p:tav>
                                      </p:tavLst>
                                    </p:anim>
                                    <p:anim calcmode="lin" valueType="num">
                                      <p:cBhvr>
                                        <p:cTn id="69" dur="500" fill="hold"/>
                                        <p:tgtEl>
                                          <p:spTgt spid="234517"/>
                                        </p:tgtEl>
                                        <p:attrNameLst>
                                          <p:attrName>ppt_w</p:attrName>
                                        </p:attrNameLst>
                                      </p:cBhvr>
                                      <p:tavLst>
                                        <p:tav tm="0">
                                          <p:val>
                                            <p:fltVal val="0"/>
                                          </p:val>
                                        </p:tav>
                                        <p:tav tm="100000">
                                          <p:val>
                                            <p:strVal val="#ppt_w"/>
                                          </p:val>
                                        </p:tav>
                                      </p:tavLst>
                                    </p:anim>
                                    <p:anim calcmode="lin" valueType="num">
                                      <p:cBhvr>
                                        <p:cTn id="70" dur="500" fill="hold"/>
                                        <p:tgtEl>
                                          <p:spTgt spid="234517"/>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2500"/>
                            </p:stCondLst>
                            <p:childTnLst>
                              <p:par>
                                <p:cTn id="72" presetID="17" presetClass="entr" presetSubtype="4" fill="hold" nodeType="afterEffect">
                                  <p:stCondLst>
                                    <p:cond delay="0"/>
                                  </p:stCondLst>
                                  <p:childTnLst>
                                    <p:set>
                                      <p:cBhvr>
                                        <p:cTn id="73" dur="1" fill="hold">
                                          <p:stCondLst>
                                            <p:cond delay="0"/>
                                          </p:stCondLst>
                                        </p:cTn>
                                        <p:tgtEl>
                                          <p:spTgt spid="234522"/>
                                        </p:tgtEl>
                                        <p:attrNameLst>
                                          <p:attrName>style.visibility</p:attrName>
                                        </p:attrNameLst>
                                      </p:cBhvr>
                                      <p:to>
                                        <p:strVal val="visible"/>
                                      </p:to>
                                    </p:set>
                                    <p:anim calcmode="lin" valueType="num">
                                      <p:cBhvr>
                                        <p:cTn id="74" dur="500" fill="hold"/>
                                        <p:tgtEl>
                                          <p:spTgt spid="234522"/>
                                        </p:tgtEl>
                                        <p:attrNameLst>
                                          <p:attrName>ppt_x</p:attrName>
                                        </p:attrNameLst>
                                      </p:cBhvr>
                                      <p:tavLst>
                                        <p:tav tm="0">
                                          <p:val>
                                            <p:strVal val="#ppt_x"/>
                                          </p:val>
                                        </p:tav>
                                        <p:tav tm="100000">
                                          <p:val>
                                            <p:strVal val="#ppt_x"/>
                                          </p:val>
                                        </p:tav>
                                      </p:tavLst>
                                    </p:anim>
                                    <p:anim calcmode="lin" valueType="num">
                                      <p:cBhvr>
                                        <p:cTn id="75" dur="500" fill="hold"/>
                                        <p:tgtEl>
                                          <p:spTgt spid="234522"/>
                                        </p:tgtEl>
                                        <p:attrNameLst>
                                          <p:attrName>ppt_y</p:attrName>
                                        </p:attrNameLst>
                                      </p:cBhvr>
                                      <p:tavLst>
                                        <p:tav tm="0">
                                          <p:val>
                                            <p:strVal val="#ppt_y+#ppt_h/2"/>
                                          </p:val>
                                        </p:tav>
                                        <p:tav tm="100000">
                                          <p:val>
                                            <p:strVal val="#ppt_y"/>
                                          </p:val>
                                        </p:tav>
                                      </p:tavLst>
                                    </p:anim>
                                    <p:anim calcmode="lin" valueType="num">
                                      <p:cBhvr>
                                        <p:cTn id="76" dur="500" fill="hold"/>
                                        <p:tgtEl>
                                          <p:spTgt spid="234522"/>
                                        </p:tgtEl>
                                        <p:attrNameLst>
                                          <p:attrName>ppt_w</p:attrName>
                                        </p:attrNameLst>
                                      </p:cBhvr>
                                      <p:tavLst>
                                        <p:tav tm="0">
                                          <p:val>
                                            <p:strVal val="#ppt_w"/>
                                          </p:val>
                                        </p:tav>
                                        <p:tav tm="100000">
                                          <p:val>
                                            <p:strVal val="#ppt_w"/>
                                          </p:val>
                                        </p:tav>
                                      </p:tavLst>
                                    </p:anim>
                                    <p:anim calcmode="lin" valueType="num">
                                      <p:cBhvr>
                                        <p:cTn id="77" dur="500" fill="hold"/>
                                        <p:tgtEl>
                                          <p:spTgt spid="234522"/>
                                        </p:tgtEl>
                                        <p:attrNameLst>
                                          <p:attrName>ppt_h</p:attrName>
                                        </p:attrNameLst>
                                      </p:cBhvr>
                                      <p:tavLst>
                                        <p:tav tm="0">
                                          <p:val>
                                            <p:fltVal val="0"/>
                                          </p:val>
                                        </p:tav>
                                        <p:tav tm="100000">
                                          <p:val>
                                            <p:strVal val="#ppt_h"/>
                                          </p:val>
                                        </p:tav>
                                      </p:tavLst>
                                    </p:anim>
                                  </p:childTnLst>
                                </p:cTn>
                              </p:par>
                            </p:childTnLst>
                          </p:cTn>
                        </p:par>
                        <p:par>
                          <p:cTn id="78" fill="hold" nodeType="afterGroup">
                            <p:stCondLst>
                              <p:cond delay="3000"/>
                            </p:stCondLst>
                            <p:childTnLst>
                              <p:par>
                                <p:cTn id="79" presetID="17" presetClass="entr" presetSubtype="8" fill="hold" nodeType="afterEffect">
                                  <p:stCondLst>
                                    <p:cond delay="0"/>
                                  </p:stCondLst>
                                  <p:childTnLst>
                                    <p:set>
                                      <p:cBhvr>
                                        <p:cTn id="80" dur="1" fill="hold">
                                          <p:stCondLst>
                                            <p:cond delay="0"/>
                                          </p:stCondLst>
                                        </p:cTn>
                                        <p:tgtEl>
                                          <p:spTgt spid="234510"/>
                                        </p:tgtEl>
                                        <p:attrNameLst>
                                          <p:attrName>style.visibility</p:attrName>
                                        </p:attrNameLst>
                                      </p:cBhvr>
                                      <p:to>
                                        <p:strVal val="visible"/>
                                      </p:to>
                                    </p:set>
                                    <p:anim calcmode="lin" valueType="num">
                                      <p:cBhvr>
                                        <p:cTn id="81" dur="500" fill="hold"/>
                                        <p:tgtEl>
                                          <p:spTgt spid="234510"/>
                                        </p:tgtEl>
                                        <p:attrNameLst>
                                          <p:attrName>ppt_x</p:attrName>
                                        </p:attrNameLst>
                                      </p:cBhvr>
                                      <p:tavLst>
                                        <p:tav tm="0">
                                          <p:val>
                                            <p:strVal val="#ppt_x-#ppt_w/2"/>
                                          </p:val>
                                        </p:tav>
                                        <p:tav tm="100000">
                                          <p:val>
                                            <p:strVal val="#ppt_x"/>
                                          </p:val>
                                        </p:tav>
                                      </p:tavLst>
                                    </p:anim>
                                    <p:anim calcmode="lin" valueType="num">
                                      <p:cBhvr>
                                        <p:cTn id="82" dur="500" fill="hold"/>
                                        <p:tgtEl>
                                          <p:spTgt spid="234510"/>
                                        </p:tgtEl>
                                        <p:attrNameLst>
                                          <p:attrName>ppt_y</p:attrName>
                                        </p:attrNameLst>
                                      </p:cBhvr>
                                      <p:tavLst>
                                        <p:tav tm="0">
                                          <p:val>
                                            <p:strVal val="#ppt_y"/>
                                          </p:val>
                                        </p:tav>
                                        <p:tav tm="100000">
                                          <p:val>
                                            <p:strVal val="#ppt_y"/>
                                          </p:val>
                                        </p:tav>
                                      </p:tavLst>
                                    </p:anim>
                                    <p:anim calcmode="lin" valueType="num">
                                      <p:cBhvr>
                                        <p:cTn id="83" dur="500" fill="hold"/>
                                        <p:tgtEl>
                                          <p:spTgt spid="234510"/>
                                        </p:tgtEl>
                                        <p:attrNameLst>
                                          <p:attrName>ppt_w</p:attrName>
                                        </p:attrNameLst>
                                      </p:cBhvr>
                                      <p:tavLst>
                                        <p:tav tm="0">
                                          <p:val>
                                            <p:fltVal val="0"/>
                                          </p:val>
                                        </p:tav>
                                        <p:tav tm="100000">
                                          <p:val>
                                            <p:strVal val="#ppt_w"/>
                                          </p:val>
                                        </p:tav>
                                      </p:tavLst>
                                    </p:anim>
                                    <p:anim calcmode="lin" valueType="num">
                                      <p:cBhvr>
                                        <p:cTn id="84" dur="500" fill="hold"/>
                                        <p:tgtEl>
                                          <p:spTgt spid="234510"/>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3500"/>
                            </p:stCondLst>
                            <p:childTnLst>
                              <p:par>
                                <p:cTn id="86" presetID="17" presetClass="entr" presetSubtype="2" fill="hold" nodeType="afterEffect">
                                  <p:stCondLst>
                                    <p:cond delay="0"/>
                                  </p:stCondLst>
                                  <p:childTnLst>
                                    <p:set>
                                      <p:cBhvr>
                                        <p:cTn id="87" dur="1" fill="hold">
                                          <p:stCondLst>
                                            <p:cond delay="0"/>
                                          </p:stCondLst>
                                        </p:cTn>
                                        <p:tgtEl>
                                          <p:spTgt spid="234513"/>
                                        </p:tgtEl>
                                        <p:attrNameLst>
                                          <p:attrName>style.visibility</p:attrName>
                                        </p:attrNameLst>
                                      </p:cBhvr>
                                      <p:to>
                                        <p:strVal val="visible"/>
                                      </p:to>
                                    </p:set>
                                    <p:anim calcmode="lin" valueType="num">
                                      <p:cBhvr>
                                        <p:cTn id="88" dur="500" fill="hold"/>
                                        <p:tgtEl>
                                          <p:spTgt spid="234513"/>
                                        </p:tgtEl>
                                        <p:attrNameLst>
                                          <p:attrName>ppt_x</p:attrName>
                                        </p:attrNameLst>
                                      </p:cBhvr>
                                      <p:tavLst>
                                        <p:tav tm="0">
                                          <p:val>
                                            <p:strVal val="#ppt_x+#ppt_w/2"/>
                                          </p:val>
                                        </p:tav>
                                        <p:tav tm="100000">
                                          <p:val>
                                            <p:strVal val="#ppt_x"/>
                                          </p:val>
                                        </p:tav>
                                      </p:tavLst>
                                    </p:anim>
                                    <p:anim calcmode="lin" valueType="num">
                                      <p:cBhvr>
                                        <p:cTn id="89" dur="500" fill="hold"/>
                                        <p:tgtEl>
                                          <p:spTgt spid="234513"/>
                                        </p:tgtEl>
                                        <p:attrNameLst>
                                          <p:attrName>ppt_y</p:attrName>
                                        </p:attrNameLst>
                                      </p:cBhvr>
                                      <p:tavLst>
                                        <p:tav tm="0">
                                          <p:val>
                                            <p:strVal val="#ppt_y"/>
                                          </p:val>
                                        </p:tav>
                                        <p:tav tm="100000">
                                          <p:val>
                                            <p:strVal val="#ppt_y"/>
                                          </p:val>
                                        </p:tav>
                                      </p:tavLst>
                                    </p:anim>
                                    <p:anim calcmode="lin" valueType="num">
                                      <p:cBhvr>
                                        <p:cTn id="90" dur="500" fill="hold"/>
                                        <p:tgtEl>
                                          <p:spTgt spid="234513"/>
                                        </p:tgtEl>
                                        <p:attrNameLst>
                                          <p:attrName>ppt_w</p:attrName>
                                        </p:attrNameLst>
                                      </p:cBhvr>
                                      <p:tavLst>
                                        <p:tav tm="0">
                                          <p:val>
                                            <p:fltVal val="0"/>
                                          </p:val>
                                        </p:tav>
                                        <p:tav tm="100000">
                                          <p:val>
                                            <p:strVal val="#ppt_w"/>
                                          </p:val>
                                        </p:tav>
                                      </p:tavLst>
                                    </p:anim>
                                    <p:anim calcmode="lin" valueType="num">
                                      <p:cBhvr>
                                        <p:cTn id="91" dur="500" fill="hold"/>
                                        <p:tgtEl>
                                          <p:spTgt spid="234513"/>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4000"/>
                            </p:stCondLst>
                            <p:childTnLst>
                              <p:par>
                                <p:cTn id="93" presetID="17" presetClass="entr" presetSubtype="8" fill="hold" nodeType="afterEffect">
                                  <p:stCondLst>
                                    <p:cond delay="0"/>
                                  </p:stCondLst>
                                  <p:childTnLst>
                                    <p:set>
                                      <p:cBhvr>
                                        <p:cTn id="94" dur="1" fill="hold">
                                          <p:stCondLst>
                                            <p:cond delay="0"/>
                                          </p:stCondLst>
                                        </p:cTn>
                                        <p:tgtEl>
                                          <p:spTgt spid="234516"/>
                                        </p:tgtEl>
                                        <p:attrNameLst>
                                          <p:attrName>style.visibility</p:attrName>
                                        </p:attrNameLst>
                                      </p:cBhvr>
                                      <p:to>
                                        <p:strVal val="visible"/>
                                      </p:to>
                                    </p:set>
                                    <p:anim calcmode="lin" valueType="num">
                                      <p:cBhvr>
                                        <p:cTn id="95" dur="500" fill="hold"/>
                                        <p:tgtEl>
                                          <p:spTgt spid="234516"/>
                                        </p:tgtEl>
                                        <p:attrNameLst>
                                          <p:attrName>ppt_x</p:attrName>
                                        </p:attrNameLst>
                                      </p:cBhvr>
                                      <p:tavLst>
                                        <p:tav tm="0">
                                          <p:val>
                                            <p:strVal val="#ppt_x-#ppt_w/2"/>
                                          </p:val>
                                        </p:tav>
                                        <p:tav tm="100000">
                                          <p:val>
                                            <p:strVal val="#ppt_x"/>
                                          </p:val>
                                        </p:tav>
                                      </p:tavLst>
                                    </p:anim>
                                    <p:anim calcmode="lin" valueType="num">
                                      <p:cBhvr>
                                        <p:cTn id="96" dur="500" fill="hold"/>
                                        <p:tgtEl>
                                          <p:spTgt spid="234516"/>
                                        </p:tgtEl>
                                        <p:attrNameLst>
                                          <p:attrName>ppt_y</p:attrName>
                                        </p:attrNameLst>
                                      </p:cBhvr>
                                      <p:tavLst>
                                        <p:tav tm="0">
                                          <p:val>
                                            <p:strVal val="#ppt_y"/>
                                          </p:val>
                                        </p:tav>
                                        <p:tav tm="100000">
                                          <p:val>
                                            <p:strVal val="#ppt_y"/>
                                          </p:val>
                                        </p:tav>
                                      </p:tavLst>
                                    </p:anim>
                                    <p:anim calcmode="lin" valueType="num">
                                      <p:cBhvr>
                                        <p:cTn id="97" dur="500" fill="hold"/>
                                        <p:tgtEl>
                                          <p:spTgt spid="234516"/>
                                        </p:tgtEl>
                                        <p:attrNameLst>
                                          <p:attrName>ppt_w</p:attrName>
                                        </p:attrNameLst>
                                      </p:cBhvr>
                                      <p:tavLst>
                                        <p:tav tm="0">
                                          <p:val>
                                            <p:fltVal val="0"/>
                                          </p:val>
                                        </p:tav>
                                        <p:tav tm="100000">
                                          <p:val>
                                            <p:strVal val="#ppt_w"/>
                                          </p:val>
                                        </p:tav>
                                      </p:tavLst>
                                    </p:anim>
                                    <p:anim calcmode="lin" valueType="num">
                                      <p:cBhvr>
                                        <p:cTn id="98" dur="500" fill="hold"/>
                                        <p:tgtEl>
                                          <p:spTgt spid="234516"/>
                                        </p:tgtEl>
                                        <p:attrNameLst>
                                          <p:attrName>ppt_h</p:attrName>
                                        </p:attrNameLst>
                                      </p:cBhvr>
                                      <p:tavLst>
                                        <p:tav tm="0">
                                          <p:val>
                                            <p:strVal val="#ppt_h"/>
                                          </p:val>
                                        </p:tav>
                                        <p:tav tm="100000">
                                          <p:val>
                                            <p:strVal val="#ppt_h"/>
                                          </p:val>
                                        </p:tav>
                                      </p:tavLst>
                                    </p:anim>
                                  </p:childTnLst>
                                </p:cTn>
                              </p:par>
                            </p:childTnLst>
                          </p:cTn>
                        </p:par>
                        <p:par>
                          <p:cTn id="99" fill="hold" nodeType="afterGroup">
                            <p:stCondLst>
                              <p:cond delay="4500"/>
                            </p:stCondLst>
                            <p:childTnLst>
                              <p:par>
                                <p:cTn id="100" presetID="17" presetClass="entr" presetSubtype="1" fill="hold" nodeType="afterEffect">
                                  <p:stCondLst>
                                    <p:cond delay="0"/>
                                  </p:stCondLst>
                                  <p:childTnLst>
                                    <p:set>
                                      <p:cBhvr>
                                        <p:cTn id="101" dur="1" fill="hold">
                                          <p:stCondLst>
                                            <p:cond delay="0"/>
                                          </p:stCondLst>
                                        </p:cTn>
                                        <p:tgtEl>
                                          <p:spTgt spid="234518"/>
                                        </p:tgtEl>
                                        <p:attrNameLst>
                                          <p:attrName>style.visibility</p:attrName>
                                        </p:attrNameLst>
                                      </p:cBhvr>
                                      <p:to>
                                        <p:strVal val="visible"/>
                                      </p:to>
                                    </p:set>
                                    <p:anim calcmode="lin" valueType="num">
                                      <p:cBhvr>
                                        <p:cTn id="102" dur="500" fill="hold"/>
                                        <p:tgtEl>
                                          <p:spTgt spid="234518"/>
                                        </p:tgtEl>
                                        <p:attrNameLst>
                                          <p:attrName>ppt_x</p:attrName>
                                        </p:attrNameLst>
                                      </p:cBhvr>
                                      <p:tavLst>
                                        <p:tav tm="0">
                                          <p:val>
                                            <p:strVal val="#ppt_x"/>
                                          </p:val>
                                        </p:tav>
                                        <p:tav tm="100000">
                                          <p:val>
                                            <p:strVal val="#ppt_x"/>
                                          </p:val>
                                        </p:tav>
                                      </p:tavLst>
                                    </p:anim>
                                    <p:anim calcmode="lin" valueType="num">
                                      <p:cBhvr>
                                        <p:cTn id="103" dur="500" fill="hold"/>
                                        <p:tgtEl>
                                          <p:spTgt spid="234518"/>
                                        </p:tgtEl>
                                        <p:attrNameLst>
                                          <p:attrName>ppt_y</p:attrName>
                                        </p:attrNameLst>
                                      </p:cBhvr>
                                      <p:tavLst>
                                        <p:tav tm="0">
                                          <p:val>
                                            <p:strVal val="#ppt_y-#ppt_h/2"/>
                                          </p:val>
                                        </p:tav>
                                        <p:tav tm="100000">
                                          <p:val>
                                            <p:strVal val="#ppt_y"/>
                                          </p:val>
                                        </p:tav>
                                      </p:tavLst>
                                    </p:anim>
                                    <p:anim calcmode="lin" valueType="num">
                                      <p:cBhvr>
                                        <p:cTn id="104" dur="500" fill="hold"/>
                                        <p:tgtEl>
                                          <p:spTgt spid="234518"/>
                                        </p:tgtEl>
                                        <p:attrNameLst>
                                          <p:attrName>ppt_w</p:attrName>
                                        </p:attrNameLst>
                                      </p:cBhvr>
                                      <p:tavLst>
                                        <p:tav tm="0">
                                          <p:val>
                                            <p:strVal val="#ppt_w"/>
                                          </p:val>
                                        </p:tav>
                                        <p:tav tm="100000">
                                          <p:val>
                                            <p:strVal val="#ppt_w"/>
                                          </p:val>
                                        </p:tav>
                                      </p:tavLst>
                                    </p:anim>
                                    <p:anim calcmode="lin" valueType="num">
                                      <p:cBhvr>
                                        <p:cTn id="105" dur="500" fill="hold"/>
                                        <p:tgtEl>
                                          <p:spTgt spid="234518"/>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5000"/>
                            </p:stCondLst>
                            <p:childTnLst>
                              <p:par>
                                <p:cTn id="107" presetID="17" presetClass="entr" presetSubtype="2" fill="hold" nodeType="afterEffect">
                                  <p:stCondLst>
                                    <p:cond delay="0"/>
                                  </p:stCondLst>
                                  <p:childTnLst>
                                    <p:set>
                                      <p:cBhvr>
                                        <p:cTn id="108" dur="1" fill="hold">
                                          <p:stCondLst>
                                            <p:cond delay="0"/>
                                          </p:stCondLst>
                                        </p:cTn>
                                        <p:tgtEl>
                                          <p:spTgt spid="234520"/>
                                        </p:tgtEl>
                                        <p:attrNameLst>
                                          <p:attrName>style.visibility</p:attrName>
                                        </p:attrNameLst>
                                      </p:cBhvr>
                                      <p:to>
                                        <p:strVal val="visible"/>
                                      </p:to>
                                    </p:set>
                                    <p:anim calcmode="lin" valueType="num">
                                      <p:cBhvr>
                                        <p:cTn id="109" dur="500" fill="hold"/>
                                        <p:tgtEl>
                                          <p:spTgt spid="234520"/>
                                        </p:tgtEl>
                                        <p:attrNameLst>
                                          <p:attrName>ppt_x</p:attrName>
                                        </p:attrNameLst>
                                      </p:cBhvr>
                                      <p:tavLst>
                                        <p:tav tm="0">
                                          <p:val>
                                            <p:strVal val="#ppt_x+#ppt_w/2"/>
                                          </p:val>
                                        </p:tav>
                                        <p:tav tm="100000">
                                          <p:val>
                                            <p:strVal val="#ppt_x"/>
                                          </p:val>
                                        </p:tav>
                                      </p:tavLst>
                                    </p:anim>
                                    <p:anim calcmode="lin" valueType="num">
                                      <p:cBhvr>
                                        <p:cTn id="110" dur="500" fill="hold"/>
                                        <p:tgtEl>
                                          <p:spTgt spid="234520"/>
                                        </p:tgtEl>
                                        <p:attrNameLst>
                                          <p:attrName>ppt_y</p:attrName>
                                        </p:attrNameLst>
                                      </p:cBhvr>
                                      <p:tavLst>
                                        <p:tav tm="0">
                                          <p:val>
                                            <p:strVal val="#ppt_y"/>
                                          </p:val>
                                        </p:tav>
                                        <p:tav tm="100000">
                                          <p:val>
                                            <p:strVal val="#ppt_y"/>
                                          </p:val>
                                        </p:tav>
                                      </p:tavLst>
                                    </p:anim>
                                    <p:anim calcmode="lin" valueType="num">
                                      <p:cBhvr>
                                        <p:cTn id="111" dur="500" fill="hold"/>
                                        <p:tgtEl>
                                          <p:spTgt spid="234520"/>
                                        </p:tgtEl>
                                        <p:attrNameLst>
                                          <p:attrName>ppt_w</p:attrName>
                                        </p:attrNameLst>
                                      </p:cBhvr>
                                      <p:tavLst>
                                        <p:tav tm="0">
                                          <p:val>
                                            <p:fltVal val="0"/>
                                          </p:val>
                                        </p:tav>
                                        <p:tav tm="100000">
                                          <p:val>
                                            <p:strVal val="#ppt_w"/>
                                          </p:val>
                                        </p:tav>
                                      </p:tavLst>
                                    </p:anim>
                                    <p:anim calcmode="lin" valueType="num">
                                      <p:cBhvr>
                                        <p:cTn id="112" dur="500" fill="hold"/>
                                        <p:tgtEl>
                                          <p:spTgt spid="2345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Datumsplatzhalter 2">
            <a:extLst>
              <a:ext uri="{FF2B5EF4-FFF2-40B4-BE49-F238E27FC236}">
                <a16:creationId xmlns:a16="http://schemas.microsoft.com/office/drawing/2014/main" id="{037C1F12-EB69-C84E-8FE4-528967606DC5}"/>
              </a:ext>
            </a:extLst>
          </p:cNvPr>
          <p:cNvSpPr>
            <a:spLocks noGrp="1"/>
          </p:cNvSpPr>
          <p:nvPr>
            <p:ph type="dt" sz="half" idx="10"/>
          </p:nvPr>
        </p:nvSpPr>
        <p:spPr/>
        <p:txBody>
          <a:bodyPr/>
          <a:lstStyle/>
          <a:p>
            <a:r>
              <a:rPr lang="de-DE" altLang="de-DE"/>
              <a:t>Wien, 12.12.2001</a:t>
            </a:r>
            <a:endParaRPr lang="de-DE" altLang="de-DE" b="0"/>
          </a:p>
        </p:txBody>
      </p:sp>
      <p:sp>
        <p:nvSpPr>
          <p:cNvPr id="16" name="Foliennummernplatzhalter 3">
            <a:extLst>
              <a:ext uri="{FF2B5EF4-FFF2-40B4-BE49-F238E27FC236}">
                <a16:creationId xmlns:a16="http://schemas.microsoft.com/office/drawing/2014/main" id="{B344F8BE-C61A-314E-BA88-D7101141A172}"/>
              </a:ext>
            </a:extLst>
          </p:cNvPr>
          <p:cNvSpPr>
            <a:spLocks noGrp="1"/>
          </p:cNvSpPr>
          <p:nvPr>
            <p:ph type="sldNum" sz="quarter" idx="11"/>
          </p:nvPr>
        </p:nvSpPr>
        <p:spPr/>
        <p:txBody>
          <a:bodyPr/>
          <a:lstStyle/>
          <a:p>
            <a:fld id="{E53395A9-ABBB-6648-A44F-C0954AF1CA4D}" type="slidenum">
              <a:rPr lang="en-US" altLang="de-DE"/>
              <a:pPr/>
              <a:t>31</a:t>
            </a:fld>
            <a:endParaRPr lang="en-US" altLang="de-DE" b="0"/>
          </a:p>
        </p:txBody>
      </p:sp>
      <p:pic>
        <p:nvPicPr>
          <p:cNvPr id="181266" name="Picture 18">
            <a:extLst>
              <a:ext uri="{FF2B5EF4-FFF2-40B4-BE49-F238E27FC236}">
                <a16:creationId xmlns:a16="http://schemas.microsoft.com/office/drawing/2014/main" id="{623FAEDF-93F0-F848-9A59-F48A44426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DB66D554-14D7-8D4D-8826-D06258FCFD2D}"/>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81254" name="Rectangle 6">
            <a:extLst>
              <a:ext uri="{FF2B5EF4-FFF2-40B4-BE49-F238E27FC236}">
                <a16:creationId xmlns:a16="http://schemas.microsoft.com/office/drawing/2014/main" id="{8B8D2F24-99C0-8B4E-9C7E-3CE1F10E3235}"/>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C5D26D17-C306-0C44-9C9F-0CB4F29D721F}"/>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181267" name="Clip" r:id="rId5" imgW="1092200" imgH="1066800" progId="MS_ClipArt_Gallery.2">
                  <p:embed/>
                </p:oleObj>
              </mc:Choice>
              <mc:Fallback>
                <p:oleObj name="Clip" r:id="rId5" imgW="1092200" imgH="1066800" progId="MS_ClipArt_Gallery.2">
                  <p:embed/>
                  <p:pic>
                    <p:nvPicPr>
                      <p:cNvPr id="0" name="Object 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E2C0F678-D725-3F4F-A58C-1D535B19CC2F}"/>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181268" name="Clip" r:id="rId7" imgW="1092200" imgH="1066800" progId="MS_ClipArt_Gallery.2">
                  <p:embed/>
                </p:oleObj>
              </mc:Choice>
              <mc:Fallback>
                <p:oleObj name="Clip" r:id="rId7" imgW="1092200" imgH="1066800" progId="MS_ClipArt_Gallery.2">
                  <p:embed/>
                  <p:pic>
                    <p:nvPicPr>
                      <p:cNvPr id="0" name="Object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156263AA-50D9-8B43-B433-8A1F4DC1B4CF}"/>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181269" name="Clip" r:id="rId9" imgW="1092200" imgH="1066800" progId="MS_ClipArt_Gallery.2">
                  <p:embed/>
                </p:oleObj>
              </mc:Choice>
              <mc:Fallback>
                <p:oleObj name="Clip" r:id="rId9" imgW="1092200" imgH="1066800" progId="MS_ClipArt_Gallery.2">
                  <p:embed/>
                  <p:pic>
                    <p:nvPicPr>
                      <p:cNvPr id="0" name="Object 9"/>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0FDC1940-8E21-6E43-BC8E-6CF23A3B4076}"/>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181270" name="Clip" r:id="rId11" imgW="1092200" imgH="1066800" progId="MS_ClipArt_Gallery.2">
                  <p:embed/>
                </p:oleObj>
              </mc:Choice>
              <mc:Fallback>
                <p:oleObj name="Clip" r:id="rId11" imgW="1092200" imgH="1066800" progId="MS_ClipArt_Gallery.2">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0608C35F-15FF-BF4B-B48D-BF7429D467F9}"/>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181271" name="Clip" r:id="rId13" imgW="1092200" imgH="1066800" progId="MS_ClipArt_Gallery.2">
                  <p:embed/>
                </p:oleObj>
              </mc:Choice>
              <mc:Fallback>
                <p:oleObj name="Clip" r:id="rId13" imgW="1092200" imgH="1066800" progId="MS_ClipArt_Gallery.2">
                  <p:embed/>
                  <p:pic>
                    <p:nvPicPr>
                      <p:cNvPr id="0" name="Object 1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6B3E9B54-62B8-D149-BAEB-4F1B2F63545F}"/>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181272" name="Clip" r:id="rId15" imgW="1092200" imgH="1066800" progId="MS_ClipArt_Gallery.2">
                  <p:embed/>
                </p:oleObj>
              </mc:Choice>
              <mc:Fallback>
                <p:oleObj name="Clip" r:id="rId15" imgW="1092200" imgH="1066800" progId="MS_ClipArt_Gallery.2">
                  <p:embed/>
                  <p:pic>
                    <p:nvPicPr>
                      <p:cNvPr id="0" name="Object 12"/>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CAC8A385-9C7C-9645-8E59-0C6A662C9BAA}"/>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181273" name="Clip" r:id="rId17" imgW="1092200" imgH="1066800" progId="MS_ClipArt_Gallery.2">
                  <p:embed/>
                </p:oleObj>
              </mc:Choice>
              <mc:Fallback>
                <p:oleObj name="Clip" r:id="rId17" imgW="1092200" imgH="1066800" progId="MS_ClipArt_Gallery.2">
                  <p:embed/>
                  <p:pic>
                    <p:nvPicPr>
                      <p:cNvPr id="0" name="Object 13"/>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A09FAA34-E4F4-CD4B-8ACE-F31895669385}"/>
              </a:ext>
            </a:extLst>
          </p:cNvPr>
          <p:cNvSpPr>
            <a:spLocks noChangeArrowheads="1"/>
          </p:cNvSpPr>
          <p:nvPr/>
        </p:nvSpPr>
        <p:spPr bwMode="auto">
          <a:xfrm>
            <a:off x="1150938" y="1447800"/>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75C6A6CD-F7C0-8747-A5E8-4912F8F50213}"/>
              </a:ext>
            </a:extLst>
          </p:cNvPr>
          <p:cNvSpPr>
            <a:spLocks noChangeArrowheads="1"/>
          </p:cNvSpPr>
          <p:nvPr/>
        </p:nvSpPr>
        <p:spPr bwMode="auto">
          <a:xfrm>
            <a:off x="1150938" y="470217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758E8E44-EE92-6A4B-91C1-79243A266660}"/>
              </a:ext>
            </a:extLst>
          </p:cNvPr>
          <p:cNvSpPr>
            <a:spLocks noChangeArrowheads="1"/>
          </p:cNvSpPr>
          <p:nvPr/>
        </p:nvSpPr>
        <p:spPr bwMode="auto">
          <a:xfrm>
            <a:off x="1150938" y="587692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von innerer Entscheidungsohnmacht</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Datumsplatzhalter 2">
            <a:extLst>
              <a:ext uri="{FF2B5EF4-FFF2-40B4-BE49-F238E27FC236}">
                <a16:creationId xmlns:a16="http://schemas.microsoft.com/office/drawing/2014/main" id="{E7FA6C8B-2BD9-C949-8C7B-50C0BC633A0E}"/>
              </a:ext>
            </a:extLst>
          </p:cNvPr>
          <p:cNvSpPr>
            <a:spLocks noGrp="1"/>
          </p:cNvSpPr>
          <p:nvPr>
            <p:ph type="dt" sz="half" idx="10"/>
          </p:nvPr>
        </p:nvSpPr>
        <p:spPr/>
        <p:txBody>
          <a:bodyPr/>
          <a:lstStyle/>
          <a:p>
            <a:r>
              <a:rPr lang="de-DE" altLang="de-DE"/>
              <a:t>Wien, 12.12.2001</a:t>
            </a:r>
            <a:endParaRPr lang="de-DE" altLang="de-DE" b="0"/>
          </a:p>
        </p:txBody>
      </p:sp>
      <p:sp>
        <p:nvSpPr>
          <p:cNvPr id="14" name="Foliennummernplatzhalter 3">
            <a:extLst>
              <a:ext uri="{FF2B5EF4-FFF2-40B4-BE49-F238E27FC236}">
                <a16:creationId xmlns:a16="http://schemas.microsoft.com/office/drawing/2014/main" id="{23480CC7-68F8-884C-8EE8-79416F041CA1}"/>
              </a:ext>
            </a:extLst>
          </p:cNvPr>
          <p:cNvSpPr>
            <a:spLocks noGrp="1"/>
          </p:cNvSpPr>
          <p:nvPr>
            <p:ph type="sldNum" sz="quarter" idx="11"/>
          </p:nvPr>
        </p:nvSpPr>
        <p:spPr/>
        <p:txBody>
          <a:bodyPr/>
          <a:lstStyle/>
          <a:p>
            <a:fld id="{F9D158AE-DA91-6043-8098-CEA5BA215CC0}" type="slidenum">
              <a:rPr lang="en-US" altLang="de-DE"/>
              <a:pPr/>
              <a:t>4</a:t>
            </a:fld>
            <a:endParaRPr lang="en-US" altLang="de-DE" b="0"/>
          </a:p>
        </p:txBody>
      </p:sp>
      <p:sp>
        <p:nvSpPr>
          <p:cNvPr id="134147" name="Text Box 1027">
            <a:extLst>
              <a:ext uri="{FF2B5EF4-FFF2-40B4-BE49-F238E27FC236}">
                <a16:creationId xmlns:a16="http://schemas.microsoft.com/office/drawing/2014/main" id="{9A2B1C79-E0C6-F342-90BB-9A099FB42C2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4150" name="Rectangle 1030">
            <a:extLst>
              <a:ext uri="{FF2B5EF4-FFF2-40B4-BE49-F238E27FC236}">
                <a16:creationId xmlns:a16="http://schemas.microsoft.com/office/drawing/2014/main" id="{0EEE6750-9B5D-A44C-9D95-B4DD0E8A14B5}"/>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1031">
            <a:extLst>
              <a:ext uri="{FF2B5EF4-FFF2-40B4-BE49-F238E27FC236}">
                <a16:creationId xmlns:a16="http://schemas.microsoft.com/office/drawing/2014/main" id="{42C9C714-B825-7042-9C1D-6587F0857D1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4160"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1032">
            <a:extLst>
              <a:ext uri="{FF2B5EF4-FFF2-40B4-BE49-F238E27FC236}">
                <a16:creationId xmlns:a16="http://schemas.microsoft.com/office/drawing/2014/main" id="{D677C90B-90FE-324D-9792-15C3FC080A56}"/>
              </a:ext>
            </a:extLst>
          </p:cNvPr>
          <p:cNvSpPr>
            <a:spLocks noChangeArrowheads="1"/>
          </p:cNvSpPr>
          <p:nvPr/>
        </p:nvSpPr>
        <p:spPr bwMode="auto">
          <a:xfrm>
            <a:off x="4572000" y="1447800"/>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r>
              <a:rPr lang="de-DE" altLang="de-DE" sz="3000" b="1">
                <a:latin typeface="Arial" panose="020B0604020202020204" pitchFamily="34" charset="0"/>
              </a:rPr>
              <a:t>Staat</a:t>
            </a:r>
          </a:p>
        </p:txBody>
      </p:sp>
      <p:sp>
        <p:nvSpPr>
          <p:cNvPr id="134153" name="Rectangle 1033">
            <a:extLst>
              <a:ext uri="{FF2B5EF4-FFF2-40B4-BE49-F238E27FC236}">
                <a16:creationId xmlns:a16="http://schemas.microsoft.com/office/drawing/2014/main" id="{436BA5CA-2636-AD42-9901-0CCBF438DCF2}"/>
              </a:ext>
            </a:extLst>
          </p:cNvPr>
          <p:cNvSpPr>
            <a:spLocks noChangeArrowheads="1"/>
          </p:cNvSpPr>
          <p:nvPr/>
        </p:nvSpPr>
        <p:spPr bwMode="auto">
          <a:xfrm>
            <a:off x="3892550" y="2563813"/>
            <a:ext cx="2590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Korporation</a:t>
            </a:r>
          </a:p>
        </p:txBody>
      </p:sp>
      <p:sp>
        <p:nvSpPr>
          <p:cNvPr id="134154" name="Rectangle 1034">
            <a:extLst>
              <a:ext uri="{FF2B5EF4-FFF2-40B4-BE49-F238E27FC236}">
                <a16:creationId xmlns:a16="http://schemas.microsoft.com/office/drawing/2014/main" id="{E987E42F-F443-784C-9F84-9A4E9A1ABB59}"/>
              </a:ext>
            </a:extLst>
          </p:cNvPr>
          <p:cNvSpPr>
            <a:spLocks noChangeArrowheads="1"/>
          </p:cNvSpPr>
          <p:nvPr/>
        </p:nvSpPr>
        <p:spPr bwMode="auto">
          <a:xfrm>
            <a:off x="3041650" y="3740150"/>
            <a:ext cx="42926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Einzelwissenschaftler</a:t>
            </a:r>
          </a:p>
        </p:txBody>
      </p:sp>
      <p:sp>
        <p:nvSpPr>
          <p:cNvPr id="134155" name="Rectangle 1035">
            <a:extLst>
              <a:ext uri="{FF2B5EF4-FFF2-40B4-BE49-F238E27FC236}">
                <a16:creationId xmlns:a16="http://schemas.microsoft.com/office/drawing/2014/main" id="{FE61362E-779C-7349-95F8-53492034B50A}"/>
              </a:ext>
            </a:extLst>
          </p:cNvPr>
          <p:cNvSpPr>
            <a:spLocks noChangeArrowheads="1"/>
          </p:cNvSpPr>
          <p:nvPr/>
        </p:nvSpPr>
        <p:spPr bwMode="auto">
          <a:xfrm>
            <a:off x="2552700" y="4892675"/>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pPr algn="ctr"/>
            <a:r>
              <a:rPr lang="de-DE" altLang="de-DE" sz="3000" b="1">
                <a:latin typeface="Arial" panose="020B0604020202020204" pitchFamily="34" charset="0"/>
              </a:rPr>
              <a:t>korporative vs. individuelle</a:t>
            </a:r>
          </a:p>
          <a:p>
            <a:pPr algn="ctr"/>
            <a:r>
              <a:rPr lang="de-DE" altLang="de-DE" sz="3000" b="1">
                <a:latin typeface="Arial" panose="020B0604020202020204" pitchFamily="34" charset="0"/>
              </a:rPr>
              <a:t>Autonomie</a:t>
            </a:r>
          </a:p>
        </p:txBody>
      </p:sp>
      <p:sp>
        <p:nvSpPr>
          <p:cNvPr id="134156" name="AutoShape 1036">
            <a:extLst>
              <a:ext uri="{FF2B5EF4-FFF2-40B4-BE49-F238E27FC236}">
                <a16:creationId xmlns:a16="http://schemas.microsoft.com/office/drawing/2014/main" id="{4F4C31B5-C997-584F-920C-38D596506823}"/>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1037">
            <a:extLst>
              <a:ext uri="{FF2B5EF4-FFF2-40B4-BE49-F238E27FC236}">
                <a16:creationId xmlns:a16="http://schemas.microsoft.com/office/drawing/2014/main" id="{6403F4FE-7DD9-9647-80E5-73D0A5455D1F}"/>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1038">
            <a:extLst>
              <a:ext uri="{FF2B5EF4-FFF2-40B4-BE49-F238E27FC236}">
                <a16:creationId xmlns:a16="http://schemas.microsoft.com/office/drawing/2014/main" id="{FBF8BB41-A4DD-8643-87F7-96EC42E0E760}"/>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1039">
            <a:extLst>
              <a:ext uri="{FF2B5EF4-FFF2-40B4-BE49-F238E27FC236}">
                <a16:creationId xmlns:a16="http://schemas.microsoft.com/office/drawing/2014/main" id="{8A95DDC1-4765-7C4B-BDF1-CC31D044874B}"/>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box(out)">
                                      <p:cBhvr>
                                        <p:cTn id="7" dur="500"/>
                                        <p:tgtEl>
                                          <p:spTgt spid="13415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34153"/>
                                        </p:tgtEl>
                                        <p:attrNameLst>
                                          <p:attrName>style.visibility</p:attrName>
                                        </p:attrNameLst>
                                      </p:cBhvr>
                                      <p:to>
                                        <p:strVal val="visible"/>
                                      </p:to>
                                    </p:set>
                                    <p:animEffect transition="in" filter="box(out)">
                                      <p:cBhvr>
                                        <p:cTn id="11" dur="500"/>
                                        <p:tgtEl>
                                          <p:spTgt spid="134153"/>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box(out)">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4156"/>
                                        </p:tgtEl>
                                        <p:attrNameLst>
                                          <p:attrName>style.visibility</p:attrName>
                                        </p:attrNameLst>
                                      </p:cBhvr>
                                      <p:to>
                                        <p:strVal val="visible"/>
                                      </p:to>
                                    </p:set>
                                    <p:animEffect transition="in" filter="dissolve">
                                      <p:cBhvr>
                                        <p:cTn id="20" dur="500"/>
                                        <p:tgtEl>
                                          <p:spTgt spid="134156"/>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34158"/>
                                        </p:tgtEl>
                                        <p:attrNameLst>
                                          <p:attrName>style.visibility</p:attrName>
                                        </p:attrNameLst>
                                      </p:cBhvr>
                                      <p:to>
                                        <p:strVal val="visible"/>
                                      </p:to>
                                    </p:set>
                                    <p:animEffect transition="in" filter="dissolve">
                                      <p:cBhvr>
                                        <p:cTn id="24" dur="500"/>
                                        <p:tgtEl>
                                          <p:spTgt spid="134158"/>
                                        </p:tgtEl>
                                      </p:cBhvr>
                                    </p:animEffect>
                                  </p:childTnLst>
                                </p:cTn>
                              </p:par>
                            </p:childTnLst>
                          </p:cTn>
                        </p:par>
                        <p:par>
                          <p:cTn id="25" fill="hold" nodeType="afterGroup">
                            <p:stCondLst>
                              <p:cond delay="1000"/>
                            </p:stCondLst>
                            <p:childTnLst>
                              <p:par>
                                <p:cTn id="26" presetID="9" presetClass="entr" presetSubtype="0" fill="hold" nodeType="afterEffect">
                                  <p:stCondLst>
                                    <p:cond delay="0"/>
                                  </p:stCondLst>
                                  <p:childTnLst>
                                    <p:set>
                                      <p:cBhvr>
                                        <p:cTn id="27" dur="1" fill="hold">
                                          <p:stCondLst>
                                            <p:cond delay="0"/>
                                          </p:stCondLst>
                                        </p:cTn>
                                        <p:tgtEl>
                                          <p:spTgt spid="134157"/>
                                        </p:tgtEl>
                                        <p:attrNameLst>
                                          <p:attrName>style.visibility</p:attrName>
                                        </p:attrNameLst>
                                      </p:cBhvr>
                                      <p:to>
                                        <p:strVal val="visible"/>
                                      </p:to>
                                    </p:set>
                                    <p:animEffect transition="in" filter="dissolve">
                                      <p:cBhvr>
                                        <p:cTn id="28" dur="500"/>
                                        <p:tgtEl>
                                          <p:spTgt spid="134157"/>
                                        </p:tgtEl>
                                      </p:cBhvr>
                                    </p:animEffect>
                                  </p:childTnLst>
                                </p:cTn>
                              </p:par>
                            </p:childTnLst>
                          </p:cTn>
                        </p:par>
                        <p:par>
                          <p:cTn id="29" fill="hold" nodeType="afterGroup">
                            <p:stCondLst>
                              <p:cond delay="1500"/>
                            </p:stCondLst>
                            <p:childTnLst>
                              <p:par>
                                <p:cTn id="30" presetID="9" presetClass="entr" presetSubtype="0" fill="hold" nodeType="afterEffect">
                                  <p:stCondLst>
                                    <p:cond delay="0"/>
                                  </p:stCondLst>
                                  <p:childTnLst>
                                    <p:set>
                                      <p:cBhvr>
                                        <p:cTn id="31" dur="1" fill="hold">
                                          <p:stCondLst>
                                            <p:cond delay="0"/>
                                          </p:stCondLst>
                                        </p:cTn>
                                        <p:tgtEl>
                                          <p:spTgt spid="134159"/>
                                        </p:tgtEl>
                                        <p:attrNameLst>
                                          <p:attrName>style.visibility</p:attrName>
                                        </p:attrNameLst>
                                      </p:cBhvr>
                                      <p:to>
                                        <p:strVal val="visible"/>
                                      </p:to>
                                    </p:set>
                                    <p:animEffect transition="in" filter="dissolve">
                                      <p:cBhvr>
                                        <p:cTn id="32" dur="500"/>
                                        <p:tgtEl>
                                          <p:spTgt spid="134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34155"/>
                                        </p:tgtEl>
                                        <p:attrNameLst>
                                          <p:attrName>style.visibility</p:attrName>
                                        </p:attrNameLst>
                                      </p:cBhvr>
                                      <p:to>
                                        <p:strVal val="visible"/>
                                      </p:to>
                                    </p:set>
                                    <p:animEffect transition="in" filter="box(out)">
                                      <p:cBhvr>
                                        <p:cTn id="37"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49C50AD9-099B-344F-BA22-D986B1F18641}"/>
              </a:ext>
            </a:extLst>
          </p:cNvPr>
          <p:cNvSpPr>
            <a:spLocks noGrp="1"/>
          </p:cNvSpPr>
          <p:nvPr>
            <p:ph type="dt" sz="half" idx="10"/>
          </p:nvPr>
        </p:nvSpPr>
        <p:spPr/>
        <p:txBody>
          <a:bodyPr/>
          <a:lstStyle/>
          <a:p>
            <a:r>
              <a:rPr lang="de-DE" altLang="de-DE"/>
              <a:t>Wien, 12.12.2001</a:t>
            </a:r>
            <a:endParaRPr lang="de-DE" altLang="de-DE" b="0"/>
          </a:p>
        </p:txBody>
      </p:sp>
      <p:sp>
        <p:nvSpPr>
          <p:cNvPr id="10" name="Foliennummernplatzhalter 3">
            <a:extLst>
              <a:ext uri="{FF2B5EF4-FFF2-40B4-BE49-F238E27FC236}">
                <a16:creationId xmlns:a16="http://schemas.microsoft.com/office/drawing/2014/main" id="{846499D8-BEFA-3E40-954E-8FF260A01E2D}"/>
              </a:ext>
            </a:extLst>
          </p:cNvPr>
          <p:cNvSpPr>
            <a:spLocks noGrp="1"/>
          </p:cNvSpPr>
          <p:nvPr>
            <p:ph type="sldNum" sz="quarter" idx="11"/>
          </p:nvPr>
        </p:nvSpPr>
        <p:spPr/>
        <p:txBody>
          <a:bodyPr/>
          <a:lstStyle/>
          <a:p>
            <a:fld id="{D296AC0B-E79D-4E49-90EF-AE464DD95362}" type="slidenum">
              <a:rPr lang="en-US" altLang="de-DE"/>
              <a:pPr/>
              <a:t>5</a:t>
            </a:fld>
            <a:endParaRPr lang="en-US" altLang="de-DE" b="0"/>
          </a:p>
        </p:txBody>
      </p:sp>
      <p:sp>
        <p:nvSpPr>
          <p:cNvPr id="205826" name="Text Box 2">
            <a:extLst>
              <a:ext uri="{FF2B5EF4-FFF2-40B4-BE49-F238E27FC236}">
                <a16:creationId xmlns:a16="http://schemas.microsoft.com/office/drawing/2014/main" id="{C5FA8338-A006-3B4E-B13D-DAFAC9C2B84A}"/>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5827" name="Rectangle 3">
            <a:extLst>
              <a:ext uri="{FF2B5EF4-FFF2-40B4-BE49-F238E27FC236}">
                <a16:creationId xmlns:a16="http://schemas.microsoft.com/office/drawing/2014/main" id="{63B8A2D5-BF36-274F-A3C2-9D32E9003753}"/>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205828" name="Object 4">
            <a:extLst>
              <a:ext uri="{FF2B5EF4-FFF2-40B4-BE49-F238E27FC236}">
                <a16:creationId xmlns:a16="http://schemas.microsoft.com/office/drawing/2014/main" id="{AFF56EE2-0D9A-044E-8E54-5E5E034391C2}"/>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05833"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829" name="Rectangle 5">
            <a:extLst>
              <a:ext uri="{FF2B5EF4-FFF2-40B4-BE49-F238E27FC236}">
                <a16:creationId xmlns:a16="http://schemas.microsoft.com/office/drawing/2014/main" id="{0FBF6FC5-43B2-2B4A-AB77-C73BE8DEDAD9}"/>
              </a:ext>
            </a:extLst>
          </p:cNvPr>
          <p:cNvSpPr>
            <a:spLocks noChangeArrowheads="1"/>
          </p:cNvSpPr>
          <p:nvPr/>
        </p:nvSpPr>
        <p:spPr bwMode="auto">
          <a:xfrm>
            <a:off x="2286000" y="1447800"/>
            <a:ext cx="6657975" cy="7921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ctr"/>
            <a:r>
              <a:rPr lang="de-DE" altLang="de-DE" sz="3000" b="1">
                <a:latin typeface="Arial" panose="020B0604020202020204" pitchFamily="34" charset="0"/>
              </a:rPr>
              <a:t>Vollrechtsfähigkeit</a:t>
            </a:r>
          </a:p>
        </p:txBody>
      </p:sp>
      <p:sp>
        <p:nvSpPr>
          <p:cNvPr id="205830" name="Rectangle 6">
            <a:extLst>
              <a:ext uri="{FF2B5EF4-FFF2-40B4-BE49-F238E27FC236}">
                <a16:creationId xmlns:a16="http://schemas.microsoft.com/office/drawing/2014/main" id="{EFC25100-A2A3-194D-8360-0397A62F1A0E}"/>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Personalautonomie</a:t>
            </a:r>
          </a:p>
        </p:txBody>
      </p:sp>
      <p:sp>
        <p:nvSpPr>
          <p:cNvPr id="205831" name="Rectangle 7">
            <a:extLst>
              <a:ext uri="{FF2B5EF4-FFF2-40B4-BE49-F238E27FC236}">
                <a16:creationId xmlns:a16="http://schemas.microsoft.com/office/drawing/2014/main" id="{2F0949A6-F6D1-834E-86EC-730C15E5FFBC}"/>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Finanzautonomie</a:t>
            </a:r>
          </a:p>
        </p:txBody>
      </p:sp>
      <p:sp>
        <p:nvSpPr>
          <p:cNvPr id="205832" name="Rectangle 8">
            <a:extLst>
              <a:ext uri="{FF2B5EF4-FFF2-40B4-BE49-F238E27FC236}">
                <a16:creationId xmlns:a16="http://schemas.microsoft.com/office/drawing/2014/main" id="{F0312F0E-F27A-9E46-A8DC-DC96020CA6EF}"/>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Organisationsautonomie</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05828"/>
                                        </p:tgtEl>
                                        <p:attrNameLst>
                                          <p:attrName>style.visibility</p:attrName>
                                        </p:attrNameLst>
                                      </p:cBhvr>
                                      <p:to>
                                        <p:strVal val="visible"/>
                                      </p:to>
                                    </p:set>
                                    <p:anim calcmode="lin" valueType="num">
                                      <p:cBhvr>
                                        <p:cTn id="7" dur="500" fill="hold"/>
                                        <p:tgtEl>
                                          <p:spTgt spid="205828"/>
                                        </p:tgtEl>
                                        <p:attrNameLst>
                                          <p:attrName>ppt_w</p:attrName>
                                        </p:attrNameLst>
                                      </p:cBhvr>
                                      <p:tavLst>
                                        <p:tav tm="0">
                                          <p:val>
                                            <p:fltVal val="0"/>
                                          </p:val>
                                        </p:tav>
                                        <p:tav tm="100000">
                                          <p:val>
                                            <p:strVal val="#ppt_w"/>
                                          </p:val>
                                        </p:tav>
                                      </p:tavLst>
                                    </p:anim>
                                    <p:anim calcmode="lin" valueType="num">
                                      <p:cBhvr>
                                        <p:cTn id="8" dur="500" fill="hold"/>
                                        <p:tgtEl>
                                          <p:spTgt spid="20582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05829"/>
                                        </p:tgtEl>
                                        <p:attrNameLst>
                                          <p:attrName>style.visibility</p:attrName>
                                        </p:attrNameLst>
                                      </p:cBhvr>
                                      <p:to>
                                        <p:strVal val="visible"/>
                                      </p:to>
                                    </p:set>
                                    <p:animEffect transition="in" filter="box(out)">
                                      <p:cBhvr>
                                        <p:cTn id="13" dur="500"/>
                                        <p:tgtEl>
                                          <p:spTgt spid="2058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05830"/>
                                        </p:tgtEl>
                                        <p:attrNameLst>
                                          <p:attrName>style.visibility</p:attrName>
                                        </p:attrNameLst>
                                      </p:cBhvr>
                                      <p:to>
                                        <p:strVal val="visible"/>
                                      </p:to>
                                    </p:set>
                                    <p:animEffect transition="in" filter="box(out)">
                                      <p:cBhvr>
                                        <p:cTn id="18" dur="500"/>
                                        <p:tgtEl>
                                          <p:spTgt spid="2058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05831"/>
                                        </p:tgtEl>
                                        <p:attrNameLst>
                                          <p:attrName>style.visibility</p:attrName>
                                        </p:attrNameLst>
                                      </p:cBhvr>
                                      <p:to>
                                        <p:strVal val="visible"/>
                                      </p:to>
                                    </p:set>
                                    <p:animEffect transition="in" filter="box(out)">
                                      <p:cBhvr>
                                        <p:cTn id="23" dur="500"/>
                                        <p:tgtEl>
                                          <p:spTgt spid="2058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05832"/>
                                        </p:tgtEl>
                                        <p:attrNameLst>
                                          <p:attrName>style.visibility</p:attrName>
                                        </p:attrNameLst>
                                      </p:cBhvr>
                                      <p:to>
                                        <p:strVal val="visible"/>
                                      </p:to>
                                    </p:set>
                                    <p:animEffect transition="in" filter="box(out)">
                                      <p:cBhvr>
                                        <p:cTn id="28"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autoUpdateAnimBg="0"/>
      <p:bldP spid="205830" grpId="0" animBg="1" autoUpdateAnimBg="0"/>
      <p:bldP spid="205831" grpId="0" animBg="1" autoUpdateAnimBg="0"/>
      <p:bldP spid="20583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Datumsplatzhalter 2">
            <a:extLst>
              <a:ext uri="{FF2B5EF4-FFF2-40B4-BE49-F238E27FC236}">
                <a16:creationId xmlns:a16="http://schemas.microsoft.com/office/drawing/2014/main" id="{0BAE2E8E-3422-6042-BDA2-BBF3D70C4A43}"/>
              </a:ext>
            </a:extLst>
          </p:cNvPr>
          <p:cNvSpPr>
            <a:spLocks noGrp="1"/>
          </p:cNvSpPr>
          <p:nvPr>
            <p:ph type="dt" sz="half" idx="10"/>
          </p:nvPr>
        </p:nvSpPr>
        <p:spPr/>
        <p:txBody>
          <a:bodyPr/>
          <a:lstStyle/>
          <a:p>
            <a:r>
              <a:rPr lang="de-DE" altLang="de-DE"/>
              <a:t>Wien, 12.12.2001</a:t>
            </a:r>
            <a:endParaRPr lang="de-DE" altLang="de-DE" b="0"/>
          </a:p>
        </p:txBody>
      </p:sp>
      <p:sp>
        <p:nvSpPr>
          <p:cNvPr id="9" name="Foliennummernplatzhalter 3">
            <a:extLst>
              <a:ext uri="{FF2B5EF4-FFF2-40B4-BE49-F238E27FC236}">
                <a16:creationId xmlns:a16="http://schemas.microsoft.com/office/drawing/2014/main" id="{EF9AA840-3A4F-E747-B564-166D006AC56B}"/>
              </a:ext>
            </a:extLst>
          </p:cNvPr>
          <p:cNvSpPr>
            <a:spLocks noGrp="1"/>
          </p:cNvSpPr>
          <p:nvPr>
            <p:ph type="sldNum" sz="quarter" idx="11"/>
          </p:nvPr>
        </p:nvSpPr>
        <p:spPr/>
        <p:txBody>
          <a:bodyPr/>
          <a:lstStyle/>
          <a:p>
            <a:fld id="{A1BB8CCB-4308-0548-B9E0-B1410A6FE150}" type="slidenum">
              <a:rPr lang="en-US" altLang="de-DE"/>
              <a:pPr/>
              <a:t>6</a:t>
            </a:fld>
            <a:endParaRPr lang="en-US" altLang="de-DE" b="0"/>
          </a:p>
        </p:txBody>
      </p:sp>
      <p:sp>
        <p:nvSpPr>
          <p:cNvPr id="136195" name="Text Box 2051">
            <a:extLst>
              <a:ext uri="{FF2B5EF4-FFF2-40B4-BE49-F238E27FC236}">
                <a16:creationId xmlns:a16="http://schemas.microsoft.com/office/drawing/2014/main" id="{B9C7A16C-94CA-2844-8AD0-EC6E1FD9CAF6}"/>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36198" name="Rectangle 2054">
            <a:extLst>
              <a:ext uri="{FF2B5EF4-FFF2-40B4-BE49-F238E27FC236}">
                <a16:creationId xmlns:a16="http://schemas.microsoft.com/office/drawing/2014/main" id="{41BF435F-3689-4F4E-A4FB-D9BEBD65DDCE}"/>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6199" name="Object 2055">
            <a:extLst>
              <a:ext uri="{FF2B5EF4-FFF2-40B4-BE49-F238E27FC236}">
                <a16:creationId xmlns:a16="http://schemas.microsoft.com/office/drawing/2014/main" id="{5FF81C57-3C41-A147-AF6A-F109D4146237}"/>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6204"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00" name="Rectangle 2056">
            <a:extLst>
              <a:ext uri="{FF2B5EF4-FFF2-40B4-BE49-F238E27FC236}">
                <a16:creationId xmlns:a16="http://schemas.microsoft.com/office/drawing/2014/main" id="{757C719F-9E00-7942-8BCF-3A8D2CF80E2C}"/>
              </a:ext>
            </a:extLst>
          </p:cNvPr>
          <p:cNvSpPr>
            <a:spLocks noChangeArrowheads="1"/>
          </p:cNvSpPr>
          <p:nvPr/>
        </p:nvSpPr>
        <p:spPr bwMode="auto">
          <a:xfrm>
            <a:off x="2493963" y="2159000"/>
            <a:ext cx="629761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Autonomie vs. Demokratie</a:t>
            </a:r>
          </a:p>
        </p:txBody>
      </p:sp>
      <p:sp>
        <p:nvSpPr>
          <p:cNvPr id="136201" name="Rectangle 2057">
            <a:extLst>
              <a:ext uri="{FF2B5EF4-FFF2-40B4-BE49-F238E27FC236}">
                <a16:creationId xmlns:a16="http://schemas.microsoft.com/office/drawing/2014/main" id="{260C4A21-6C05-BA4A-B81E-69EAB1231FEC}"/>
              </a:ext>
            </a:extLst>
          </p:cNvPr>
          <p:cNvSpPr>
            <a:spLocks noChangeArrowheads="1"/>
          </p:cNvSpPr>
          <p:nvPr/>
        </p:nvSpPr>
        <p:spPr bwMode="auto">
          <a:xfrm>
            <a:off x="2493963" y="3244850"/>
            <a:ext cx="629761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Universitätsrat</a:t>
            </a:r>
          </a:p>
        </p:txBody>
      </p:sp>
      <p:sp>
        <p:nvSpPr>
          <p:cNvPr id="136202" name="Rectangle 2058">
            <a:extLst>
              <a:ext uri="{FF2B5EF4-FFF2-40B4-BE49-F238E27FC236}">
                <a16:creationId xmlns:a16="http://schemas.microsoft.com/office/drawing/2014/main" id="{CA6359F7-9FC7-9942-807A-009296F2CA5A}"/>
              </a:ext>
            </a:extLst>
          </p:cNvPr>
          <p:cNvSpPr>
            <a:spLocks noChangeArrowheads="1"/>
          </p:cNvSpPr>
          <p:nvPr/>
        </p:nvSpPr>
        <p:spPr bwMode="auto">
          <a:xfrm>
            <a:off x="2493963" y="4330700"/>
            <a:ext cx="629761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Doppelte Legitimation</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6200"/>
                                        </p:tgtEl>
                                        <p:attrNameLst>
                                          <p:attrName>style.visibility</p:attrName>
                                        </p:attrNameLst>
                                      </p:cBhvr>
                                      <p:to>
                                        <p:strVal val="visible"/>
                                      </p:to>
                                    </p:set>
                                    <p:animEffect transition="in" filter="box(out)">
                                      <p:cBhvr>
                                        <p:cTn id="7" dur="500"/>
                                        <p:tgtEl>
                                          <p:spTgt spid="136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6201"/>
                                        </p:tgtEl>
                                        <p:attrNameLst>
                                          <p:attrName>style.visibility</p:attrName>
                                        </p:attrNameLst>
                                      </p:cBhvr>
                                      <p:to>
                                        <p:strVal val="visible"/>
                                      </p:to>
                                    </p:set>
                                    <p:animEffect transition="in" filter="box(out)">
                                      <p:cBhvr>
                                        <p:cTn id="12" dur="500"/>
                                        <p:tgtEl>
                                          <p:spTgt spid="136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6202"/>
                                        </p:tgtEl>
                                        <p:attrNameLst>
                                          <p:attrName>style.visibility</p:attrName>
                                        </p:attrNameLst>
                                      </p:cBhvr>
                                      <p:to>
                                        <p:strVal val="visible"/>
                                      </p:to>
                                    </p:set>
                                    <p:animEffect transition="in" filter="box(out)">
                                      <p:cBhvr>
                                        <p:cTn id="17" dur="500"/>
                                        <p:tgtEl>
                                          <p:spTgt spid="136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animBg="1" autoUpdateAnimBg="0"/>
      <p:bldP spid="136201" grpId="0" animBg="1" autoUpdateAnimBg="0"/>
      <p:bldP spid="13620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 name="Datumsplatzhalter 2">
            <a:extLst>
              <a:ext uri="{FF2B5EF4-FFF2-40B4-BE49-F238E27FC236}">
                <a16:creationId xmlns:a16="http://schemas.microsoft.com/office/drawing/2014/main" id="{CFBE6F44-D9BF-5A44-B20C-D061366B8749}"/>
              </a:ext>
            </a:extLst>
          </p:cNvPr>
          <p:cNvSpPr>
            <a:spLocks noGrp="1"/>
          </p:cNvSpPr>
          <p:nvPr>
            <p:ph type="dt" sz="half" idx="10"/>
          </p:nvPr>
        </p:nvSpPr>
        <p:spPr/>
        <p:txBody>
          <a:bodyPr/>
          <a:lstStyle/>
          <a:p>
            <a:r>
              <a:rPr lang="de-DE" altLang="de-DE"/>
              <a:t>Wien, 12.12.2001</a:t>
            </a:r>
            <a:endParaRPr lang="de-DE" altLang="de-DE" b="0"/>
          </a:p>
        </p:txBody>
      </p:sp>
      <p:sp>
        <p:nvSpPr>
          <p:cNvPr id="12" name="Foliennummernplatzhalter 3">
            <a:extLst>
              <a:ext uri="{FF2B5EF4-FFF2-40B4-BE49-F238E27FC236}">
                <a16:creationId xmlns:a16="http://schemas.microsoft.com/office/drawing/2014/main" id="{76579044-DF3B-4A42-B97A-321D5B9F3475}"/>
              </a:ext>
            </a:extLst>
          </p:cNvPr>
          <p:cNvSpPr>
            <a:spLocks noGrp="1"/>
          </p:cNvSpPr>
          <p:nvPr>
            <p:ph type="sldNum" sz="quarter" idx="11"/>
          </p:nvPr>
        </p:nvSpPr>
        <p:spPr/>
        <p:txBody>
          <a:bodyPr/>
          <a:lstStyle/>
          <a:p>
            <a:fld id="{0F9A4CEC-64FD-9A4D-9374-66A826729A19}" type="slidenum">
              <a:rPr lang="en-US" altLang="de-DE"/>
              <a:pPr/>
              <a:t>7</a:t>
            </a:fld>
            <a:endParaRPr lang="en-US" altLang="de-DE" b="0"/>
          </a:p>
        </p:txBody>
      </p:sp>
      <p:sp>
        <p:nvSpPr>
          <p:cNvPr id="199682" name="Text Box 2">
            <a:extLst>
              <a:ext uri="{FF2B5EF4-FFF2-40B4-BE49-F238E27FC236}">
                <a16:creationId xmlns:a16="http://schemas.microsoft.com/office/drawing/2014/main" id="{6C9C09EF-BF68-474E-BF69-8A5EB573E860}"/>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199683" name="Rectangle 3">
            <a:extLst>
              <a:ext uri="{FF2B5EF4-FFF2-40B4-BE49-F238E27FC236}">
                <a16:creationId xmlns:a16="http://schemas.microsoft.com/office/drawing/2014/main" id="{151B66D3-C36A-B241-AE97-B1605148FA81}"/>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99684" name="Object 4">
            <a:extLst>
              <a:ext uri="{FF2B5EF4-FFF2-40B4-BE49-F238E27FC236}">
                <a16:creationId xmlns:a16="http://schemas.microsoft.com/office/drawing/2014/main" id="{79E741B9-945F-6949-B6EC-E455A8750E4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9696"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9690" name="Rectangle 10">
            <a:extLst>
              <a:ext uri="{FF2B5EF4-FFF2-40B4-BE49-F238E27FC236}">
                <a16:creationId xmlns:a16="http://schemas.microsoft.com/office/drawing/2014/main" id="{F49FF540-77AB-2846-9FB3-278773A3FABD}"/>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Wissenschaft nicht messbar</a:t>
            </a:r>
          </a:p>
        </p:txBody>
      </p:sp>
      <p:sp>
        <p:nvSpPr>
          <p:cNvPr id="199691" name="Rectangle 11">
            <a:extLst>
              <a:ext uri="{FF2B5EF4-FFF2-40B4-BE49-F238E27FC236}">
                <a16:creationId xmlns:a16="http://schemas.microsoft.com/office/drawing/2014/main" id="{476664D6-4E7A-D84A-AE9C-9FFF838CB076}"/>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Evaluationitis</a:t>
            </a:r>
          </a:p>
        </p:txBody>
      </p:sp>
      <p:sp>
        <p:nvSpPr>
          <p:cNvPr id="199692" name="Rectangle 12">
            <a:extLst>
              <a:ext uri="{FF2B5EF4-FFF2-40B4-BE49-F238E27FC236}">
                <a16:creationId xmlns:a16="http://schemas.microsoft.com/office/drawing/2014/main" id="{C00ADDCD-8389-7143-824B-D48250B09121}"/>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Qualitätssicherung</a:t>
            </a:r>
            <a:endParaRPr lang="de-DE" altLang="de-DE" sz="1600" b="1">
              <a:latin typeface="Arial" panose="020B0604020202020204" pitchFamily="34" charset="0"/>
            </a:endParaRPr>
          </a:p>
        </p:txBody>
      </p:sp>
      <p:sp>
        <p:nvSpPr>
          <p:cNvPr id="199693" name="Oval 13">
            <a:extLst>
              <a:ext uri="{FF2B5EF4-FFF2-40B4-BE49-F238E27FC236}">
                <a16:creationId xmlns:a16="http://schemas.microsoft.com/office/drawing/2014/main" id="{B89DF014-8649-0F4B-B533-5E3D7C727B40}"/>
              </a:ext>
            </a:extLst>
          </p:cNvPr>
          <p:cNvSpPr>
            <a:spLocks noChangeArrowheads="1"/>
          </p:cNvSpPr>
          <p:nvPr/>
        </p:nvSpPr>
        <p:spPr bwMode="auto">
          <a:xfrm>
            <a:off x="685800" y="2438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Mythos</a:t>
            </a:r>
            <a:endParaRPr lang="de-DE" altLang="de-DE"/>
          </a:p>
        </p:txBody>
      </p:sp>
      <p:sp>
        <p:nvSpPr>
          <p:cNvPr id="199694" name="Oval 14">
            <a:extLst>
              <a:ext uri="{FF2B5EF4-FFF2-40B4-BE49-F238E27FC236}">
                <a16:creationId xmlns:a16="http://schemas.microsoft.com/office/drawing/2014/main" id="{7C9CAC76-323D-544D-B0BE-E5161389137A}"/>
              </a:ext>
            </a:extLst>
          </p:cNvPr>
          <p:cNvSpPr>
            <a:spLocks noChangeArrowheads="1"/>
          </p:cNvSpPr>
          <p:nvPr/>
        </p:nvSpPr>
        <p:spPr bwMode="auto">
          <a:xfrm>
            <a:off x="685800" y="38100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2800" b="1">
                <a:latin typeface="Arial" panose="020B0604020202020204" pitchFamily="34" charset="0"/>
              </a:rPr>
              <a:t>Mode</a:t>
            </a:r>
            <a:endParaRPr lang="de-DE" altLang="de-DE"/>
          </a:p>
        </p:txBody>
      </p:sp>
      <p:sp>
        <p:nvSpPr>
          <p:cNvPr id="199695" name="Oval 15">
            <a:extLst>
              <a:ext uri="{FF2B5EF4-FFF2-40B4-BE49-F238E27FC236}">
                <a16:creationId xmlns:a16="http://schemas.microsoft.com/office/drawing/2014/main" id="{9AF4E3DE-761B-124B-B015-7C511F10FA77}"/>
              </a:ext>
            </a:extLst>
          </p:cNvPr>
          <p:cNvSpPr>
            <a:spLocks noChangeArrowheads="1"/>
          </p:cNvSpPr>
          <p:nvPr/>
        </p:nvSpPr>
        <p:spPr bwMode="auto">
          <a:xfrm>
            <a:off x="685800" y="5105400"/>
            <a:ext cx="2286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b="1">
                <a:latin typeface="Arial" panose="020B0604020202020204" pitchFamily="34" charset="0"/>
              </a:rPr>
              <a:t>Erfolgsfaktor</a:t>
            </a:r>
            <a:endParaRPr lang="de-DE" alt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99684"/>
                                        </p:tgtEl>
                                        <p:attrNameLst>
                                          <p:attrName>style.visibility</p:attrName>
                                        </p:attrNameLst>
                                      </p:cBhvr>
                                      <p:to>
                                        <p:strVal val="visible"/>
                                      </p:to>
                                    </p:set>
                                    <p:anim calcmode="lin" valueType="num">
                                      <p:cBhvr>
                                        <p:cTn id="7" dur="500" fill="hold"/>
                                        <p:tgtEl>
                                          <p:spTgt spid="199684"/>
                                        </p:tgtEl>
                                        <p:attrNameLst>
                                          <p:attrName>ppt_w</p:attrName>
                                        </p:attrNameLst>
                                      </p:cBhvr>
                                      <p:tavLst>
                                        <p:tav tm="0">
                                          <p:val>
                                            <p:fltVal val="0"/>
                                          </p:val>
                                        </p:tav>
                                        <p:tav tm="100000">
                                          <p:val>
                                            <p:strVal val="#ppt_w"/>
                                          </p:val>
                                        </p:tav>
                                      </p:tavLst>
                                    </p:anim>
                                    <p:anim calcmode="lin" valueType="num">
                                      <p:cBhvr>
                                        <p:cTn id="8" dur="500" fill="hold"/>
                                        <p:tgtEl>
                                          <p:spTgt spid="19968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9693"/>
                                        </p:tgtEl>
                                        <p:attrNameLst>
                                          <p:attrName>style.visibility</p:attrName>
                                        </p:attrNameLst>
                                      </p:cBhvr>
                                      <p:to>
                                        <p:strVal val="visible"/>
                                      </p:to>
                                    </p:set>
                                    <p:anim calcmode="lin" valueType="num">
                                      <p:cBhvr additive="base">
                                        <p:cTn id="13" dur="500" fill="hold"/>
                                        <p:tgtEl>
                                          <p:spTgt spid="199693"/>
                                        </p:tgtEl>
                                        <p:attrNameLst>
                                          <p:attrName>ppt_x</p:attrName>
                                        </p:attrNameLst>
                                      </p:cBhvr>
                                      <p:tavLst>
                                        <p:tav tm="0">
                                          <p:val>
                                            <p:strVal val="0-#ppt_w/2"/>
                                          </p:val>
                                        </p:tav>
                                        <p:tav tm="100000">
                                          <p:val>
                                            <p:strVal val="#ppt_x"/>
                                          </p:val>
                                        </p:tav>
                                      </p:tavLst>
                                    </p:anim>
                                    <p:anim calcmode="lin" valueType="num">
                                      <p:cBhvr additive="base">
                                        <p:cTn id="14" dur="500" fill="hold"/>
                                        <p:tgtEl>
                                          <p:spTgt spid="1996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199690"/>
                                        </p:tgtEl>
                                        <p:attrNameLst>
                                          <p:attrName>style.visibility</p:attrName>
                                        </p:attrNameLst>
                                      </p:cBhvr>
                                      <p:to>
                                        <p:strVal val="visible"/>
                                      </p:to>
                                    </p:set>
                                    <p:animEffect transition="in" filter="box(out)">
                                      <p:cBhvr>
                                        <p:cTn id="19" dur="500"/>
                                        <p:tgtEl>
                                          <p:spTgt spid="1996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99694"/>
                                        </p:tgtEl>
                                        <p:attrNameLst>
                                          <p:attrName>style.visibility</p:attrName>
                                        </p:attrNameLst>
                                      </p:cBhvr>
                                      <p:to>
                                        <p:strVal val="visible"/>
                                      </p:to>
                                    </p:set>
                                    <p:anim calcmode="lin" valueType="num">
                                      <p:cBhvr additive="base">
                                        <p:cTn id="24" dur="500" fill="hold"/>
                                        <p:tgtEl>
                                          <p:spTgt spid="199694"/>
                                        </p:tgtEl>
                                        <p:attrNameLst>
                                          <p:attrName>ppt_x</p:attrName>
                                        </p:attrNameLst>
                                      </p:cBhvr>
                                      <p:tavLst>
                                        <p:tav tm="0">
                                          <p:val>
                                            <p:strVal val="0-#ppt_w/2"/>
                                          </p:val>
                                        </p:tav>
                                        <p:tav tm="100000">
                                          <p:val>
                                            <p:strVal val="#ppt_x"/>
                                          </p:val>
                                        </p:tav>
                                      </p:tavLst>
                                    </p:anim>
                                    <p:anim calcmode="lin" valueType="num">
                                      <p:cBhvr additive="base">
                                        <p:cTn id="25" dur="500" fill="hold"/>
                                        <p:tgtEl>
                                          <p:spTgt spid="19969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99691"/>
                                        </p:tgtEl>
                                        <p:attrNameLst>
                                          <p:attrName>style.visibility</p:attrName>
                                        </p:attrNameLst>
                                      </p:cBhvr>
                                      <p:to>
                                        <p:strVal val="visible"/>
                                      </p:to>
                                    </p:set>
                                    <p:animEffect transition="in" filter="box(out)">
                                      <p:cBhvr>
                                        <p:cTn id="30" dur="500"/>
                                        <p:tgtEl>
                                          <p:spTgt spid="1996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9695"/>
                                        </p:tgtEl>
                                        <p:attrNameLst>
                                          <p:attrName>style.visibility</p:attrName>
                                        </p:attrNameLst>
                                      </p:cBhvr>
                                      <p:to>
                                        <p:strVal val="visible"/>
                                      </p:to>
                                    </p:set>
                                    <p:anim calcmode="lin" valueType="num">
                                      <p:cBhvr additive="base">
                                        <p:cTn id="35" dur="500" fill="hold"/>
                                        <p:tgtEl>
                                          <p:spTgt spid="199695"/>
                                        </p:tgtEl>
                                        <p:attrNameLst>
                                          <p:attrName>ppt_x</p:attrName>
                                        </p:attrNameLst>
                                      </p:cBhvr>
                                      <p:tavLst>
                                        <p:tav tm="0">
                                          <p:val>
                                            <p:strVal val="0-#ppt_w/2"/>
                                          </p:val>
                                        </p:tav>
                                        <p:tav tm="100000">
                                          <p:val>
                                            <p:strVal val="#ppt_x"/>
                                          </p:val>
                                        </p:tav>
                                      </p:tavLst>
                                    </p:anim>
                                    <p:anim calcmode="lin" valueType="num">
                                      <p:cBhvr additive="base">
                                        <p:cTn id="36" dur="500" fill="hold"/>
                                        <p:tgtEl>
                                          <p:spTgt spid="19969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99692"/>
                                        </p:tgtEl>
                                        <p:attrNameLst>
                                          <p:attrName>style.visibility</p:attrName>
                                        </p:attrNameLst>
                                      </p:cBhvr>
                                      <p:to>
                                        <p:strVal val="visible"/>
                                      </p:to>
                                    </p:set>
                                    <p:animEffect transition="in" filter="box(out)">
                                      <p:cBhvr>
                                        <p:cTn id="41" dur="500"/>
                                        <p:tgtEl>
                                          <p:spTgt spid="199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0" grpId="0" animBg="1" autoUpdateAnimBg="0"/>
      <p:bldP spid="199691" grpId="0" animBg="1" autoUpdateAnimBg="0"/>
      <p:bldP spid="199692" grpId="0" animBg="1" autoUpdateAnimBg="0"/>
      <p:bldP spid="199693" grpId="0" animBg="1" autoUpdateAnimBg="0"/>
      <p:bldP spid="199694" grpId="0" animBg="1" autoUpdateAnimBg="0"/>
      <p:bldP spid="19969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Datumsplatzhalter 2">
            <a:extLst>
              <a:ext uri="{FF2B5EF4-FFF2-40B4-BE49-F238E27FC236}">
                <a16:creationId xmlns:a16="http://schemas.microsoft.com/office/drawing/2014/main" id="{FEDE5F6D-43B8-A449-A017-7CF8487EEF04}"/>
              </a:ext>
            </a:extLst>
          </p:cNvPr>
          <p:cNvSpPr>
            <a:spLocks noGrp="1"/>
          </p:cNvSpPr>
          <p:nvPr>
            <p:ph type="dt" sz="half" idx="10"/>
          </p:nvPr>
        </p:nvSpPr>
        <p:spPr/>
        <p:txBody>
          <a:bodyPr/>
          <a:lstStyle/>
          <a:p>
            <a:r>
              <a:rPr lang="de-DE" altLang="de-DE"/>
              <a:t>Wien, 12.12.2001</a:t>
            </a:r>
            <a:endParaRPr lang="de-DE" altLang="de-DE" b="0"/>
          </a:p>
        </p:txBody>
      </p:sp>
      <p:sp>
        <p:nvSpPr>
          <p:cNvPr id="10" name="Foliennummernplatzhalter 3">
            <a:extLst>
              <a:ext uri="{FF2B5EF4-FFF2-40B4-BE49-F238E27FC236}">
                <a16:creationId xmlns:a16="http://schemas.microsoft.com/office/drawing/2014/main" id="{E4DEFAE0-0451-2E47-B532-D3EF0C1A3750}"/>
              </a:ext>
            </a:extLst>
          </p:cNvPr>
          <p:cNvSpPr>
            <a:spLocks noGrp="1"/>
          </p:cNvSpPr>
          <p:nvPr>
            <p:ph type="sldNum" sz="quarter" idx="11"/>
          </p:nvPr>
        </p:nvSpPr>
        <p:spPr/>
        <p:txBody>
          <a:bodyPr/>
          <a:lstStyle/>
          <a:p>
            <a:fld id="{5A80BAF1-25D5-314D-AD05-0EE7F0DB45B2}" type="slidenum">
              <a:rPr lang="en-US" altLang="de-DE"/>
              <a:pPr/>
              <a:t>8</a:t>
            </a:fld>
            <a:endParaRPr lang="en-US" altLang="de-DE" b="0"/>
          </a:p>
        </p:txBody>
      </p:sp>
      <p:sp>
        <p:nvSpPr>
          <p:cNvPr id="201730" name="Text Box 2">
            <a:extLst>
              <a:ext uri="{FF2B5EF4-FFF2-40B4-BE49-F238E27FC236}">
                <a16:creationId xmlns:a16="http://schemas.microsoft.com/office/drawing/2014/main" id="{1493323A-C29B-FB49-A38C-FF35A4715CC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1731" name="Rectangle 3">
            <a:extLst>
              <a:ext uri="{FF2B5EF4-FFF2-40B4-BE49-F238E27FC236}">
                <a16:creationId xmlns:a16="http://schemas.microsoft.com/office/drawing/2014/main" id="{6D313A1D-4FB7-8F47-A091-D449E6D8880F}"/>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201732" name="Object 4">
            <a:extLst>
              <a:ext uri="{FF2B5EF4-FFF2-40B4-BE49-F238E27FC236}">
                <a16:creationId xmlns:a16="http://schemas.microsoft.com/office/drawing/2014/main" id="{B0C2FBB2-39B9-C74D-B5CB-B18291DB6AC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01737"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3" name="Rectangle 5">
            <a:extLst>
              <a:ext uri="{FF2B5EF4-FFF2-40B4-BE49-F238E27FC236}">
                <a16:creationId xmlns:a16="http://schemas.microsoft.com/office/drawing/2014/main" id="{7013CFB1-A35B-D644-815B-C1BAF658B554}"/>
              </a:ext>
            </a:extLst>
          </p:cNvPr>
          <p:cNvSpPr>
            <a:spLocks noChangeArrowheads="1"/>
          </p:cNvSpPr>
          <p:nvPr/>
        </p:nvSpPr>
        <p:spPr bwMode="auto">
          <a:xfrm>
            <a:off x="2209800" y="1447800"/>
            <a:ext cx="6781800" cy="99060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Qualitätssicherung </a:t>
            </a:r>
          </a:p>
        </p:txBody>
      </p:sp>
      <p:sp>
        <p:nvSpPr>
          <p:cNvPr id="201734" name="Rectangle 6">
            <a:extLst>
              <a:ext uri="{FF2B5EF4-FFF2-40B4-BE49-F238E27FC236}">
                <a16:creationId xmlns:a16="http://schemas.microsoft.com/office/drawing/2014/main" id="{D74B4AF3-0A1F-F547-B1B1-E876C7E13475}"/>
              </a:ext>
            </a:extLst>
          </p:cNvPr>
          <p:cNvSpPr>
            <a:spLocks noChangeArrowheads="1"/>
          </p:cNvSpPr>
          <p:nvPr/>
        </p:nvSpPr>
        <p:spPr bwMode="auto">
          <a:xfrm>
            <a:off x="1447800" y="2667000"/>
            <a:ext cx="766603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Evaluation zur Organisationsentwicklung </a:t>
            </a:r>
          </a:p>
        </p:txBody>
      </p:sp>
      <p:sp>
        <p:nvSpPr>
          <p:cNvPr id="201735" name="Rectangle 7">
            <a:extLst>
              <a:ext uri="{FF2B5EF4-FFF2-40B4-BE49-F238E27FC236}">
                <a16:creationId xmlns:a16="http://schemas.microsoft.com/office/drawing/2014/main" id="{59792DA3-1F64-D943-AAD2-70DEA077A196}"/>
              </a:ext>
            </a:extLst>
          </p:cNvPr>
          <p:cNvSpPr>
            <a:spLocks noChangeArrowheads="1"/>
          </p:cNvSpPr>
          <p:nvPr/>
        </p:nvSpPr>
        <p:spPr bwMode="auto">
          <a:xfrm>
            <a:off x="1447800" y="3962400"/>
            <a:ext cx="766603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Akkreditierung als Verbraucherschutz</a:t>
            </a:r>
          </a:p>
        </p:txBody>
      </p:sp>
      <p:sp>
        <p:nvSpPr>
          <p:cNvPr id="201736" name="Rectangle 8">
            <a:extLst>
              <a:ext uri="{FF2B5EF4-FFF2-40B4-BE49-F238E27FC236}">
                <a16:creationId xmlns:a16="http://schemas.microsoft.com/office/drawing/2014/main" id="{A5C79A09-263D-1842-82FF-83877E645D3E}"/>
              </a:ext>
            </a:extLst>
          </p:cNvPr>
          <p:cNvSpPr>
            <a:spLocks noChangeArrowheads="1"/>
          </p:cNvSpPr>
          <p:nvPr/>
        </p:nvSpPr>
        <p:spPr bwMode="auto">
          <a:xfrm>
            <a:off x="1447800" y="5257800"/>
            <a:ext cx="766603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Ranking als Verbraucherinformation </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01732"/>
                                        </p:tgtEl>
                                        <p:attrNameLst>
                                          <p:attrName>style.visibility</p:attrName>
                                        </p:attrNameLst>
                                      </p:cBhvr>
                                      <p:to>
                                        <p:strVal val="visible"/>
                                      </p:to>
                                    </p:set>
                                    <p:anim calcmode="lin" valueType="num">
                                      <p:cBhvr>
                                        <p:cTn id="7" dur="500" fill="hold"/>
                                        <p:tgtEl>
                                          <p:spTgt spid="201732"/>
                                        </p:tgtEl>
                                        <p:attrNameLst>
                                          <p:attrName>ppt_w</p:attrName>
                                        </p:attrNameLst>
                                      </p:cBhvr>
                                      <p:tavLst>
                                        <p:tav tm="0">
                                          <p:val>
                                            <p:fltVal val="0"/>
                                          </p:val>
                                        </p:tav>
                                        <p:tav tm="100000">
                                          <p:val>
                                            <p:strVal val="#ppt_w"/>
                                          </p:val>
                                        </p:tav>
                                      </p:tavLst>
                                    </p:anim>
                                    <p:anim calcmode="lin" valueType="num">
                                      <p:cBhvr>
                                        <p:cTn id="8" dur="500" fill="hold"/>
                                        <p:tgtEl>
                                          <p:spTgt spid="20173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01733"/>
                                        </p:tgtEl>
                                        <p:attrNameLst>
                                          <p:attrName>style.visibility</p:attrName>
                                        </p:attrNameLst>
                                      </p:cBhvr>
                                      <p:to>
                                        <p:strVal val="visible"/>
                                      </p:to>
                                    </p:set>
                                    <p:animEffect transition="in" filter="box(out)">
                                      <p:cBhvr>
                                        <p:cTn id="13" dur="500"/>
                                        <p:tgtEl>
                                          <p:spTgt spid="2017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01734"/>
                                        </p:tgtEl>
                                        <p:attrNameLst>
                                          <p:attrName>style.visibility</p:attrName>
                                        </p:attrNameLst>
                                      </p:cBhvr>
                                      <p:to>
                                        <p:strVal val="visible"/>
                                      </p:to>
                                    </p:set>
                                    <p:animEffect transition="in" filter="box(out)">
                                      <p:cBhvr>
                                        <p:cTn id="18" dur="500"/>
                                        <p:tgtEl>
                                          <p:spTgt spid="2017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01735"/>
                                        </p:tgtEl>
                                        <p:attrNameLst>
                                          <p:attrName>style.visibility</p:attrName>
                                        </p:attrNameLst>
                                      </p:cBhvr>
                                      <p:to>
                                        <p:strVal val="visible"/>
                                      </p:to>
                                    </p:set>
                                    <p:animEffect transition="in" filter="box(out)">
                                      <p:cBhvr>
                                        <p:cTn id="23" dur="500"/>
                                        <p:tgtEl>
                                          <p:spTgt spid="2017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01736"/>
                                        </p:tgtEl>
                                        <p:attrNameLst>
                                          <p:attrName>style.visibility</p:attrName>
                                        </p:attrNameLst>
                                      </p:cBhvr>
                                      <p:to>
                                        <p:strVal val="visible"/>
                                      </p:to>
                                    </p:set>
                                    <p:animEffect transition="in" filter="box(out)">
                                      <p:cBhvr>
                                        <p:cTn id="28" dur="500"/>
                                        <p:tgtEl>
                                          <p:spTgt spid="201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autoUpdateAnimBg="0"/>
      <p:bldP spid="201734" grpId="0" animBg="1" autoUpdateAnimBg="0"/>
      <p:bldP spid="201735" grpId="0" animBg="1" autoUpdateAnimBg="0"/>
      <p:bldP spid="20173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Datumsplatzhalter 2">
            <a:extLst>
              <a:ext uri="{FF2B5EF4-FFF2-40B4-BE49-F238E27FC236}">
                <a16:creationId xmlns:a16="http://schemas.microsoft.com/office/drawing/2014/main" id="{700E09F1-EB68-304D-B6C7-537E42599907}"/>
              </a:ext>
            </a:extLst>
          </p:cNvPr>
          <p:cNvSpPr>
            <a:spLocks noGrp="1"/>
          </p:cNvSpPr>
          <p:nvPr>
            <p:ph type="dt" sz="half" idx="10"/>
          </p:nvPr>
        </p:nvSpPr>
        <p:spPr/>
        <p:txBody>
          <a:bodyPr/>
          <a:lstStyle/>
          <a:p>
            <a:r>
              <a:rPr lang="de-DE" altLang="de-DE"/>
              <a:t>Wien, 12.12.2001</a:t>
            </a:r>
            <a:endParaRPr lang="de-DE" altLang="de-DE" b="0"/>
          </a:p>
        </p:txBody>
      </p:sp>
      <p:sp>
        <p:nvSpPr>
          <p:cNvPr id="21" name="Foliennummernplatzhalter 3">
            <a:extLst>
              <a:ext uri="{FF2B5EF4-FFF2-40B4-BE49-F238E27FC236}">
                <a16:creationId xmlns:a16="http://schemas.microsoft.com/office/drawing/2014/main" id="{D3D4EA1E-FC5A-884B-93BD-71DF680DD089}"/>
              </a:ext>
            </a:extLst>
          </p:cNvPr>
          <p:cNvSpPr>
            <a:spLocks noGrp="1"/>
          </p:cNvSpPr>
          <p:nvPr>
            <p:ph type="sldNum" sz="quarter" idx="11"/>
          </p:nvPr>
        </p:nvSpPr>
        <p:spPr/>
        <p:txBody>
          <a:bodyPr/>
          <a:lstStyle/>
          <a:p>
            <a:fld id="{024FEAD7-C266-3A4B-B7FC-B5099759B3AF}" type="slidenum">
              <a:rPr lang="en-US" altLang="de-DE"/>
              <a:pPr/>
              <a:t>9</a:t>
            </a:fld>
            <a:endParaRPr lang="en-US" altLang="de-DE" b="0"/>
          </a:p>
        </p:txBody>
      </p:sp>
      <p:pic>
        <p:nvPicPr>
          <p:cNvPr id="203778" name="Picture 2">
            <a:extLst>
              <a:ext uri="{FF2B5EF4-FFF2-40B4-BE49-F238E27FC236}">
                <a16:creationId xmlns:a16="http://schemas.microsoft.com/office/drawing/2014/main" id="{750AC2CE-2D86-754E-9E7F-C100DBD4E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638" y="2581275"/>
            <a:ext cx="7373937" cy="366712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203779" name="Text Box 3">
            <a:extLst>
              <a:ext uri="{FF2B5EF4-FFF2-40B4-BE49-F238E27FC236}">
                <a16:creationId xmlns:a16="http://schemas.microsoft.com/office/drawing/2014/main" id="{FA81492E-D835-8E47-8ADB-A92A54A875DF}"/>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sp>
        <p:nvSpPr>
          <p:cNvPr id="203780" name="Rectangle 4">
            <a:extLst>
              <a:ext uri="{FF2B5EF4-FFF2-40B4-BE49-F238E27FC236}">
                <a16:creationId xmlns:a16="http://schemas.microsoft.com/office/drawing/2014/main" id="{E90E22B4-9C6D-C84A-9F7D-14ACCFBEADA8}"/>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203781" name="Object 5">
            <a:extLst>
              <a:ext uri="{FF2B5EF4-FFF2-40B4-BE49-F238E27FC236}">
                <a16:creationId xmlns:a16="http://schemas.microsoft.com/office/drawing/2014/main" id="{4EE226CA-65C0-DF43-922A-712CC0C2178F}"/>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203796" name="Clip" r:id="rId5" imgW="1092200" imgH="1066800" progId="MS_ClipArt_Gallery.2">
                  <p:embed/>
                </p:oleObj>
              </mc:Choice>
              <mc:Fallback>
                <p:oleObj name="Clip" r:id="rId5" imgW="1092200" imgH="1066800" progId="MS_ClipArt_Gallery.2">
                  <p:embed/>
                  <p:pic>
                    <p:nvPicPr>
                      <p:cNvPr id="0" name="Object 5"/>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782" name="Rectangle 6">
            <a:extLst>
              <a:ext uri="{FF2B5EF4-FFF2-40B4-BE49-F238E27FC236}">
                <a16:creationId xmlns:a16="http://schemas.microsoft.com/office/drawing/2014/main" id="{950E713D-7716-BF45-934D-D3D457C266E4}"/>
              </a:ext>
            </a:extLst>
          </p:cNvPr>
          <p:cNvSpPr>
            <a:spLocks noChangeArrowheads="1"/>
          </p:cNvSpPr>
          <p:nvPr/>
        </p:nvSpPr>
        <p:spPr bwMode="auto">
          <a:xfrm>
            <a:off x="2209800" y="153035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de-DE" altLang="de-DE" sz="3000" b="1">
                <a:latin typeface="Arial" panose="020B0604020202020204" pitchFamily="34" charset="0"/>
              </a:rPr>
              <a:t>Rankings</a:t>
            </a:r>
          </a:p>
        </p:txBody>
      </p:sp>
      <p:sp>
        <p:nvSpPr>
          <p:cNvPr id="203783" name="Rectangle 7">
            <a:extLst>
              <a:ext uri="{FF2B5EF4-FFF2-40B4-BE49-F238E27FC236}">
                <a16:creationId xmlns:a16="http://schemas.microsoft.com/office/drawing/2014/main" id="{17893F5A-B2EF-EF46-A8FC-30C29A7AD918}"/>
              </a:ext>
            </a:extLst>
          </p:cNvPr>
          <p:cNvSpPr>
            <a:spLocks noChangeArrowheads="1"/>
          </p:cNvSpPr>
          <p:nvPr/>
        </p:nvSpPr>
        <p:spPr bwMode="auto">
          <a:xfrm>
            <a:off x="1417638" y="53467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Keine Einzelplätze, </a:t>
            </a:r>
          </a:p>
          <a:p>
            <a:r>
              <a:rPr lang="de-DE" altLang="de-DE" sz="2800" b="1">
                <a:latin typeface="Arial" panose="020B0604020202020204" pitchFamily="34" charset="0"/>
              </a:rPr>
              <a:t>sondern</a:t>
            </a:r>
          </a:p>
          <a:p>
            <a:r>
              <a:rPr lang="de-DE" altLang="de-DE" sz="2800" b="1">
                <a:latin typeface="Arial" panose="020B0604020202020204" pitchFamily="34" charset="0"/>
              </a:rPr>
              <a:t>„Michelinsterne“</a:t>
            </a:r>
          </a:p>
        </p:txBody>
      </p:sp>
      <p:sp>
        <p:nvSpPr>
          <p:cNvPr id="203784" name="Rectangle 8">
            <a:extLst>
              <a:ext uri="{FF2B5EF4-FFF2-40B4-BE49-F238E27FC236}">
                <a16:creationId xmlns:a16="http://schemas.microsoft.com/office/drawing/2014/main" id="{BA734897-8B79-B942-B454-DD98658AFC56}"/>
              </a:ext>
            </a:extLst>
          </p:cNvPr>
          <p:cNvSpPr>
            <a:spLocks noChangeArrowheads="1"/>
          </p:cNvSpPr>
          <p:nvPr/>
        </p:nvSpPr>
        <p:spPr bwMode="auto">
          <a:xfrm>
            <a:off x="5192713" y="53467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Ranggruppen </a:t>
            </a:r>
          </a:p>
          <a:p>
            <a:r>
              <a:rPr lang="de-DE" altLang="de-DE" sz="2800" b="1">
                <a:latin typeface="Arial" panose="020B0604020202020204" pitchFamily="34" charset="0"/>
              </a:rPr>
              <a:t>Spitze      Mittel </a:t>
            </a:r>
          </a:p>
          <a:p>
            <a:r>
              <a:rPr lang="de-DE" altLang="de-DE" sz="2800" b="1">
                <a:latin typeface="Arial" panose="020B0604020202020204" pitchFamily="34" charset="0"/>
              </a:rPr>
              <a:t>Schluss</a:t>
            </a:r>
          </a:p>
        </p:txBody>
      </p:sp>
      <p:sp>
        <p:nvSpPr>
          <p:cNvPr id="203785" name="Rectangle 9">
            <a:extLst>
              <a:ext uri="{FF2B5EF4-FFF2-40B4-BE49-F238E27FC236}">
                <a16:creationId xmlns:a16="http://schemas.microsoft.com/office/drawing/2014/main" id="{5A8B103C-DC51-3B4B-BFB9-5E041A317B01}"/>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203786" name="Rectangle 10">
            <a:extLst>
              <a:ext uri="{FF2B5EF4-FFF2-40B4-BE49-F238E27FC236}">
                <a16:creationId xmlns:a16="http://schemas.microsoft.com/office/drawing/2014/main" id="{3235350E-B55C-A64E-B3CD-22D46A5B5E21}"/>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203787" name="Rectangle 11">
            <a:extLst>
              <a:ext uri="{FF2B5EF4-FFF2-40B4-BE49-F238E27FC236}">
                <a16:creationId xmlns:a16="http://schemas.microsoft.com/office/drawing/2014/main" id="{EA5218AB-F523-7645-9B46-1EFF25EF683C}"/>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203788" name="Rectangle 12">
            <a:extLst>
              <a:ext uri="{FF2B5EF4-FFF2-40B4-BE49-F238E27FC236}">
                <a16:creationId xmlns:a16="http://schemas.microsoft.com/office/drawing/2014/main" id="{92DA376F-CF10-F946-8C01-1602D3F4DD6F}"/>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203789" name="Rectangle 13">
            <a:extLst>
              <a:ext uri="{FF2B5EF4-FFF2-40B4-BE49-F238E27FC236}">
                <a16:creationId xmlns:a16="http://schemas.microsoft.com/office/drawing/2014/main" id="{12F4EECB-A8F5-EE49-A158-5622801CFCB0}"/>
              </a:ext>
            </a:extLst>
          </p:cNvPr>
          <p:cNvSpPr>
            <a:spLocks noChangeArrowheads="1"/>
          </p:cNvSpPr>
          <p:nvPr/>
        </p:nvSpPr>
        <p:spPr bwMode="auto">
          <a:xfrm>
            <a:off x="1417638" y="393065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Forschung  &amp; Lehre</a:t>
            </a:r>
          </a:p>
          <a:p>
            <a:r>
              <a:rPr lang="de-DE" altLang="de-DE" sz="2800" b="1">
                <a:latin typeface="Arial" panose="020B0604020202020204" pitchFamily="34" charset="0"/>
              </a:rPr>
              <a:t>falsch</a:t>
            </a:r>
          </a:p>
        </p:txBody>
      </p:sp>
      <p:sp>
        <p:nvSpPr>
          <p:cNvPr id="203790" name="Rectangle 14">
            <a:extLst>
              <a:ext uri="{FF2B5EF4-FFF2-40B4-BE49-F238E27FC236}">
                <a16:creationId xmlns:a16="http://schemas.microsoft.com/office/drawing/2014/main" id="{2799CB86-51BE-8E4A-A238-6D176A838EA8}"/>
              </a:ext>
            </a:extLst>
          </p:cNvPr>
          <p:cNvSpPr>
            <a:spLocks noChangeArrowheads="1"/>
          </p:cNvSpPr>
          <p:nvPr/>
        </p:nvSpPr>
        <p:spPr bwMode="auto">
          <a:xfrm>
            <a:off x="1417638" y="25146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Uni-Gesamtrankings</a:t>
            </a:r>
          </a:p>
          <a:p>
            <a:r>
              <a:rPr lang="de-DE" altLang="de-DE" sz="2800" b="1">
                <a:latin typeface="Arial" panose="020B0604020202020204" pitchFamily="34" charset="0"/>
              </a:rPr>
              <a:t>fragwürdig</a:t>
            </a:r>
            <a:endParaRPr lang="de-DE" altLang="de-DE"/>
          </a:p>
        </p:txBody>
      </p:sp>
      <p:sp>
        <p:nvSpPr>
          <p:cNvPr id="203791" name="Rectangle 15">
            <a:extLst>
              <a:ext uri="{FF2B5EF4-FFF2-40B4-BE49-F238E27FC236}">
                <a16:creationId xmlns:a16="http://schemas.microsoft.com/office/drawing/2014/main" id="{F39EFF56-317C-504D-A63F-CA15A7DFE592}"/>
              </a:ext>
            </a:extLst>
          </p:cNvPr>
          <p:cNvSpPr>
            <a:spLocks noChangeArrowheads="1"/>
          </p:cNvSpPr>
          <p:nvPr/>
        </p:nvSpPr>
        <p:spPr bwMode="auto">
          <a:xfrm>
            <a:off x="5192713" y="393065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multidimensionales </a:t>
            </a:r>
          </a:p>
          <a:p>
            <a:r>
              <a:rPr lang="de-DE" altLang="de-DE" sz="2800" b="1">
                <a:latin typeface="Arial" panose="020B0604020202020204" pitchFamily="34" charset="0"/>
              </a:rPr>
              <a:t>Ranking</a:t>
            </a:r>
          </a:p>
        </p:txBody>
      </p:sp>
      <p:sp>
        <p:nvSpPr>
          <p:cNvPr id="203792" name="Rectangle 16">
            <a:extLst>
              <a:ext uri="{FF2B5EF4-FFF2-40B4-BE49-F238E27FC236}">
                <a16:creationId xmlns:a16="http://schemas.microsoft.com/office/drawing/2014/main" id="{1A274696-B75D-BE4D-93A6-A73E4520B216}"/>
              </a:ext>
            </a:extLst>
          </p:cNvPr>
          <p:cNvSpPr>
            <a:spLocks noChangeArrowheads="1"/>
          </p:cNvSpPr>
          <p:nvPr/>
        </p:nvSpPr>
        <p:spPr bwMode="auto">
          <a:xfrm>
            <a:off x="5192713" y="25146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2800" b="1">
                <a:latin typeface="Arial" panose="020B0604020202020204" pitchFamily="34" charset="0"/>
              </a:rPr>
              <a:t>nur fachbezogen</a:t>
            </a:r>
          </a:p>
        </p:txBody>
      </p:sp>
      <p:sp>
        <p:nvSpPr>
          <p:cNvPr id="203793" name="Rectangle 17">
            <a:extLst>
              <a:ext uri="{FF2B5EF4-FFF2-40B4-BE49-F238E27FC236}">
                <a16:creationId xmlns:a16="http://schemas.microsoft.com/office/drawing/2014/main" id="{52FD0893-4959-7A4A-92A3-C42EDC079E13}"/>
              </a:ext>
            </a:extLst>
          </p:cNvPr>
          <p:cNvSpPr>
            <a:spLocks noChangeArrowheads="1"/>
          </p:cNvSpPr>
          <p:nvPr/>
        </p:nvSpPr>
        <p:spPr bwMode="auto">
          <a:xfrm>
            <a:off x="6477000" y="5854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203794" name="Rectangle 18">
            <a:extLst>
              <a:ext uri="{FF2B5EF4-FFF2-40B4-BE49-F238E27FC236}">
                <a16:creationId xmlns:a16="http://schemas.microsoft.com/office/drawing/2014/main" id="{CF115696-592B-D449-95A8-1C0E514A02C3}"/>
              </a:ext>
            </a:extLst>
          </p:cNvPr>
          <p:cNvSpPr>
            <a:spLocks noChangeArrowheads="1"/>
          </p:cNvSpPr>
          <p:nvPr/>
        </p:nvSpPr>
        <p:spPr bwMode="auto">
          <a:xfrm>
            <a:off x="8077200" y="5854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203795" name="Rectangle 19">
            <a:extLst>
              <a:ext uri="{FF2B5EF4-FFF2-40B4-BE49-F238E27FC236}">
                <a16:creationId xmlns:a16="http://schemas.microsoft.com/office/drawing/2014/main" id="{124DB2FF-CE6C-854E-A9AC-3CC0060B951A}"/>
              </a:ext>
            </a:extLst>
          </p:cNvPr>
          <p:cNvSpPr>
            <a:spLocks noChangeArrowheads="1"/>
          </p:cNvSpPr>
          <p:nvPr/>
        </p:nvSpPr>
        <p:spPr bwMode="auto">
          <a:xfrm>
            <a:off x="6781800" y="62484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animEffect transition="in" filter="box(out)">
                                      <p:cBhvr>
                                        <p:cTn id="7" dur="500"/>
                                        <p:tgtEl>
                                          <p:spTgt spid="203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box(out)">
                                      <p:cBhvr>
                                        <p:cTn id="12" dur="500"/>
                                        <p:tgtEl>
                                          <p:spTgt spid="203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3790"/>
                                        </p:tgtEl>
                                        <p:attrNameLst>
                                          <p:attrName>style.visibility</p:attrName>
                                        </p:attrNameLst>
                                      </p:cBhvr>
                                      <p:to>
                                        <p:strVal val="visible"/>
                                      </p:to>
                                    </p:set>
                                    <p:animEffect transition="in" filter="box(out)">
                                      <p:cBhvr>
                                        <p:cTn id="17" dur="500"/>
                                        <p:tgtEl>
                                          <p:spTgt spid="2037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3792"/>
                                        </p:tgtEl>
                                        <p:attrNameLst>
                                          <p:attrName>style.visibility</p:attrName>
                                        </p:attrNameLst>
                                      </p:cBhvr>
                                      <p:to>
                                        <p:strVal val="visible"/>
                                      </p:to>
                                    </p:set>
                                    <p:animEffect transition="in" filter="box(out)">
                                      <p:cBhvr>
                                        <p:cTn id="22" dur="500"/>
                                        <p:tgtEl>
                                          <p:spTgt spid="2037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3789"/>
                                        </p:tgtEl>
                                        <p:attrNameLst>
                                          <p:attrName>style.visibility</p:attrName>
                                        </p:attrNameLst>
                                      </p:cBhvr>
                                      <p:to>
                                        <p:strVal val="visible"/>
                                      </p:to>
                                    </p:set>
                                    <p:animEffect transition="in" filter="box(out)">
                                      <p:cBhvr>
                                        <p:cTn id="27" dur="500"/>
                                        <p:tgtEl>
                                          <p:spTgt spid="2037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3791"/>
                                        </p:tgtEl>
                                        <p:attrNameLst>
                                          <p:attrName>style.visibility</p:attrName>
                                        </p:attrNameLst>
                                      </p:cBhvr>
                                      <p:to>
                                        <p:strVal val="visible"/>
                                      </p:to>
                                    </p:set>
                                    <p:animEffect transition="in" filter="box(out)">
                                      <p:cBhvr>
                                        <p:cTn id="32" dur="500"/>
                                        <p:tgtEl>
                                          <p:spTgt spid="2037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03783"/>
                                        </p:tgtEl>
                                        <p:attrNameLst>
                                          <p:attrName>style.visibility</p:attrName>
                                        </p:attrNameLst>
                                      </p:cBhvr>
                                      <p:to>
                                        <p:strVal val="visible"/>
                                      </p:to>
                                    </p:set>
                                    <p:animEffect transition="in" filter="box(out)">
                                      <p:cBhvr>
                                        <p:cTn id="37" dur="500"/>
                                        <p:tgtEl>
                                          <p:spTgt spid="2037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03784"/>
                                        </p:tgtEl>
                                        <p:attrNameLst>
                                          <p:attrName>style.visibility</p:attrName>
                                        </p:attrNameLst>
                                      </p:cBhvr>
                                      <p:to>
                                        <p:strVal val="visible"/>
                                      </p:to>
                                    </p:set>
                                    <p:animEffect transition="in" filter="box(out)">
                                      <p:cBhvr>
                                        <p:cTn id="42" dur="500"/>
                                        <p:tgtEl>
                                          <p:spTgt spid="2037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nodePh="1">
                                  <p:stCondLst>
                                    <p:cond delay="0"/>
                                  </p:stCondLst>
                                  <p:endCondLst>
                                    <p:cond evt="begin" delay="0">
                                      <p:tn val="45"/>
                                    </p:cond>
                                  </p:endCondLst>
                                  <p:childTnLst>
                                    <p:set>
                                      <p:cBhvr>
                                        <p:cTn id="46" dur="1" fill="hold">
                                          <p:stCondLst>
                                            <p:cond delay="0"/>
                                          </p:stCondLst>
                                        </p:cTn>
                                        <p:tgtEl>
                                          <p:spTgt spid="203787"/>
                                        </p:tgtEl>
                                        <p:attrNameLst>
                                          <p:attrName>style.visibility</p:attrName>
                                        </p:attrNameLst>
                                      </p:cBhvr>
                                      <p:to>
                                        <p:strVal val="visible"/>
                                      </p:to>
                                    </p:set>
                                    <p:anim calcmode="lin" valueType="num">
                                      <p:cBhvr additive="base">
                                        <p:cTn id="47" dur="500" fill="hold"/>
                                        <p:tgtEl>
                                          <p:spTgt spid="203787"/>
                                        </p:tgtEl>
                                        <p:attrNameLst>
                                          <p:attrName>ppt_x</p:attrName>
                                        </p:attrNameLst>
                                      </p:cBhvr>
                                      <p:tavLst>
                                        <p:tav tm="0">
                                          <p:val>
                                            <p:strVal val="0-#ppt_w/2"/>
                                          </p:val>
                                        </p:tav>
                                        <p:tav tm="100000">
                                          <p:val>
                                            <p:strVal val="#ppt_x"/>
                                          </p:val>
                                        </p:tav>
                                      </p:tavLst>
                                    </p:anim>
                                    <p:anim calcmode="lin" valueType="num">
                                      <p:cBhvr additive="base">
                                        <p:cTn id="48" dur="500" fill="hold"/>
                                        <p:tgtEl>
                                          <p:spTgt spid="20378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nodePh="1">
                                  <p:stCondLst>
                                    <p:cond delay="0"/>
                                  </p:stCondLst>
                                  <p:endCondLst>
                                    <p:cond evt="begin" delay="0">
                                      <p:tn val="51"/>
                                    </p:cond>
                                  </p:endCondLst>
                                  <p:childTnLst>
                                    <p:set>
                                      <p:cBhvr>
                                        <p:cTn id="52" dur="1" fill="hold">
                                          <p:stCondLst>
                                            <p:cond delay="0"/>
                                          </p:stCondLst>
                                        </p:cTn>
                                        <p:tgtEl>
                                          <p:spTgt spid="203788"/>
                                        </p:tgtEl>
                                        <p:attrNameLst>
                                          <p:attrName>style.visibility</p:attrName>
                                        </p:attrNameLst>
                                      </p:cBhvr>
                                      <p:to>
                                        <p:strVal val="visible"/>
                                      </p:to>
                                    </p:set>
                                    <p:anim calcmode="lin" valueType="num">
                                      <p:cBhvr additive="base">
                                        <p:cTn id="53" dur="500" fill="hold"/>
                                        <p:tgtEl>
                                          <p:spTgt spid="203788"/>
                                        </p:tgtEl>
                                        <p:attrNameLst>
                                          <p:attrName>ppt_x</p:attrName>
                                        </p:attrNameLst>
                                      </p:cBhvr>
                                      <p:tavLst>
                                        <p:tav tm="0">
                                          <p:val>
                                            <p:strVal val="0-#ppt_w/2"/>
                                          </p:val>
                                        </p:tav>
                                        <p:tav tm="100000">
                                          <p:val>
                                            <p:strVal val="#ppt_x"/>
                                          </p:val>
                                        </p:tav>
                                      </p:tavLst>
                                    </p:anim>
                                    <p:anim calcmode="lin" valueType="num">
                                      <p:cBhvr additive="base">
                                        <p:cTn id="54" dur="500" fill="hold"/>
                                        <p:tgtEl>
                                          <p:spTgt spid="20378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nodePh="1">
                                  <p:stCondLst>
                                    <p:cond delay="0"/>
                                  </p:stCondLst>
                                  <p:endCondLst>
                                    <p:cond evt="begin" delay="0">
                                      <p:tn val="57"/>
                                    </p:cond>
                                  </p:endCondLst>
                                  <p:childTnLst>
                                    <p:set>
                                      <p:cBhvr>
                                        <p:cTn id="58" dur="1" fill="hold">
                                          <p:stCondLst>
                                            <p:cond delay="0"/>
                                          </p:stCondLst>
                                        </p:cTn>
                                        <p:tgtEl>
                                          <p:spTgt spid="203785"/>
                                        </p:tgtEl>
                                        <p:attrNameLst>
                                          <p:attrName>style.visibility</p:attrName>
                                        </p:attrNameLst>
                                      </p:cBhvr>
                                      <p:to>
                                        <p:strVal val="visible"/>
                                      </p:to>
                                    </p:set>
                                    <p:anim calcmode="lin" valueType="num">
                                      <p:cBhvr additive="base">
                                        <p:cTn id="59" dur="500" fill="hold"/>
                                        <p:tgtEl>
                                          <p:spTgt spid="203785"/>
                                        </p:tgtEl>
                                        <p:attrNameLst>
                                          <p:attrName>ppt_x</p:attrName>
                                        </p:attrNameLst>
                                      </p:cBhvr>
                                      <p:tavLst>
                                        <p:tav tm="0">
                                          <p:val>
                                            <p:strVal val="1+#ppt_w/2"/>
                                          </p:val>
                                        </p:tav>
                                        <p:tav tm="100000">
                                          <p:val>
                                            <p:strVal val="#ppt_x"/>
                                          </p:val>
                                        </p:tav>
                                      </p:tavLst>
                                    </p:anim>
                                    <p:anim calcmode="lin" valueType="num">
                                      <p:cBhvr additive="base">
                                        <p:cTn id="60" dur="500" fill="hold"/>
                                        <p:tgtEl>
                                          <p:spTgt spid="203785"/>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nodePh="1">
                                  <p:stCondLst>
                                    <p:cond delay="0"/>
                                  </p:stCondLst>
                                  <p:endCondLst>
                                    <p:cond evt="begin" delay="0">
                                      <p:tn val="63"/>
                                    </p:cond>
                                  </p:endCondLst>
                                  <p:childTnLst>
                                    <p:set>
                                      <p:cBhvr>
                                        <p:cTn id="64" dur="1" fill="hold">
                                          <p:stCondLst>
                                            <p:cond delay="0"/>
                                          </p:stCondLst>
                                        </p:cTn>
                                        <p:tgtEl>
                                          <p:spTgt spid="203786"/>
                                        </p:tgtEl>
                                        <p:attrNameLst>
                                          <p:attrName>style.visibility</p:attrName>
                                        </p:attrNameLst>
                                      </p:cBhvr>
                                      <p:to>
                                        <p:strVal val="visible"/>
                                      </p:to>
                                    </p:set>
                                    <p:anim calcmode="lin" valueType="num">
                                      <p:cBhvr additive="base">
                                        <p:cTn id="65" dur="500" fill="hold"/>
                                        <p:tgtEl>
                                          <p:spTgt spid="203786"/>
                                        </p:tgtEl>
                                        <p:attrNameLst>
                                          <p:attrName>ppt_x</p:attrName>
                                        </p:attrNameLst>
                                      </p:cBhvr>
                                      <p:tavLst>
                                        <p:tav tm="0">
                                          <p:val>
                                            <p:strVal val="1+#ppt_w/2"/>
                                          </p:val>
                                        </p:tav>
                                        <p:tav tm="100000">
                                          <p:val>
                                            <p:strVal val="#ppt_x"/>
                                          </p:val>
                                        </p:tav>
                                      </p:tavLst>
                                    </p:anim>
                                    <p:anim calcmode="lin" valueType="num">
                                      <p:cBhvr additive="base">
                                        <p:cTn id="66" dur="500" fill="hold"/>
                                        <p:tgtEl>
                                          <p:spTgt spid="203786"/>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16" presetClass="entr" presetSubtype="26" fill="hold" nodeType="afterEffect">
                                  <p:stCondLst>
                                    <p:cond delay="0"/>
                                  </p:stCondLst>
                                  <p:childTnLst>
                                    <p:set>
                                      <p:cBhvr>
                                        <p:cTn id="69" dur="1" fill="hold">
                                          <p:stCondLst>
                                            <p:cond delay="0"/>
                                          </p:stCondLst>
                                        </p:cTn>
                                        <p:tgtEl>
                                          <p:spTgt spid="203793"/>
                                        </p:tgtEl>
                                        <p:attrNameLst>
                                          <p:attrName>style.visibility</p:attrName>
                                        </p:attrNameLst>
                                      </p:cBhvr>
                                      <p:to>
                                        <p:strVal val="visible"/>
                                      </p:to>
                                    </p:set>
                                    <p:animEffect transition="in" filter="barn(inHorizontal)">
                                      <p:cBhvr>
                                        <p:cTn id="70" dur="500"/>
                                        <p:tgtEl>
                                          <p:spTgt spid="203793"/>
                                        </p:tgtEl>
                                      </p:cBhvr>
                                    </p:animEffect>
                                  </p:childTnLst>
                                </p:cTn>
                              </p:par>
                            </p:childTnLst>
                          </p:cTn>
                        </p:par>
                        <p:par>
                          <p:cTn id="71" fill="hold" nodeType="afterGroup">
                            <p:stCondLst>
                              <p:cond delay="1000"/>
                            </p:stCondLst>
                            <p:childTnLst>
                              <p:par>
                                <p:cTn id="72" presetID="16" presetClass="entr" presetSubtype="26" fill="hold" nodeType="afterEffect">
                                  <p:stCondLst>
                                    <p:cond delay="0"/>
                                  </p:stCondLst>
                                  <p:childTnLst>
                                    <p:set>
                                      <p:cBhvr>
                                        <p:cTn id="73" dur="1" fill="hold">
                                          <p:stCondLst>
                                            <p:cond delay="0"/>
                                          </p:stCondLst>
                                        </p:cTn>
                                        <p:tgtEl>
                                          <p:spTgt spid="203794"/>
                                        </p:tgtEl>
                                        <p:attrNameLst>
                                          <p:attrName>style.visibility</p:attrName>
                                        </p:attrNameLst>
                                      </p:cBhvr>
                                      <p:to>
                                        <p:strVal val="visible"/>
                                      </p:to>
                                    </p:set>
                                    <p:animEffect transition="in" filter="barn(inHorizontal)">
                                      <p:cBhvr>
                                        <p:cTn id="74" dur="500"/>
                                        <p:tgtEl>
                                          <p:spTgt spid="203794"/>
                                        </p:tgtEl>
                                      </p:cBhvr>
                                    </p:animEffect>
                                  </p:childTnLst>
                                </p:cTn>
                              </p:par>
                            </p:childTnLst>
                          </p:cTn>
                        </p:par>
                        <p:par>
                          <p:cTn id="75" fill="hold" nodeType="afterGroup">
                            <p:stCondLst>
                              <p:cond delay="1500"/>
                            </p:stCondLst>
                            <p:childTnLst>
                              <p:par>
                                <p:cTn id="76" presetID="16" presetClass="entr" presetSubtype="26" fill="hold" nodeType="afterEffect">
                                  <p:stCondLst>
                                    <p:cond delay="0"/>
                                  </p:stCondLst>
                                  <p:childTnLst>
                                    <p:set>
                                      <p:cBhvr>
                                        <p:cTn id="77" dur="1" fill="hold">
                                          <p:stCondLst>
                                            <p:cond delay="0"/>
                                          </p:stCondLst>
                                        </p:cTn>
                                        <p:tgtEl>
                                          <p:spTgt spid="203795"/>
                                        </p:tgtEl>
                                        <p:attrNameLst>
                                          <p:attrName>style.visibility</p:attrName>
                                        </p:attrNameLst>
                                      </p:cBhvr>
                                      <p:to>
                                        <p:strVal val="visible"/>
                                      </p:to>
                                    </p:set>
                                    <p:animEffect transition="in" filter="barn(inHorizontal)">
                                      <p:cBhvr>
                                        <p:cTn id="78" dur="500"/>
                                        <p:tgtEl>
                                          <p:spTgt spid="20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animBg="1" autoUpdateAnimBg="0"/>
      <p:bldP spid="203783" grpId="0" animBg="1" autoUpdateAnimBg="0"/>
      <p:bldP spid="203784" grpId="0" animBg="1" autoUpdateAnimBg="0"/>
      <p:bldP spid="203785" grpId="0" autoUpdateAnimBg="0"/>
      <p:bldP spid="203786" grpId="0" autoUpdateAnimBg="0"/>
      <p:bldP spid="203787" grpId="0" autoUpdateAnimBg="0"/>
      <p:bldP spid="203788" grpId="0" autoUpdateAnimBg="0"/>
      <p:bldP spid="203789" grpId="0" animBg="1" autoUpdateAnimBg="0"/>
      <p:bldP spid="203790" grpId="0" animBg="1" autoUpdateAnimBg="0"/>
      <p:bldP spid="203791" grpId="0" animBg="1" autoUpdateAnimBg="0"/>
      <p:bldP spid="203792"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1848</Words>
  <Application>Microsoft Macintosh PowerPoint</Application>
  <PresentationFormat>Bildschirmpräsentation (4:3)</PresentationFormat>
  <Paragraphs>398</Paragraphs>
  <Slides>31</Slides>
  <Notes>31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37" baseType="lpstr">
      <vt:lpstr>Times New Roman</vt:lpstr>
      <vt:lpstr>Arial</vt:lpstr>
      <vt:lpstr>Webdings</vt:lpstr>
      <vt:lpstr>Symbol</vt:lpstr>
      <vt:lpstr>Leere Präsentation</vt:lpstr>
      <vt:lpstr>Microsoft Clip Gallery</vt:lpstr>
      <vt:lpstr>PowerPoint-Präsentation</vt:lpstr>
      <vt:lpstr>PowerPoint-Präsentation</vt:lpstr>
      <vt:lpstr>autonom</vt:lpstr>
      <vt:lpstr>autonom</vt:lpstr>
      <vt:lpstr>autonom</vt:lpstr>
      <vt:lpstr>autonom</vt:lpstr>
      <vt:lpstr>wissenschaftlich</vt:lpstr>
      <vt:lpstr>wissenschaftlich</vt:lpstr>
      <vt:lpstr>wissenschaftlich</vt:lpstr>
      <vt:lpstr>bisher</vt:lpstr>
      <vt:lpstr>wettbewerblich</vt:lpstr>
      <vt:lpstr>wettbewerblich</vt:lpstr>
      <vt:lpstr>wettbewerblich</vt:lpstr>
      <vt:lpstr>wettbewerblich</vt:lpstr>
      <vt:lpstr>wettbewerblich</vt:lpstr>
      <vt:lpstr>wettbewerblich</vt:lpstr>
      <vt:lpstr>profiliert</vt:lpstr>
      <vt:lpstr>profiliert</vt:lpstr>
      <vt:lpstr>virtuell</vt:lpstr>
      <vt:lpstr>PowerPoint-Präsentation</vt:lpstr>
      <vt:lpstr>PowerPoint-Präsentation</vt:lpstr>
      <vt:lpstr>PowerPoint-Präsentation</vt:lpstr>
      <vt:lpstr>PowerPoint-Präsentation</vt:lpstr>
      <vt:lpstr>international</vt:lpstr>
      <vt:lpstr>international</vt:lpstr>
      <vt:lpstr>international</vt:lpstr>
      <vt:lpstr>wirtschaftlich</vt:lpstr>
      <vt:lpstr>wirtschaftlich</vt:lpstr>
      <vt:lpstr>wirtschaftlich</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59</cp:revision>
  <dcterms:created xsi:type="dcterms:W3CDTF">2001-03-08T15:06:45Z</dcterms:created>
  <dcterms:modified xsi:type="dcterms:W3CDTF">2022-02-25T14:22:56Z</dcterms:modified>
</cp:coreProperties>
</file>