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4"/>
  </p:notesMasterIdLst>
  <p:sldIdLst>
    <p:sldId id="267" r:id="rId2"/>
    <p:sldId id="268" r:id="rId3"/>
    <p:sldId id="291" r:id="rId4"/>
    <p:sldId id="292" r:id="rId5"/>
    <p:sldId id="289" r:id="rId6"/>
    <p:sldId id="298" r:id="rId7"/>
    <p:sldId id="295" r:id="rId8"/>
    <p:sldId id="294" r:id="rId9"/>
    <p:sldId id="275" r:id="rId10"/>
    <p:sldId id="296" r:id="rId11"/>
    <p:sldId id="306" r:id="rId12"/>
    <p:sldId id="302" r:id="rId13"/>
    <p:sldId id="286" r:id="rId14"/>
    <p:sldId id="293" r:id="rId15"/>
    <p:sldId id="256" r:id="rId16"/>
    <p:sldId id="297" r:id="rId17"/>
    <p:sldId id="304" r:id="rId18"/>
    <p:sldId id="299" r:id="rId19"/>
    <p:sldId id="300" r:id="rId20"/>
    <p:sldId id="301" r:id="rId21"/>
    <p:sldId id="266" r:id="rId22"/>
    <p:sldId id="305" r:id="rId23"/>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06" d="100"/>
          <a:sy n="106" d="100"/>
        </p:scale>
        <p:origin x="1800" y="184"/>
      </p:cViewPr>
      <p:guideLst>
        <p:guide orient="horz" pos="2160"/>
        <p:guide pos="2880"/>
      </p:guideLst>
    </p:cSldViewPr>
  </p:slideViewPr>
  <p:notesTextViewPr>
    <p:cViewPr>
      <p:scale>
        <a:sx n="1" d="1"/>
        <a:sy n="1" d="1"/>
      </p:scale>
      <p:origin x="0" y="0"/>
    </p:cViewPr>
  </p:notesTextViewPr>
  <p:sorterViewPr>
    <p:cViewPr>
      <p:scale>
        <a:sx n="66" d="100"/>
        <a:sy n="66" d="100"/>
      </p:scale>
      <p:origin x="0" y="1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98CAFFA-F269-8843-A9C6-C4A79B4AAD3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de-DE" altLang="de-DE"/>
          </a:p>
        </p:txBody>
      </p:sp>
      <p:sp>
        <p:nvSpPr>
          <p:cNvPr id="4099" name="Rectangle 3">
            <a:extLst>
              <a:ext uri="{FF2B5EF4-FFF2-40B4-BE49-F238E27FC236}">
                <a16:creationId xmlns:a16="http://schemas.microsoft.com/office/drawing/2014/main" id="{59DADABE-F699-5343-96EA-B71C7879A9AF}"/>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de-DE" altLang="de-DE"/>
          </a:p>
        </p:txBody>
      </p:sp>
      <p:sp>
        <p:nvSpPr>
          <p:cNvPr id="4100" name="Rectangle 4">
            <a:extLst>
              <a:ext uri="{FF2B5EF4-FFF2-40B4-BE49-F238E27FC236}">
                <a16:creationId xmlns:a16="http://schemas.microsoft.com/office/drawing/2014/main" id="{03593398-547E-4E49-BB40-7F98E81C12ED}"/>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B305EAD0-B67D-0848-8900-C7C06EF37275}"/>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A0761E47-8BF5-6C4F-9611-AFAD7148ADB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de-DE" altLang="de-DE"/>
          </a:p>
        </p:txBody>
      </p:sp>
      <p:sp>
        <p:nvSpPr>
          <p:cNvPr id="4103" name="Rectangle 7">
            <a:extLst>
              <a:ext uri="{FF2B5EF4-FFF2-40B4-BE49-F238E27FC236}">
                <a16:creationId xmlns:a16="http://schemas.microsoft.com/office/drawing/2014/main" id="{CF306E1D-C869-5447-9F43-1D712FC0511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AF8B897C-8B03-214D-B19D-FF6C1002B9A2}"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7E3718-2218-0546-AAE0-978B7B5C0140}"/>
              </a:ext>
            </a:extLst>
          </p:cNvPr>
          <p:cNvSpPr>
            <a:spLocks noGrp="1" noChangeArrowheads="1"/>
          </p:cNvSpPr>
          <p:nvPr>
            <p:ph type="sldNum" sz="quarter" idx="5"/>
          </p:nvPr>
        </p:nvSpPr>
        <p:spPr>
          <a:ln/>
        </p:spPr>
        <p:txBody>
          <a:bodyPr/>
          <a:lstStyle/>
          <a:p>
            <a:fld id="{51882D67-5721-EB45-8D33-C90E801BAC81}" type="slidenum">
              <a:rPr lang="de-DE" altLang="de-DE"/>
              <a:pPr/>
              <a:t>1</a:t>
            </a:fld>
            <a:endParaRPr lang="de-DE" altLang="de-DE"/>
          </a:p>
        </p:txBody>
      </p:sp>
      <p:sp>
        <p:nvSpPr>
          <p:cNvPr id="26626" name="Rectangle 2">
            <a:extLst>
              <a:ext uri="{FF2B5EF4-FFF2-40B4-BE49-F238E27FC236}">
                <a16:creationId xmlns:a16="http://schemas.microsoft.com/office/drawing/2014/main" id="{7744AD7E-BECB-0A49-85DD-06B956F81D25}"/>
              </a:ext>
            </a:extLst>
          </p:cNvPr>
          <p:cNvSpPr>
            <a:spLocks noChangeArrowheads="1" noTextEdit="1"/>
          </p:cNvSpPr>
          <p:nvPr>
            <p:ph type="sldImg"/>
          </p:nvPr>
        </p:nvSpPr>
        <p:spPr>
          <a:ln/>
        </p:spPr>
      </p:sp>
      <p:sp>
        <p:nvSpPr>
          <p:cNvPr id="26627" name="Rectangle 3">
            <a:extLst>
              <a:ext uri="{FF2B5EF4-FFF2-40B4-BE49-F238E27FC236}">
                <a16:creationId xmlns:a16="http://schemas.microsoft.com/office/drawing/2014/main" id="{E1200597-F404-934B-9014-C3B5B670097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83239D-EA61-2C40-954F-8DEE80491EE9}"/>
              </a:ext>
            </a:extLst>
          </p:cNvPr>
          <p:cNvSpPr>
            <a:spLocks noGrp="1" noChangeArrowheads="1"/>
          </p:cNvSpPr>
          <p:nvPr>
            <p:ph type="sldNum" sz="quarter" idx="5"/>
          </p:nvPr>
        </p:nvSpPr>
        <p:spPr>
          <a:ln/>
        </p:spPr>
        <p:txBody>
          <a:bodyPr/>
          <a:lstStyle/>
          <a:p>
            <a:fld id="{8DAD34C5-1738-DC4C-AB62-50B09AB7A479}" type="slidenum">
              <a:rPr lang="de-DE" altLang="de-DE"/>
              <a:pPr/>
              <a:t>2</a:t>
            </a:fld>
            <a:endParaRPr lang="de-DE" altLang="de-DE"/>
          </a:p>
        </p:txBody>
      </p:sp>
      <p:sp>
        <p:nvSpPr>
          <p:cNvPr id="28674" name="Rectangle 2">
            <a:extLst>
              <a:ext uri="{FF2B5EF4-FFF2-40B4-BE49-F238E27FC236}">
                <a16:creationId xmlns:a16="http://schemas.microsoft.com/office/drawing/2014/main" id="{976D141B-965D-314E-AD2F-211A5CB0EBDA}"/>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47C6DF8C-1EDC-5847-845A-BC56F2DB0A1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ED5860-5E50-504D-A3B0-21A2999B1C8B}"/>
              </a:ext>
            </a:extLst>
          </p:cNvPr>
          <p:cNvSpPr>
            <a:spLocks noGrp="1" noChangeArrowheads="1"/>
          </p:cNvSpPr>
          <p:nvPr>
            <p:ph type="sldNum" sz="quarter" idx="5"/>
          </p:nvPr>
        </p:nvSpPr>
        <p:spPr>
          <a:ln/>
        </p:spPr>
        <p:txBody>
          <a:bodyPr/>
          <a:lstStyle/>
          <a:p>
            <a:fld id="{011A1925-6D04-954B-8068-F7B29639F0E1}" type="slidenum">
              <a:rPr lang="de-DE" altLang="de-DE"/>
              <a:pPr/>
              <a:t>3</a:t>
            </a:fld>
            <a:endParaRPr lang="de-DE" altLang="de-DE"/>
          </a:p>
        </p:txBody>
      </p:sp>
      <p:sp>
        <p:nvSpPr>
          <p:cNvPr id="71682" name="Rectangle 2">
            <a:extLst>
              <a:ext uri="{FF2B5EF4-FFF2-40B4-BE49-F238E27FC236}">
                <a16:creationId xmlns:a16="http://schemas.microsoft.com/office/drawing/2014/main" id="{07CC5EE6-0D4F-6445-B9A5-5829615FC4BC}"/>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D3C15CA1-84FF-B24A-83E5-8B56D2B1DFA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3E2383-C784-3347-9887-5AEA85D4868F}"/>
              </a:ext>
            </a:extLst>
          </p:cNvPr>
          <p:cNvSpPr>
            <a:spLocks noGrp="1" noChangeArrowheads="1"/>
          </p:cNvSpPr>
          <p:nvPr>
            <p:ph type="sldNum" sz="quarter" idx="5"/>
          </p:nvPr>
        </p:nvSpPr>
        <p:spPr>
          <a:ln/>
        </p:spPr>
        <p:txBody>
          <a:bodyPr/>
          <a:lstStyle/>
          <a:p>
            <a:fld id="{A79EBF9F-F9D2-D647-9C18-9579084DD97E}" type="slidenum">
              <a:rPr lang="de-DE" altLang="de-DE"/>
              <a:pPr/>
              <a:t>5</a:t>
            </a:fld>
            <a:endParaRPr lang="de-DE" altLang="de-DE"/>
          </a:p>
        </p:txBody>
      </p:sp>
      <p:sp>
        <p:nvSpPr>
          <p:cNvPr id="68610" name="Rectangle 2">
            <a:extLst>
              <a:ext uri="{FF2B5EF4-FFF2-40B4-BE49-F238E27FC236}">
                <a16:creationId xmlns:a16="http://schemas.microsoft.com/office/drawing/2014/main" id="{125608D5-BD0B-2744-A80D-A3E36DDFB69F}"/>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30A9899F-25EE-EA45-809B-20CA9778630A}"/>
              </a:ext>
            </a:extLst>
          </p:cNvPr>
          <p:cNvSpPr>
            <a:spLocks noGrp="1" noChangeArrowheads="1"/>
          </p:cNvSpPr>
          <p:nvPr>
            <p:ph type="body" idx="1"/>
          </p:nvPr>
        </p:nvSpPr>
        <p:spPr/>
        <p:txBody>
          <a:bodyPr/>
          <a:lstStyle/>
          <a:p>
            <a:r>
              <a:rPr lang="de-DE" altLang="de-DE"/>
              <a:t>Ein oder zwei Spitzenwissenschaftler machen noch keine Spitzenuni aus.</a:t>
            </a:r>
          </a:p>
          <a:p>
            <a:r>
              <a:rPr lang="de-DE" altLang="de-DE"/>
              <a:t>Zunehmend wird fraglich, ob Einzelforscher, so wichtig ihre Genialiät auch ist, den wissenschaftlichen Erkenntnisfortschritt bringen werden.</a:t>
            </a:r>
          </a:p>
          <a:p>
            <a:endParaRPr lang="de-DE" altLang="de-DE"/>
          </a:p>
          <a:p>
            <a:r>
              <a:rPr lang="de-DE" altLang="de-DE"/>
              <a:t>Interdisziplinarität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1CAC0B-AAA7-5D48-97B3-39F05DC3D9E2}"/>
              </a:ext>
            </a:extLst>
          </p:cNvPr>
          <p:cNvSpPr>
            <a:spLocks noGrp="1" noChangeArrowheads="1"/>
          </p:cNvSpPr>
          <p:nvPr>
            <p:ph type="sldNum" sz="quarter" idx="5"/>
          </p:nvPr>
        </p:nvSpPr>
        <p:spPr>
          <a:ln/>
        </p:spPr>
        <p:txBody>
          <a:bodyPr/>
          <a:lstStyle/>
          <a:p>
            <a:fld id="{1610A306-A463-E646-98EF-BC8740CA8B2F}" type="slidenum">
              <a:rPr lang="de-DE" altLang="de-DE"/>
              <a:pPr/>
              <a:t>7</a:t>
            </a:fld>
            <a:endParaRPr lang="de-DE" altLang="de-DE"/>
          </a:p>
        </p:txBody>
      </p:sp>
      <p:sp>
        <p:nvSpPr>
          <p:cNvPr id="76802" name="Rectangle 2">
            <a:extLst>
              <a:ext uri="{FF2B5EF4-FFF2-40B4-BE49-F238E27FC236}">
                <a16:creationId xmlns:a16="http://schemas.microsoft.com/office/drawing/2014/main" id="{1C93B801-773F-0D4C-BF29-A9B8987AAC51}"/>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952E5373-45C7-2249-9C01-0A446269050E}"/>
              </a:ext>
            </a:extLst>
          </p:cNvPr>
          <p:cNvSpPr>
            <a:spLocks noGrp="1" noChangeArrowheads="1"/>
          </p:cNvSpPr>
          <p:nvPr>
            <p:ph type="body" idx="1"/>
          </p:nvPr>
        </p:nvSpPr>
        <p:spPr/>
        <p:txBody>
          <a:bodyPr/>
          <a:lstStyle/>
          <a:p>
            <a:r>
              <a:rPr lang="de-DE" altLang="de-DE"/>
              <a:t>Bei uns sind des der Einzelwissenschaftler und der Staat die vornehmlich die zukünftigen Forschungsfelder und Studiengänge definieren.</a:t>
            </a:r>
          </a:p>
          <a:p>
            <a:endParaRPr lang="de-DE" altLang="de-DE"/>
          </a:p>
          <a:p>
            <a:r>
              <a:rPr lang="de-DE" altLang="de-DE"/>
              <a:t>Dabei kann keine profilierte Universität oder Fakultät herauskommen.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30945B-2D40-6E45-995C-718498EC7E45}"/>
              </a:ext>
            </a:extLst>
          </p:cNvPr>
          <p:cNvSpPr>
            <a:spLocks noGrp="1" noChangeArrowheads="1"/>
          </p:cNvSpPr>
          <p:nvPr>
            <p:ph type="sldNum" sz="quarter" idx="5"/>
          </p:nvPr>
        </p:nvSpPr>
        <p:spPr>
          <a:ln/>
        </p:spPr>
        <p:txBody>
          <a:bodyPr/>
          <a:lstStyle/>
          <a:p>
            <a:fld id="{75BC544D-872D-C345-BE14-DD0DFF0F5880}" type="slidenum">
              <a:rPr lang="de-DE" altLang="de-DE"/>
              <a:pPr/>
              <a:t>11</a:t>
            </a:fld>
            <a:endParaRPr lang="de-DE" altLang="de-DE"/>
          </a:p>
        </p:txBody>
      </p:sp>
      <p:sp>
        <p:nvSpPr>
          <p:cNvPr id="91138" name="Rectangle 2">
            <a:extLst>
              <a:ext uri="{FF2B5EF4-FFF2-40B4-BE49-F238E27FC236}">
                <a16:creationId xmlns:a16="http://schemas.microsoft.com/office/drawing/2014/main" id="{C2FCB261-5B2C-F949-8D39-A0A8476BCF3C}"/>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5845A559-BD1B-0C4A-B375-8ACA7E56A743}"/>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3382A2-FE4E-F547-B4F7-31E76E34BA8C}"/>
              </a:ext>
            </a:extLst>
          </p:cNvPr>
          <p:cNvSpPr>
            <a:spLocks noGrp="1" noChangeArrowheads="1"/>
          </p:cNvSpPr>
          <p:nvPr>
            <p:ph type="sldNum" sz="quarter" idx="5"/>
          </p:nvPr>
        </p:nvSpPr>
        <p:spPr>
          <a:ln/>
        </p:spPr>
        <p:txBody>
          <a:bodyPr/>
          <a:lstStyle/>
          <a:p>
            <a:fld id="{CA49BCFF-D3EC-504C-A358-3A483ECC58F4}" type="slidenum">
              <a:rPr lang="de-DE" altLang="de-DE"/>
              <a:pPr/>
              <a:t>16</a:t>
            </a:fld>
            <a:endParaRPr lang="de-DE" altLang="de-DE"/>
          </a:p>
        </p:txBody>
      </p:sp>
      <p:sp>
        <p:nvSpPr>
          <p:cNvPr id="79874" name="Rectangle 2">
            <a:extLst>
              <a:ext uri="{FF2B5EF4-FFF2-40B4-BE49-F238E27FC236}">
                <a16:creationId xmlns:a16="http://schemas.microsoft.com/office/drawing/2014/main" id="{A1B436F8-4945-5444-B509-DC7339E73E4D}"/>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BDE0E964-D19F-0843-AD84-0C214721D32D}"/>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8E3560-7F1E-D443-A239-2A4C9D4FAD84}"/>
              </a:ext>
            </a:extLst>
          </p:cNvPr>
          <p:cNvSpPr>
            <a:spLocks noGrp="1" noChangeArrowheads="1"/>
          </p:cNvSpPr>
          <p:nvPr>
            <p:ph type="sldNum" sz="quarter" idx="5"/>
          </p:nvPr>
        </p:nvSpPr>
        <p:spPr>
          <a:ln/>
        </p:spPr>
        <p:txBody>
          <a:bodyPr/>
          <a:lstStyle/>
          <a:p>
            <a:fld id="{66BF0576-1720-7246-AF97-E473DB9B8CBB}" type="slidenum">
              <a:rPr lang="de-DE" altLang="de-DE"/>
              <a:pPr/>
              <a:t>21</a:t>
            </a:fld>
            <a:endParaRPr lang="de-DE" altLang="de-DE"/>
          </a:p>
        </p:txBody>
      </p:sp>
      <p:sp>
        <p:nvSpPr>
          <p:cNvPr id="24578" name="Rectangle 2">
            <a:extLst>
              <a:ext uri="{FF2B5EF4-FFF2-40B4-BE49-F238E27FC236}">
                <a16:creationId xmlns:a16="http://schemas.microsoft.com/office/drawing/2014/main" id="{1250D0D1-43EA-E14B-99E4-0C4DED1EEF41}"/>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0E16A848-BD3E-7F40-AA99-CBC6D10B8DA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F2FC18-A840-A945-8210-6CF27B745EC8}"/>
              </a:ext>
            </a:extLst>
          </p:cNvPr>
          <p:cNvSpPr>
            <a:spLocks noGrp="1" noChangeArrowheads="1"/>
          </p:cNvSpPr>
          <p:nvPr>
            <p:ph type="sldNum" sz="quarter" idx="5"/>
          </p:nvPr>
        </p:nvSpPr>
        <p:spPr>
          <a:ln/>
        </p:spPr>
        <p:txBody>
          <a:bodyPr/>
          <a:lstStyle/>
          <a:p>
            <a:fld id="{F53AA0E0-95FB-4C47-90E1-DBD6E72DAD4F}" type="slidenum">
              <a:rPr lang="de-DE" altLang="de-DE"/>
              <a:pPr/>
              <a:t>22</a:t>
            </a:fld>
            <a:endParaRPr lang="de-DE" altLang="de-DE"/>
          </a:p>
        </p:txBody>
      </p:sp>
      <p:sp>
        <p:nvSpPr>
          <p:cNvPr id="89090" name="Rectangle 2">
            <a:extLst>
              <a:ext uri="{FF2B5EF4-FFF2-40B4-BE49-F238E27FC236}">
                <a16:creationId xmlns:a16="http://schemas.microsoft.com/office/drawing/2014/main" id="{ACA886C2-2C12-0541-A836-B2F489B338AC}"/>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C639C615-147B-A445-9C9C-9EEF556C0D1D}"/>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07153-B467-2146-884C-48AF66F0D01D}"/>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9440316-D195-8946-ABB3-A475FFA50F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E89ABBA-7868-C445-A873-6B53134A9914}"/>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5" name="Foliennummernplatzhalter 4">
            <a:extLst>
              <a:ext uri="{FF2B5EF4-FFF2-40B4-BE49-F238E27FC236}">
                <a16:creationId xmlns:a16="http://schemas.microsoft.com/office/drawing/2014/main" id="{A10A6D6C-1035-264A-8832-4B50D45B78D2}"/>
              </a:ext>
            </a:extLst>
          </p:cNvPr>
          <p:cNvSpPr>
            <a:spLocks noGrp="1"/>
          </p:cNvSpPr>
          <p:nvPr>
            <p:ph type="sldNum" sz="quarter" idx="11"/>
          </p:nvPr>
        </p:nvSpPr>
        <p:spPr/>
        <p:txBody>
          <a:bodyPr/>
          <a:lstStyle>
            <a:lvl1pPr>
              <a:defRPr/>
            </a:lvl1pPr>
          </a:lstStyle>
          <a:p>
            <a:fld id="{7900CEA0-7647-4541-91E8-1931E82391D7}"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176778537"/>
      </p:ext>
    </p:extLst>
  </p:cSld>
  <p:clrMapOvr>
    <a:masterClrMapping/>
  </p:clrMapOvr>
  <p:transition spd="med">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EE2F6-AD26-BF4D-9DE4-C478868CD09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7A7BC17-BA3E-764E-AABD-A35FAECCF22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1E72CC-5468-314E-8525-3AF77C0D7E56}"/>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5" name="Foliennummernplatzhalter 4">
            <a:extLst>
              <a:ext uri="{FF2B5EF4-FFF2-40B4-BE49-F238E27FC236}">
                <a16:creationId xmlns:a16="http://schemas.microsoft.com/office/drawing/2014/main" id="{81A5A39F-37CD-3849-BF08-87A1F2767C52}"/>
              </a:ext>
            </a:extLst>
          </p:cNvPr>
          <p:cNvSpPr>
            <a:spLocks noGrp="1"/>
          </p:cNvSpPr>
          <p:nvPr>
            <p:ph type="sldNum" sz="quarter" idx="11"/>
          </p:nvPr>
        </p:nvSpPr>
        <p:spPr/>
        <p:txBody>
          <a:bodyPr/>
          <a:lstStyle>
            <a:lvl1pPr>
              <a:defRPr/>
            </a:lvl1pPr>
          </a:lstStyle>
          <a:p>
            <a:fld id="{A9E36E42-A77A-D54D-9E03-21C319FCDA3C}"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74254036"/>
      </p:ext>
    </p:extLst>
  </p:cSld>
  <p:clrMapOvr>
    <a:masterClrMapping/>
  </p:clrMapOvr>
  <p:transitio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F413052-2EAA-4540-B613-E9FA5FEBA561}"/>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F87CA77-6F91-DA43-8B0B-5338291E2E93}"/>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9D0D88-144F-FD42-9580-C6744D7E6D33}"/>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5" name="Foliennummernplatzhalter 4">
            <a:extLst>
              <a:ext uri="{FF2B5EF4-FFF2-40B4-BE49-F238E27FC236}">
                <a16:creationId xmlns:a16="http://schemas.microsoft.com/office/drawing/2014/main" id="{A317E557-EB40-844C-A743-B8D396AA53EF}"/>
              </a:ext>
            </a:extLst>
          </p:cNvPr>
          <p:cNvSpPr>
            <a:spLocks noGrp="1"/>
          </p:cNvSpPr>
          <p:nvPr>
            <p:ph type="sldNum" sz="quarter" idx="11"/>
          </p:nvPr>
        </p:nvSpPr>
        <p:spPr/>
        <p:txBody>
          <a:bodyPr/>
          <a:lstStyle>
            <a:lvl1pPr>
              <a:defRPr/>
            </a:lvl1pPr>
          </a:lstStyle>
          <a:p>
            <a:fld id="{665BB31D-B8E0-7042-A427-22A5AAEA44FE}"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3936732963"/>
      </p:ext>
    </p:extLst>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DC8CB-F9F1-064E-B63D-270AF2A7D12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6070705-3ED9-B74B-8504-8341354F777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4447E7C-6370-6240-BB49-56D921A8806A}"/>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5" name="Foliennummernplatzhalter 4">
            <a:extLst>
              <a:ext uri="{FF2B5EF4-FFF2-40B4-BE49-F238E27FC236}">
                <a16:creationId xmlns:a16="http://schemas.microsoft.com/office/drawing/2014/main" id="{D55FAE9A-3BB8-CF4F-8B6C-159C8554628A}"/>
              </a:ext>
            </a:extLst>
          </p:cNvPr>
          <p:cNvSpPr>
            <a:spLocks noGrp="1"/>
          </p:cNvSpPr>
          <p:nvPr>
            <p:ph type="sldNum" sz="quarter" idx="11"/>
          </p:nvPr>
        </p:nvSpPr>
        <p:spPr/>
        <p:txBody>
          <a:bodyPr/>
          <a:lstStyle>
            <a:lvl1pPr>
              <a:defRPr/>
            </a:lvl1pPr>
          </a:lstStyle>
          <a:p>
            <a:fld id="{72CCF7D1-E228-B947-BDA1-541A030885E1}"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4024231492"/>
      </p:ext>
    </p:extLst>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278FB-901D-554F-A486-D462F1014B32}"/>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FCC2D02-4FA1-914C-8CF8-6CBB2CE1498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B222D4B0-6870-DF44-8137-30D3A8B95CFD}"/>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5" name="Foliennummernplatzhalter 4">
            <a:extLst>
              <a:ext uri="{FF2B5EF4-FFF2-40B4-BE49-F238E27FC236}">
                <a16:creationId xmlns:a16="http://schemas.microsoft.com/office/drawing/2014/main" id="{D9020108-4433-7041-B97B-4A89E1B1560B}"/>
              </a:ext>
            </a:extLst>
          </p:cNvPr>
          <p:cNvSpPr>
            <a:spLocks noGrp="1"/>
          </p:cNvSpPr>
          <p:nvPr>
            <p:ph type="sldNum" sz="quarter" idx="11"/>
          </p:nvPr>
        </p:nvSpPr>
        <p:spPr/>
        <p:txBody>
          <a:bodyPr/>
          <a:lstStyle>
            <a:lvl1pPr>
              <a:defRPr/>
            </a:lvl1pPr>
          </a:lstStyle>
          <a:p>
            <a:fld id="{72DF1BB0-ECE6-E748-898C-BFB7F800D48F}"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303842413"/>
      </p:ext>
    </p:extLst>
  </p:cSld>
  <p:clrMapOvr>
    <a:masterClrMapping/>
  </p:clrMapOvr>
  <p:transitio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F8560-0D63-5A46-9EBD-F546A2219E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0AD330E-A18F-C741-887C-91F6A643088B}"/>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C2E70A-867B-8F4E-BFB5-A49A4CFBBB26}"/>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465AE6D-E19F-6E44-84BE-8475C2B9A1D1}"/>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6" name="Foliennummernplatzhalter 5">
            <a:extLst>
              <a:ext uri="{FF2B5EF4-FFF2-40B4-BE49-F238E27FC236}">
                <a16:creationId xmlns:a16="http://schemas.microsoft.com/office/drawing/2014/main" id="{7C73EE67-FE51-744D-847D-AD60CD819401}"/>
              </a:ext>
            </a:extLst>
          </p:cNvPr>
          <p:cNvSpPr>
            <a:spLocks noGrp="1"/>
          </p:cNvSpPr>
          <p:nvPr>
            <p:ph type="sldNum" sz="quarter" idx="11"/>
          </p:nvPr>
        </p:nvSpPr>
        <p:spPr/>
        <p:txBody>
          <a:bodyPr/>
          <a:lstStyle>
            <a:lvl1pPr>
              <a:defRPr/>
            </a:lvl1pPr>
          </a:lstStyle>
          <a:p>
            <a:fld id="{6822D657-D877-1A42-A5B7-7F311E2DF42A}"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4133819866"/>
      </p:ext>
    </p:extLst>
  </p:cSld>
  <p:clrMapOvr>
    <a:masterClrMapping/>
  </p:clrMapOvr>
  <p:transitio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DEFCC-636C-0944-8479-F909D63C7AC3}"/>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257FD7A-4247-2B46-A6D0-8398667660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194106-99F2-A048-B4AF-2B5E8C6B120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6FADAB0-08E8-CB40-A432-20C60BF8E29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BD9B26-F912-574C-9C69-708B508FCE4A}"/>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B289EF-7EF0-844D-B6F4-FAECF3A73014}"/>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8" name="Foliennummernplatzhalter 7">
            <a:extLst>
              <a:ext uri="{FF2B5EF4-FFF2-40B4-BE49-F238E27FC236}">
                <a16:creationId xmlns:a16="http://schemas.microsoft.com/office/drawing/2014/main" id="{2A2F83F2-A463-A34F-AE08-D24D1D61369A}"/>
              </a:ext>
            </a:extLst>
          </p:cNvPr>
          <p:cNvSpPr>
            <a:spLocks noGrp="1"/>
          </p:cNvSpPr>
          <p:nvPr>
            <p:ph type="sldNum" sz="quarter" idx="11"/>
          </p:nvPr>
        </p:nvSpPr>
        <p:spPr/>
        <p:txBody>
          <a:bodyPr/>
          <a:lstStyle>
            <a:lvl1pPr>
              <a:defRPr/>
            </a:lvl1pPr>
          </a:lstStyle>
          <a:p>
            <a:fld id="{9CCF487E-16DF-B749-9C0F-47DD03DC3DD6}"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1878300264"/>
      </p:ext>
    </p:extLst>
  </p:cSld>
  <p:clrMapOvr>
    <a:masterClrMapping/>
  </p:clrMapOvr>
  <p:transitio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2F948-CC91-694A-B019-B1BB4D89584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7F37A6F-6BAF-2E49-AF52-A0926A17E3E4}"/>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4" name="Foliennummernplatzhalter 3">
            <a:extLst>
              <a:ext uri="{FF2B5EF4-FFF2-40B4-BE49-F238E27FC236}">
                <a16:creationId xmlns:a16="http://schemas.microsoft.com/office/drawing/2014/main" id="{1AB388D0-939C-3847-B378-2F4BB24F206E}"/>
              </a:ext>
            </a:extLst>
          </p:cNvPr>
          <p:cNvSpPr>
            <a:spLocks noGrp="1"/>
          </p:cNvSpPr>
          <p:nvPr>
            <p:ph type="sldNum" sz="quarter" idx="11"/>
          </p:nvPr>
        </p:nvSpPr>
        <p:spPr/>
        <p:txBody>
          <a:bodyPr/>
          <a:lstStyle>
            <a:lvl1pPr>
              <a:defRPr/>
            </a:lvl1pPr>
          </a:lstStyle>
          <a:p>
            <a:fld id="{0C212B70-E236-7148-81EE-E04AF82F11F9}"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693519617"/>
      </p:ext>
    </p:extLst>
  </p:cSld>
  <p:clrMapOvr>
    <a:masterClrMapping/>
  </p:clrMapOvr>
  <p:transition spd="med">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65415F7-C2D4-6F4D-98F1-B9D186A6ED0C}"/>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3" name="Foliennummernplatzhalter 2">
            <a:extLst>
              <a:ext uri="{FF2B5EF4-FFF2-40B4-BE49-F238E27FC236}">
                <a16:creationId xmlns:a16="http://schemas.microsoft.com/office/drawing/2014/main" id="{27500819-0817-D644-837D-7167FE6FF19F}"/>
              </a:ext>
            </a:extLst>
          </p:cNvPr>
          <p:cNvSpPr>
            <a:spLocks noGrp="1"/>
          </p:cNvSpPr>
          <p:nvPr>
            <p:ph type="sldNum" sz="quarter" idx="11"/>
          </p:nvPr>
        </p:nvSpPr>
        <p:spPr/>
        <p:txBody>
          <a:bodyPr/>
          <a:lstStyle>
            <a:lvl1pPr>
              <a:defRPr/>
            </a:lvl1pPr>
          </a:lstStyle>
          <a:p>
            <a:fld id="{731EE420-9DA9-6A4B-83F5-09C44B05FBD0}"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161723422"/>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7DD1A-B7EF-C34A-BB62-ABA14CF6C6D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3774A52-0539-FC48-ACCA-82E2A874091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DDC5B4B-E880-DC44-B05D-AD24872FFF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B583EA-7316-864E-BAF8-6582BB287668}"/>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6" name="Foliennummernplatzhalter 5">
            <a:extLst>
              <a:ext uri="{FF2B5EF4-FFF2-40B4-BE49-F238E27FC236}">
                <a16:creationId xmlns:a16="http://schemas.microsoft.com/office/drawing/2014/main" id="{F31D0062-6443-7343-9075-D4CDC3BAB739}"/>
              </a:ext>
            </a:extLst>
          </p:cNvPr>
          <p:cNvSpPr>
            <a:spLocks noGrp="1"/>
          </p:cNvSpPr>
          <p:nvPr>
            <p:ph type="sldNum" sz="quarter" idx="11"/>
          </p:nvPr>
        </p:nvSpPr>
        <p:spPr/>
        <p:txBody>
          <a:bodyPr/>
          <a:lstStyle>
            <a:lvl1pPr>
              <a:defRPr/>
            </a:lvl1pPr>
          </a:lstStyle>
          <a:p>
            <a:fld id="{EC7C2074-2612-A146-9E25-82D786CF171A}"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2988866475"/>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B2021-D483-F042-8FAB-1FBA13A01EB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446F5DA-258F-6C4E-89B6-E887B85B514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A3CF7D9-6F37-0143-94AD-99A6C1FFBD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95B0DAD-B044-7843-92A9-FBF2686B5A5C}"/>
              </a:ext>
            </a:extLst>
          </p:cNvPr>
          <p:cNvSpPr>
            <a:spLocks noGrp="1"/>
          </p:cNvSpPr>
          <p:nvPr>
            <p:ph type="dt" sz="half" idx="10"/>
          </p:nvPr>
        </p:nvSpPr>
        <p:spPr/>
        <p:txBody>
          <a:bodyPr/>
          <a:lstStyle>
            <a:lvl1pPr>
              <a:defRPr/>
            </a:lvl1pPr>
          </a:lstStyle>
          <a:p>
            <a:r>
              <a:rPr lang="en-US" altLang="de-DE"/>
              <a:t>15. 12. 2020</a:t>
            </a:r>
            <a:endParaRPr lang="en-US" altLang="de-DE" sz="1400" b="0"/>
          </a:p>
        </p:txBody>
      </p:sp>
      <p:sp>
        <p:nvSpPr>
          <p:cNvPr id="6" name="Foliennummernplatzhalter 5">
            <a:extLst>
              <a:ext uri="{FF2B5EF4-FFF2-40B4-BE49-F238E27FC236}">
                <a16:creationId xmlns:a16="http://schemas.microsoft.com/office/drawing/2014/main" id="{85DCBCA4-5EE6-884E-91C5-DC34A34C8DBF}"/>
              </a:ext>
            </a:extLst>
          </p:cNvPr>
          <p:cNvSpPr>
            <a:spLocks noGrp="1"/>
          </p:cNvSpPr>
          <p:nvPr>
            <p:ph type="sldNum" sz="quarter" idx="11"/>
          </p:nvPr>
        </p:nvSpPr>
        <p:spPr/>
        <p:txBody>
          <a:bodyPr/>
          <a:lstStyle>
            <a:lvl1pPr>
              <a:defRPr/>
            </a:lvl1pPr>
          </a:lstStyle>
          <a:p>
            <a:fld id="{5276387A-977A-3446-B1FC-7DBCBC9B785B}" type="slidenum">
              <a:rPr lang="en-US" altLang="de-DE"/>
              <a:pPr/>
              <a:t>‹Nr.›</a:t>
            </a:fld>
            <a:endParaRPr lang="en-US" altLang="de-DE">
              <a:latin typeface="Times New Roman" panose="02020603050405020304" pitchFamily="18" charset="0"/>
            </a:endParaRPr>
          </a:p>
        </p:txBody>
      </p:sp>
    </p:spTree>
    <p:extLst>
      <p:ext uri="{BB962C8B-B14F-4D97-AF65-F5344CB8AC3E}">
        <p14:creationId xmlns:p14="http://schemas.microsoft.com/office/powerpoint/2010/main" val="517012770"/>
      </p:ext>
    </p:extLst>
  </p:cSld>
  <p:clrMapOvr>
    <a:masterClrMapping/>
  </p:clrMapOvr>
  <p:transition spd="med">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B0F8E6AF-605D-5C46-AC32-A21E6A5F90FE}"/>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437FE5A7-B24E-0D44-A926-23B84323E7E9}"/>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CE851BC6-0146-E548-935D-794B566D863B}"/>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3711065D-12C6-2949-AEEF-D1E6F71E2618}"/>
              </a:ext>
            </a:extLst>
          </p:cNvPr>
          <p:cNvSpPr>
            <a:spLocks noGrp="1" noChangeArrowheads="1"/>
          </p:cNvSpPr>
          <p:nvPr>
            <p:ph type="dt" sz="half" idx="2"/>
          </p:nvPr>
        </p:nvSpPr>
        <p:spPr bwMode="auto">
          <a:xfrm>
            <a:off x="0" y="6477000"/>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lvl1pPr>
          </a:lstStyle>
          <a:p>
            <a:r>
              <a:rPr lang="en-US" altLang="de-DE"/>
              <a:t>15. 12. 2020</a:t>
            </a:r>
            <a:endParaRPr lang="en-US" altLang="de-DE" sz="1400" b="0"/>
          </a:p>
        </p:txBody>
      </p:sp>
      <p:sp>
        <p:nvSpPr>
          <p:cNvPr id="1032" name="Rectangle 8">
            <a:extLst>
              <a:ext uri="{FF2B5EF4-FFF2-40B4-BE49-F238E27FC236}">
                <a16:creationId xmlns:a16="http://schemas.microsoft.com/office/drawing/2014/main" id="{29A11CA0-1DD2-4B4B-9985-F8C8A949C376}"/>
              </a:ext>
            </a:extLst>
          </p:cNvPr>
          <p:cNvSpPr>
            <a:spLocks noChangeArrowheads="1"/>
          </p:cNvSpPr>
          <p:nvPr/>
        </p:nvSpPr>
        <p:spPr bwMode="auto">
          <a:xfrm>
            <a:off x="-9525"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526313DA-C8C1-F34C-AA95-3EB5148CB09B}"/>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1DEE0DE0-AC10-AC42-8433-3764182D56ED}" type="slidenum">
              <a:rPr lang="en-US" altLang="de-DE"/>
              <a:pPr/>
              <a:t>‹Nr.›</a:t>
            </a:fld>
            <a:endParaRPr lang="en-US" altLang="de-DE">
              <a:latin typeface="Times New Roman" panose="02020603050405020304" pitchFamily="18" charset="0"/>
            </a:endParaRPr>
          </a:p>
        </p:txBody>
      </p:sp>
      <p:sp>
        <p:nvSpPr>
          <p:cNvPr id="1039" name="Text Box 15">
            <a:extLst>
              <a:ext uri="{FF2B5EF4-FFF2-40B4-BE49-F238E27FC236}">
                <a16:creationId xmlns:a16="http://schemas.microsoft.com/office/drawing/2014/main" id="{B6B81211-029E-1143-AB70-442810662D5D}"/>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b="0">
                <a:solidFill>
                  <a:srgbClr val="000000"/>
                </a:solidFill>
                <a:latin typeface="Arial" panose="020B0604020202020204" pitchFamily="34" charset="0"/>
              </a:rPr>
              <a:t>www.che.de</a:t>
            </a:r>
            <a:endParaRPr lang="de-DE" altLang="de-DE" sz="1400" b="0">
              <a:latin typeface="Arial" panose="020B0604020202020204" pitchFamily="34" charset="0"/>
            </a:endParaRPr>
          </a:p>
        </p:txBody>
      </p:sp>
      <p:pic>
        <p:nvPicPr>
          <p:cNvPr id="1040" name="Picture 16">
            <a:extLst>
              <a:ext uri="{FF2B5EF4-FFF2-40B4-BE49-F238E27FC236}">
                <a16:creationId xmlns:a16="http://schemas.microsoft.com/office/drawing/2014/main" id="{C5E8F8A1-25F8-654D-A8F1-D293627322F8}"/>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ut/>
  </p:transition>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 Id="rId9"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17.bin"/><Relationship Id="rId18" Type="http://schemas.openxmlformats.org/officeDocument/2006/relationships/image" Target="../media/image25.emf"/><Relationship Id="rId3" Type="http://schemas.openxmlformats.org/officeDocument/2006/relationships/notesSlide" Target="../notesSlides/notesSlide8.xml"/><Relationship Id="rId7" Type="http://schemas.openxmlformats.org/officeDocument/2006/relationships/oleObject" Target="../embeddings/oleObject14.bin"/><Relationship Id="rId12" Type="http://schemas.openxmlformats.org/officeDocument/2006/relationships/image" Target="../media/image22.emf"/><Relationship Id="rId17" Type="http://schemas.openxmlformats.org/officeDocument/2006/relationships/oleObject" Target="../embeddings/oleObject19.bin"/><Relationship Id="rId2" Type="http://schemas.openxmlformats.org/officeDocument/2006/relationships/slideLayout" Target="../slideLayouts/slideLayout6.xml"/><Relationship Id="rId16" Type="http://schemas.openxmlformats.org/officeDocument/2006/relationships/image" Target="../media/image24.emf"/><Relationship Id="rId1" Type="http://schemas.openxmlformats.org/officeDocument/2006/relationships/vmlDrawing" Target="../drawings/vmlDrawing7.vml"/><Relationship Id="rId6" Type="http://schemas.openxmlformats.org/officeDocument/2006/relationships/image" Target="../media/image19.e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1.emf"/><Relationship Id="rId4" Type="http://schemas.openxmlformats.org/officeDocument/2006/relationships/image" Target="../media/image26.jpeg"/><Relationship Id="rId9" Type="http://schemas.openxmlformats.org/officeDocument/2006/relationships/oleObject" Target="../embeddings/oleObject15.bin"/><Relationship Id="rId1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7.emf"/><Relationship Id="rId3" Type="http://schemas.openxmlformats.org/officeDocument/2006/relationships/notesSlide" Target="../notesSlides/notesSlide4.xml"/><Relationship Id="rId7" Type="http://schemas.openxmlformats.org/officeDocument/2006/relationships/image" Target="../media/image4.emf"/><Relationship Id="rId12"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4CD8F18B-5D75-704B-8FC8-127D0620C4FB}"/>
              </a:ext>
            </a:extLst>
          </p:cNvPr>
          <p:cNvSpPr>
            <a:spLocks noGrp="1"/>
          </p:cNvSpPr>
          <p:nvPr>
            <p:ph type="dt" sz="half" idx="10"/>
          </p:nvPr>
        </p:nvSpPr>
        <p:spPr/>
        <p:txBody>
          <a:bodyPr/>
          <a:lstStyle/>
          <a:p>
            <a:r>
              <a:rPr lang="en-US" altLang="de-DE"/>
              <a:t>15. 12. 2020</a:t>
            </a:r>
            <a:endParaRPr lang="en-US" altLang="de-DE" sz="1400" b="0"/>
          </a:p>
        </p:txBody>
      </p:sp>
      <p:sp>
        <p:nvSpPr>
          <p:cNvPr id="9" name="Foliennummernplatzhalter 3">
            <a:extLst>
              <a:ext uri="{FF2B5EF4-FFF2-40B4-BE49-F238E27FC236}">
                <a16:creationId xmlns:a16="http://schemas.microsoft.com/office/drawing/2014/main" id="{55814BC3-A910-494E-9447-29051369BFE8}"/>
              </a:ext>
            </a:extLst>
          </p:cNvPr>
          <p:cNvSpPr>
            <a:spLocks noGrp="1"/>
          </p:cNvSpPr>
          <p:nvPr>
            <p:ph type="sldNum" sz="quarter" idx="11"/>
          </p:nvPr>
        </p:nvSpPr>
        <p:spPr/>
        <p:txBody>
          <a:bodyPr/>
          <a:lstStyle/>
          <a:p>
            <a:fld id="{6B7069C6-9274-2E48-AAE1-00819F61BBE6}" type="slidenum">
              <a:rPr lang="en-US" altLang="de-DE"/>
              <a:pPr/>
              <a:t>1</a:t>
            </a:fld>
            <a:endParaRPr lang="en-US" altLang="de-DE">
              <a:latin typeface="Times New Roman" panose="02020603050405020304" pitchFamily="18" charset="0"/>
            </a:endParaRPr>
          </a:p>
        </p:txBody>
      </p:sp>
      <p:graphicFrame>
        <p:nvGraphicFramePr>
          <p:cNvPr id="25610" name="Object 1034">
            <a:extLst>
              <a:ext uri="{FF2B5EF4-FFF2-40B4-BE49-F238E27FC236}">
                <a16:creationId xmlns:a16="http://schemas.microsoft.com/office/drawing/2014/main" id="{C9025192-CD4A-8D4A-A872-099C15E92B8C}"/>
              </a:ext>
            </a:extLst>
          </p:cNvPr>
          <p:cNvGraphicFramePr>
            <a:graphicFrameLocks noChangeAspect="1"/>
          </p:cNvGraphicFramePr>
          <p:nvPr/>
        </p:nvGraphicFramePr>
        <p:xfrm>
          <a:off x="1066800" y="1162050"/>
          <a:ext cx="7010400" cy="4781550"/>
        </p:xfrm>
        <a:graphic>
          <a:graphicData uri="http://schemas.openxmlformats.org/presentationml/2006/ole">
            <mc:AlternateContent xmlns:mc="http://schemas.openxmlformats.org/markup-compatibility/2006">
              <mc:Choice xmlns:v="urn:schemas-microsoft-com:vml" Requires="v">
                <p:oleObj spid="_x0000_s25616" name="Clip" r:id="rId4" imgW="48006000" imgH="45351700" progId="MS_ClipArt_Gallery.2">
                  <p:embed/>
                </p:oleObj>
              </mc:Choice>
              <mc:Fallback>
                <p:oleObj name="Clip" r:id="rId4" imgW="48006000" imgH="45351700" progId="MS_ClipArt_Gallery.2">
                  <p:embed/>
                  <p:pic>
                    <p:nvPicPr>
                      <p:cNvPr id="0" name="Object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62050"/>
                        <a:ext cx="7010400" cy="478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2" name="Text Box 1026">
            <a:extLst>
              <a:ext uri="{FF2B5EF4-FFF2-40B4-BE49-F238E27FC236}">
                <a16:creationId xmlns:a16="http://schemas.microsoft.com/office/drawing/2014/main" id="{84FA7DFF-CB56-8340-B843-06317F86C87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25609" name="WordArt 1033">
            <a:extLst>
              <a:ext uri="{FF2B5EF4-FFF2-40B4-BE49-F238E27FC236}">
                <a16:creationId xmlns:a16="http://schemas.microsoft.com/office/drawing/2014/main" id="{A58502E5-9F00-6B42-BF7E-19E01CD5F239}"/>
              </a:ext>
            </a:extLst>
          </p:cNvPr>
          <p:cNvSpPr>
            <a:spLocks noChangeArrowheads="1" noChangeShapeType="1" noTextEdit="1"/>
          </p:cNvSpPr>
          <p:nvPr/>
        </p:nvSpPr>
        <p:spPr bwMode="auto">
          <a:xfrm>
            <a:off x="762000" y="1371600"/>
            <a:ext cx="8382000" cy="47244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A. E. E.</a:t>
            </a:r>
          </a:p>
        </p:txBody>
      </p:sp>
      <p:sp>
        <p:nvSpPr>
          <p:cNvPr id="25612" name="WordArt 1036">
            <a:extLst>
              <a:ext uri="{FF2B5EF4-FFF2-40B4-BE49-F238E27FC236}">
                <a16:creationId xmlns:a16="http://schemas.microsoft.com/office/drawing/2014/main" id="{8BE6672C-80C9-3D4F-AB5E-C966179A9058}"/>
              </a:ext>
            </a:extLst>
          </p:cNvPr>
          <p:cNvSpPr>
            <a:spLocks noChangeArrowheads="1" noChangeShapeType="1" noTextEdit="1"/>
          </p:cNvSpPr>
          <p:nvPr/>
        </p:nvSpPr>
        <p:spPr bwMode="auto">
          <a:xfrm>
            <a:off x="304800" y="152400"/>
            <a:ext cx="50292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Annual meeting</a:t>
            </a:r>
          </a:p>
        </p:txBody>
      </p:sp>
      <p:sp>
        <p:nvSpPr>
          <p:cNvPr id="25613" name="Text Box 1037">
            <a:extLst>
              <a:ext uri="{FF2B5EF4-FFF2-40B4-BE49-F238E27FC236}">
                <a16:creationId xmlns:a16="http://schemas.microsoft.com/office/drawing/2014/main" id="{4BFEB664-4413-114C-80A5-DFC88814B296}"/>
              </a:ext>
            </a:extLst>
          </p:cNvPr>
          <p:cNvSpPr txBox="1">
            <a:spLocks noChangeArrowheads="1"/>
          </p:cNvSpPr>
          <p:nvPr/>
        </p:nvSpPr>
        <p:spPr bwMode="auto">
          <a:xfrm>
            <a:off x="2041525" y="1336675"/>
            <a:ext cx="21161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chemeClr val="folHlink"/>
                </a:solidFill>
              </a:rPr>
              <a:t>Wirtschafts-</a:t>
            </a:r>
          </a:p>
          <a:p>
            <a:r>
              <a:rPr lang="de-DE" altLang="de-DE">
                <a:solidFill>
                  <a:schemeClr val="folHlink"/>
                </a:solidFill>
              </a:rPr>
              <a:t>wissenschaften</a:t>
            </a:r>
          </a:p>
          <a:p>
            <a:r>
              <a:rPr lang="de-DE" altLang="de-DE">
                <a:solidFill>
                  <a:schemeClr val="folHlink"/>
                </a:solidFill>
              </a:rPr>
              <a:t>in</a:t>
            </a:r>
          </a:p>
          <a:p>
            <a:r>
              <a:rPr lang="de-DE" altLang="de-DE">
                <a:solidFill>
                  <a:schemeClr val="folHlink"/>
                </a:solidFill>
              </a:rPr>
              <a:t>Deutschland</a:t>
            </a:r>
            <a:endParaRPr lang="de-DE" altLang="de-DE"/>
          </a:p>
        </p:txBody>
      </p:sp>
      <p:sp>
        <p:nvSpPr>
          <p:cNvPr id="25615" name="Text Box 1039">
            <a:extLst>
              <a:ext uri="{FF2B5EF4-FFF2-40B4-BE49-F238E27FC236}">
                <a16:creationId xmlns:a16="http://schemas.microsoft.com/office/drawing/2014/main" id="{15A1FC35-79E6-3441-A608-5D01691B4F9F}"/>
              </a:ext>
            </a:extLst>
          </p:cNvPr>
          <p:cNvSpPr txBox="1">
            <a:spLocks noChangeArrowheads="1"/>
          </p:cNvSpPr>
          <p:nvPr/>
        </p:nvSpPr>
        <p:spPr bwMode="auto">
          <a:xfrm>
            <a:off x="5394325" y="1260475"/>
            <a:ext cx="1616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chemeClr val="folHlink"/>
                </a:solidFill>
              </a:rPr>
              <a:t>Ein Blick</a:t>
            </a:r>
          </a:p>
          <a:p>
            <a:r>
              <a:rPr lang="de-DE" altLang="de-DE">
                <a:solidFill>
                  <a:schemeClr val="folHlink"/>
                </a:solidFill>
              </a:rPr>
              <a:t>zurück aus</a:t>
            </a:r>
          </a:p>
          <a:p>
            <a:r>
              <a:rPr lang="de-DE" altLang="de-DE">
                <a:solidFill>
                  <a:schemeClr val="folHlink"/>
                </a:solidFill>
              </a:rPr>
              <a:t>dem Jahr</a:t>
            </a:r>
          </a:p>
          <a:p>
            <a:r>
              <a:rPr lang="de-DE" altLang="de-DE">
                <a:solidFill>
                  <a:schemeClr val="folHlink"/>
                </a:solidFill>
              </a:rPr>
              <a:t>2020</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lt">
                                    <p:tmPct val="100000"/>
                                  </p:iterate>
                                  <p:childTnLst>
                                    <p:set>
                                      <p:cBhvr>
                                        <p:cTn id="6" dur="1" fill="hold">
                                          <p:stCondLst>
                                            <p:cond delay="0"/>
                                          </p:stCondLst>
                                        </p:cTn>
                                        <p:tgtEl>
                                          <p:spTgt spid="25613"/>
                                        </p:tgtEl>
                                        <p:attrNameLst>
                                          <p:attrName>style.visibility</p:attrName>
                                        </p:attrNameLst>
                                      </p:cBhvr>
                                      <p:to>
                                        <p:strVal val="visible"/>
                                      </p:to>
                                    </p:set>
                                    <p:animEffect transition="in" filter="dissolve">
                                      <p:cBhvr>
                                        <p:cTn id="7" dur="75"/>
                                        <p:tgtEl>
                                          <p:spTgt spid="25613"/>
                                        </p:tgtEl>
                                      </p:cBhvr>
                                    </p:animEffect>
                                  </p:childTnLst>
                                </p:cTn>
                              </p:par>
                            </p:childTnLst>
                          </p:cTn>
                        </p:par>
                        <p:par>
                          <p:cTn id="8" fill="hold" nodeType="afterGroup">
                            <p:stCondLst>
                              <p:cond delay="2925"/>
                            </p:stCondLst>
                            <p:childTnLst>
                              <p:par>
                                <p:cTn id="9" presetID="9" presetClass="entr" presetSubtype="0" fill="hold" grpId="0" nodeType="afterEffect">
                                  <p:stCondLst>
                                    <p:cond delay="0"/>
                                  </p:stCondLst>
                                  <p:iterate type="lt">
                                    <p:tmPct val="100000"/>
                                  </p:iterate>
                                  <p:childTnLst>
                                    <p:set>
                                      <p:cBhvr>
                                        <p:cTn id="10" dur="1" fill="hold">
                                          <p:stCondLst>
                                            <p:cond delay="0"/>
                                          </p:stCondLst>
                                        </p:cTn>
                                        <p:tgtEl>
                                          <p:spTgt spid="25615"/>
                                        </p:tgtEl>
                                        <p:attrNameLst>
                                          <p:attrName>style.visibility</p:attrName>
                                        </p:attrNameLst>
                                      </p:cBhvr>
                                      <p:to>
                                        <p:strVal val="visible"/>
                                      </p:to>
                                    </p:set>
                                    <p:animEffect transition="in" filter="dissolve">
                                      <p:cBhvr>
                                        <p:cTn id="11" dur="75"/>
                                        <p:tgtEl>
                                          <p:spTgt spid="25615"/>
                                        </p:tgtEl>
                                      </p:cBhvr>
                                    </p:animEffect>
                                  </p:childTnLst>
                                </p:cTn>
                              </p:par>
                            </p:childTnLst>
                          </p:cTn>
                        </p:par>
                        <p:par>
                          <p:cTn id="12" fill="hold" nodeType="afterGroup">
                            <p:stCondLst>
                              <p:cond delay="5025"/>
                            </p:stCondLst>
                            <p:childTnLst>
                              <p:par>
                                <p:cTn id="13" presetID="23" presetClass="entr" presetSubtype="16" fill="hold" nodeType="afterEffect">
                                  <p:stCondLst>
                                    <p:cond delay="0"/>
                                  </p:stCondLst>
                                  <p:childTnLst>
                                    <p:set>
                                      <p:cBhvr>
                                        <p:cTn id="14" dur="1" fill="hold">
                                          <p:stCondLst>
                                            <p:cond delay="0"/>
                                          </p:stCondLst>
                                        </p:cTn>
                                        <p:tgtEl>
                                          <p:spTgt spid="25609"/>
                                        </p:tgtEl>
                                        <p:attrNameLst>
                                          <p:attrName>style.visibility</p:attrName>
                                        </p:attrNameLst>
                                      </p:cBhvr>
                                      <p:to>
                                        <p:strVal val="visible"/>
                                      </p:to>
                                    </p:set>
                                    <p:anim calcmode="lin" valueType="num">
                                      <p:cBhvr>
                                        <p:cTn id="15" dur="500" fill="hold"/>
                                        <p:tgtEl>
                                          <p:spTgt spid="25609"/>
                                        </p:tgtEl>
                                        <p:attrNameLst>
                                          <p:attrName>ppt_w</p:attrName>
                                        </p:attrNameLst>
                                      </p:cBhvr>
                                      <p:tavLst>
                                        <p:tav tm="0">
                                          <p:val>
                                            <p:fltVal val="0"/>
                                          </p:val>
                                        </p:tav>
                                        <p:tav tm="100000">
                                          <p:val>
                                            <p:strVal val="#ppt_w"/>
                                          </p:val>
                                        </p:tav>
                                      </p:tavLst>
                                    </p:anim>
                                    <p:anim calcmode="lin" valueType="num">
                                      <p:cBhvr>
                                        <p:cTn id="16" dur="500" fill="hold"/>
                                        <p:tgtEl>
                                          <p:spTgt spid="25609"/>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525"/>
                            </p:stCondLst>
                            <p:childTnLst>
                              <p:par>
                                <p:cTn id="18" presetID="17" presetClass="entr" presetSubtype="2" fill="hold" nodeType="afterEffect">
                                  <p:stCondLst>
                                    <p:cond delay="1000"/>
                                  </p:stCondLst>
                                  <p:childTnLst>
                                    <p:set>
                                      <p:cBhvr>
                                        <p:cTn id="19" dur="1" fill="hold">
                                          <p:stCondLst>
                                            <p:cond delay="0"/>
                                          </p:stCondLst>
                                        </p:cTn>
                                        <p:tgtEl>
                                          <p:spTgt spid="25610"/>
                                        </p:tgtEl>
                                        <p:attrNameLst>
                                          <p:attrName>style.visibility</p:attrName>
                                        </p:attrNameLst>
                                      </p:cBhvr>
                                      <p:to>
                                        <p:strVal val="visible"/>
                                      </p:to>
                                    </p:set>
                                    <p:anim calcmode="lin" valueType="num">
                                      <p:cBhvr>
                                        <p:cTn id="20" dur="500" fill="hold"/>
                                        <p:tgtEl>
                                          <p:spTgt spid="25610"/>
                                        </p:tgtEl>
                                        <p:attrNameLst>
                                          <p:attrName>ppt_x</p:attrName>
                                        </p:attrNameLst>
                                      </p:cBhvr>
                                      <p:tavLst>
                                        <p:tav tm="0">
                                          <p:val>
                                            <p:strVal val="#ppt_x+#ppt_w/2"/>
                                          </p:val>
                                        </p:tav>
                                        <p:tav tm="100000">
                                          <p:val>
                                            <p:strVal val="#ppt_x"/>
                                          </p:val>
                                        </p:tav>
                                      </p:tavLst>
                                    </p:anim>
                                    <p:anim calcmode="lin" valueType="num">
                                      <p:cBhvr>
                                        <p:cTn id="21" dur="500" fill="hold"/>
                                        <p:tgtEl>
                                          <p:spTgt spid="25610"/>
                                        </p:tgtEl>
                                        <p:attrNameLst>
                                          <p:attrName>ppt_y</p:attrName>
                                        </p:attrNameLst>
                                      </p:cBhvr>
                                      <p:tavLst>
                                        <p:tav tm="0">
                                          <p:val>
                                            <p:strVal val="#ppt_y"/>
                                          </p:val>
                                        </p:tav>
                                        <p:tav tm="100000">
                                          <p:val>
                                            <p:strVal val="#ppt_y"/>
                                          </p:val>
                                        </p:tav>
                                      </p:tavLst>
                                    </p:anim>
                                    <p:anim calcmode="lin" valueType="num">
                                      <p:cBhvr>
                                        <p:cTn id="22" dur="500" fill="hold"/>
                                        <p:tgtEl>
                                          <p:spTgt spid="25610"/>
                                        </p:tgtEl>
                                        <p:attrNameLst>
                                          <p:attrName>ppt_w</p:attrName>
                                        </p:attrNameLst>
                                      </p:cBhvr>
                                      <p:tavLst>
                                        <p:tav tm="0">
                                          <p:val>
                                            <p:fltVal val="0"/>
                                          </p:val>
                                        </p:tav>
                                        <p:tav tm="100000">
                                          <p:val>
                                            <p:strVal val="#ppt_w"/>
                                          </p:val>
                                        </p:tav>
                                      </p:tavLst>
                                    </p:anim>
                                    <p:anim calcmode="lin" valueType="num">
                                      <p:cBhvr>
                                        <p:cTn id="23" dur="500" fill="hold"/>
                                        <p:tgtEl>
                                          <p:spTgt spid="256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utoUpdateAnimBg="0"/>
      <p:bldP spid="256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1">
            <a:extLst>
              <a:ext uri="{FF2B5EF4-FFF2-40B4-BE49-F238E27FC236}">
                <a16:creationId xmlns:a16="http://schemas.microsoft.com/office/drawing/2014/main" id="{024B7722-52F7-284C-A600-3E8A30D4D7D9}"/>
              </a:ext>
            </a:extLst>
          </p:cNvPr>
          <p:cNvSpPr>
            <a:spLocks noGrp="1"/>
          </p:cNvSpPr>
          <p:nvPr>
            <p:ph type="dt" sz="half" idx="10"/>
          </p:nvPr>
        </p:nvSpPr>
        <p:spPr/>
        <p:txBody>
          <a:bodyPr/>
          <a:lstStyle/>
          <a:p>
            <a:r>
              <a:rPr lang="en-US" altLang="de-DE"/>
              <a:t>15. 12. 2020</a:t>
            </a:r>
            <a:endParaRPr lang="en-US" altLang="de-DE" sz="1400" b="0"/>
          </a:p>
        </p:txBody>
      </p:sp>
      <p:sp>
        <p:nvSpPr>
          <p:cNvPr id="14" name="Foliennummernplatzhalter 2">
            <a:extLst>
              <a:ext uri="{FF2B5EF4-FFF2-40B4-BE49-F238E27FC236}">
                <a16:creationId xmlns:a16="http://schemas.microsoft.com/office/drawing/2014/main" id="{F5383B65-306F-D249-B95B-19BC3F218736}"/>
              </a:ext>
            </a:extLst>
          </p:cNvPr>
          <p:cNvSpPr>
            <a:spLocks noGrp="1"/>
          </p:cNvSpPr>
          <p:nvPr>
            <p:ph type="sldNum" sz="quarter" idx="11"/>
          </p:nvPr>
        </p:nvSpPr>
        <p:spPr/>
        <p:txBody>
          <a:bodyPr/>
          <a:lstStyle/>
          <a:p>
            <a:fld id="{3E3AED71-A79B-2A42-85C3-1387BFF740C4}" type="slidenum">
              <a:rPr lang="en-US" altLang="de-DE"/>
              <a:pPr/>
              <a:t>10</a:t>
            </a:fld>
            <a:endParaRPr lang="en-US" altLang="de-DE">
              <a:latin typeface="Times New Roman" panose="02020603050405020304" pitchFamily="18" charset="0"/>
            </a:endParaRPr>
          </a:p>
        </p:txBody>
      </p:sp>
      <p:sp>
        <p:nvSpPr>
          <p:cNvPr id="77826" name="Rectangle 1026">
            <a:extLst>
              <a:ext uri="{FF2B5EF4-FFF2-40B4-BE49-F238E27FC236}">
                <a16:creationId xmlns:a16="http://schemas.microsoft.com/office/drawing/2014/main" id="{DDD38A72-D941-7A4C-BFB7-639267FF21B7}"/>
              </a:ext>
            </a:extLst>
          </p:cNvPr>
          <p:cNvSpPr>
            <a:spLocks noChangeArrowheads="1"/>
          </p:cNvSpPr>
          <p:nvPr/>
        </p:nvSpPr>
        <p:spPr bwMode="auto">
          <a:xfrm>
            <a:off x="1524000" y="5943600"/>
            <a:ext cx="60960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a:t>Internet-Zugriffe pro Monat</a:t>
            </a:r>
            <a:endParaRPr lang="de-DE" altLang="de-DE" b="0"/>
          </a:p>
        </p:txBody>
      </p:sp>
      <p:sp>
        <p:nvSpPr>
          <p:cNvPr id="77827" name="WordArt 1027">
            <a:extLst>
              <a:ext uri="{FF2B5EF4-FFF2-40B4-BE49-F238E27FC236}">
                <a16:creationId xmlns:a16="http://schemas.microsoft.com/office/drawing/2014/main" id="{FAA4CEB8-A583-9F43-B3D6-11CDDCC1B804}"/>
              </a:ext>
            </a:extLst>
          </p:cNvPr>
          <p:cNvSpPr>
            <a:spLocks noChangeArrowheads="1" noChangeShapeType="1" noTextEdit="1"/>
          </p:cNvSpPr>
          <p:nvPr/>
        </p:nvSpPr>
        <p:spPr bwMode="auto">
          <a:xfrm>
            <a:off x="228600" y="152400"/>
            <a:ext cx="52578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Markttransparenz</a:t>
            </a:r>
          </a:p>
        </p:txBody>
      </p:sp>
      <p:pic>
        <p:nvPicPr>
          <p:cNvPr id="77828" name="Picture 1028">
            <a:extLst>
              <a:ext uri="{FF2B5EF4-FFF2-40B4-BE49-F238E27FC236}">
                <a16:creationId xmlns:a16="http://schemas.microsoft.com/office/drawing/2014/main" id="{D299E50D-59DE-FD4E-BF7A-19D5B43FB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373938"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77829" name="Rectangle 1029">
            <a:extLst>
              <a:ext uri="{FF2B5EF4-FFF2-40B4-BE49-F238E27FC236}">
                <a16:creationId xmlns:a16="http://schemas.microsoft.com/office/drawing/2014/main" id="{97986B37-AB1E-864E-8FBD-9971323ECE3B}"/>
              </a:ext>
            </a:extLst>
          </p:cNvPr>
          <p:cNvSpPr>
            <a:spLocks noChangeArrowheads="1"/>
          </p:cNvSpPr>
          <p:nvPr/>
        </p:nvSpPr>
        <p:spPr bwMode="auto">
          <a:xfrm>
            <a:off x="1447800" y="4879975"/>
            <a:ext cx="971550" cy="900113"/>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0,5 Mio</a:t>
            </a:r>
          </a:p>
        </p:txBody>
      </p:sp>
      <p:sp>
        <p:nvSpPr>
          <p:cNvPr id="77830" name="Rectangle 1030">
            <a:extLst>
              <a:ext uri="{FF2B5EF4-FFF2-40B4-BE49-F238E27FC236}">
                <a16:creationId xmlns:a16="http://schemas.microsoft.com/office/drawing/2014/main" id="{CA592389-4632-C64E-A372-DA868ED1C877}"/>
              </a:ext>
            </a:extLst>
          </p:cNvPr>
          <p:cNvSpPr>
            <a:spLocks noChangeArrowheads="1"/>
          </p:cNvSpPr>
          <p:nvPr/>
        </p:nvSpPr>
        <p:spPr bwMode="auto">
          <a:xfrm>
            <a:off x="3530600" y="1281113"/>
            <a:ext cx="971550" cy="4498975"/>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2,5 Mio</a:t>
            </a:r>
          </a:p>
        </p:txBody>
      </p:sp>
      <p:sp>
        <p:nvSpPr>
          <p:cNvPr id="77831" name="Rectangle 1031">
            <a:extLst>
              <a:ext uri="{FF2B5EF4-FFF2-40B4-BE49-F238E27FC236}">
                <a16:creationId xmlns:a16="http://schemas.microsoft.com/office/drawing/2014/main" id="{83CBB424-4E23-C449-9D41-065B5DCF49BD}"/>
              </a:ext>
            </a:extLst>
          </p:cNvPr>
          <p:cNvSpPr>
            <a:spLocks noChangeArrowheads="1"/>
          </p:cNvSpPr>
          <p:nvPr/>
        </p:nvSpPr>
        <p:spPr bwMode="auto">
          <a:xfrm>
            <a:off x="5562600" y="381000"/>
            <a:ext cx="971550" cy="5399088"/>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3 Mio</a:t>
            </a:r>
          </a:p>
        </p:txBody>
      </p:sp>
      <p:sp>
        <p:nvSpPr>
          <p:cNvPr id="77832" name="Rectangle 1032">
            <a:extLst>
              <a:ext uri="{FF2B5EF4-FFF2-40B4-BE49-F238E27FC236}">
                <a16:creationId xmlns:a16="http://schemas.microsoft.com/office/drawing/2014/main" id="{56C4073C-288A-C346-BB33-56E5A65CD598}"/>
              </a:ext>
            </a:extLst>
          </p:cNvPr>
          <p:cNvSpPr>
            <a:spLocks noChangeArrowheads="1"/>
          </p:cNvSpPr>
          <p:nvPr/>
        </p:nvSpPr>
        <p:spPr bwMode="auto">
          <a:xfrm>
            <a:off x="7696200" y="22225"/>
            <a:ext cx="971550" cy="5757863"/>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3,2 Mio</a:t>
            </a:r>
          </a:p>
        </p:txBody>
      </p:sp>
      <p:sp>
        <p:nvSpPr>
          <p:cNvPr id="77833" name="Text Box 1033">
            <a:extLst>
              <a:ext uri="{FF2B5EF4-FFF2-40B4-BE49-F238E27FC236}">
                <a16:creationId xmlns:a16="http://schemas.microsoft.com/office/drawing/2014/main" id="{DC68CAD6-3F91-C645-96BC-F286F56DCC1D}"/>
              </a:ext>
            </a:extLst>
          </p:cNvPr>
          <p:cNvSpPr txBox="1">
            <a:spLocks noChangeArrowheads="1"/>
          </p:cNvSpPr>
          <p:nvPr/>
        </p:nvSpPr>
        <p:spPr bwMode="auto">
          <a:xfrm>
            <a:off x="16002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2001</a:t>
            </a:r>
          </a:p>
        </p:txBody>
      </p:sp>
      <p:sp>
        <p:nvSpPr>
          <p:cNvPr id="77834" name="Text Box 1034">
            <a:extLst>
              <a:ext uri="{FF2B5EF4-FFF2-40B4-BE49-F238E27FC236}">
                <a16:creationId xmlns:a16="http://schemas.microsoft.com/office/drawing/2014/main" id="{1BC2CD83-AD63-784A-8923-533786826DD8}"/>
              </a:ext>
            </a:extLst>
          </p:cNvPr>
          <p:cNvSpPr txBox="1">
            <a:spLocks noChangeArrowheads="1"/>
          </p:cNvSpPr>
          <p:nvPr/>
        </p:nvSpPr>
        <p:spPr bwMode="auto">
          <a:xfrm>
            <a:off x="36576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2010</a:t>
            </a:r>
          </a:p>
        </p:txBody>
      </p:sp>
      <p:sp>
        <p:nvSpPr>
          <p:cNvPr id="77835" name="Text Box 1035">
            <a:extLst>
              <a:ext uri="{FF2B5EF4-FFF2-40B4-BE49-F238E27FC236}">
                <a16:creationId xmlns:a16="http://schemas.microsoft.com/office/drawing/2014/main" id="{3FD8CADD-5472-444D-B4E4-6DBFB0E328A8}"/>
              </a:ext>
            </a:extLst>
          </p:cNvPr>
          <p:cNvSpPr txBox="1">
            <a:spLocks noChangeArrowheads="1"/>
          </p:cNvSpPr>
          <p:nvPr/>
        </p:nvSpPr>
        <p:spPr bwMode="auto">
          <a:xfrm>
            <a:off x="56388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2015</a:t>
            </a:r>
          </a:p>
        </p:txBody>
      </p:sp>
      <p:sp>
        <p:nvSpPr>
          <p:cNvPr id="77836" name="Text Box 1036">
            <a:extLst>
              <a:ext uri="{FF2B5EF4-FFF2-40B4-BE49-F238E27FC236}">
                <a16:creationId xmlns:a16="http://schemas.microsoft.com/office/drawing/2014/main" id="{5C8F3A8F-8512-C24B-A700-522A3CD4478B}"/>
              </a:ext>
            </a:extLst>
          </p:cNvPr>
          <p:cNvSpPr txBox="1">
            <a:spLocks noChangeArrowheads="1"/>
          </p:cNvSpPr>
          <p:nvPr/>
        </p:nvSpPr>
        <p:spPr bwMode="auto">
          <a:xfrm>
            <a:off x="77724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2020</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7833"/>
                                        </p:tgtEl>
                                        <p:attrNameLst>
                                          <p:attrName>style.visibility</p:attrName>
                                        </p:attrNameLst>
                                      </p:cBhvr>
                                      <p:to>
                                        <p:strVal val="visible"/>
                                      </p:to>
                                    </p:set>
                                    <p:anim calcmode="lin" valueType="num">
                                      <p:cBhvr>
                                        <p:cTn id="7" dur="500" fill="hold"/>
                                        <p:tgtEl>
                                          <p:spTgt spid="77833"/>
                                        </p:tgtEl>
                                        <p:attrNameLst>
                                          <p:attrName>ppt_x</p:attrName>
                                        </p:attrNameLst>
                                      </p:cBhvr>
                                      <p:tavLst>
                                        <p:tav tm="0">
                                          <p:val>
                                            <p:strVal val="#ppt_x"/>
                                          </p:val>
                                        </p:tav>
                                        <p:tav tm="100000">
                                          <p:val>
                                            <p:strVal val="#ppt_x"/>
                                          </p:val>
                                        </p:tav>
                                      </p:tavLst>
                                    </p:anim>
                                    <p:anim calcmode="lin" valueType="num">
                                      <p:cBhvr>
                                        <p:cTn id="8" dur="500" fill="hold"/>
                                        <p:tgtEl>
                                          <p:spTgt spid="77833"/>
                                        </p:tgtEl>
                                        <p:attrNameLst>
                                          <p:attrName>ppt_y</p:attrName>
                                        </p:attrNameLst>
                                      </p:cBhvr>
                                      <p:tavLst>
                                        <p:tav tm="0">
                                          <p:val>
                                            <p:strVal val="#ppt_y+#ppt_h/2"/>
                                          </p:val>
                                        </p:tav>
                                        <p:tav tm="100000">
                                          <p:val>
                                            <p:strVal val="#ppt_y"/>
                                          </p:val>
                                        </p:tav>
                                      </p:tavLst>
                                    </p:anim>
                                    <p:anim calcmode="lin" valueType="num">
                                      <p:cBhvr>
                                        <p:cTn id="9" dur="500" fill="hold"/>
                                        <p:tgtEl>
                                          <p:spTgt spid="77833"/>
                                        </p:tgtEl>
                                        <p:attrNameLst>
                                          <p:attrName>ppt_w</p:attrName>
                                        </p:attrNameLst>
                                      </p:cBhvr>
                                      <p:tavLst>
                                        <p:tav tm="0">
                                          <p:val>
                                            <p:strVal val="#ppt_w"/>
                                          </p:val>
                                        </p:tav>
                                        <p:tav tm="100000">
                                          <p:val>
                                            <p:strVal val="#ppt_w"/>
                                          </p:val>
                                        </p:tav>
                                      </p:tavLst>
                                    </p:anim>
                                    <p:anim calcmode="lin" valueType="num">
                                      <p:cBhvr>
                                        <p:cTn id="10" dur="500" fill="hold"/>
                                        <p:tgtEl>
                                          <p:spTgt spid="77833"/>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77829"/>
                                        </p:tgtEl>
                                        <p:attrNameLst>
                                          <p:attrName>style.visibility</p:attrName>
                                        </p:attrNameLst>
                                      </p:cBhvr>
                                      <p:to>
                                        <p:strVal val="visible"/>
                                      </p:to>
                                    </p:set>
                                    <p:anim calcmode="lin" valueType="num">
                                      <p:cBhvr>
                                        <p:cTn id="14" dur="500" fill="hold"/>
                                        <p:tgtEl>
                                          <p:spTgt spid="77829"/>
                                        </p:tgtEl>
                                        <p:attrNameLst>
                                          <p:attrName>ppt_x</p:attrName>
                                        </p:attrNameLst>
                                      </p:cBhvr>
                                      <p:tavLst>
                                        <p:tav tm="0">
                                          <p:val>
                                            <p:strVal val="#ppt_x"/>
                                          </p:val>
                                        </p:tav>
                                        <p:tav tm="100000">
                                          <p:val>
                                            <p:strVal val="#ppt_x"/>
                                          </p:val>
                                        </p:tav>
                                      </p:tavLst>
                                    </p:anim>
                                    <p:anim calcmode="lin" valueType="num">
                                      <p:cBhvr>
                                        <p:cTn id="15" dur="500" fill="hold"/>
                                        <p:tgtEl>
                                          <p:spTgt spid="77829"/>
                                        </p:tgtEl>
                                        <p:attrNameLst>
                                          <p:attrName>ppt_y</p:attrName>
                                        </p:attrNameLst>
                                      </p:cBhvr>
                                      <p:tavLst>
                                        <p:tav tm="0">
                                          <p:val>
                                            <p:strVal val="#ppt_y+#ppt_h/2"/>
                                          </p:val>
                                        </p:tav>
                                        <p:tav tm="100000">
                                          <p:val>
                                            <p:strVal val="#ppt_y"/>
                                          </p:val>
                                        </p:tav>
                                      </p:tavLst>
                                    </p:anim>
                                    <p:anim calcmode="lin" valueType="num">
                                      <p:cBhvr>
                                        <p:cTn id="16" dur="500" fill="hold"/>
                                        <p:tgtEl>
                                          <p:spTgt spid="77829"/>
                                        </p:tgtEl>
                                        <p:attrNameLst>
                                          <p:attrName>ppt_w</p:attrName>
                                        </p:attrNameLst>
                                      </p:cBhvr>
                                      <p:tavLst>
                                        <p:tav tm="0">
                                          <p:val>
                                            <p:strVal val="#ppt_w"/>
                                          </p:val>
                                        </p:tav>
                                        <p:tav tm="100000">
                                          <p:val>
                                            <p:strVal val="#ppt_w"/>
                                          </p:val>
                                        </p:tav>
                                      </p:tavLst>
                                    </p:anim>
                                    <p:anim calcmode="lin" valueType="num">
                                      <p:cBhvr>
                                        <p:cTn id="17" dur="500" fill="hold"/>
                                        <p:tgtEl>
                                          <p:spTgt spid="7782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77834"/>
                                        </p:tgtEl>
                                        <p:attrNameLst>
                                          <p:attrName>style.visibility</p:attrName>
                                        </p:attrNameLst>
                                      </p:cBhvr>
                                      <p:to>
                                        <p:strVal val="visible"/>
                                      </p:to>
                                    </p:set>
                                    <p:anim calcmode="lin" valueType="num">
                                      <p:cBhvr>
                                        <p:cTn id="21" dur="500" fill="hold"/>
                                        <p:tgtEl>
                                          <p:spTgt spid="77834"/>
                                        </p:tgtEl>
                                        <p:attrNameLst>
                                          <p:attrName>ppt_x</p:attrName>
                                        </p:attrNameLst>
                                      </p:cBhvr>
                                      <p:tavLst>
                                        <p:tav tm="0">
                                          <p:val>
                                            <p:strVal val="#ppt_x"/>
                                          </p:val>
                                        </p:tav>
                                        <p:tav tm="100000">
                                          <p:val>
                                            <p:strVal val="#ppt_x"/>
                                          </p:val>
                                        </p:tav>
                                      </p:tavLst>
                                    </p:anim>
                                    <p:anim calcmode="lin" valueType="num">
                                      <p:cBhvr>
                                        <p:cTn id="22" dur="500" fill="hold"/>
                                        <p:tgtEl>
                                          <p:spTgt spid="77834"/>
                                        </p:tgtEl>
                                        <p:attrNameLst>
                                          <p:attrName>ppt_y</p:attrName>
                                        </p:attrNameLst>
                                      </p:cBhvr>
                                      <p:tavLst>
                                        <p:tav tm="0">
                                          <p:val>
                                            <p:strVal val="#ppt_y+#ppt_h/2"/>
                                          </p:val>
                                        </p:tav>
                                        <p:tav tm="100000">
                                          <p:val>
                                            <p:strVal val="#ppt_y"/>
                                          </p:val>
                                        </p:tav>
                                      </p:tavLst>
                                    </p:anim>
                                    <p:anim calcmode="lin" valueType="num">
                                      <p:cBhvr>
                                        <p:cTn id="23" dur="500" fill="hold"/>
                                        <p:tgtEl>
                                          <p:spTgt spid="77834"/>
                                        </p:tgtEl>
                                        <p:attrNameLst>
                                          <p:attrName>ppt_w</p:attrName>
                                        </p:attrNameLst>
                                      </p:cBhvr>
                                      <p:tavLst>
                                        <p:tav tm="0">
                                          <p:val>
                                            <p:strVal val="#ppt_w"/>
                                          </p:val>
                                        </p:tav>
                                        <p:tav tm="100000">
                                          <p:val>
                                            <p:strVal val="#ppt_w"/>
                                          </p:val>
                                        </p:tav>
                                      </p:tavLst>
                                    </p:anim>
                                    <p:anim calcmode="lin" valueType="num">
                                      <p:cBhvr>
                                        <p:cTn id="24" dur="500" fill="hold"/>
                                        <p:tgtEl>
                                          <p:spTgt spid="77834"/>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77830"/>
                                        </p:tgtEl>
                                        <p:attrNameLst>
                                          <p:attrName>style.visibility</p:attrName>
                                        </p:attrNameLst>
                                      </p:cBhvr>
                                      <p:to>
                                        <p:strVal val="visible"/>
                                      </p:to>
                                    </p:set>
                                    <p:anim calcmode="lin" valueType="num">
                                      <p:cBhvr>
                                        <p:cTn id="28" dur="500" fill="hold"/>
                                        <p:tgtEl>
                                          <p:spTgt spid="77830"/>
                                        </p:tgtEl>
                                        <p:attrNameLst>
                                          <p:attrName>ppt_x</p:attrName>
                                        </p:attrNameLst>
                                      </p:cBhvr>
                                      <p:tavLst>
                                        <p:tav tm="0">
                                          <p:val>
                                            <p:strVal val="#ppt_x"/>
                                          </p:val>
                                        </p:tav>
                                        <p:tav tm="100000">
                                          <p:val>
                                            <p:strVal val="#ppt_x"/>
                                          </p:val>
                                        </p:tav>
                                      </p:tavLst>
                                    </p:anim>
                                    <p:anim calcmode="lin" valueType="num">
                                      <p:cBhvr>
                                        <p:cTn id="29" dur="500" fill="hold"/>
                                        <p:tgtEl>
                                          <p:spTgt spid="77830"/>
                                        </p:tgtEl>
                                        <p:attrNameLst>
                                          <p:attrName>ppt_y</p:attrName>
                                        </p:attrNameLst>
                                      </p:cBhvr>
                                      <p:tavLst>
                                        <p:tav tm="0">
                                          <p:val>
                                            <p:strVal val="#ppt_y+#ppt_h/2"/>
                                          </p:val>
                                        </p:tav>
                                        <p:tav tm="100000">
                                          <p:val>
                                            <p:strVal val="#ppt_y"/>
                                          </p:val>
                                        </p:tav>
                                      </p:tavLst>
                                    </p:anim>
                                    <p:anim calcmode="lin" valueType="num">
                                      <p:cBhvr>
                                        <p:cTn id="30" dur="500" fill="hold"/>
                                        <p:tgtEl>
                                          <p:spTgt spid="77830"/>
                                        </p:tgtEl>
                                        <p:attrNameLst>
                                          <p:attrName>ppt_w</p:attrName>
                                        </p:attrNameLst>
                                      </p:cBhvr>
                                      <p:tavLst>
                                        <p:tav tm="0">
                                          <p:val>
                                            <p:strVal val="#ppt_w"/>
                                          </p:val>
                                        </p:tav>
                                        <p:tav tm="100000">
                                          <p:val>
                                            <p:strVal val="#ppt_w"/>
                                          </p:val>
                                        </p:tav>
                                      </p:tavLst>
                                    </p:anim>
                                    <p:anim calcmode="lin" valueType="num">
                                      <p:cBhvr>
                                        <p:cTn id="31" dur="500" fill="hold"/>
                                        <p:tgtEl>
                                          <p:spTgt spid="77830"/>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17" presetClass="entr" presetSubtype="4" fill="hold" grpId="0" nodeType="afterEffect">
                                  <p:stCondLst>
                                    <p:cond delay="0"/>
                                  </p:stCondLst>
                                  <p:childTnLst>
                                    <p:set>
                                      <p:cBhvr>
                                        <p:cTn id="34" dur="1" fill="hold">
                                          <p:stCondLst>
                                            <p:cond delay="0"/>
                                          </p:stCondLst>
                                        </p:cTn>
                                        <p:tgtEl>
                                          <p:spTgt spid="77835"/>
                                        </p:tgtEl>
                                        <p:attrNameLst>
                                          <p:attrName>style.visibility</p:attrName>
                                        </p:attrNameLst>
                                      </p:cBhvr>
                                      <p:to>
                                        <p:strVal val="visible"/>
                                      </p:to>
                                    </p:set>
                                    <p:anim calcmode="lin" valueType="num">
                                      <p:cBhvr>
                                        <p:cTn id="35" dur="500" fill="hold"/>
                                        <p:tgtEl>
                                          <p:spTgt spid="77835"/>
                                        </p:tgtEl>
                                        <p:attrNameLst>
                                          <p:attrName>ppt_x</p:attrName>
                                        </p:attrNameLst>
                                      </p:cBhvr>
                                      <p:tavLst>
                                        <p:tav tm="0">
                                          <p:val>
                                            <p:strVal val="#ppt_x"/>
                                          </p:val>
                                        </p:tav>
                                        <p:tav tm="100000">
                                          <p:val>
                                            <p:strVal val="#ppt_x"/>
                                          </p:val>
                                        </p:tav>
                                      </p:tavLst>
                                    </p:anim>
                                    <p:anim calcmode="lin" valueType="num">
                                      <p:cBhvr>
                                        <p:cTn id="36" dur="500" fill="hold"/>
                                        <p:tgtEl>
                                          <p:spTgt spid="77835"/>
                                        </p:tgtEl>
                                        <p:attrNameLst>
                                          <p:attrName>ppt_y</p:attrName>
                                        </p:attrNameLst>
                                      </p:cBhvr>
                                      <p:tavLst>
                                        <p:tav tm="0">
                                          <p:val>
                                            <p:strVal val="#ppt_y+#ppt_h/2"/>
                                          </p:val>
                                        </p:tav>
                                        <p:tav tm="100000">
                                          <p:val>
                                            <p:strVal val="#ppt_y"/>
                                          </p:val>
                                        </p:tav>
                                      </p:tavLst>
                                    </p:anim>
                                    <p:anim calcmode="lin" valueType="num">
                                      <p:cBhvr>
                                        <p:cTn id="37" dur="500" fill="hold"/>
                                        <p:tgtEl>
                                          <p:spTgt spid="77835"/>
                                        </p:tgtEl>
                                        <p:attrNameLst>
                                          <p:attrName>ppt_w</p:attrName>
                                        </p:attrNameLst>
                                      </p:cBhvr>
                                      <p:tavLst>
                                        <p:tav tm="0">
                                          <p:val>
                                            <p:strVal val="#ppt_w"/>
                                          </p:val>
                                        </p:tav>
                                        <p:tav tm="100000">
                                          <p:val>
                                            <p:strVal val="#ppt_w"/>
                                          </p:val>
                                        </p:tav>
                                      </p:tavLst>
                                    </p:anim>
                                    <p:anim calcmode="lin" valueType="num">
                                      <p:cBhvr>
                                        <p:cTn id="38" dur="500" fill="hold"/>
                                        <p:tgtEl>
                                          <p:spTgt spid="77835"/>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17" presetClass="entr" presetSubtype="4" fill="hold" grpId="0" nodeType="afterEffect">
                                  <p:stCondLst>
                                    <p:cond delay="0"/>
                                  </p:stCondLst>
                                  <p:childTnLst>
                                    <p:set>
                                      <p:cBhvr>
                                        <p:cTn id="41" dur="1" fill="hold">
                                          <p:stCondLst>
                                            <p:cond delay="0"/>
                                          </p:stCondLst>
                                        </p:cTn>
                                        <p:tgtEl>
                                          <p:spTgt spid="77831"/>
                                        </p:tgtEl>
                                        <p:attrNameLst>
                                          <p:attrName>style.visibility</p:attrName>
                                        </p:attrNameLst>
                                      </p:cBhvr>
                                      <p:to>
                                        <p:strVal val="visible"/>
                                      </p:to>
                                    </p:set>
                                    <p:anim calcmode="lin" valueType="num">
                                      <p:cBhvr>
                                        <p:cTn id="42" dur="500" fill="hold"/>
                                        <p:tgtEl>
                                          <p:spTgt spid="77831"/>
                                        </p:tgtEl>
                                        <p:attrNameLst>
                                          <p:attrName>ppt_x</p:attrName>
                                        </p:attrNameLst>
                                      </p:cBhvr>
                                      <p:tavLst>
                                        <p:tav tm="0">
                                          <p:val>
                                            <p:strVal val="#ppt_x"/>
                                          </p:val>
                                        </p:tav>
                                        <p:tav tm="100000">
                                          <p:val>
                                            <p:strVal val="#ppt_x"/>
                                          </p:val>
                                        </p:tav>
                                      </p:tavLst>
                                    </p:anim>
                                    <p:anim calcmode="lin" valueType="num">
                                      <p:cBhvr>
                                        <p:cTn id="43" dur="500" fill="hold"/>
                                        <p:tgtEl>
                                          <p:spTgt spid="77831"/>
                                        </p:tgtEl>
                                        <p:attrNameLst>
                                          <p:attrName>ppt_y</p:attrName>
                                        </p:attrNameLst>
                                      </p:cBhvr>
                                      <p:tavLst>
                                        <p:tav tm="0">
                                          <p:val>
                                            <p:strVal val="#ppt_y+#ppt_h/2"/>
                                          </p:val>
                                        </p:tav>
                                        <p:tav tm="100000">
                                          <p:val>
                                            <p:strVal val="#ppt_y"/>
                                          </p:val>
                                        </p:tav>
                                      </p:tavLst>
                                    </p:anim>
                                    <p:anim calcmode="lin" valueType="num">
                                      <p:cBhvr>
                                        <p:cTn id="44" dur="500" fill="hold"/>
                                        <p:tgtEl>
                                          <p:spTgt spid="77831"/>
                                        </p:tgtEl>
                                        <p:attrNameLst>
                                          <p:attrName>ppt_w</p:attrName>
                                        </p:attrNameLst>
                                      </p:cBhvr>
                                      <p:tavLst>
                                        <p:tav tm="0">
                                          <p:val>
                                            <p:strVal val="#ppt_w"/>
                                          </p:val>
                                        </p:tav>
                                        <p:tav tm="100000">
                                          <p:val>
                                            <p:strVal val="#ppt_w"/>
                                          </p:val>
                                        </p:tav>
                                      </p:tavLst>
                                    </p:anim>
                                    <p:anim calcmode="lin" valueType="num">
                                      <p:cBhvr>
                                        <p:cTn id="45" dur="500" fill="hold"/>
                                        <p:tgtEl>
                                          <p:spTgt spid="7783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000"/>
                            </p:stCondLst>
                            <p:childTnLst>
                              <p:par>
                                <p:cTn id="47" presetID="17" presetClass="entr" presetSubtype="4" fill="hold" grpId="0" nodeType="afterEffect">
                                  <p:stCondLst>
                                    <p:cond delay="0"/>
                                  </p:stCondLst>
                                  <p:childTnLst>
                                    <p:set>
                                      <p:cBhvr>
                                        <p:cTn id="48" dur="1" fill="hold">
                                          <p:stCondLst>
                                            <p:cond delay="0"/>
                                          </p:stCondLst>
                                        </p:cTn>
                                        <p:tgtEl>
                                          <p:spTgt spid="77836"/>
                                        </p:tgtEl>
                                        <p:attrNameLst>
                                          <p:attrName>style.visibility</p:attrName>
                                        </p:attrNameLst>
                                      </p:cBhvr>
                                      <p:to>
                                        <p:strVal val="visible"/>
                                      </p:to>
                                    </p:set>
                                    <p:anim calcmode="lin" valueType="num">
                                      <p:cBhvr>
                                        <p:cTn id="49" dur="500" fill="hold"/>
                                        <p:tgtEl>
                                          <p:spTgt spid="77836"/>
                                        </p:tgtEl>
                                        <p:attrNameLst>
                                          <p:attrName>ppt_x</p:attrName>
                                        </p:attrNameLst>
                                      </p:cBhvr>
                                      <p:tavLst>
                                        <p:tav tm="0">
                                          <p:val>
                                            <p:strVal val="#ppt_x"/>
                                          </p:val>
                                        </p:tav>
                                        <p:tav tm="100000">
                                          <p:val>
                                            <p:strVal val="#ppt_x"/>
                                          </p:val>
                                        </p:tav>
                                      </p:tavLst>
                                    </p:anim>
                                    <p:anim calcmode="lin" valueType="num">
                                      <p:cBhvr>
                                        <p:cTn id="50" dur="500" fill="hold"/>
                                        <p:tgtEl>
                                          <p:spTgt spid="77836"/>
                                        </p:tgtEl>
                                        <p:attrNameLst>
                                          <p:attrName>ppt_y</p:attrName>
                                        </p:attrNameLst>
                                      </p:cBhvr>
                                      <p:tavLst>
                                        <p:tav tm="0">
                                          <p:val>
                                            <p:strVal val="#ppt_y+#ppt_h/2"/>
                                          </p:val>
                                        </p:tav>
                                        <p:tav tm="100000">
                                          <p:val>
                                            <p:strVal val="#ppt_y"/>
                                          </p:val>
                                        </p:tav>
                                      </p:tavLst>
                                    </p:anim>
                                    <p:anim calcmode="lin" valueType="num">
                                      <p:cBhvr>
                                        <p:cTn id="51" dur="500" fill="hold"/>
                                        <p:tgtEl>
                                          <p:spTgt spid="77836"/>
                                        </p:tgtEl>
                                        <p:attrNameLst>
                                          <p:attrName>ppt_w</p:attrName>
                                        </p:attrNameLst>
                                      </p:cBhvr>
                                      <p:tavLst>
                                        <p:tav tm="0">
                                          <p:val>
                                            <p:strVal val="#ppt_w"/>
                                          </p:val>
                                        </p:tav>
                                        <p:tav tm="100000">
                                          <p:val>
                                            <p:strVal val="#ppt_w"/>
                                          </p:val>
                                        </p:tav>
                                      </p:tavLst>
                                    </p:anim>
                                    <p:anim calcmode="lin" valueType="num">
                                      <p:cBhvr>
                                        <p:cTn id="52" dur="500" fill="hold"/>
                                        <p:tgtEl>
                                          <p:spTgt spid="77836"/>
                                        </p:tgtEl>
                                        <p:attrNameLst>
                                          <p:attrName>ppt_h</p:attrName>
                                        </p:attrNameLst>
                                      </p:cBhvr>
                                      <p:tavLst>
                                        <p:tav tm="0">
                                          <p:val>
                                            <p:fltVal val="0"/>
                                          </p:val>
                                        </p:tav>
                                        <p:tav tm="100000">
                                          <p:val>
                                            <p:strVal val="#ppt_h"/>
                                          </p:val>
                                        </p:tav>
                                      </p:tavLst>
                                    </p:anim>
                                  </p:childTnLst>
                                </p:cTn>
                              </p:par>
                            </p:childTnLst>
                          </p:cTn>
                        </p:par>
                        <p:par>
                          <p:cTn id="53" fill="hold" nodeType="afterGroup">
                            <p:stCondLst>
                              <p:cond delay="3500"/>
                            </p:stCondLst>
                            <p:childTnLst>
                              <p:par>
                                <p:cTn id="54" presetID="17" presetClass="entr" presetSubtype="4" fill="hold" grpId="0" nodeType="afterEffect">
                                  <p:stCondLst>
                                    <p:cond delay="0"/>
                                  </p:stCondLst>
                                  <p:childTnLst>
                                    <p:set>
                                      <p:cBhvr>
                                        <p:cTn id="55" dur="1" fill="hold">
                                          <p:stCondLst>
                                            <p:cond delay="0"/>
                                          </p:stCondLst>
                                        </p:cTn>
                                        <p:tgtEl>
                                          <p:spTgt spid="77832"/>
                                        </p:tgtEl>
                                        <p:attrNameLst>
                                          <p:attrName>style.visibility</p:attrName>
                                        </p:attrNameLst>
                                      </p:cBhvr>
                                      <p:to>
                                        <p:strVal val="visible"/>
                                      </p:to>
                                    </p:set>
                                    <p:anim calcmode="lin" valueType="num">
                                      <p:cBhvr>
                                        <p:cTn id="56" dur="500" fill="hold"/>
                                        <p:tgtEl>
                                          <p:spTgt spid="77832"/>
                                        </p:tgtEl>
                                        <p:attrNameLst>
                                          <p:attrName>ppt_x</p:attrName>
                                        </p:attrNameLst>
                                      </p:cBhvr>
                                      <p:tavLst>
                                        <p:tav tm="0">
                                          <p:val>
                                            <p:strVal val="#ppt_x"/>
                                          </p:val>
                                        </p:tav>
                                        <p:tav tm="100000">
                                          <p:val>
                                            <p:strVal val="#ppt_x"/>
                                          </p:val>
                                        </p:tav>
                                      </p:tavLst>
                                    </p:anim>
                                    <p:anim calcmode="lin" valueType="num">
                                      <p:cBhvr>
                                        <p:cTn id="57" dur="500" fill="hold"/>
                                        <p:tgtEl>
                                          <p:spTgt spid="77832"/>
                                        </p:tgtEl>
                                        <p:attrNameLst>
                                          <p:attrName>ppt_y</p:attrName>
                                        </p:attrNameLst>
                                      </p:cBhvr>
                                      <p:tavLst>
                                        <p:tav tm="0">
                                          <p:val>
                                            <p:strVal val="#ppt_y+#ppt_h/2"/>
                                          </p:val>
                                        </p:tav>
                                        <p:tav tm="100000">
                                          <p:val>
                                            <p:strVal val="#ppt_y"/>
                                          </p:val>
                                        </p:tav>
                                      </p:tavLst>
                                    </p:anim>
                                    <p:anim calcmode="lin" valueType="num">
                                      <p:cBhvr>
                                        <p:cTn id="58" dur="500" fill="hold"/>
                                        <p:tgtEl>
                                          <p:spTgt spid="77832"/>
                                        </p:tgtEl>
                                        <p:attrNameLst>
                                          <p:attrName>ppt_w</p:attrName>
                                        </p:attrNameLst>
                                      </p:cBhvr>
                                      <p:tavLst>
                                        <p:tav tm="0">
                                          <p:val>
                                            <p:strVal val="#ppt_w"/>
                                          </p:val>
                                        </p:tav>
                                        <p:tav tm="100000">
                                          <p:val>
                                            <p:strVal val="#ppt_w"/>
                                          </p:val>
                                        </p:tav>
                                      </p:tavLst>
                                    </p:anim>
                                    <p:anim calcmode="lin" valueType="num">
                                      <p:cBhvr>
                                        <p:cTn id="59" dur="500" fill="hold"/>
                                        <p:tgtEl>
                                          <p:spTgt spid="778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autoUpdateAnimBg="0"/>
      <p:bldP spid="77830" grpId="0" animBg="1" autoUpdateAnimBg="0"/>
      <p:bldP spid="77831" grpId="0" animBg="1" autoUpdateAnimBg="0"/>
      <p:bldP spid="77832" grpId="0" animBg="1" autoUpdateAnimBg="0"/>
      <p:bldP spid="77833" grpId="0" animBg="1" autoUpdateAnimBg="0"/>
      <p:bldP spid="77834" grpId="0" animBg="1" autoUpdateAnimBg="0"/>
      <p:bldP spid="77835" grpId="0" animBg="1" autoUpdateAnimBg="0"/>
      <p:bldP spid="7783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9" name="Datumsplatzhalter 2">
            <a:extLst>
              <a:ext uri="{FF2B5EF4-FFF2-40B4-BE49-F238E27FC236}">
                <a16:creationId xmlns:a16="http://schemas.microsoft.com/office/drawing/2014/main" id="{6FF2B986-EF63-2E4F-8F1C-E215D333FD35}"/>
              </a:ext>
            </a:extLst>
          </p:cNvPr>
          <p:cNvSpPr>
            <a:spLocks noGrp="1"/>
          </p:cNvSpPr>
          <p:nvPr>
            <p:ph type="dt" sz="half" idx="10"/>
          </p:nvPr>
        </p:nvSpPr>
        <p:spPr/>
        <p:txBody>
          <a:bodyPr/>
          <a:lstStyle/>
          <a:p>
            <a:r>
              <a:rPr lang="en-US" altLang="de-DE"/>
              <a:t>15. 12. 2020</a:t>
            </a:r>
            <a:endParaRPr lang="en-US" altLang="de-DE" sz="1400" b="0"/>
          </a:p>
        </p:txBody>
      </p:sp>
      <p:sp>
        <p:nvSpPr>
          <p:cNvPr id="20" name="Foliennummernplatzhalter 3">
            <a:extLst>
              <a:ext uri="{FF2B5EF4-FFF2-40B4-BE49-F238E27FC236}">
                <a16:creationId xmlns:a16="http://schemas.microsoft.com/office/drawing/2014/main" id="{082208DA-F3E0-854D-8DEC-922EDE114364}"/>
              </a:ext>
            </a:extLst>
          </p:cNvPr>
          <p:cNvSpPr>
            <a:spLocks noGrp="1"/>
          </p:cNvSpPr>
          <p:nvPr>
            <p:ph type="sldNum" sz="quarter" idx="11"/>
          </p:nvPr>
        </p:nvSpPr>
        <p:spPr/>
        <p:txBody>
          <a:bodyPr/>
          <a:lstStyle/>
          <a:p>
            <a:fld id="{7EF370C4-049E-764F-BB92-FE0343F03E4D}" type="slidenum">
              <a:rPr lang="en-US" altLang="de-DE"/>
              <a:pPr/>
              <a:t>11</a:t>
            </a:fld>
            <a:endParaRPr lang="en-US" altLang="de-DE">
              <a:latin typeface="Times New Roman" panose="02020603050405020304" pitchFamily="18" charset="0"/>
            </a:endParaRPr>
          </a:p>
        </p:txBody>
      </p:sp>
      <p:pic>
        <p:nvPicPr>
          <p:cNvPr id="90114" name="Picture 2">
            <a:extLst>
              <a:ext uri="{FF2B5EF4-FFF2-40B4-BE49-F238E27FC236}">
                <a16:creationId xmlns:a16="http://schemas.microsoft.com/office/drawing/2014/main" id="{BE4B0CB8-6AC1-7E43-86B2-22EFDD095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7373938"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90115" name="Text Box 3">
            <a:extLst>
              <a:ext uri="{FF2B5EF4-FFF2-40B4-BE49-F238E27FC236}">
                <a16:creationId xmlns:a16="http://schemas.microsoft.com/office/drawing/2014/main" id="{ACAAC51E-AEC4-6F4B-8C71-79D4D930306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90119" name="Rectangle 7">
            <a:extLst>
              <a:ext uri="{FF2B5EF4-FFF2-40B4-BE49-F238E27FC236}">
                <a16:creationId xmlns:a16="http://schemas.microsoft.com/office/drawing/2014/main" id="{0D5F3A0B-A5A4-DC42-B0B1-93ADE8C14D88}"/>
              </a:ext>
            </a:extLst>
          </p:cNvPr>
          <p:cNvSpPr>
            <a:spLocks noChangeArrowheads="1"/>
          </p:cNvSpPr>
          <p:nvPr/>
        </p:nvSpPr>
        <p:spPr bwMode="auto">
          <a:xfrm>
            <a:off x="1101725" y="4387850"/>
            <a:ext cx="3598863"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a:latin typeface="Arial" panose="020B0604020202020204" pitchFamily="34" charset="0"/>
              </a:rPr>
              <a:t>Einzelplätze 1., 2., 3. </a:t>
            </a:r>
          </a:p>
          <a:p>
            <a:endParaRPr lang="de-DE" altLang="de-DE" sz="2800">
              <a:latin typeface="Arial" panose="020B0604020202020204" pitchFamily="34" charset="0"/>
            </a:endParaRPr>
          </a:p>
        </p:txBody>
      </p:sp>
      <p:sp>
        <p:nvSpPr>
          <p:cNvPr id="90120" name="Rectangle 8">
            <a:extLst>
              <a:ext uri="{FF2B5EF4-FFF2-40B4-BE49-F238E27FC236}">
                <a16:creationId xmlns:a16="http://schemas.microsoft.com/office/drawing/2014/main" id="{402A8465-A86B-6B4B-988E-D9DB4B27CB9D}"/>
              </a:ext>
            </a:extLst>
          </p:cNvPr>
          <p:cNvSpPr>
            <a:spLocks noChangeArrowheads="1"/>
          </p:cNvSpPr>
          <p:nvPr/>
        </p:nvSpPr>
        <p:spPr bwMode="auto">
          <a:xfrm>
            <a:off x="4876800" y="4387850"/>
            <a:ext cx="3598863"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a:latin typeface="Arial" panose="020B0604020202020204" pitchFamily="34" charset="0"/>
              </a:rPr>
              <a:t>Ranggruppen </a:t>
            </a:r>
          </a:p>
          <a:p>
            <a:r>
              <a:rPr lang="de-DE" altLang="de-DE" sz="2800">
                <a:latin typeface="Arial" panose="020B0604020202020204" pitchFamily="34" charset="0"/>
              </a:rPr>
              <a:t>Spitze      Mittel </a:t>
            </a:r>
          </a:p>
          <a:p>
            <a:r>
              <a:rPr lang="de-DE" altLang="de-DE" sz="2800">
                <a:latin typeface="Arial" panose="020B0604020202020204" pitchFamily="34" charset="0"/>
              </a:rPr>
              <a:t>Schluss</a:t>
            </a:r>
          </a:p>
        </p:txBody>
      </p:sp>
      <p:sp>
        <p:nvSpPr>
          <p:cNvPr id="90121" name="Rectangle 9">
            <a:extLst>
              <a:ext uri="{FF2B5EF4-FFF2-40B4-BE49-F238E27FC236}">
                <a16:creationId xmlns:a16="http://schemas.microsoft.com/office/drawing/2014/main" id="{9CD86AEC-6412-9643-9F59-9D9CBF509A83}"/>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b="0"/>
          </a:p>
        </p:txBody>
      </p:sp>
      <p:sp>
        <p:nvSpPr>
          <p:cNvPr id="90122" name="Rectangle 10">
            <a:extLst>
              <a:ext uri="{FF2B5EF4-FFF2-40B4-BE49-F238E27FC236}">
                <a16:creationId xmlns:a16="http://schemas.microsoft.com/office/drawing/2014/main" id="{6EC42A48-6802-AE43-AE59-D380579D140A}"/>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b="0"/>
          </a:p>
        </p:txBody>
      </p:sp>
      <p:sp>
        <p:nvSpPr>
          <p:cNvPr id="90123" name="Rectangle 11">
            <a:extLst>
              <a:ext uri="{FF2B5EF4-FFF2-40B4-BE49-F238E27FC236}">
                <a16:creationId xmlns:a16="http://schemas.microsoft.com/office/drawing/2014/main" id="{CDE1238E-D7B0-B243-96AD-53270960408A}"/>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b="0"/>
          </a:p>
        </p:txBody>
      </p:sp>
      <p:sp>
        <p:nvSpPr>
          <p:cNvPr id="90124" name="Rectangle 12">
            <a:extLst>
              <a:ext uri="{FF2B5EF4-FFF2-40B4-BE49-F238E27FC236}">
                <a16:creationId xmlns:a16="http://schemas.microsoft.com/office/drawing/2014/main" id="{005C5169-7F29-FB4F-A4E0-DE46AAB802C6}"/>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b="0"/>
          </a:p>
        </p:txBody>
      </p:sp>
      <p:sp>
        <p:nvSpPr>
          <p:cNvPr id="90125" name="Rectangle 13">
            <a:extLst>
              <a:ext uri="{FF2B5EF4-FFF2-40B4-BE49-F238E27FC236}">
                <a16:creationId xmlns:a16="http://schemas.microsoft.com/office/drawing/2014/main" id="{1419A299-9BD2-F146-899A-805BAF5FB5C0}"/>
              </a:ext>
            </a:extLst>
          </p:cNvPr>
          <p:cNvSpPr>
            <a:spLocks noChangeArrowheads="1"/>
          </p:cNvSpPr>
          <p:nvPr/>
        </p:nvSpPr>
        <p:spPr bwMode="auto">
          <a:xfrm>
            <a:off x="1101725" y="2971800"/>
            <a:ext cx="3598863"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a:latin typeface="Arial" panose="020B0604020202020204" pitchFamily="34" charset="0"/>
              </a:rPr>
              <a:t>Forschung  &amp; Lehre</a:t>
            </a:r>
          </a:p>
          <a:p>
            <a:r>
              <a:rPr lang="de-DE" altLang="de-DE" sz="2800">
                <a:latin typeface="Arial" panose="020B0604020202020204" pitchFamily="34" charset="0"/>
              </a:rPr>
              <a:t>falsch</a:t>
            </a:r>
          </a:p>
        </p:txBody>
      </p:sp>
      <p:sp>
        <p:nvSpPr>
          <p:cNvPr id="90126" name="Rectangle 14">
            <a:extLst>
              <a:ext uri="{FF2B5EF4-FFF2-40B4-BE49-F238E27FC236}">
                <a16:creationId xmlns:a16="http://schemas.microsoft.com/office/drawing/2014/main" id="{9CF0E5FA-3946-CB49-8A4B-A1D7B5081CFC}"/>
              </a:ext>
            </a:extLst>
          </p:cNvPr>
          <p:cNvSpPr>
            <a:spLocks noChangeArrowheads="1"/>
          </p:cNvSpPr>
          <p:nvPr/>
        </p:nvSpPr>
        <p:spPr bwMode="auto">
          <a:xfrm>
            <a:off x="1101725" y="1555750"/>
            <a:ext cx="3598863"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a:latin typeface="Arial" panose="020B0604020202020204" pitchFamily="34" charset="0"/>
              </a:rPr>
              <a:t>Uni-Gesamtrankings</a:t>
            </a:r>
          </a:p>
          <a:p>
            <a:r>
              <a:rPr lang="de-DE" altLang="de-DE" sz="2800">
                <a:latin typeface="Arial" panose="020B0604020202020204" pitchFamily="34" charset="0"/>
              </a:rPr>
              <a:t>fragwürdig</a:t>
            </a:r>
            <a:endParaRPr lang="de-DE" altLang="de-DE" b="0"/>
          </a:p>
        </p:txBody>
      </p:sp>
      <p:sp>
        <p:nvSpPr>
          <p:cNvPr id="90127" name="Rectangle 15">
            <a:extLst>
              <a:ext uri="{FF2B5EF4-FFF2-40B4-BE49-F238E27FC236}">
                <a16:creationId xmlns:a16="http://schemas.microsoft.com/office/drawing/2014/main" id="{AA6E8621-4DE4-B044-82A1-E408BA4F67CF}"/>
              </a:ext>
            </a:extLst>
          </p:cNvPr>
          <p:cNvSpPr>
            <a:spLocks noChangeArrowheads="1"/>
          </p:cNvSpPr>
          <p:nvPr/>
        </p:nvSpPr>
        <p:spPr bwMode="auto">
          <a:xfrm>
            <a:off x="4876800" y="2971800"/>
            <a:ext cx="3598863"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a:latin typeface="Arial" panose="020B0604020202020204" pitchFamily="34" charset="0"/>
              </a:rPr>
              <a:t>multidimensionales </a:t>
            </a:r>
          </a:p>
          <a:p>
            <a:r>
              <a:rPr lang="de-DE" altLang="de-DE" sz="2800">
                <a:latin typeface="Arial" panose="020B0604020202020204" pitchFamily="34" charset="0"/>
              </a:rPr>
              <a:t>Ranking</a:t>
            </a:r>
          </a:p>
        </p:txBody>
      </p:sp>
      <p:sp>
        <p:nvSpPr>
          <p:cNvPr id="90128" name="Rectangle 16">
            <a:extLst>
              <a:ext uri="{FF2B5EF4-FFF2-40B4-BE49-F238E27FC236}">
                <a16:creationId xmlns:a16="http://schemas.microsoft.com/office/drawing/2014/main" id="{6300E080-87FE-8043-AFE9-576570CAB292}"/>
              </a:ext>
            </a:extLst>
          </p:cNvPr>
          <p:cNvSpPr>
            <a:spLocks noChangeArrowheads="1"/>
          </p:cNvSpPr>
          <p:nvPr/>
        </p:nvSpPr>
        <p:spPr bwMode="auto">
          <a:xfrm>
            <a:off x="4876800" y="1555750"/>
            <a:ext cx="3598863"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a:latin typeface="Arial" panose="020B0604020202020204" pitchFamily="34" charset="0"/>
              </a:rPr>
              <a:t>nur fachbezogen</a:t>
            </a:r>
          </a:p>
        </p:txBody>
      </p:sp>
      <p:sp>
        <p:nvSpPr>
          <p:cNvPr id="90129" name="Rectangle 17">
            <a:extLst>
              <a:ext uri="{FF2B5EF4-FFF2-40B4-BE49-F238E27FC236}">
                <a16:creationId xmlns:a16="http://schemas.microsoft.com/office/drawing/2014/main" id="{91B55773-996A-EF4C-A490-9FE1E3DFAFC2}"/>
              </a:ext>
            </a:extLst>
          </p:cNvPr>
          <p:cNvSpPr>
            <a:spLocks noChangeArrowheads="1"/>
          </p:cNvSpPr>
          <p:nvPr/>
        </p:nvSpPr>
        <p:spPr bwMode="auto">
          <a:xfrm>
            <a:off x="6172200" y="48768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90130" name="Rectangle 18">
            <a:extLst>
              <a:ext uri="{FF2B5EF4-FFF2-40B4-BE49-F238E27FC236}">
                <a16:creationId xmlns:a16="http://schemas.microsoft.com/office/drawing/2014/main" id="{1285C8A1-99E5-0140-8255-21AF7181DA71}"/>
              </a:ext>
            </a:extLst>
          </p:cNvPr>
          <p:cNvSpPr>
            <a:spLocks noChangeArrowheads="1"/>
          </p:cNvSpPr>
          <p:nvPr/>
        </p:nvSpPr>
        <p:spPr bwMode="auto">
          <a:xfrm>
            <a:off x="7696200" y="48768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90131" name="Rectangle 19">
            <a:extLst>
              <a:ext uri="{FF2B5EF4-FFF2-40B4-BE49-F238E27FC236}">
                <a16:creationId xmlns:a16="http://schemas.microsoft.com/office/drawing/2014/main" id="{829BD333-8A3B-4B47-AA4E-83EBA12AF725}"/>
              </a:ext>
            </a:extLst>
          </p:cNvPr>
          <p:cNvSpPr>
            <a:spLocks noChangeArrowheads="1"/>
          </p:cNvSpPr>
          <p:nvPr/>
        </p:nvSpPr>
        <p:spPr bwMode="auto">
          <a:xfrm>
            <a:off x="6477000" y="53340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90133" name="WordArt 21">
            <a:extLst>
              <a:ext uri="{FF2B5EF4-FFF2-40B4-BE49-F238E27FC236}">
                <a16:creationId xmlns:a16="http://schemas.microsoft.com/office/drawing/2014/main" id="{1BF5C952-18AF-1F45-946D-D64BA9BABB60}"/>
              </a:ext>
            </a:extLst>
          </p:cNvPr>
          <p:cNvSpPr>
            <a:spLocks noChangeArrowheads="1" noChangeShapeType="1" noTextEdit="1"/>
          </p:cNvSpPr>
          <p:nvPr/>
        </p:nvSpPr>
        <p:spPr bwMode="auto">
          <a:xfrm>
            <a:off x="228600" y="152400"/>
            <a:ext cx="52578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Blick zurück</a:t>
            </a:r>
          </a:p>
        </p:txBody>
      </p:sp>
      <p:sp>
        <p:nvSpPr>
          <p:cNvPr id="90135" name="Rectangle 23">
            <a:extLst>
              <a:ext uri="{FF2B5EF4-FFF2-40B4-BE49-F238E27FC236}">
                <a16:creationId xmlns:a16="http://schemas.microsoft.com/office/drawing/2014/main" id="{09967A2E-7C9B-404C-AE2C-576FFB4E5B0D}"/>
              </a:ext>
            </a:extLst>
          </p:cNvPr>
          <p:cNvSpPr>
            <a:spLocks noChangeArrowheads="1"/>
          </p:cNvSpPr>
          <p:nvPr/>
        </p:nvSpPr>
        <p:spPr bwMode="auto">
          <a:xfrm>
            <a:off x="914400" y="1371600"/>
            <a:ext cx="7696200" cy="44196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4400"/>
              <a:t>www.dashochschulranking.de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26"/>
                                        </p:tgtEl>
                                        <p:attrNameLst>
                                          <p:attrName>style.visibility</p:attrName>
                                        </p:attrNameLst>
                                      </p:cBhvr>
                                      <p:to>
                                        <p:strVal val="visible"/>
                                      </p:to>
                                    </p:set>
                                    <p:animEffect transition="in" filter="box(out)">
                                      <p:cBhvr>
                                        <p:cTn id="7" dur="500"/>
                                        <p:tgtEl>
                                          <p:spTgt spid="90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128"/>
                                        </p:tgtEl>
                                        <p:attrNameLst>
                                          <p:attrName>style.visibility</p:attrName>
                                        </p:attrNameLst>
                                      </p:cBhvr>
                                      <p:to>
                                        <p:strVal val="visible"/>
                                      </p:to>
                                    </p:set>
                                    <p:animEffect transition="in" filter="box(out)">
                                      <p:cBhvr>
                                        <p:cTn id="12" dur="500"/>
                                        <p:tgtEl>
                                          <p:spTgt spid="901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0125"/>
                                        </p:tgtEl>
                                        <p:attrNameLst>
                                          <p:attrName>style.visibility</p:attrName>
                                        </p:attrNameLst>
                                      </p:cBhvr>
                                      <p:to>
                                        <p:strVal val="visible"/>
                                      </p:to>
                                    </p:set>
                                    <p:animEffect transition="in" filter="box(out)">
                                      <p:cBhvr>
                                        <p:cTn id="17" dur="500"/>
                                        <p:tgtEl>
                                          <p:spTgt spid="90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0127"/>
                                        </p:tgtEl>
                                        <p:attrNameLst>
                                          <p:attrName>style.visibility</p:attrName>
                                        </p:attrNameLst>
                                      </p:cBhvr>
                                      <p:to>
                                        <p:strVal val="visible"/>
                                      </p:to>
                                    </p:set>
                                    <p:animEffect transition="in" filter="box(out)">
                                      <p:cBhvr>
                                        <p:cTn id="22" dur="500"/>
                                        <p:tgtEl>
                                          <p:spTgt spid="901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0119"/>
                                        </p:tgtEl>
                                        <p:attrNameLst>
                                          <p:attrName>style.visibility</p:attrName>
                                        </p:attrNameLst>
                                      </p:cBhvr>
                                      <p:to>
                                        <p:strVal val="visible"/>
                                      </p:to>
                                    </p:set>
                                    <p:animEffect transition="in" filter="box(out)">
                                      <p:cBhvr>
                                        <p:cTn id="27" dur="500"/>
                                        <p:tgtEl>
                                          <p:spTgt spid="901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0120"/>
                                        </p:tgtEl>
                                        <p:attrNameLst>
                                          <p:attrName>style.visibility</p:attrName>
                                        </p:attrNameLst>
                                      </p:cBhvr>
                                      <p:to>
                                        <p:strVal val="visible"/>
                                      </p:to>
                                    </p:set>
                                    <p:animEffect transition="in" filter="box(out)">
                                      <p:cBhvr>
                                        <p:cTn id="32" dur="500"/>
                                        <p:tgtEl>
                                          <p:spTgt spid="901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90123"/>
                                        </p:tgtEl>
                                        <p:attrNameLst>
                                          <p:attrName>style.visibility</p:attrName>
                                        </p:attrNameLst>
                                      </p:cBhvr>
                                      <p:to>
                                        <p:strVal val="visible"/>
                                      </p:to>
                                    </p:set>
                                    <p:anim calcmode="lin" valueType="num">
                                      <p:cBhvr additive="base">
                                        <p:cTn id="37" dur="500" fill="hold"/>
                                        <p:tgtEl>
                                          <p:spTgt spid="90123"/>
                                        </p:tgtEl>
                                        <p:attrNameLst>
                                          <p:attrName>ppt_x</p:attrName>
                                        </p:attrNameLst>
                                      </p:cBhvr>
                                      <p:tavLst>
                                        <p:tav tm="0">
                                          <p:val>
                                            <p:strVal val="0-#ppt_w/2"/>
                                          </p:val>
                                        </p:tav>
                                        <p:tav tm="100000">
                                          <p:val>
                                            <p:strVal val="#ppt_x"/>
                                          </p:val>
                                        </p:tav>
                                      </p:tavLst>
                                    </p:anim>
                                    <p:anim calcmode="lin" valueType="num">
                                      <p:cBhvr additive="base">
                                        <p:cTn id="38" dur="500" fill="hold"/>
                                        <p:tgtEl>
                                          <p:spTgt spid="9012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nodePh="1">
                                  <p:stCondLst>
                                    <p:cond delay="0"/>
                                  </p:stCondLst>
                                  <p:endCondLst>
                                    <p:cond evt="begin" delay="0">
                                      <p:tn val="41"/>
                                    </p:cond>
                                  </p:endCondLst>
                                  <p:childTnLst>
                                    <p:set>
                                      <p:cBhvr>
                                        <p:cTn id="42" dur="1" fill="hold">
                                          <p:stCondLst>
                                            <p:cond delay="0"/>
                                          </p:stCondLst>
                                        </p:cTn>
                                        <p:tgtEl>
                                          <p:spTgt spid="90124"/>
                                        </p:tgtEl>
                                        <p:attrNameLst>
                                          <p:attrName>style.visibility</p:attrName>
                                        </p:attrNameLst>
                                      </p:cBhvr>
                                      <p:to>
                                        <p:strVal val="visible"/>
                                      </p:to>
                                    </p:set>
                                    <p:anim calcmode="lin" valueType="num">
                                      <p:cBhvr additive="base">
                                        <p:cTn id="43" dur="500" fill="hold"/>
                                        <p:tgtEl>
                                          <p:spTgt spid="90124"/>
                                        </p:tgtEl>
                                        <p:attrNameLst>
                                          <p:attrName>ppt_x</p:attrName>
                                        </p:attrNameLst>
                                      </p:cBhvr>
                                      <p:tavLst>
                                        <p:tav tm="0">
                                          <p:val>
                                            <p:strVal val="0-#ppt_w/2"/>
                                          </p:val>
                                        </p:tav>
                                        <p:tav tm="100000">
                                          <p:val>
                                            <p:strVal val="#ppt_x"/>
                                          </p:val>
                                        </p:tav>
                                      </p:tavLst>
                                    </p:anim>
                                    <p:anim calcmode="lin" valueType="num">
                                      <p:cBhvr additive="base">
                                        <p:cTn id="44" dur="500" fill="hold"/>
                                        <p:tgtEl>
                                          <p:spTgt spid="9012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nodePh="1">
                                  <p:stCondLst>
                                    <p:cond delay="0"/>
                                  </p:stCondLst>
                                  <p:endCondLst>
                                    <p:cond evt="begin" delay="0">
                                      <p:tn val="47"/>
                                    </p:cond>
                                  </p:endCondLst>
                                  <p:childTnLst>
                                    <p:set>
                                      <p:cBhvr>
                                        <p:cTn id="48" dur="1" fill="hold">
                                          <p:stCondLst>
                                            <p:cond delay="0"/>
                                          </p:stCondLst>
                                        </p:cTn>
                                        <p:tgtEl>
                                          <p:spTgt spid="90121"/>
                                        </p:tgtEl>
                                        <p:attrNameLst>
                                          <p:attrName>style.visibility</p:attrName>
                                        </p:attrNameLst>
                                      </p:cBhvr>
                                      <p:to>
                                        <p:strVal val="visible"/>
                                      </p:to>
                                    </p:set>
                                    <p:anim calcmode="lin" valueType="num">
                                      <p:cBhvr additive="base">
                                        <p:cTn id="49" dur="500" fill="hold"/>
                                        <p:tgtEl>
                                          <p:spTgt spid="90121"/>
                                        </p:tgtEl>
                                        <p:attrNameLst>
                                          <p:attrName>ppt_x</p:attrName>
                                        </p:attrNameLst>
                                      </p:cBhvr>
                                      <p:tavLst>
                                        <p:tav tm="0">
                                          <p:val>
                                            <p:strVal val="1+#ppt_w/2"/>
                                          </p:val>
                                        </p:tav>
                                        <p:tav tm="100000">
                                          <p:val>
                                            <p:strVal val="#ppt_x"/>
                                          </p:val>
                                        </p:tav>
                                      </p:tavLst>
                                    </p:anim>
                                    <p:anim calcmode="lin" valueType="num">
                                      <p:cBhvr additive="base">
                                        <p:cTn id="50" dur="500" fill="hold"/>
                                        <p:tgtEl>
                                          <p:spTgt spid="9012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nodePh="1">
                                  <p:stCondLst>
                                    <p:cond delay="0"/>
                                  </p:stCondLst>
                                  <p:endCondLst>
                                    <p:cond evt="begin" delay="0">
                                      <p:tn val="53"/>
                                    </p:cond>
                                  </p:endCondLst>
                                  <p:childTnLst>
                                    <p:set>
                                      <p:cBhvr>
                                        <p:cTn id="54" dur="1" fill="hold">
                                          <p:stCondLst>
                                            <p:cond delay="0"/>
                                          </p:stCondLst>
                                        </p:cTn>
                                        <p:tgtEl>
                                          <p:spTgt spid="90122"/>
                                        </p:tgtEl>
                                        <p:attrNameLst>
                                          <p:attrName>style.visibility</p:attrName>
                                        </p:attrNameLst>
                                      </p:cBhvr>
                                      <p:to>
                                        <p:strVal val="visible"/>
                                      </p:to>
                                    </p:set>
                                    <p:anim calcmode="lin" valueType="num">
                                      <p:cBhvr additive="base">
                                        <p:cTn id="55" dur="500" fill="hold"/>
                                        <p:tgtEl>
                                          <p:spTgt spid="90122"/>
                                        </p:tgtEl>
                                        <p:attrNameLst>
                                          <p:attrName>ppt_x</p:attrName>
                                        </p:attrNameLst>
                                      </p:cBhvr>
                                      <p:tavLst>
                                        <p:tav tm="0">
                                          <p:val>
                                            <p:strVal val="1+#ppt_w/2"/>
                                          </p:val>
                                        </p:tav>
                                        <p:tav tm="100000">
                                          <p:val>
                                            <p:strVal val="#ppt_x"/>
                                          </p:val>
                                        </p:tav>
                                      </p:tavLst>
                                    </p:anim>
                                    <p:anim calcmode="lin" valueType="num">
                                      <p:cBhvr additive="base">
                                        <p:cTn id="56" dur="500" fill="hold"/>
                                        <p:tgtEl>
                                          <p:spTgt spid="90122"/>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16" presetClass="entr" presetSubtype="26" fill="hold" nodeType="afterEffect">
                                  <p:stCondLst>
                                    <p:cond delay="0"/>
                                  </p:stCondLst>
                                  <p:childTnLst>
                                    <p:set>
                                      <p:cBhvr>
                                        <p:cTn id="59" dur="1" fill="hold">
                                          <p:stCondLst>
                                            <p:cond delay="0"/>
                                          </p:stCondLst>
                                        </p:cTn>
                                        <p:tgtEl>
                                          <p:spTgt spid="90129"/>
                                        </p:tgtEl>
                                        <p:attrNameLst>
                                          <p:attrName>style.visibility</p:attrName>
                                        </p:attrNameLst>
                                      </p:cBhvr>
                                      <p:to>
                                        <p:strVal val="visible"/>
                                      </p:to>
                                    </p:set>
                                    <p:animEffect transition="in" filter="barn(inHorizontal)">
                                      <p:cBhvr>
                                        <p:cTn id="60" dur="500"/>
                                        <p:tgtEl>
                                          <p:spTgt spid="90129"/>
                                        </p:tgtEl>
                                      </p:cBhvr>
                                    </p:animEffect>
                                  </p:childTnLst>
                                </p:cTn>
                              </p:par>
                            </p:childTnLst>
                          </p:cTn>
                        </p:par>
                        <p:par>
                          <p:cTn id="61" fill="hold" nodeType="afterGroup">
                            <p:stCondLst>
                              <p:cond delay="1000"/>
                            </p:stCondLst>
                            <p:childTnLst>
                              <p:par>
                                <p:cTn id="62" presetID="16" presetClass="entr" presetSubtype="26" fill="hold" nodeType="afterEffect">
                                  <p:stCondLst>
                                    <p:cond delay="0"/>
                                  </p:stCondLst>
                                  <p:childTnLst>
                                    <p:set>
                                      <p:cBhvr>
                                        <p:cTn id="63" dur="1" fill="hold">
                                          <p:stCondLst>
                                            <p:cond delay="0"/>
                                          </p:stCondLst>
                                        </p:cTn>
                                        <p:tgtEl>
                                          <p:spTgt spid="90130"/>
                                        </p:tgtEl>
                                        <p:attrNameLst>
                                          <p:attrName>style.visibility</p:attrName>
                                        </p:attrNameLst>
                                      </p:cBhvr>
                                      <p:to>
                                        <p:strVal val="visible"/>
                                      </p:to>
                                    </p:set>
                                    <p:animEffect transition="in" filter="barn(inHorizontal)">
                                      <p:cBhvr>
                                        <p:cTn id="64" dur="500"/>
                                        <p:tgtEl>
                                          <p:spTgt spid="90130"/>
                                        </p:tgtEl>
                                      </p:cBhvr>
                                    </p:animEffect>
                                  </p:childTnLst>
                                </p:cTn>
                              </p:par>
                            </p:childTnLst>
                          </p:cTn>
                        </p:par>
                        <p:par>
                          <p:cTn id="65" fill="hold" nodeType="afterGroup">
                            <p:stCondLst>
                              <p:cond delay="1500"/>
                            </p:stCondLst>
                            <p:childTnLst>
                              <p:par>
                                <p:cTn id="66" presetID="16" presetClass="entr" presetSubtype="26" fill="hold" nodeType="afterEffect">
                                  <p:stCondLst>
                                    <p:cond delay="0"/>
                                  </p:stCondLst>
                                  <p:childTnLst>
                                    <p:set>
                                      <p:cBhvr>
                                        <p:cTn id="67" dur="1" fill="hold">
                                          <p:stCondLst>
                                            <p:cond delay="0"/>
                                          </p:stCondLst>
                                        </p:cTn>
                                        <p:tgtEl>
                                          <p:spTgt spid="90131"/>
                                        </p:tgtEl>
                                        <p:attrNameLst>
                                          <p:attrName>style.visibility</p:attrName>
                                        </p:attrNameLst>
                                      </p:cBhvr>
                                      <p:to>
                                        <p:strVal val="visible"/>
                                      </p:to>
                                    </p:set>
                                    <p:animEffect transition="in" filter="barn(inHorizontal)">
                                      <p:cBhvr>
                                        <p:cTn id="68" dur="500"/>
                                        <p:tgtEl>
                                          <p:spTgt spid="9013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90135"/>
                                        </p:tgtEl>
                                        <p:attrNameLst>
                                          <p:attrName>style.visibility</p:attrName>
                                        </p:attrNameLst>
                                      </p:cBhvr>
                                      <p:to>
                                        <p:strVal val="visible"/>
                                      </p:to>
                                    </p:set>
                                    <p:animEffect transition="in" filter="box(out)">
                                      <p:cBhvr>
                                        <p:cTn id="73" dur="500"/>
                                        <p:tgtEl>
                                          <p:spTgt spid="9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autoUpdateAnimBg="0"/>
      <p:bldP spid="90120" grpId="0" animBg="1" autoUpdateAnimBg="0"/>
      <p:bldP spid="90121" grpId="0" autoUpdateAnimBg="0"/>
      <p:bldP spid="90122" grpId="0" autoUpdateAnimBg="0"/>
      <p:bldP spid="90123" grpId="0" autoUpdateAnimBg="0"/>
      <p:bldP spid="90124" grpId="0" autoUpdateAnimBg="0"/>
      <p:bldP spid="90125" grpId="0" animBg="1" autoUpdateAnimBg="0"/>
      <p:bldP spid="90126" grpId="0" animBg="1" autoUpdateAnimBg="0"/>
      <p:bldP spid="90127" grpId="0" animBg="1" autoUpdateAnimBg="0"/>
      <p:bldP spid="90128" grpId="0" animBg="1" autoUpdateAnimBg="0"/>
      <p:bldP spid="9013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id="{2BE996EF-B082-C643-A6E3-7B2281550D4B}"/>
              </a:ext>
            </a:extLst>
          </p:cNvPr>
          <p:cNvSpPr>
            <a:spLocks noGrp="1"/>
          </p:cNvSpPr>
          <p:nvPr>
            <p:ph type="dt" sz="half" idx="10"/>
          </p:nvPr>
        </p:nvSpPr>
        <p:spPr/>
        <p:txBody>
          <a:bodyPr/>
          <a:lstStyle/>
          <a:p>
            <a:r>
              <a:rPr lang="en-US" altLang="de-DE"/>
              <a:t>15. 12. 2020</a:t>
            </a:r>
            <a:endParaRPr lang="en-US" altLang="de-DE" sz="1400" b="0"/>
          </a:p>
        </p:txBody>
      </p:sp>
      <p:sp>
        <p:nvSpPr>
          <p:cNvPr id="5" name="Foliennummernplatzhalter 3">
            <a:extLst>
              <a:ext uri="{FF2B5EF4-FFF2-40B4-BE49-F238E27FC236}">
                <a16:creationId xmlns:a16="http://schemas.microsoft.com/office/drawing/2014/main" id="{62E39F2E-44C8-9E4D-8890-365EE904004D}"/>
              </a:ext>
            </a:extLst>
          </p:cNvPr>
          <p:cNvSpPr>
            <a:spLocks noGrp="1"/>
          </p:cNvSpPr>
          <p:nvPr>
            <p:ph type="sldNum" sz="quarter" idx="11"/>
          </p:nvPr>
        </p:nvSpPr>
        <p:spPr/>
        <p:txBody>
          <a:bodyPr/>
          <a:lstStyle/>
          <a:p>
            <a:fld id="{9ABB1033-6F70-EA4F-9A0D-C64B0E308201}" type="slidenum">
              <a:rPr lang="en-US" altLang="de-DE"/>
              <a:pPr/>
              <a:t>12</a:t>
            </a:fld>
            <a:endParaRPr lang="en-US" altLang="de-DE">
              <a:latin typeface="Times New Roman" panose="02020603050405020304" pitchFamily="18" charset="0"/>
            </a:endParaRPr>
          </a:p>
        </p:txBody>
      </p:sp>
      <p:pic>
        <p:nvPicPr>
          <p:cNvPr id="84996" name="Picture 4">
            <a:extLst>
              <a:ext uri="{FF2B5EF4-FFF2-40B4-BE49-F238E27FC236}">
                <a16:creationId xmlns:a16="http://schemas.microsoft.com/office/drawing/2014/main" id="{88D2591F-36E1-AD4D-9741-302ACAA9D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772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7" name="WordArt 5">
            <a:extLst>
              <a:ext uri="{FF2B5EF4-FFF2-40B4-BE49-F238E27FC236}">
                <a16:creationId xmlns:a16="http://schemas.microsoft.com/office/drawing/2014/main" id="{BF28A88B-0C2C-0641-A4F5-C6CAAAF9F83C}"/>
              </a:ext>
            </a:extLst>
          </p:cNvPr>
          <p:cNvSpPr>
            <a:spLocks noChangeArrowheads="1" noChangeShapeType="1" noTextEdit="1"/>
          </p:cNvSpPr>
          <p:nvPr/>
        </p:nvSpPr>
        <p:spPr bwMode="auto">
          <a:xfrm>
            <a:off x="381000" y="152400"/>
            <a:ext cx="45720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Lehre früher</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dissolve">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271659AF-3370-F04C-AE6B-646A63DBBA7A}"/>
              </a:ext>
            </a:extLst>
          </p:cNvPr>
          <p:cNvSpPr>
            <a:spLocks noGrp="1"/>
          </p:cNvSpPr>
          <p:nvPr>
            <p:ph type="dt" sz="half" idx="10"/>
          </p:nvPr>
        </p:nvSpPr>
        <p:spPr/>
        <p:txBody>
          <a:bodyPr/>
          <a:lstStyle/>
          <a:p>
            <a:r>
              <a:rPr lang="en-US" altLang="de-DE"/>
              <a:t>15. 12. 2020</a:t>
            </a:r>
            <a:endParaRPr lang="en-US" altLang="de-DE" sz="1400" b="0"/>
          </a:p>
        </p:txBody>
      </p:sp>
      <p:sp>
        <p:nvSpPr>
          <p:cNvPr id="6" name="Foliennummernplatzhalter 3">
            <a:extLst>
              <a:ext uri="{FF2B5EF4-FFF2-40B4-BE49-F238E27FC236}">
                <a16:creationId xmlns:a16="http://schemas.microsoft.com/office/drawing/2014/main" id="{E32A20D9-C2C4-384B-8BE3-50542D5152A6}"/>
              </a:ext>
            </a:extLst>
          </p:cNvPr>
          <p:cNvSpPr>
            <a:spLocks noGrp="1"/>
          </p:cNvSpPr>
          <p:nvPr>
            <p:ph type="sldNum" sz="quarter" idx="11"/>
          </p:nvPr>
        </p:nvSpPr>
        <p:spPr/>
        <p:txBody>
          <a:bodyPr/>
          <a:lstStyle/>
          <a:p>
            <a:fld id="{87C9533D-91E4-5743-A54F-0DA2196F6D0C}" type="slidenum">
              <a:rPr lang="en-US" altLang="de-DE"/>
              <a:pPr/>
              <a:t>13</a:t>
            </a:fld>
            <a:endParaRPr lang="en-US" altLang="de-DE">
              <a:latin typeface="Times New Roman" panose="02020603050405020304" pitchFamily="18" charset="0"/>
            </a:endParaRPr>
          </a:p>
        </p:txBody>
      </p:sp>
      <p:pic>
        <p:nvPicPr>
          <p:cNvPr id="63491" name="Picture 3">
            <a:extLst>
              <a:ext uri="{FF2B5EF4-FFF2-40B4-BE49-F238E27FC236}">
                <a16:creationId xmlns:a16="http://schemas.microsoft.com/office/drawing/2014/main" id="{B98C437F-34EA-C947-A65B-618525763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49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2" name="Picture 4">
            <a:extLst>
              <a:ext uri="{FF2B5EF4-FFF2-40B4-BE49-F238E27FC236}">
                <a16:creationId xmlns:a16="http://schemas.microsoft.com/office/drawing/2014/main" id="{19427BD5-EA01-484D-83A4-11486B1AA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57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5" name="WordArt 7">
            <a:extLst>
              <a:ext uri="{FF2B5EF4-FFF2-40B4-BE49-F238E27FC236}">
                <a16:creationId xmlns:a16="http://schemas.microsoft.com/office/drawing/2014/main" id="{65AC0B93-65F6-BB4E-8BF7-55295293F82D}"/>
              </a:ext>
            </a:extLst>
          </p:cNvPr>
          <p:cNvSpPr>
            <a:spLocks noChangeArrowheads="1" noChangeShapeType="1" noTextEdit="1"/>
          </p:cNvSpPr>
          <p:nvPr/>
        </p:nvSpPr>
        <p:spPr bwMode="auto">
          <a:xfrm>
            <a:off x="228600" y="152400"/>
            <a:ext cx="44196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Lehre heute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3492"/>
                                        </p:tgtEl>
                                        <p:attrNameLst>
                                          <p:attrName>style.visibility</p:attrName>
                                        </p:attrNameLst>
                                      </p:cBhvr>
                                      <p:to>
                                        <p:strVal val="visible"/>
                                      </p:to>
                                    </p:set>
                                    <p:anim calcmode="lin" valueType="num">
                                      <p:cBhvr>
                                        <p:cTn id="12" dur="500" fill="hold"/>
                                        <p:tgtEl>
                                          <p:spTgt spid="63492"/>
                                        </p:tgtEl>
                                        <p:attrNameLst>
                                          <p:attrName>ppt_w</p:attrName>
                                        </p:attrNameLst>
                                      </p:cBhvr>
                                      <p:tavLst>
                                        <p:tav tm="0">
                                          <p:val>
                                            <p:fltVal val="0"/>
                                          </p:val>
                                        </p:tav>
                                        <p:tav tm="100000">
                                          <p:val>
                                            <p:strVal val="#ppt_w"/>
                                          </p:val>
                                        </p:tav>
                                      </p:tavLst>
                                    </p:anim>
                                    <p:anim calcmode="lin" valueType="num">
                                      <p:cBhvr>
                                        <p:cTn id="13" dur="500" fill="hold"/>
                                        <p:tgtEl>
                                          <p:spTgt spid="63492"/>
                                        </p:tgtEl>
                                        <p:attrNameLst>
                                          <p:attrName>ppt_h</p:attrName>
                                        </p:attrNameLst>
                                      </p:cBhvr>
                                      <p:tavLst>
                                        <p:tav tm="0">
                                          <p:val>
                                            <p:fltVal val="0"/>
                                          </p:val>
                                        </p:tav>
                                        <p:tav tm="100000">
                                          <p:val>
                                            <p:strVal val="#ppt_h"/>
                                          </p:val>
                                        </p:tav>
                                      </p:tavLst>
                                    </p:anim>
                                    <p:anim calcmode="lin" valueType="num">
                                      <p:cBhvr>
                                        <p:cTn id="14" dur="500" fill="hold"/>
                                        <p:tgtEl>
                                          <p:spTgt spid="63492"/>
                                        </p:tgtEl>
                                        <p:attrNameLst>
                                          <p:attrName>ppt_x</p:attrName>
                                        </p:attrNameLst>
                                      </p:cBhvr>
                                      <p:tavLst>
                                        <p:tav tm="0">
                                          <p:val>
                                            <p:fltVal val="0.5"/>
                                          </p:val>
                                        </p:tav>
                                        <p:tav tm="100000">
                                          <p:val>
                                            <p:strVal val="#ppt_x"/>
                                          </p:val>
                                        </p:tav>
                                      </p:tavLst>
                                    </p:anim>
                                    <p:anim calcmode="lin" valueType="num">
                                      <p:cBhvr>
                                        <p:cTn id="15" dur="500" fill="hold"/>
                                        <p:tgtEl>
                                          <p:spTgt spid="634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id="{4D0D3D81-BDF7-B64F-AC6F-6FD2B4659677}"/>
              </a:ext>
            </a:extLst>
          </p:cNvPr>
          <p:cNvSpPr>
            <a:spLocks noGrp="1"/>
          </p:cNvSpPr>
          <p:nvPr>
            <p:ph type="dt" sz="half" idx="10"/>
          </p:nvPr>
        </p:nvSpPr>
        <p:spPr/>
        <p:txBody>
          <a:bodyPr/>
          <a:lstStyle/>
          <a:p>
            <a:r>
              <a:rPr lang="en-US" altLang="de-DE"/>
              <a:t>15. 12. 2020</a:t>
            </a:r>
            <a:endParaRPr lang="en-US" altLang="de-DE" sz="1400" b="0"/>
          </a:p>
        </p:txBody>
      </p:sp>
      <p:sp>
        <p:nvSpPr>
          <p:cNvPr id="5" name="Foliennummernplatzhalter 3">
            <a:extLst>
              <a:ext uri="{FF2B5EF4-FFF2-40B4-BE49-F238E27FC236}">
                <a16:creationId xmlns:a16="http://schemas.microsoft.com/office/drawing/2014/main" id="{34B81368-4942-3648-A109-3159A2FE96E5}"/>
              </a:ext>
            </a:extLst>
          </p:cNvPr>
          <p:cNvSpPr>
            <a:spLocks noGrp="1"/>
          </p:cNvSpPr>
          <p:nvPr>
            <p:ph type="sldNum" sz="quarter" idx="11"/>
          </p:nvPr>
        </p:nvSpPr>
        <p:spPr/>
        <p:txBody>
          <a:bodyPr/>
          <a:lstStyle/>
          <a:p>
            <a:fld id="{12EB9064-EA48-3A46-89CF-2D3DBE36E628}" type="slidenum">
              <a:rPr lang="en-US" altLang="de-DE"/>
              <a:pPr/>
              <a:t>14</a:t>
            </a:fld>
            <a:endParaRPr lang="en-US" altLang="de-DE">
              <a:latin typeface="Times New Roman" panose="02020603050405020304" pitchFamily="18" charset="0"/>
            </a:endParaRPr>
          </a:p>
        </p:txBody>
      </p:sp>
      <p:sp>
        <p:nvSpPr>
          <p:cNvPr id="73731" name="WordArt 3">
            <a:extLst>
              <a:ext uri="{FF2B5EF4-FFF2-40B4-BE49-F238E27FC236}">
                <a16:creationId xmlns:a16="http://schemas.microsoft.com/office/drawing/2014/main" id="{1CDFC262-5546-2A42-85AB-90A795785324}"/>
              </a:ext>
            </a:extLst>
          </p:cNvPr>
          <p:cNvSpPr>
            <a:spLocks noChangeArrowheads="1" noChangeShapeType="1" noTextEdit="1"/>
          </p:cNvSpPr>
          <p:nvPr/>
        </p:nvSpPr>
        <p:spPr bwMode="auto">
          <a:xfrm>
            <a:off x="228600" y="152400"/>
            <a:ext cx="44196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Lehre heute</a:t>
            </a:r>
          </a:p>
        </p:txBody>
      </p:sp>
      <p:pic>
        <p:nvPicPr>
          <p:cNvPr id="73732" name="Picture 4">
            <a:extLst>
              <a:ext uri="{FF2B5EF4-FFF2-40B4-BE49-F238E27FC236}">
                <a16:creationId xmlns:a16="http://schemas.microsoft.com/office/drawing/2014/main" id="{2526D4F9-0528-7A43-B5C7-EF6C0BF58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258050"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a:extLst>
              <a:ext uri="{FF2B5EF4-FFF2-40B4-BE49-F238E27FC236}">
                <a16:creationId xmlns:a16="http://schemas.microsoft.com/office/drawing/2014/main" id="{4AD50DCD-7F4C-DE43-8920-4C31517C678B}"/>
              </a:ext>
            </a:extLst>
          </p:cNvPr>
          <p:cNvSpPr>
            <a:spLocks noGrp="1"/>
          </p:cNvSpPr>
          <p:nvPr>
            <p:ph type="dt" sz="half" idx="10"/>
          </p:nvPr>
        </p:nvSpPr>
        <p:spPr/>
        <p:txBody>
          <a:bodyPr/>
          <a:lstStyle/>
          <a:p>
            <a:r>
              <a:rPr lang="en-US" altLang="de-DE"/>
              <a:t>15. 12. 2020</a:t>
            </a:r>
            <a:endParaRPr lang="en-US" altLang="de-DE" sz="1400" b="0"/>
          </a:p>
        </p:txBody>
      </p:sp>
      <p:sp>
        <p:nvSpPr>
          <p:cNvPr id="5" name="Foliennummernplatzhalter 2">
            <a:extLst>
              <a:ext uri="{FF2B5EF4-FFF2-40B4-BE49-F238E27FC236}">
                <a16:creationId xmlns:a16="http://schemas.microsoft.com/office/drawing/2014/main" id="{AA456420-6AB3-524D-83D0-88BAE41107AC}"/>
              </a:ext>
            </a:extLst>
          </p:cNvPr>
          <p:cNvSpPr>
            <a:spLocks noGrp="1"/>
          </p:cNvSpPr>
          <p:nvPr>
            <p:ph type="sldNum" sz="quarter" idx="11"/>
          </p:nvPr>
        </p:nvSpPr>
        <p:spPr/>
        <p:txBody>
          <a:bodyPr/>
          <a:lstStyle/>
          <a:p>
            <a:fld id="{8D9D81DC-C9A9-8C4E-A618-054F8E3A4610}" type="slidenum">
              <a:rPr lang="en-US" altLang="de-DE"/>
              <a:pPr/>
              <a:t>15</a:t>
            </a:fld>
            <a:endParaRPr lang="en-US" altLang="de-DE">
              <a:latin typeface="Times New Roman" panose="02020603050405020304" pitchFamily="18" charset="0"/>
            </a:endParaRPr>
          </a:p>
        </p:txBody>
      </p:sp>
      <p:graphicFrame>
        <p:nvGraphicFramePr>
          <p:cNvPr id="3075" name="Object 3">
            <a:extLst>
              <a:ext uri="{FF2B5EF4-FFF2-40B4-BE49-F238E27FC236}">
                <a16:creationId xmlns:a16="http://schemas.microsoft.com/office/drawing/2014/main" id="{A6863384-1D80-D245-B3E8-B4348C787AEF}"/>
              </a:ext>
            </a:extLst>
          </p:cNvPr>
          <p:cNvGraphicFramePr>
            <a:graphicFrameLocks noChangeAspect="1"/>
          </p:cNvGraphicFramePr>
          <p:nvPr/>
        </p:nvGraphicFramePr>
        <p:xfrm>
          <a:off x="1066800" y="1600200"/>
          <a:ext cx="6781800" cy="4748213"/>
        </p:xfrm>
        <a:graphic>
          <a:graphicData uri="http://schemas.openxmlformats.org/presentationml/2006/ole">
            <mc:AlternateContent xmlns:mc="http://schemas.openxmlformats.org/markup-compatibility/2006">
              <mc:Choice xmlns:v="urn:schemas-microsoft-com:vml" Requires="v">
                <p:oleObj spid="_x0000_s92160" name="Clip" r:id="rId3" imgW="23037800" imgH="18135600" progId="MS_ClipArt_Gallery.2">
                  <p:embed/>
                </p:oleObj>
              </mc:Choice>
              <mc:Fallback>
                <p:oleObj name="Clip" r:id="rId3" imgW="23037800" imgH="181356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6781800" cy="474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WordArt 4">
            <a:extLst>
              <a:ext uri="{FF2B5EF4-FFF2-40B4-BE49-F238E27FC236}">
                <a16:creationId xmlns:a16="http://schemas.microsoft.com/office/drawing/2014/main" id="{8BD63C7F-C4F2-DD44-B175-9EBB8D3A4389}"/>
              </a:ext>
            </a:extLst>
          </p:cNvPr>
          <p:cNvSpPr>
            <a:spLocks noChangeArrowheads="1" noChangeShapeType="1" noTextEdit="1"/>
          </p:cNvSpPr>
          <p:nvPr/>
        </p:nvSpPr>
        <p:spPr bwMode="auto">
          <a:xfrm>
            <a:off x="381000" y="152400"/>
            <a:ext cx="50292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Prognosen falsch</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200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0" fill="hold"/>
                                        <p:tgtEl>
                                          <p:spTgt spid="3075"/>
                                        </p:tgtEl>
                                        <p:attrNameLst>
                                          <p:attrName>ppt_w</p:attrName>
                                        </p:attrNameLst>
                                      </p:cBhvr>
                                      <p:tavLst>
                                        <p:tav tm="0" fmla="#ppt_w*sin(2.5*pi*$)">
                                          <p:val>
                                            <p:fltVal val="0"/>
                                          </p:val>
                                        </p:tav>
                                        <p:tav tm="100000">
                                          <p:val>
                                            <p:fltVal val="1"/>
                                          </p:val>
                                        </p:tav>
                                      </p:tavLst>
                                    </p:anim>
                                    <p:anim calcmode="lin" valueType="num">
                                      <p:cBhvr>
                                        <p:cTn id="8" dur="5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umsplatzhalter 1">
            <a:extLst>
              <a:ext uri="{FF2B5EF4-FFF2-40B4-BE49-F238E27FC236}">
                <a16:creationId xmlns:a16="http://schemas.microsoft.com/office/drawing/2014/main" id="{6FB64A10-E914-9D41-854F-B607DAE286EF}"/>
              </a:ext>
            </a:extLst>
          </p:cNvPr>
          <p:cNvSpPr>
            <a:spLocks noGrp="1"/>
          </p:cNvSpPr>
          <p:nvPr>
            <p:ph type="dt" sz="half" idx="10"/>
          </p:nvPr>
        </p:nvSpPr>
        <p:spPr/>
        <p:txBody>
          <a:bodyPr/>
          <a:lstStyle/>
          <a:p>
            <a:r>
              <a:rPr lang="en-US" altLang="de-DE"/>
              <a:t>15. 12. 2020</a:t>
            </a:r>
            <a:endParaRPr lang="en-US" altLang="de-DE" sz="1400" b="0"/>
          </a:p>
        </p:txBody>
      </p:sp>
      <p:sp>
        <p:nvSpPr>
          <p:cNvPr id="10" name="Foliennummernplatzhalter 2">
            <a:extLst>
              <a:ext uri="{FF2B5EF4-FFF2-40B4-BE49-F238E27FC236}">
                <a16:creationId xmlns:a16="http://schemas.microsoft.com/office/drawing/2014/main" id="{BFBEAC24-ABCC-A14E-AFE2-627FC02730BE}"/>
              </a:ext>
            </a:extLst>
          </p:cNvPr>
          <p:cNvSpPr>
            <a:spLocks noGrp="1"/>
          </p:cNvSpPr>
          <p:nvPr>
            <p:ph type="sldNum" sz="quarter" idx="11"/>
          </p:nvPr>
        </p:nvSpPr>
        <p:spPr/>
        <p:txBody>
          <a:bodyPr/>
          <a:lstStyle/>
          <a:p>
            <a:fld id="{B4A993BB-14B8-6C4D-82B7-EA707976F97B}" type="slidenum">
              <a:rPr lang="en-US" altLang="de-DE"/>
              <a:pPr/>
              <a:t>16</a:t>
            </a:fld>
            <a:endParaRPr lang="en-US" altLang="de-DE">
              <a:latin typeface="Times New Roman" panose="02020603050405020304" pitchFamily="18" charset="0"/>
            </a:endParaRPr>
          </a:p>
        </p:txBody>
      </p:sp>
      <p:graphicFrame>
        <p:nvGraphicFramePr>
          <p:cNvPr id="78852" name="Object 4">
            <a:extLst>
              <a:ext uri="{FF2B5EF4-FFF2-40B4-BE49-F238E27FC236}">
                <a16:creationId xmlns:a16="http://schemas.microsoft.com/office/drawing/2014/main" id="{4AFF1E97-4EAB-4841-9CEB-076F2E4AA48A}"/>
              </a:ext>
            </a:extLst>
          </p:cNvPr>
          <p:cNvGraphicFramePr>
            <a:graphicFrameLocks noChangeAspect="1"/>
          </p:cNvGraphicFramePr>
          <p:nvPr/>
        </p:nvGraphicFramePr>
        <p:xfrm>
          <a:off x="2971800" y="2057400"/>
          <a:ext cx="1447800" cy="3124200"/>
        </p:xfrm>
        <a:graphic>
          <a:graphicData uri="http://schemas.openxmlformats.org/presentationml/2006/ole">
            <mc:AlternateContent xmlns:mc="http://schemas.openxmlformats.org/markup-compatibility/2006">
              <mc:Choice xmlns:v="urn:schemas-microsoft-com:vml" Requires="v">
                <p:oleObj spid="_x0000_s78859" name="Clip" r:id="rId4" imgW="27749500" imgH="58826400" progId="MS_ClipArt_Gallery.2">
                  <p:embed/>
                </p:oleObj>
              </mc:Choice>
              <mc:Fallback>
                <p:oleObj name="Clip" r:id="rId4" imgW="27749500" imgH="588264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57400"/>
                        <a:ext cx="14478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853" name="Object 5">
            <a:extLst>
              <a:ext uri="{FF2B5EF4-FFF2-40B4-BE49-F238E27FC236}">
                <a16:creationId xmlns:a16="http://schemas.microsoft.com/office/drawing/2014/main" id="{18781E52-2967-5E43-9E3F-F1752DBC78B5}"/>
              </a:ext>
            </a:extLst>
          </p:cNvPr>
          <p:cNvGraphicFramePr>
            <a:graphicFrameLocks noChangeAspect="1"/>
          </p:cNvGraphicFramePr>
          <p:nvPr/>
        </p:nvGraphicFramePr>
        <p:xfrm>
          <a:off x="1295400" y="2133600"/>
          <a:ext cx="1776413" cy="3124200"/>
        </p:xfrm>
        <a:graphic>
          <a:graphicData uri="http://schemas.openxmlformats.org/presentationml/2006/ole">
            <mc:AlternateContent xmlns:mc="http://schemas.openxmlformats.org/markup-compatibility/2006">
              <mc:Choice xmlns:v="urn:schemas-microsoft-com:vml" Requires="v">
                <p:oleObj spid="_x0000_s78860" name="Clip" r:id="rId6" imgW="27749500" imgH="44424600" progId="MS_ClipArt_Gallery.2">
                  <p:embed/>
                </p:oleObj>
              </mc:Choice>
              <mc:Fallback>
                <p:oleObj name="Clip" r:id="rId6" imgW="27749500" imgH="44424600"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133600"/>
                        <a:ext cx="1776413"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854" name="Object 6">
            <a:extLst>
              <a:ext uri="{FF2B5EF4-FFF2-40B4-BE49-F238E27FC236}">
                <a16:creationId xmlns:a16="http://schemas.microsoft.com/office/drawing/2014/main" id="{D41544DE-6E93-5F4E-A879-FF787EBB7259}"/>
              </a:ext>
            </a:extLst>
          </p:cNvPr>
          <p:cNvGraphicFramePr>
            <a:graphicFrameLocks noChangeAspect="1"/>
          </p:cNvGraphicFramePr>
          <p:nvPr/>
        </p:nvGraphicFramePr>
        <p:xfrm>
          <a:off x="5486400" y="1828800"/>
          <a:ext cx="3657600" cy="3276600"/>
        </p:xfrm>
        <a:graphic>
          <a:graphicData uri="http://schemas.openxmlformats.org/presentationml/2006/ole">
            <mc:AlternateContent xmlns:mc="http://schemas.openxmlformats.org/markup-compatibility/2006">
              <mc:Choice xmlns:v="urn:schemas-microsoft-com:vml" Requires="v">
                <p:oleObj spid="_x0000_s78861" name="Clip" r:id="rId8" imgW="27749500" imgH="24079200" progId="MS_ClipArt_Gallery.2">
                  <p:embed/>
                </p:oleObj>
              </mc:Choice>
              <mc:Fallback>
                <p:oleObj name="Clip" r:id="rId8" imgW="27749500" imgH="24079200" progId="MS_ClipArt_Gallery.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1828800"/>
                        <a:ext cx="36576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5" name="Line 7">
            <a:extLst>
              <a:ext uri="{FF2B5EF4-FFF2-40B4-BE49-F238E27FC236}">
                <a16:creationId xmlns:a16="http://schemas.microsoft.com/office/drawing/2014/main" id="{25954861-D964-8343-8CE4-3E74DE3A2C93}"/>
              </a:ext>
            </a:extLst>
          </p:cNvPr>
          <p:cNvSpPr>
            <a:spLocks noChangeShapeType="1"/>
          </p:cNvSpPr>
          <p:nvPr/>
        </p:nvSpPr>
        <p:spPr bwMode="auto">
          <a:xfrm>
            <a:off x="4572000" y="3581400"/>
            <a:ext cx="762000" cy="0"/>
          </a:xfrm>
          <a:prstGeom prst="line">
            <a:avLst/>
          </a:prstGeom>
          <a:noFill/>
          <a:ln w="1016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856" name="Line 8">
            <a:extLst>
              <a:ext uri="{FF2B5EF4-FFF2-40B4-BE49-F238E27FC236}">
                <a16:creationId xmlns:a16="http://schemas.microsoft.com/office/drawing/2014/main" id="{0339BF8F-5940-9F40-85E2-E33B5247E41F}"/>
              </a:ext>
            </a:extLst>
          </p:cNvPr>
          <p:cNvSpPr>
            <a:spLocks noChangeShapeType="1"/>
          </p:cNvSpPr>
          <p:nvPr/>
        </p:nvSpPr>
        <p:spPr bwMode="auto">
          <a:xfrm>
            <a:off x="4953000" y="3124200"/>
            <a:ext cx="0" cy="914400"/>
          </a:xfrm>
          <a:prstGeom prst="line">
            <a:avLst/>
          </a:prstGeom>
          <a:noFill/>
          <a:ln w="1016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857" name="Text Box 9">
            <a:extLst>
              <a:ext uri="{FF2B5EF4-FFF2-40B4-BE49-F238E27FC236}">
                <a16:creationId xmlns:a16="http://schemas.microsoft.com/office/drawing/2014/main" id="{C156FDCF-3212-8A4A-AC03-55D5D542A15C}"/>
              </a:ext>
            </a:extLst>
          </p:cNvPr>
          <p:cNvSpPr txBox="1">
            <a:spLocks noChangeArrowheads="1"/>
          </p:cNvSpPr>
          <p:nvPr/>
        </p:nvSpPr>
        <p:spPr bwMode="auto">
          <a:xfrm>
            <a:off x="1676400" y="2133600"/>
            <a:ext cx="6324600" cy="2159000"/>
          </a:xfrm>
          <a:prstGeom prst="rect">
            <a:avLst/>
          </a:prstGeom>
          <a:solidFill>
            <a:srgbClr val="0000FF"/>
          </a:solidFill>
          <a:ln>
            <a:noFill/>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endParaRPr lang="de-DE" altLang="de-DE" sz="3600">
              <a:latin typeface="Arial" panose="020B0604020202020204" pitchFamily="34" charset="0"/>
            </a:endParaRPr>
          </a:p>
          <a:p>
            <a:pPr algn="ctr"/>
            <a:r>
              <a:rPr lang="de-DE" altLang="de-DE" sz="3600">
                <a:latin typeface="Arial" panose="020B0604020202020204" pitchFamily="34" charset="0"/>
              </a:rPr>
              <a:t>persönlicher Kontakt </a:t>
            </a:r>
            <a:br>
              <a:rPr lang="de-DE" altLang="de-DE" sz="3600">
                <a:latin typeface="Arial" panose="020B0604020202020204" pitchFamily="34" charset="0"/>
              </a:rPr>
            </a:br>
            <a:r>
              <a:rPr lang="de-DE" altLang="de-DE" sz="3600">
                <a:latin typeface="Arial" panose="020B0604020202020204" pitchFamily="34" charset="0"/>
              </a:rPr>
              <a:t> </a:t>
            </a:r>
            <a:r>
              <a:rPr lang="de-DE" altLang="de-DE" sz="3600" i="1" u="sng">
                <a:latin typeface="Arial" panose="020B0604020202020204" pitchFamily="34" charset="0"/>
              </a:rPr>
              <a:t>und</a:t>
            </a:r>
            <a:r>
              <a:rPr lang="de-DE" altLang="de-DE" sz="3600">
                <a:latin typeface="Arial" panose="020B0604020202020204" pitchFamily="34" charset="0"/>
              </a:rPr>
              <a:t> Virtualität</a:t>
            </a:r>
          </a:p>
        </p:txBody>
      </p:sp>
      <p:sp>
        <p:nvSpPr>
          <p:cNvPr id="78858" name="WordArt 10">
            <a:extLst>
              <a:ext uri="{FF2B5EF4-FFF2-40B4-BE49-F238E27FC236}">
                <a16:creationId xmlns:a16="http://schemas.microsoft.com/office/drawing/2014/main" id="{103B231B-7E03-6545-B3C5-6B04CDB45C2F}"/>
              </a:ext>
            </a:extLst>
          </p:cNvPr>
          <p:cNvSpPr>
            <a:spLocks noChangeArrowheads="1" noChangeShapeType="1" noTextEdit="1"/>
          </p:cNvSpPr>
          <p:nvPr/>
        </p:nvSpPr>
        <p:spPr bwMode="auto">
          <a:xfrm>
            <a:off x="304800" y="0"/>
            <a:ext cx="6019800" cy="8763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Alma mater virtualis</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dissolve">
                                      <p:cBhvr>
                                        <p:cTn id="7" dur="500"/>
                                        <p:tgtEl>
                                          <p:spTgt spid="7885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8852"/>
                                        </p:tgtEl>
                                        <p:attrNameLst>
                                          <p:attrName>style.visibility</p:attrName>
                                        </p:attrNameLst>
                                      </p:cBhvr>
                                      <p:to>
                                        <p:strVal val="visible"/>
                                      </p:to>
                                    </p:set>
                                    <p:animEffect transition="in" filter="dissolve">
                                      <p:cBhvr>
                                        <p:cTn id="11" dur="500"/>
                                        <p:tgtEl>
                                          <p:spTgt spid="788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78854"/>
                                        </p:tgtEl>
                                        <p:attrNameLst>
                                          <p:attrName>style.visibility</p:attrName>
                                        </p:attrNameLst>
                                      </p:cBhvr>
                                      <p:to>
                                        <p:strVal val="visible"/>
                                      </p:to>
                                    </p:set>
                                    <p:animEffect transition="in" filter="dissolve">
                                      <p:cBhvr>
                                        <p:cTn id="16" dur="500"/>
                                        <p:tgtEl>
                                          <p:spTgt spid="78854"/>
                                        </p:tgtEl>
                                      </p:cBhvr>
                                    </p:animEffect>
                                  </p:childTnLst>
                                </p:cTn>
                              </p:par>
                            </p:childTnLst>
                          </p:cTn>
                        </p:par>
                        <p:par>
                          <p:cTn id="17" fill="hold" nodeType="afterGroup">
                            <p:stCondLst>
                              <p:cond delay="500"/>
                            </p:stCondLst>
                            <p:childTnLst>
                              <p:par>
                                <p:cTn id="18" presetID="9" presetClass="entr" presetSubtype="0" fill="hold" nodeType="afterEffect">
                                  <p:stCondLst>
                                    <p:cond delay="1000"/>
                                  </p:stCondLst>
                                  <p:childTnLst>
                                    <p:set>
                                      <p:cBhvr>
                                        <p:cTn id="19" dur="1" fill="hold">
                                          <p:stCondLst>
                                            <p:cond delay="0"/>
                                          </p:stCondLst>
                                        </p:cTn>
                                        <p:tgtEl>
                                          <p:spTgt spid="78855"/>
                                        </p:tgtEl>
                                        <p:attrNameLst>
                                          <p:attrName>style.visibility</p:attrName>
                                        </p:attrNameLst>
                                      </p:cBhvr>
                                      <p:to>
                                        <p:strVal val="visible"/>
                                      </p:to>
                                    </p:set>
                                    <p:animEffect transition="in" filter="dissolve">
                                      <p:cBhvr>
                                        <p:cTn id="20" dur="500"/>
                                        <p:tgtEl>
                                          <p:spTgt spid="788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78856"/>
                                        </p:tgtEl>
                                        <p:attrNameLst>
                                          <p:attrName>style.visibility</p:attrName>
                                        </p:attrNameLst>
                                      </p:cBhvr>
                                      <p:to>
                                        <p:strVal val="visible"/>
                                      </p:to>
                                    </p:set>
                                    <p:animEffect transition="in" filter="dissolve">
                                      <p:cBhvr>
                                        <p:cTn id="25" dur="500"/>
                                        <p:tgtEl>
                                          <p:spTgt spid="788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8857"/>
                                        </p:tgtEl>
                                        <p:attrNameLst>
                                          <p:attrName>style.visibility</p:attrName>
                                        </p:attrNameLst>
                                      </p:cBhvr>
                                      <p:to>
                                        <p:strVal val="visible"/>
                                      </p:to>
                                    </p:set>
                                    <p:animEffect transition="in" filter="dissolve">
                                      <p:cBhvr>
                                        <p:cTn id="30"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39534655-2EFF-4345-88F4-15749527D480}"/>
              </a:ext>
            </a:extLst>
          </p:cNvPr>
          <p:cNvSpPr>
            <a:spLocks noGrp="1"/>
          </p:cNvSpPr>
          <p:nvPr>
            <p:ph type="dt" sz="half" idx="10"/>
          </p:nvPr>
        </p:nvSpPr>
        <p:spPr/>
        <p:txBody>
          <a:bodyPr/>
          <a:lstStyle/>
          <a:p>
            <a:r>
              <a:rPr lang="en-US" altLang="de-DE"/>
              <a:t>15. 12. 2020</a:t>
            </a:r>
            <a:endParaRPr lang="en-US" altLang="de-DE" sz="1400" b="0"/>
          </a:p>
        </p:txBody>
      </p:sp>
      <p:sp>
        <p:nvSpPr>
          <p:cNvPr id="8" name="Foliennummernplatzhalter 3">
            <a:extLst>
              <a:ext uri="{FF2B5EF4-FFF2-40B4-BE49-F238E27FC236}">
                <a16:creationId xmlns:a16="http://schemas.microsoft.com/office/drawing/2014/main" id="{825D031D-4C5D-9D47-A6A2-C20B17A96167}"/>
              </a:ext>
            </a:extLst>
          </p:cNvPr>
          <p:cNvSpPr>
            <a:spLocks noGrp="1"/>
          </p:cNvSpPr>
          <p:nvPr>
            <p:ph type="sldNum" sz="quarter" idx="11"/>
          </p:nvPr>
        </p:nvSpPr>
        <p:spPr/>
        <p:txBody>
          <a:bodyPr/>
          <a:lstStyle/>
          <a:p>
            <a:fld id="{DAEAFEB7-14EF-CC42-ACE9-15E43E5BEF0E}" type="slidenum">
              <a:rPr lang="en-US" altLang="de-DE"/>
              <a:pPr/>
              <a:t>17</a:t>
            </a:fld>
            <a:endParaRPr lang="en-US" altLang="de-DE">
              <a:latin typeface="Times New Roman" panose="02020603050405020304" pitchFamily="18" charset="0"/>
            </a:endParaRPr>
          </a:p>
        </p:txBody>
      </p:sp>
      <p:sp>
        <p:nvSpPr>
          <p:cNvPr id="87042" name="AutoShape 1026">
            <a:extLst>
              <a:ext uri="{FF2B5EF4-FFF2-40B4-BE49-F238E27FC236}">
                <a16:creationId xmlns:a16="http://schemas.microsoft.com/office/drawing/2014/main" id="{9F1F3990-B078-4644-9E40-4C762B914688}"/>
              </a:ext>
            </a:extLst>
          </p:cNvPr>
          <p:cNvSpPr>
            <a:spLocks noChangeArrowheads="1"/>
          </p:cNvSpPr>
          <p:nvPr/>
        </p:nvSpPr>
        <p:spPr bwMode="auto">
          <a:xfrm rot="5400000">
            <a:off x="762000" y="26670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a:r>
              <a:rPr lang="de-DE" altLang="de-DE"/>
              <a:t>Volkswirt-</a:t>
            </a:r>
          </a:p>
          <a:p>
            <a:pPr algn="ctr"/>
            <a:r>
              <a:rPr lang="de-DE" altLang="de-DE"/>
              <a:t>schaftslehre</a:t>
            </a:r>
          </a:p>
        </p:txBody>
      </p:sp>
      <p:sp>
        <p:nvSpPr>
          <p:cNvPr id="87043" name="AutoShape 1027">
            <a:extLst>
              <a:ext uri="{FF2B5EF4-FFF2-40B4-BE49-F238E27FC236}">
                <a16:creationId xmlns:a16="http://schemas.microsoft.com/office/drawing/2014/main" id="{F034C903-DCFB-7847-AB21-25621CB89869}"/>
              </a:ext>
            </a:extLst>
          </p:cNvPr>
          <p:cNvSpPr>
            <a:spLocks noChangeArrowheads="1"/>
          </p:cNvSpPr>
          <p:nvPr/>
        </p:nvSpPr>
        <p:spPr bwMode="auto">
          <a:xfrm rot="16200000">
            <a:off x="6096000" y="26670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pPr algn="ctr"/>
            <a:r>
              <a:rPr lang="de-DE" altLang="de-DE"/>
              <a:t>Betriebswirt-</a:t>
            </a:r>
          </a:p>
          <a:p>
            <a:pPr algn="ctr"/>
            <a:r>
              <a:rPr lang="de-DE" altLang="de-DE"/>
              <a:t>schaftslehre</a:t>
            </a:r>
          </a:p>
        </p:txBody>
      </p:sp>
      <p:sp>
        <p:nvSpPr>
          <p:cNvPr id="87044" name="WordArt 1028">
            <a:extLst>
              <a:ext uri="{FF2B5EF4-FFF2-40B4-BE49-F238E27FC236}">
                <a16:creationId xmlns:a16="http://schemas.microsoft.com/office/drawing/2014/main" id="{3AEE4ADD-9971-2A4F-8BD5-7FC28902522B}"/>
              </a:ext>
            </a:extLst>
          </p:cNvPr>
          <p:cNvSpPr>
            <a:spLocks noChangeArrowheads="1" noChangeShapeType="1" noTextEdit="1"/>
          </p:cNvSpPr>
          <p:nvPr/>
        </p:nvSpPr>
        <p:spPr bwMode="auto">
          <a:xfrm>
            <a:off x="381000" y="228600"/>
            <a:ext cx="49530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Entwicklung</a:t>
            </a:r>
          </a:p>
        </p:txBody>
      </p:sp>
      <p:sp>
        <p:nvSpPr>
          <p:cNvPr id="87047" name="Rectangle 1031">
            <a:extLst>
              <a:ext uri="{FF2B5EF4-FFF2-40B4-BE49-F238E27FC236}">
                <a16:creationId xmlns:a16="http://schemas.microsoft.com/office/drawing/2014/main" id="{3C1C7819-221C-1249-9905-FB04D5CCDFB3}"/>
              </a:ext>
            </a:extLst>
          </p:cNvPr>
          <p:cNvSpPr>
            <a:spLocks noChangeArrowheads="1"/>
          </p:cNvSpPr>
          <p:nvPr/>
        </p:nvSpPr>
        <p:spPr bwMode="auto">
          <a:xfrm>
            <a:off x="3429000" y="1828800"/>
            <a:ext cx="2519363" cy="1079500"/>
          </a:xfrm>
          <a:prstGeom prst="rect">
            <a:avLst/>
          </a:prstGeom>
          <a:solidFill>
            <a:srgbClr val="339966"/>
          </a:solidFill>
          <a:ln>
            <a:noFill/>
          </a:ln>
          <a:effectLst/>
          <a:scene3d>
            <a:camera prst="legacyPerspectiveTopRight"/>
            <a:lightRig rig="legacyFlat3" dir="b"/>
          </a:scene3d>
          <a:sp3d extrusionH="887400" prstMaterial="legacyMatte">
            <a:bevelT w="13500" h="13500" prst="angle"/>
            <a:bevelB w="13500" h="13500" prst="angle"/>
            <a:extrusionClr>
              <a:srgbClr val="339966"/>
            </a:extrusionClr>
            <a:contourClr>
              <a:srgbClr val="33996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13500000" algn="ctr" rotWithShape="0">
                    <a:srgbClr val="339966">
                      <a:gamma/>
                      <a:shade val="60000"/>
                      <a:invGamma/>
                    </a:srgbClr>
                  </a:outerShdw>
                </a:effectLst>
              </a14:hiddenEffects>
            </a:ext>
          </a:extLst>
        </p:spPr>
        <p:txBody>
          <a:bodyPr wrap="none" anchor="ctr">
            <a:flatTx/>
          </a:bodyPr>
          <a:lstStyle/>
          <a:p>
            <a:pPr algn="ctr"/>
            <a:r>
              <a:rPr lang="de-DE" altLang="de-DE"/>
              <a:t>beeinflussen</a:t>
            </a:r>
          </a:p>
          <a:p>
            <a:pPr algn="ctr"/>
            <a:r>
              <a:rPr lang="de-DE" altLang="de-DE"/>
              <a:t>Gegenstandbereich</a:t>
            </a:r>
          </a:p>
        </p:txBody>
      </p:sp>
      <p:sp>
        <p:nvSpPr>
          <p:cNvPr id="87048" name="Rectangle 1032">
            <a:extLst>
              <a:ext uri="{FF2B5EF4-FFF2-40B4-BE49-F238E27FC236}">
                <a16:creationId xmlns:a16="http://schemas.microsoft.com/office/drawing/2014/main" id="{0D0BE36E-7ACD-D045-9076-62743E269AA9}"/>
              </a:ext>
            </a:extLst>
          </p:cNvPr>
          <p:cNvSpPr>
            <a:spLocks noChangeArrowheads="1"/>
          </p:cNvSpPr>
          <p:nvPr/>
        </p:nvSpPr>
        <p:spPr bwMode="auto">
          <a:xfrm>
            <a:off x="3429000" y="4495800"/>
            <a:ext cx="2519363" cy="1079500"/>
          </a:xfrm>
          <a:prstGeom prst="rect">
            <a:avLst/>
          </a:prstGeom>
          <a:solidFill>
            <a:srgbClr val="339966"/>
          </a:solidFill>
          <a:ln>
            <a:noFill/>
          </a:ln>
          <a:effectLst/>
          <a:scene3d>
            <a:camera prst="legacyPerspectiveTopRight"/>
            <a:lightRig rig="legacyFlat3" dir="b"/>
          </a:scene3d>
          <a:sp3d extrusionH="887400" prstMaterial="legacyMatte">
            <a:bevelT w="13500" h="13500" prst="angle"/>
            <a:bevelB w="13500" h="13500" prst="angle"/>
            <a:extrusionClr>
              <a:srgbClr val="339966"/>
            </a:extrusionClr>
            <a:contourClr>
              <a:srgbClr val="33996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13500000" algn="ctr" rotWithShape="0">
                    <a:srgbClr val="339966">
                      <a:gamma/>
                      <a:shade val="60000"/>
                      <a:invGamma/>
                    </a:srgbClr>
                  </a:outerShdw>
                </a:effectLst>
              </a14:hiddenEffects>
            </a:ext>
          </a:extLst>
        </p:spPr>
        <p:txBody>
          <a:bodyPr wrap="none" anchor="ctr">
            <a:flatTx/>
          </a:bodyPr>
          <a:lstStyle/>
          <a:p>
            <a:pPr algn="ctr"/>
            <a:r>
              <a:rPr lang="de-DE" altLang="de-DE"/>
              <a:t>ökonomische </a:t>
            </a:r>
          </a:p>
          <a:p>
            <a:pPr algn="ctr"/>
            <a:r>
              <a:rPr lang="de-DE" altLang="de-DE"/>
              <a:t>Prinzipien</a:t>
            </a:r>
          </a:p>
          <a:p>
            <a:pPr algn="ctr"/>
            <a:r>
              <a:rPr lang="de-DE" altLang="de-DE"/>
              <a:t>über alles?</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dissolve">
                                      <p:cBhvr>
                                        <p:cTn id="7" dur="500"/>
                                        <p:tgtEl>
                                          <p:spTgt spid="8704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Effect transition="in" filter="dissolve">
                                      <p:cBhvr>
                                        <p:cTn id="11" dur="500"/>
                                        <p:tgtEl>
                                          <p:spTgt spid="870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87047"/>
                                        </p:tgtEl>
                                        <p:attrNameLst>
                                          <p:attrName>style.visibility</p:attrName>
                                        </p:attrNameLst>
                                      </p:cBhvr>
                                      <p:to>
                                        <p:strVal val="visible"/>
                                      </p:to>
                                    </p:set>
                                    <p:animEffect transition="in" filter="box(out)">
                                      <p:cBhvr>
                                        <p:cTn id="16" dur="500"/>
                                        <p:tgtEl>
                                          <p:spTgt spid="870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87048"/>
                                        </p:tgtEl>
                                        <p:attrNameLst>
                                          <p:attrName>style.visibility</p:attrName>
                                        </p:attrNameLst>
                                      </p:cBhvr>
                                      <p:to>
                                        <p:strVal val="visible"/>
                                      </p:to>
                                    </p:set>
                                    <p:animEffect transition="in" filter="box(out)">
                                      <p:cBhvr>
                                        <p:cTn id="21" dur="5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animBg="1" autoUpdateAnimBg="0"/>
      <p:bldP spid="87047" grpId="0" animBg="1" autoUpdateAnimBg="0"/>
      <p:bldP spid="8704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BDA8CA5C-8906-BB4A-8F9F-0E5429936389}"/>
              </a:ext>
            </a:extLst>
          </p:cNvPr>
          <p:cNvSpPr>
            <a:spLocks noGrp="1"/>
          </p:cNvSpPr>
          <p:nvPr>
            <p:ph type="dt" sz="half" idx="10"/>
          </p:nvPr>
        </p:nvSpPr>
        <p:spPr/>
        <p:txBody>
          <a:bodyPr/>
          <a:lstStyle/>
          <a:p>
            <a:r>
              <a:rPr lang="en-US" altLang="de-DE"/>
              <a:t>15. 12. 2020</a:t>
            </a:r>
            <a:endParaRPr lang="en-US" altLang="de-DE" sz="1400" b="0"/>
          </a:p>
        </p:txBody>
      </p:sp>
      <p:sp>
        <p:nvSpPr>
          <p:cNvPr id="8" name="Foliennummernplatzhalter 3">
            <a:extLst>
              <a:ext uri="{FF2B5EF4-FFF2-40B4-BE49-F238E27FC236}">
                <a16:creationId xmlns:a16="http://schemas.microsoft.com/office/drawing/2014/main" id="{4E9831A0-B96E-A947-B0AF-3A546FF1EB39}"/>
              </a:ext>
            </a:extLst>
          </p:cNvPr>
          <p:cNvSpPr>
            <a:spLocks noGrp="1"/>
          </p:cNvSpPr>
          <p:nvPr>
            <p:ph type="sldNum" sz="quarter" idx="11"/>
          </p:nvPr>
        </p:nvSpPr>
        <p:spPr/>
        <p:txBody>
          <a:bodyPr/>
          <a:lstStyle/>
          <a:p>
            <a:fld id="{6BF57A54-C0E5-4B42-8440-68B9460D03FD}" type="slidenum">
              <a:rPr lang="en-US" altLang="de-DE"/>
              <a:pPr/>
              <a:t>18</a:t>
            </a:fld>
            <a:endParaRPr lang="en-US" altLang="de-DE">
              <a:latin typeface="Times New Roman" panose="02020603050405020304" pitchFamily="18" charset="0"/>
            </a:endParaRPr>
          </a:p>
        </p:txBody>
      </p:sp>
      <p:graphicFrame>
        <p:nvGraphicFramePr>
          <p:cNvPr id="81930" name="Object 10">
            <a:extLst>
              <a:ext uri="{FF2B5EF4-FFF2-40B4-BE49-F238E27FC236}">
                <a16:creationId xmlns:a16="http://schemas.microsoft.com/office/drawing/2014/main" id="{20B643CD-9BA1-1B4E-8D54-6904CE8E957A}"/>
              </a:ext>
            </a:extLst>
          </p:cNvPr>
          <p:cNvGraphicFramePr>
            <a:graphicFrameLocks noChangeAspect="1"/>
          </p:cNvGraphicFramePr>
          <p:nvPr/>
        </p:nvGraphicFramePr>
        <p:xfrm>
          <a:off x="3124200" y="2362200"/>
          <a:ext cx="6019800" cy="3124200"/>
        </p:xfrm>
        <a:graphic>
          <a:graphicData uri="http://schemas.openxmlformats.org/presentationml/2006/ole">
            <mc:AlternateContent xmlns:mc="http://schemas.openxmlformats.org/markup-compatibility/2006">
              <mc:Choice xmlns:v="urn:schemas-microsoft-com:vml" Requires="v">
                <p:oleObj spid="_x0000_s93184" name="Clip" r:id="rId3" imgW="52082700" imgH="26517600" progId="MS_ClipArt_Gallery.2">
                  <p:embed/>
                </p:oleObj>
              </mc:Choice>
              <mc:Fallback>
                <p:oleObj name="Clip" r:id="rId3" imgW="52082700" imgH="265176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62200"/>
                        <a:ext cx="60198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3" name="AutoShape 3">
            <a:extLst>
              <a:ext uri="{FF2B5EF4-FFF2-40B4-BE49-F238E27FC236}">
                <a16:creationId xmlns:a16="http://schemas.microsoft.com/office/drawing/2014/main" id="{5BB8BE5C-AA13-814F-A6C5-DC0372BDDF8A}"/>
              </a:ext>
            </a:extLst>
          </p:cNvPr>
          <p:cNvSpPr>
            <a:spLocks noChangeArrowheads="1"/>
          </p:cNvSpPr>
          <p:nvPr/>
        </p:nvSpPr>
        <p:spPr bwMode="auto">
          <a:xfrm rot="5400000">
            <a:off x="762000" y="26670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a:r>
              <a:rPr lang="de-DE" altLang="de-DE"/>
              <a:t>Volkswirt-</a:t>
            </a:r>
          </a:p>
          <a:p>
            <a:pPr algn="ctr"/>
            <a:r>
              <a:rPr lang="de-DE" altLang="de-DE"/>
              <a:t>schaftslehre</a:t>
            </a:r>
          </a:p>
        </p:txBody>
      </p:sp>
      <p:sp>
        <p:nvSpPr>
          <p:cNvPr id="81925" name="WordArt 5">
            <a:extLst>
              <a:ext uri="{FF2B5EF4-FFF2-40B4-BE49-F238E27FC236}">
                <a16:creationId xmlns:a16="http://schemas.microsoft.com/office/drawing/2014/main" id="{A4FB6F33-22D9-3346-BD51-8B8D19FBB76B}"/>
              </a:ext>
            </a:extLst>
          </p:cNvPr>
          <p:cNvSpPr>
            <a:spLocks noChangeArrowheads="1" noChangeShapeType="1" noTextEdit="1"/>
          </p:cNvSpPr>
          <p:nvPr/>
        </p:nvSpPr>
        <p:spPr bwMode="auto">
          <a:xfrm>
            <a:off x="381000" y="228600"/>
            <a:ext cx="4953000" cy="76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panose="020B0604020202020204" pitchFamily="34" charset="0"/>
                <a:cs typeface="Arial Black" panose="020B0604020202020204" pitchFamily="34" charset="0"/>
              </a:rPr>
              <a:t>Leistung VWL</a:t>
            </a:r>
          </a:p>
        </p:txBody>
      </p:sp>
      <p:sp>
        <p:nvSpPr>
          <p:cNvPr id="81926" name="Rectangle 6">
            <a:extLst>
              <a:ext uri="{FF2B5EF4-FFF2-40B4-BE49-F238E27FC236}">
                <a16:creationId xmlns:a16="http://schemas.microsoft.com/office/drawing/2014/main" id="{E6726867-AB26-404B-91A7-2822B307BF6C}"/>
              </a:ext>
            </a:extLst>
          </p:cNvPr>
          <p:cNvSpPr>
            <a:spLocks noChangeArrowheads="1"/>
          </p:cNvSpPr>
          <p:nvPr/>
        </p:nvSpPr>
        <p:spPr bwMode="auto">
          <a:xfrm>
            <a:off x="2133600" y="1600200"/>
            <a:ext cx="6657975" cy="792163"/>
          </a:xfrm>
          <a:prstGeom prst="rect">
            <a:avLst/>
          </a:prstGeom>
          <a:solidFill>
            <a:srgbClr val="FF00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Ökonomische Globalisierung</a:t>
            </a:r>
          </a:p>
        </p:txBody>
      </p:sp>
      <p:sp>
        <p:nvSpPr>
          <p:cNvPr id="81928" name="Rectangle 8">
            <a:extLst>
              <a:ext uri="{FF2B5EF4-FFF2-40B4-BE49-F238E27FC236}">
                <a16:creationId xmlns:a16="http://schemas.microsoft.com/office/drawing/2014/main" id="{618C9509-B19D-3842-9782-0A8DDCE05738}"/>
              </a:ext>
            </a:extLst>
          </p:cNvPr>
          <p:cNvSpPr>
            <a:spLocks noChangeArrowheads="1"/>
          </p:cNvSpPr>
          <p:nvPr/>
        </p:nvSpPr>
        <p:spPr bwMode="auto">
          <a:xfrm>
            <a:off x="2133600" y="5486400"/>
            <a:ext cx="6657975" cy="792163"/>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Motor für Zusammenwachsen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box(out)">
                                      <p:cBhvr>
                                        <p:cTn id="7" dur="500"/>
                                        <p:tgtEl>
                                          <p:spTgt spid="8192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1930"/>
                                        </p:tgtEl>
                                        <p:attrNameLst>
                                          <p:attrName>style.visibility</p:attrName>
                                        </p:attrNameLst>
                                      </p:cBhvr>
                                      <p:to>
                                        <p:strVal val="visible"/>
                                      </p:to>
                                    </p:set>
                                    <p:animEffect transition="in" filter="dissolve">
                                      <p:cBhvr>
                                        <p:cTn id="11" dur="500"/>
                                        <p:tgtEl>
                                          <p:spTgt spid="819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81928"/>
                                        </p:tgtEl>
                                        <p:attrNameLst>
                                          <p:attrName>style.visibility</p:attrName>
                                        </p:attrNameLst>
                                      </p:cBhvr>
                                      <p:to>
                                        <p:strVal val="visible"/>
                                      </p:to>
                                    </p:set>
                                    <p:animEffect transition="in" filter="box(out)">
                                      <p:cBhvr>
                                        <p:cTn id="16"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autoUpdateAnimBg="0"/>
      <p:bldP spid="8192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3BEB8857-2204-A145-925A-AA3BF1EF6F8F}"/>
              </a:ext>
            </a:extLst>
          </p:cNvPr>
          <p:cNvSpPr>
            <a:spLocks noGrp="1"/>
          </p:cNvSpPr>
          <p:nvPr>
            <p:ph type="dt" sz="half" idx="10"/>
          </p:nvPr>
        </p:nvSpPr>
        <p:spPr/>
        <p:txBody>
          <a:bodyPr/>
          <a:lstStyle/>
          <a:p>
            <a:r>
              <a:rPr lang="en-US" altLang="de-DE"/>
              <a:t>15. 12. 2020</a:t>
            </a:r>
            <a:endParaRPr lang="en-US" altLang="de-DE" sz="1400" b="0"/>
          </a:p>
        </p:txBody>
      </p:sp>
      <p:sp>
        <p:nvSpPr>
          <p:cNvPr id="8" name="Foliennummernplatzhalter 3">
            <a:extLst>
              <a:ext uri="{FF2B5EF4-FFF2-40B4-BE49-F238E27FC236}">
                <a16:creationId xmlns:a16="http://schemas.microsoft.com/office/drawing/2014/main" id="{8B63750E-D558-F94B-BD93-AC7FD4EDA446}"/>
              </a:ext>
            </a:extLst>
          </p:cNvPr>
          <p:cNvSpPr>
            <a:spLocks noGrp="1"/>
          </p:cNvSpPr>
          <p:nvPr>
            <p:ph type="sldNum" sz="quarter" idx="11"/>
          </p:nvPr>
        </p:nvSpPr>
        <p:spPr/>
        <p:txBody>
          <a:bodyPr/>
          <a:lstStyle/>
          <a:p>
            <a:fld id="{87E65CFA-B836-4D44-AF39-DEE469C36CCC}" type="slidenum">
              <a:rPr lang="en-US" altLang="de-DE"/>
              <a:pPr/>
              <a:t>19</a:t>
            </a:fld>
            <a:endParaRPr lang="en-US" altLang="de-DE">
              <a:latin typeface="Times New Roman" panose="02020603050405020304" pitchFamily="18" charset="0"/>
            </a:endParaRPr>
          </a:p>
        </p:txBody>
      </p:sp>
      <p:sp>
        <p:nvSpPr>
          <p:cNvPr id="82947" name="AutoShape 3">
            <a:extLst>
              <a:ext uri="{FF2B5EF4-FFF2-40B4-BE49-F238E27FC236}">
                <a16:creationId xmlns:a16="http://schemas.microsoft.com/office/drawing/2014/main" id="{C321021B-3304-154C-B8D7-433193F85119}"/>
              </a:ext>
            </a:extLst>
          </p:cNvPr>
          <p:cNvSpPr>
            <a:spLocks noChangeArrowheads="1"/>
          </p:cNvSpPr>
          <p:nvPr/>
        </p:nvSpPr>
        <p:spPr bwMode="auto">
          <a:xfrm rot="16200000">
            <a:off x="6096000" y="26670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pPr algn="ctr"/>
            <a:r>
              <a:rPr lang="de-DE" altLang="de-DE"/>
              <a:t>Betriebswirt-</a:t>
            </a:r>
          </a:p>
          <a:p>
            <a:pPr algn="ctr"/>
            <a:r>
              <a:rPr lang="de-DE" altLang="de-DE"/>
              <a:t>schaftslehre</a:t>
            </a:r>
          </a:p>
        </p:txBody>
      </p:sp>
      <p:sp>
        <p:nvSpPr>
          <p:cNvPr id="82948" name="WordArt 4">
            <a:extLst>
              <a:ext uri="{FF2B5EF4-FFF2-40B4-BE49-F238E27FC236}">
                <a16:creationId xmlns:a16="http://schemas.microsoft.com/office/drawing/2014/main" id="{71B00974-24E9-954B-9B9F-4A280103DBC1}"/>
              </a:ext>
            </a:extLst>
          </p:cNvPr>
          <p:cNvSpPr>
            <a:spLocks noChangeArrowheads="1" noChangeShapeType="1" noTextEdit="1"/>
          </p:cNvSpPr>
          <p:nvPr/>
        </p:nvSpPr>
        <p:spPr bwMode="auto">
          <a:xfrm>
            <a:off x="381000" y="228600"/>
            <a:ext cx="49530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Leistung BWL</a:t>
            </a:r>
          </a:p>
        </p:txBody>
      </p:sp>
      <p:sp>
        <p:nvSpPr>
          <p:cNvPr id="82949" name="Rectangle 5">
            <a:extLst>
              <a:ext uri="{FF2B5EF4-FFF2-40B4-BE49-F238E27FC236}">
                <a16:creationId xmlns:a16="http://schemas.microsoft.com/office/drawing/2014/main" id="{ABD78DF5-C821-484E-AA7B-2EF493D190D7}"/>
              </a:ext>
            </a:extLst>
          </p:cNvPr>
          <p:cNvSpPr>
            <a:spLocks noChangeArrowheads="1"/>
          </p:cNvSpPr>
          <p:nvPr/>
        </p:nvSpPr>
        <p:spPr bwMode="auto">
          <a:xfrm>
            <a:off x="228600" y="1524000"/>
            <a:ext cx="6657975" cy="792163"/>
          </a:xfrm>
          <a:prstGeom prst="rect">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2800">
                <a:latin typeface="Arial" panose="020B0604020202020204" pitchFamily="34" charset="0"/>
              </a:rPr>
              <a:t>professionalisiertes Management</a:t>
            </a:r>
          </a:p>
        </p:txBody>
      </p:sp>
      <p:sp>
        <p:nvSpPr>
          <p:cNvPr id="82950" name="Rectangle 6">
            <a:extLst>
              <a:ext uri="{FF2B5EF4-FFF2-40B4-BE49-F238E27FC236}">
                <a16:creationId xmlns:a16="http://schemas.microsoft.com/office/drawing/2014/main" id="{F563E01B-4B1F-F342-956C-FC84014F47A1}"/>
              </a:ext>
            </a:extLst>
          </p:cNvPr>
          <p:cNvSpPr>
            <a:spLocks noChangeArrowheads="1"/>
          </p:cNvSpPr>
          <p:nvPr/>
        </p:nvSpPr>
        <p:spPr bwMode="auto">
          <a:xfrm>
            <a:off x="228600" y="5410200"/>
            <a:ext cx="6657975" cy="792163"/>
          </a:xfrm>
          <a:prstGeom prst="rect">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2800">
                <a:latin typeface="Arial" panose="020B0604020202020204" pitchFamily="34" charset="0"/>
              </a:rPr>
              <a:t>Interdisziplinarität</a:t>
            </a:r>
          </a:p>
        </p:txBody>
      </p:sp>
      <p:sp>
        <p:nvSpPr>
          <p:cNvPr id="82951" name="Rectangle 7">
            <a:extLst>
              <a:ext uri="{FF2B5EF4-FFF2-40B4-BE49-F238E27FC236}">
                <a16:creationId xmlns:a16="http://schemas.microsoft.com/office/drawing/2014/main" id="{5E0F04F5-F1EE-DD48-A7C9-E45AA9964345}"/>
              </a:ext>
            </a:extLst>
          </p:cNvPr>
          <p:cNvSpPr>
            <a:spLocks noChangeArrowheads="1"/>
          </p:cNvSpPr>
          <p:nvPr/>
        </p:nvSpPr>
        <p:spPr bwMode="auto">
          <a:xfrm>
            <a:off x="228600" y="3467100"/>
            <a:ext cx="6019800" cy="792163"/>
          </a:xfrm>
          <a:prstGeom prst="rect">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2800">
                <a:latin typeface="Arial" panose="020B0604020202020204" pitchFamily="34" charset="0"/>
              </a:rPr>
              <a:t>dezentralisierte Verantwortung</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ox(out)">
                                      <p:cBhvr>
                                        <p:cTn id="7" dur="500"/>
                                        <p:tgtEl>
                                          <p:spTgt spid="82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2951"/>
                                        </p:tgtEl>
                                        <p:attrNameLst>
                                          <p:attrName>style.visibility</p:attrName>
                                        </p:attrNameLst>
                                      </p:cBhvr>
                                      <p:to>
                                        <p:strVal val="visible"/>
                                      </p:to>
                                    </p:set>
                                    <p:animEffect transition="in" filter="box(out)">
                                      <p:cBhvr>
                                        <p:cTn id="12" dur="500"/>
                                        <p:tgtEl>
                                          <p:spTgt spid="82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box(out)">
                                      <p:cBhvr>
                                        <p:cTn id="17"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autoUpdateAnimBg="0"/>
      <p:bldP spid="82950" grpId="0" animBg="1" autoUpdateAnimBg="0"/>
      <p:bldP spid="8295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3293A48C-AF71-5A4E-AC9C-F26CEDC33B53}"/>
              </a:ext>
            </a:extLst>
          </p:cNvPr>
          <p:cNvSpPr>
            <a:spLocks noGrp="1"/>
          </p:cNvSpPr>
          <p:nvPr>
            <p:ph type="dt" sz="half" idx="10"/>
          </p:nvPr>
        </p:nvSpPr>
        <p:spPr/>
        <p:txBody>
          <a:bodyPr/>
          <a:lstStyle/>
          <a:p>
            <a:r>
              <a:rPr lang="en-US" altLang="de-DE"/>
              <a:t>15. 12. 2020</a:t>
            </a:r>
            <a:endParaRPr lang="en-US" altLang="de-DE" sz="1400" b="0"/>
          </a:p>
        </p:txBody>
      </p:sp>
      <p:sp>
        <p:nvSpPr>
          <p:cNvPr id="11" name="Foliennummernplatzhalter 3">
            <a:extLst>
              <a:ext uri="{FF2B5EF4-FFF2-40B4-BE49-F238E27FC236}">
                <a16:creationId xmlns:a16="http://schemas.microsoft.com/office/drawing/2014/main" id="{B431B26E-CA5F-5F4C-B9FC-32E393593F98}"/>
              </a:ext>
            </a:extLst>
          </p:cNvPr>
          <p:cNvSpPr>
            <a:spLocks noGrp="1"/>
          </p:cNvSpPr>
          <p:nvPr>
            <p:ph type="sldNum" sz="quarter" idx="11"/>
          </p:nvPr>
        </p:nvSpPr>
        <p:spPr/>
        <p:txBody>
          <a:bodyPr/>
          <a:lstStyle/>
          <a:p>
            <a:fld id="{8295755E-21E7-A84C-B5A1-B01CEC8A878A}" type="slidenum">
              <a:rPr lang="en-US" altLang="de-DE"/>
              <a:pPr/>
              <a:t>2</a:t>
            </a:fld>
            <a:endParaRPr lang="en-US" altLang="de-DE">
              <a:latin typeface="Times New Roman" panose="02020603050405020304" pitchFamily="18" charset="0"/>
            </a:endParaRPr>
          </a:p>
        </p:txBody>
      </p:sp>
      <p:sp>
        <p:nvSpPr>
          <p:cNvPr id="27650" name="Text Box 2">
            <a:extLst>
              <a:ext uri="{FF2B5EF4-FFF2-40B4-BE49-F238E27FC236}">
                <a16:creationId xmlns:a16="http://schemas.microsoft.com/office/drawing/2014/main" id="{27E4472A-FAA1-BA4C-B8D5-10BECFEE6D0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27652" name="Rectangle 4">
            <a:extLst>
              <a:ext uri="{FF2B5EF4-FFF2-40B4-BE49-F238E27FC236}">
                <a16:creationId xmlns:a16="http://schemas.microsoft.com/office/drawing/2014/main" id="{B1742766-4961-4146-A0ED-5A0C214D0473}"/>
              </a:ext>
            </a:extLst>
          </p:cNvPr>
          <p:cNvSpPr>
            <a:spLocks noChangeArrowheads="1"/>
          </p:cNvSpPr>
          <p:nvPr/>
        </p:nvSpPr>
        <p:spPr bwMode="auto">
          <a:xfrm>
            <a:off x="228600" y="1295400"/>
            <a:ext cx="5757863" cy="792163"/>
          </a:xfrm>
          <a:prstGeom prst="rect">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Ehrengeschäftsführer</a:t>
            </a:r>
          </a:p>
        </p:txBody>
      </p:sp>
      <p:sp>
        <p:nvSpPr>
          <p:cNvPr id="27653" name="Rectangle 5">
            <a:extLst>
              <a:ext uri="{FF2B5EF4-FFF2-40B4-BE49-F238E27FC236}">
                <a16:creationId xmlns:a16="http://schemas.microsoft.com/office/drawing/2014/main" id="{9DE01BF1-6611-D441-BD9F-8576AD7F5545}"/>
              </a:ext>
            </a:extLst>
          </p:cNvPr>
          <p:cNvSpPr>
            <a:spLocks noChangeArrowheads="1"/>
          </p:cNvSpPr>
          <p:nvPr/>
        </p:nvSpPr>
        <p:spPr bwMode="auto">
          <a:xfrm>
            <a:off x="3124200" y="2209800"/>
            <a:ext cx="5757863" cy="792163"/>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Dieter Schädiger</a:t>
            </a:r>
          </a:p>
        </p:txBody>
      </p:sp>
      <p:sp>
        <p:nvSpPr>
          <p:cNvPr id="27654" name="Rectangle 6">
            <a:extLst>
              <a:ext uri="{FF2B5EF4-FFF2-40B4-BE49-F238E27FC236}">
                <a16:creationId xmlns:a16="http://schemas.microsoft.com/office/drawing/2014/main" id="{FCDB57D0-6E21-A94B-A116-67C86B467FC9}"/>
              </a:ext>
            </a:extLst>
          </p:cNvPr>
          <p:cNvSpPr>
            <a:spLocks noChangeArrowheads="1"/>
          </p:cNvSpPr>
          <p:nvPr/>
        </p:nvSpPr>
        <p:spPr bwMode="auto">
          <a:xfrm>
            <a:off x="3124200" y="5943600"/>
            <a:ext cx="5757863" cy="792163"/>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Meyer-Schwarzenberger</a:t>
            </a:r>
          </a:p>
        </p:txBody>
      </p:sp>
      <p:sp>
        <p:nvSpPr>
          <p:cNvPr id="27657" name="Rectangle 9">
            <a:extLst>
              <a:ext uri="{FF2B5EF4-FFF2-40B4-BE49-F238E27FC236}">
                <a16:creationId xmlns:a16="http://schemas.microsoft.com/office/drawing/2014/main" id="{71292747-2BD0-CC45-BF38-A7899612155F}"/>
              </a:ext>
            </a:extLst>
          </p:cNvPr>
          <p:cNvSpPr>
            <a:spLocks noChangeArrowheads="1"/>
          </p:cNvSpPr>
          <p:nvPr/>
        </p:nvSpPr>
        <p:spPr bwMode="auto">
          <a:xfrm>
            <a:off x="228600" y="5029200"/>
            <a:ext cx="5757863" cy="792163"/>
          </a:xfrm>
          <a:prstGeom prst="rect">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Präsidenten</a:t>
            </a:r>
          </a:p>
        </p:txBody>
      </p:sp>
      <p:sp>
        <p:nvSpPr>
          <p:cNvPr id="27659" name="WordArt 11">
            <a:extLst>
              <a:ext uri="{FF2B5EF4-FFF2-40B4-BE49-F238E27FC236}">
                <a16:creationId xmlns:a16="http://schemas.microsoft.com/office/drawing/2014/main" id="{12B1A5AD-DC52-1047-B573-86C4F58732DB}"/>
              </a:ext>
            </a:extLst>
          </p:cNvPr>
          <p:cNvSpPr>
            <a:spLocks noChangeArrowheads="1" noChangeShapeType="1" noTextEdit="1"/>
          </p:cNvSpPr>
          <p:nvPr/>
        </p:nvSpPr>
        <p:spPr bwMode="auto">
          <a:xfrm>
            <a:off x="304800" y="228600"/>
            <a:ext cx="3886200" cy="6477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Begrüßung</a:t>
            </a:r>
          </a:p>
        </p:txBody>
      </p:sp>
      <p:sp>
        <p:nvSpPr>
          <p:cNvPr id="27661" name="Rectangle 13">
            <a:extLst>
              <a:ext uri="{FF2B5EF4-FFF2-40B4-BE49-F238E27FC236}">
                <a16:creationId xmlns:a16="http://schemas.microsoft.com/office/drawing/2014/main" id="{344D902B-B6C7-3543-83E6-EB2AA81525FE}"/>
              </a:ext>
            </a:extLst>
          </p:cNvPr>
          <p:cNvSpPr>
            <a:spLocks noChangeArrowheads="1"/>
          </p:cNvSpPr>
          <p:nvPr/>
        </p:nvSpPr>
        <p:spPr bwMode="auto">
          <a:xfrm>
            <a:off x="228600" y="3162300"/>
            <a:ext cx="5757863" cy="792163"/>
          </a:xfrm>
          <a:prstGeom prst="rect">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Alterspräsident</a:t>
            </a:r>
          </a:p>
        </p:txBody>
      </p:sp>
      <p:sp>
        <p:nvSpPr>
          <p:cNvPr id="27662" name="Rectangle 14">
            <a:extLst>
              <a:ext uri="{FF2B5EF4-FFF2-40B4-BE49-F238E27FC236}">
                <a16:creationId xmlns:a16="http://schemas.microsoft.com/office/drawing/2014/main" id="{E8AF51A2-67AB-2945-B2D2-8D159F108D90}"/>
              </a:ext>
            </a:extLst>
          </p:cNvPr>
          <p:cNvSpPr>
            <a:spLocks noChangeArrowheads="1"/>
          </p:cNvSpPr>
          <p:nvPr/>
        </p:nvSpPr>
        <p:spPr bwMode="auto">
          <a:xfrm>
            <a:off x="3124200" y="4076700"/>
            <a:ext cx="5757863" cy="792163"/>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r>
              <a:rPr lang="de-DE" altLang="de-DE" sz="3600">
                <a:latin typeface="Arial" panose="020B0604020202020204" pitchFamily="34" charset="0"/>
              </a:rPr>
              <a:t>Prof. h.c. Dr. Klaus Bierle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out)">
                                      <p:cBhvr>
                                        <p:cTn id="7" dur="500"/>
                                        <p:tgtEl>
                                          <p:spTgt spid="2765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box(out)">
                                      <p:cBhvr>
                                        <p:cTn id="11" dur="500"/>
                                        <p:tgtEl>
                                          <p:spTgt spid="276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7661"/>
                                        </p:tgtEl>
                                        <p:attrNameLst>
                                          <p:attrName>style.visibility</p:attrName>
                                        </p:attrNameLst>
                                      </p:cBhvr>
                                      <p:to>
                                        <p:strVal val="visible"/>
                                      </p:to>
                                    </p:set>
                                    <p:animEffect transition="in" filter="box(out)">
                                      <p:cBhvr>
                                        <p:cTn id="16" dur="500"/>
                                        <p:tgtEl>
                                          <p:spTgt spid="27661"/>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27662"/>
                                        </p:tgtEl>
                                        <p:attrNameLst>
                                          <p:attrName>style.visibility</p:attrName>
                                        </p:attrNameLst>
                                      </p:cBhvr>
                                      <p:to>
                                        <p:strVal val="visible"/>
                                      </p:to>
                                    </p:set>
                                    <p:animEffect transition="in" filter="box(out)">
                                      <p:cBhvr>
                                        <p:cTn id="20" dur="500"/>
                                        <p:tgtEl>
                                          <p:spTgt spid="2766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7657"/>
                                        </p:tgtEl>
                                        <p:attrNameLst>
                                          <p:attrName>style.visibility</p:attrName>
                                        </p:attrNameLst>
                                      </p:cBhvr>
                                      <p:to>
                                        <p:strVal val="visible"/>
                                      </p:to>
                                    </p:set>
                                    <p:animEffect transition="in" filter="box(out)">
                                      <p:cBhvr>
                                        <p:cTn id="25" dur="500"/>
                                        <p:tgtEl>
                                          <p:spTgt spid="27657"/>
                                        </p:tgtEl>
                                      </p:cBhvr>
                                    </p:animEffect>
                                  </p:childTnLst>
                                </p:cTn>
                              </p:par>
                            </p:childTnLst>
                          </p:cTn>
                        </p:par>
                        <p:par>
                          <p:cTn id="26" fill="hold" nodeType="afterGroup">
                            <p:stCondLst>
                              <p:cond delay="500"/>
                            </p:stCondLst>
                            <p:childTnLst>
                              <p:par>
                                <p:cTn id="27" presetID="4" presetClass="entr" presetSubtype="32" fill="hold" grpId="0" nodeType="afterEffect">
                                  <p:stCondLst>
                                    <p:cond delay="0"/>
                                  </p:stCondLst>
                                  <p:childTnLst>
                                    <p:set>
                                      <p:cBhvr>
                                        <p:cTn id="28" dur="1" fill="hold">
                                          <p:stCondLst>
                                            <p:cond delay="0"/>
                                          </p:stCondLst>
                                        </p:cTn>
                                        <p:tgtEl>
                                          <p:spTgt spid="27654"/>
                                        </p:tgtEl>
                                        <p:attrNameLst>
                                          <p:attrName>style.visibility</p:attrName>
                                        </p:attrNameLst>
                                      </p:cBhvr>
                                      <p:to>
                                        <p:strVal val="visible"/>
                                      </p:to>
                                    </p:set>
                                    <p:animEffect transition="in" filter="box(out)">
                                      <p:cBhvr>
                                        <p:cTn id="29"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autoUpdateAnimBg="0"/>
      <p:bldP spid="27653" grpId="0" animBg="1" autoUpdateAnimBg="0"/>
      <p:bldP spid="27654" grpId="0" animBg="1" autoUpdateAnimBg="0"/>
      <p:bldP spid="27657" grpId="0" animBg="1" autoUpdateAnimBg="0"/>
      <p:bldP spid="27661" grpId="0" animBg="1" autoUpdateAnimBg="0"/>
      <p:bldP spid="2766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EB572A0C-9A61-A74D-8435-D47CFC5A0A5F}"/>
              </a:ext>
            </a:extLst>
          </p:cNvPr>
          <p:cNvSpPr>
            <a:spLocks noGrp="1"/>
          </p:cNvSpPr>
          <p:nvPr>
            <p:ph type="dt" sz="half" idx="10"/>
          </p:nvPr>
        </p:nvSpPr>
        <p:spPr/>
        <p:txBody>
          <a:bodyPr/>
          <a:lstStyle/>
          <a:p>
            <a:r>
              <a:rPr lang="en-US" altLang="de-DE"/>
              <a:t>15. 12. 2020</a:t>
            </a:r>
            <a:endParaRPr lang="en-US" altLang="de-DE" sz="1400" b="0"/>
          </a:p>
        </p:txBody>
      </p:sp>
      <p:sp>
        <p:nvSpPr>
          <p:cNvPr id="12" name="Foliennummernplatzhalter 3">
            <a:extLst>
              <a:ext uri="{FF2B5EF4-FFF2-40B4-BE49-F238E27FC236}">
                <a16:creationId xmlns:a16="http://schemas.microsoft.com/office/drawing/2014/main" id="{44748E17-B746-4743-8E39-590854D6DE29}"/>
              </a:ext>
            </a:extLst>
          </p:cNvPr>
          <p:cNvSpPr>
            <a:spLocks noGrp="1"/>
          </p:cNvSpPr>
          <p:nvPr>
            <p:ph type="sldNum" sz="quarter" idx="11"/>
          </p:nvPr>
        </p:nvSpPr>
        <p:spPr/>
        <p:txBody>
          <a:bodyPr/>
          <a:lstStyle/>
          <a:p>
            <a:fld id="{9D0A7BA1-8248-3B4E-A9FE-B4757870966E}" type="slidenum">
              <a:rPr lang="en-US" altLang="de-DE"/>
              <a:pPr/>
              <a:t>20</a:t>
            </a:fld>
            <a:endParaRPr lang="en-US" altLang="de-DE">
              <a:latin typeface="Times New Roman" panose="02020603050405020304" pitchFamily="18" charset="0"/>
            </a:endParaRPr>
          </a:p>
        </p:txBody>
      </p:sp>
      <p:sp>
        <p:nvSpPr>
          <p:cNvPr id="83970" name="AutoShape 1026">
            <a:extLst>
              <a:ext uri="{FF2B5EF4-FFF2-40B4-BE49-F238E27FC236}">
                <a16:creationId xmlns:a16="http://schemas.microsoft.com/office/drawing/2014/main" id="{71541E29-124F-3848-9BA3-ED1F1EEBB285}"/>
              </a:ext>
            </a:extLst>
          </p:cNvPr>
          <p:cNvSpPr>
            <a:spLocks noChangeArrowheads="1"/>
          </p:cNvSpPr>
          <p:nvPr/>
        </p:nvSpPr>
        <p:spPr bwMode="auto">
          <a:xfrm rot="5400000">
            <a:off x="685800" y="23622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a:r>
              <a:rPr lang="de-DE" altLang="de-DE"/>
              <a:t>Volkswirt-</a:t>
            </a:r>
          </a:p>
          <a:p>
            <a:pPr algn="ctr"/>
            <a:r>
              <a:rPr lang="de-DE" altLang="de-DE"/>
              <a:t>schaftslehre</a:t>
            </a:r>
          </a:p>
        </p:txBody>
      </p:sp>
      <p:sp>
        <p:nvSpPr>
          <p:cNvPr id="83971" name="AutoShape 1027">
            <a:extLst>
              <a:ext uri="{FF2B5EF4-FFF2-40B4-BE49-F238E27FC236}">
                <a16:creationId xmlns:a16="http://schemas.microsoft.com/office/drawing/2014/main" id="{B5134D20-B6C9-5A44-97AD-59696F4D3063}"/>
              </a:ext>
            </a:extLst>
          </p:cNvPr>
          <p:cNvSpPr>
            <a:spLocks noChangeArrowheads="1"/>
          </p:cNvSpPr>
          <p:nvPr/>
        </p:nvSpPr>
        <p:spPr bwMode="auto">
          <a:xfrm rot="16200000">
            <a:off x="6019800" y="23622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pPr algn="ctr"/>
            <a:r>
              <a:rPr lang="de-DE" altLang="de-DE"/>
              <a:t>Betriebswirt-</a:t>
            </a:r>
          </a:p>
          <a:p>
            <a:pPr algn="ctr"/>
            <a:r>
              <a:rPr lang="de-DE" altLang="de-DE"/>
              <a:t>schaftslehre</a:t>
            </a:r>
          </a:p>
        </p:txBody>
      </p:sp>
      <p:sp>
        <p:nvSpPr>
          <p:cNvPr id="83972" name="WordArt 1028">
            <a:extLst>
              <a:ext uri="{FF2B5EF4-FFF2-40B4-BE49-F238E27FC236}">
                <a16:creationId xmlns:a16="http://schemas.microsoft.com/office/drawing/2014/main" id="{1DEA88AF-35BB-E94F-9D3C-7F3F461CB914}"/>
              </a:ext>
            </a:extLst>
          </p:cNvPr>
          <p:cNvSpPr>
            <a:spLocks noChangeArrowheads="1" noChangeShapeType="1" noTextEdit="1"/>
          </p:cNvSpPr>
          <p:nvPr/>
        </p:nvSpPr>
        <p:spPr bwMode="auto">
          <a:xfrm>
            <a:off x="304800" y="152400"/>
            <a:ext cx="64008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Entwicklungsstand heute</a:t>
            </a:r>
          </a:p>
        </p:txBody>
      </p:sp>
      <p:sp>
        <p:nvSpPr>
          <p:cNvPr id="83973" name="AutoShape 1029">
            <a:extLst>
              <a:ext uri="{FF2B5EF4-FFF2-40B4-BE49-F238E27FC236}">
                <a16:creationId xmlns:a16="http://schemas.microsoft.com/office/drawing/2014/main" id="{27021CA6-476B-4E42-B4C4-B34A9FC75A48}"/>
              </a:ext>
            </a:extLst>
          </p:cNvPr>
          <p:cNvSpPr>
            <a:spLocks noChangeArrowheads="1"/>
          </p:cNvSpPr>
          <p:nvPr/>
        </p:nvSpPr>
        <p:spPr bwMode="auto">
          <a:xfrm rot="5400000">
            <a:off x="1905000" y="23622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flatTx/>
          </a:bodyPr>
          <a:lstStyle/>
          <a:p>
            <a:pPr algn="ctr"/>
            <a:r>
              <a:rPr lang="de-DE" altLang="de-DE"/>
              <a:t>Volkswirt-</a:t>
            </a:r>
          </a:p>
          <a:p>
            <a:pPr algn="ctr"/>
            <a:r>
              <a:rPr lang="de-DE" altLang="de-DE"/>
              <a:t>schaftslehre</a:t>
            </a:r>
          </a:p>
        </p:txBody>
      </p:sp>
      <p:sp>
        <p:nvSpPr>
          <p:cNvPr id="83974" name="AutoShape 1030">
            <a:extLst>
              <a:ext uri="{FF2B5EF4-FFF2-40B4-BE49-F238E27FC236}">
                <a16:creationId xmlns:a16="http://schemas.microsoft.com/office/drawing/2014/main" id="{CB1B6BB4-351F-3945-BD62-0387A0EEFAEB}"/>
              </a:ext>
            </a:extLst>
          </p:cNvPr>
          <p:cNvSpPr>
            <a:spLocks noChangeArrowheads="1"/>
          </p:cNvSpPr>
          <p:nvPr/>
        </p:nvSpPr>
        <p:spPr bwMode="auto">
          <a:xfrm rot="16200000">
            <a:off x="4343400" y="2362200"/>
            <a:ext cx="2519363" cy="2519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pPr algn="ctr"/>
            <a:r>
              <a:rPr lang="de-DE" altLang="de-DE"/>
              <a:t>Betriebswirt-</a:t>
            </a:r>
          </a:p>
          <a:p>
            <a:pPr algn="ctr"/>
            <a:r>
              <a:rPr lang="de-DE" altLang="de-DE"/>
              <a:t>schaftslehre</a:t>
            </a:r>
          </a:p>
        </p:txBody>
      </p:sp>
      <p:sp>
        <p:nvSpPr>
          <p:cNvPr id="83979" name="Rectangle 1035">
            <a:extLst>
              <a:ext uri="{FF2B5EF4-FFF2-40B4-BE49-F238E27FC236}">
                <a16:creationId xmlns:a16="http://schemas.microsoft.com/office/drawing/2014/main" id="{AC2FE62B-F25D-6343-B69E-3C5216A95957}"/>
              </a:ext>
            </a:extLst>
          </p:cNvPr>
          <p:cNvSpPr>
            <a:spLocks noChangeArrowheads="1"/>
          </p:cNvSpPr>
          <p:nvPr/>
        </p:nvSpPr>
        <p:spPr bwMode="auto">
          <a:xfrm>
            <a:off x="457200" y="1600200"/>
            <a:ext cx="8534400" cy="40386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976" name="WordArt 1032">
            <a:extLst>
              <a:ext uri="{FF2B5EF4-FFF2-40B4-BE49-F238E27FC236}">
                <a16:creationId xmlns:a16="http://schemas.microsoft.com/office/drawing/2014/main" id="{05462CBA-5D57-7245-AEDF-C195EB68D5CF}"/>
              </a:ext>
            </a:extLst>
          </p:cNvPr>
          <p:cNvSpPr>
            <a:spLocks noChangeArrowheads="1" noChangeShapeType="1" noTextEdit="1"/>
          </p:cNvSpPr>
          <p:nvPr/>
        </p:nvSpPr>
        <p:spPr bwMode="auto">
          <a:xfrm>
            <a:off x="1676400" y="1752600"/>
            <a:ext cx="6067425" cy="5334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Produktion "on demand"</a:t>
            </a:r>
          </a:p>
        </p:txBody>
      </p:sp>
      <p:sp>
        <p:nvSpPr>
          <p:cNvPr id="83978" name="WordArt 1034">
            <a:extLst>
              <a:ext uri="{FF2B5EF4-FFF2-40B4-BE49-F238E27FC236}">
                <a16:creationId xmlns:a16="http://schemas.microsoft.com/office/drawing/2014/main" id="{03A8C5B1-8926-5342-8253-3E6F00642AEB}"/>
              </a:ext>
            </a:extLst>
          </p:cNvPr>
          <p:cNvSpPr>
            <a:spLocks noChangeArrowheads="1" noChangeShapeType="1" noTextEdit="1"/>
          </p:cNvSpPr>
          <p:nvPr/>
        </p:nvSpPr>
        <p:spPr bwMode="auto">
          <a:xfrm>
            <a:off x="685800" y="4876800"/>
            <a:ext cx="80772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soziale Sicherung entlang Wertschöpfung</a:t>
            </a:r>
          </a:p>
        </p:txBody>
      </p:sp>
      <p:sp>
        <p:nvSpPr>
          <p:cNvPr id="83977" name="WordArt 1033">
            <a:extLst>
              <a:ext uri="{FF2B5EF4-FFF2-40B4-BE49-F238E27FC236}">
                <a16:creationId xmlns:a16="http://schemas.microsoft.com/office/drawing/2014/main" id="{D5E31256-1EF3-AD49-8B6F-74E9A42F7A5E}"/>
              </a:ext>
            </a:extLst>
          </p:cNvPr>
          <p:cNvSpPr>
            <a:spLocks noChangeArrowheads="1" noChangeShapeType="1" noTextEdit="1"/>
          </p:cNvSpPr>
          <p:nvPr/>
        </p:nvSpPr>
        <p:spPr bwMode="auto">
          <a:xfrm>
            <a:off x="914400" y="3352800"/>
            <a:ext cx="7543800" cy="6477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Rückgabe der Produkte an Hersteller</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dissolve">
                                      <p:cBhvr>
                                        <p:cTn id="7" dur="500"/>
                                        <p:tgtEl>
                                          <p:spTgt spid="83971"/>
                                        </p:tgtEl>
                                      </p:cBhvr>
                                    </p:animEffect>
                                  </p:childTnLst>
                                  <p:subTnLst>
                                    <p:set>
                                      <p:cBhvr override="childStyle">
                                        <p:cTn dur="1" fill="hold" display="0" masterRel="nextClick" afterEffect="1"/>
                                        <p:tgtEl>
                                          <p:spTgt spid="83971"/>
                                        </p:tgtEl>
                                        <p:attrNameLst>
                                          <p:attrName>style.visibility</p:attrName>
                                        </p:attrNameLst>
                                      </p:cBhvr>
                                      <p:to>
                                        <p:strVal val="hidden"/>
                                      </p:to>
                                    </p:set>
                                  </p:sub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3970"/>
                                        </p:tgtEl>
                                        <p:attrNameLst>
                                          <p:attrName>style.visibility</p:attrName>
                                        </p:attrNameLst>
                                      </p:cBhvr>
                                      <p:to>
                                        <p:strVal val="visible"/>
                                      </p:to>
                                    </p:set>
                                    <p:animEffect transition="in" filter="dissolve">
                                      <p:cBhvr>
                                        <p:cTn id="11" dur="500"/>
                                        <p:tgtEl>
                                          <p:spTgt spid="83970"/>
                                        </p:tgtEl>
                                      </p:cBhvr>
                                    </p:animEffect>
                                  </p:childTnLst>
                                  <p:subTnLst>
                                    <p:set>
                                      <p:cBhvr override="childStyle">
                                        <p:cTn dur="1" fill="hold" display="0" masterRel="nextClick" afterEffect="1"/>
                                        <p:tgtEl>
                                          <p:spTgt spid="83970"/>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2" fill="hold" grpId="0" nodeType="clickEffect">
                                  <p:stCondLst>
                                    <p:cond delay="0"/>
                                  </p:stCondLst>
                                  <p:childTnLst>
                                    <p:set>
                                      <p:cBhvr>
                                        <p:cTn id="15" dur="1" fill="hold">
                                          <p:stCondLst>
                                            <p:cond delay="0"/>
                                          </p:stCondLst>
                                        </p:cTn>
                                        <p:tgtEl>
                                          <p:spTgt spid="83974"/>
                                        </p:tgtEl>
                                        <p:attrNameLst>
                                          <p:attrName>style.visibility</p:attrName>
                                        </p:attrNameLst>
                                      </p:cBhvr>
                                      <p:to>
                                        <p:strVal val="visible"/>
                                      </p:to>
                                    </p:set>
                                    <p:anim calcmode="lin" valueType="num">
                                      <p:cBhvr>
                                        <p:cTn id="16" dur="500" fill="hold"/>
                                        <p:tgtEl>
                                          <p:spTgt spid="83974"/>
                                        </p:tgtEl>
                                        <p:attrNameLst>
                                          <p:attrName>ppt_x</p:attrName>
                                        </p:attrNameLst>
                                      </p:cBhvr>
                                      <p:tavLst>
                                        <p:tav tm="0">
                                          <p:val>
                                            <p:strVal val="#ppt_x+#ppt_w/2"/>
                                          </p:val>
                                        </p:tav>
                                        <p:tav tm="100000">
                                          <p:val>
                                            <p:strVal val="#ppt_x"/>
                                          </p:val>
                                        </p:tav>
                                      </p:tavLst>
                                    </p:anim>
                                    <p:anim calcmode="lin" valueType="num">
                                      <p:cBhvr>
                                        <p:cTn id="17" dur="500" fill="hold"/>
                                        <p:tgtEl>
                                          <p:spTgt spid="83974"/>
                                        </p:tgtEl>
                                        <p:attrNameLst>
                                          <p:attrName>ppt_y</p:attrName>
                                        </p:attrNameLst>
                                      </p:cBhvr>
                                      <p:tavLst>
                                        <p:tav tm="0">
                                          <p:val>
                                            <p:strVal val="#ppt_y"/>
                                          </p:val>
                                        </p:tav>
                                        <p:tav tm="100000">
                                          <p:val>
                                            <p:strVal val="#ppt_y"/>
                                          </p:val>
                                        </p:tav>
                                      </p:tavLst>
                                    </p:anim>
                                    <p:anim calcmode="lin" valueType="num">
                                      <p:cBhvr>
                                        <p:cTn id="18" dur="500" fill="hold"/>
                                        <p:tgtEl>
                                          <p:spTgt spid="83974"/>
                                        </p:tgtEl>
                                        <p:attrNameLst>
                                          <p:attrName>ppt_w</p:attrName>
                                        </p:attrNameLst>
                                      </p:cBhvr>
                                      <p:tavLst>
                                        <p:tav tm="0">
                                          <p:val>
                                            <p:fltVal val="0"/>
                                          </p:val>
                                        </p:tav>
                                        <p:tav tm="100000">
                                          <p:val>
                                            <p:strVal val="#ppt_w"/>
                                          </p:val>
                                        </p:tav>
                                      </p:tavLst>
                                    </p:anim>
                                    <p:anim calcmode="lin" valueType="num">
                                      <p:cBhvr>
                                        <p:cTn id="19" dur="500" fill="hold"/>
                                        <p:tgtEl>
                                          <p:spTgt spid="83974"/>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83973"/>
                                        </p:tgtEl>
                                        <p:attrNameLst>
                                          <p:attrName>style.visibility</p:attrName>
                                        </p:attrNameLst>
                                      </p:cBhvr>
                                      <p:to>
                                        <p:strVal val="visible"/>
                                      </p:to>
                                    </p:set>
                                    <p:anim calcmode="lin" valueType="num">
                                      <p:cBhvr>
                                        <p:cTn id="23" dur="500" fill="hold"/>
                                        <p:tgtEl>
                                          <p:spTgt spid="83973"/>
                                        </p:tgtEl>
                                        <p:attrNameLst>
                                          <p:attrName>ppt_x</p:attrName>
                                        </p:attrNameLst>
                                      </p:cBhvr>
                                      <p:tavLst>
                                        <p:tav tm="0">
                                          <p:val>
                                            <p:strVal val="#ppt_x-#ppt_w/2"/>
                                          </p:val>
                                        </p:tav>
                                        <p:tav tm="100000">
                                          <p:val>
                                            <p:strVal val="#ppt_x"/>
                                          </p:val>
                                        </p:tav>
                                      </p:tavLst>
                                    </p:anim>
                                    <p:anim calcmode="lin" valueType="num">
                                      <p:cBhvr>
                                        <p:cTn id="24" dur="500" fill="hold"/>
                                        <p:tgtEl>
                                          <p:spTgt spid="83973"/>
                                        </p:tgtEl>
                                        <p:attrNameLst>
                                          <p:attrName>ppt_y</p:attrName>
                                        </p:attrNameLst>
                                      </p:cBhvr>
                                      <p:tavLst>
                                        <p:tav tm="0">
                                          <p:val>
                                            <p:strVal val="#ppt_y"/>
                                          </p:val>
                                        </p:tav>
                                        <p:tav tm="100000">
                                          <p:val>
                                            <p:strVal val="#ppt_y"/>
                                          </p:val>
                                        </p:tav>
                                      </p:tavLst>
                                    </p:anim>
                                    <p:anim calcmode="lin" valueType="num">
                                      <p:cBhvr>
                                        <p:cTn id="25" dur="500" fill="hold"/>
                                        <p:tgtEl>
                                          <p:spTgt spid="83973"/>
                                        </p:tgtEl>
                                        <p:attrNameLst>
                                          <p:attrName>ppt_w</p:attrName>
                                        </p:attrNameLst>
                                      </p:cBhvr>
                                      <p:tavLst>
                                        <p:tav tm="0">
                                          <p:val>
                                            <p:fltVal val="0"/>
                                          </p:val>
                                        </p:tav>
                                        <p:tav tm="100000">
                                          <p:val>
                                            <p:strVal val="#ppt_w"/>
                                          </p:val>
                                        </p:tav>
                                      </p:tavLst>
                                    </p:anim>
                                    <p:anim calcmode="lin" valueType="num">
                                      <p:cBhvr>
                                        <p:cTn id="26" dur="500" fill="hold"/>
                                        <p:tgtEl>
                                          <p:spTgt spid="8397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83979"/>
                                        </p:tgtEl>
                                        <p:attrNameLst>
                                          <p:attrName>style.visibility</p:attrName>
                                        </p:attrNameLst>
                                      </p:cBhvr>
                                      <p:to>
                                        <p:strVal val="visible"/>
                                      </p:to>
                                    </p:set>
                                    <p:anim calcmode="lin" valueType="num">
                                      <p:cBhvr>
                                        <p:cTn id="31" dur="500" fill="hold"/>
                                        <p:tgtEl>
                                          <p:spTgt spid="83979"/>
                                        </p:tgtEl>
                                        <p:attrNameLst>
                                          <p:attrName>ppt_w</p:attrName>
                                        </p:attrNameLst>
                                      </p:cBhvr>
                                      <p:tavLst>
                                        <p:tav tm="0">
                                          <p:val>
                                            <p:fltVal val="0"/>
                                          </p:val>
                                        </p:tav>
                                        <p:tav tm="100000">
                                          <p:val>
                                            <p:strVal val="#ppt_w"/>
                                          </p:val>
                                        </p:tav>
                                      </p:tavLst>
                                    </p:anim>
                                    <p:anim calcmode="lin" valueType="num">
                                      <p:cBhvr>
                                        <p:cTn id="32" dur="500" fill="hold"/>
                                        <p:tgtEl>
                                          <p:spTgt spid="83979"/>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83976"/>
                                        </p:tgtEl>
                                        <p:attrNameLst>
                                          <p:attrName>style.visibility</p:attrName>
                                        </p:attrNameLst>
                                      </p:cBhvr>
                                      <p:to>
                                        <p:strVal val="visible"/>
                                      </p:to>
                                    </p:set>
                                    <p:animEffect transition="in" filter="box(out)">
                                      <p:cBhvr>
                                        <p:cTn id="37" dur="500"/>
                                        <p:tgtEl>
                                          <p:spTgt spid="839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83977"/>
                                        </p:tgtEl>
                                        <p:attrNameLst>
                                          <p:attrName>style.visibility</p:attrName>
                                        </p:attrNameLst>
                                      </p:cBhvr>
                                      <p:to>
                                        <p:strVal val="visible"/>
                                      </p:to>
                                    </p:set>
                                    <p:animEffect transition="in" filter="box(out)">
                                      <p:cBhvr>
                                        <p:cTn id="42" dur="500"/>
                                        <p:tgtEl>
                                          <p:spTgt spid="839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83978"/>
                                        </p:tgtEl>
                                        <p:attrNameLst>
                                          <p:attrName>style.visibility</p:attrName>
                                        </p:attrNameLst>
                                      </p:cBhvr>
                                      <p:to>
                                        <p:strVal val="visible"/>
                                      </p:to>
                                    </p:set>
                                    <p:animEffect transition="in" filter="box(out)">
                                      <p:cBhvr>
                                        <p:cTn id="47"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autoUpdateAnimBg="0"/>
      <p:bldP spid="83971" grpId="0" animBg="1" autoUpdateAnimBg="0"/>
      <p:bldP spid="83973" grpId="0" animBg="1" autoUpdateAnimBg="0"/>
      <p:bldP spid="8397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7EAFAAD9-6527-804F-8ED3-2A8CB045B99D}"/>
              </a:ext>
            </a:extLst>
          </p:cNvPr>
          <p:cNvSpPr>
            <a:spLocks noGrp="1"/>
          </p:cNvSpPr>
          <p:nvPr>
            <p:ph type="dt" sz="half" idx="10"/>
          </p:nvPr>
        </p:nvSpPr>
        <p:spPr/>
        <p:txBody>
          <a:bodyPr/>
          <a:lstStyle/>
          <a:p>
            <a:r>
              <a:rPr lang="en-US" altLang="de-DE"/>
              <a:t>15. 12. 2020</a:t>
            </a:r>
            <a:endParaRPr lang="en-US" altLang="de-DE" sz="1400" b="0"/>
          </a:p>
        </p:txBody>
      </p:sp>
      <p:sp>
        <p:nvSpPr>
          <p:cNvPr id="13" name="Foliennummernplatzhalter 3">
            <a:extLst>
              <a:ext uri="{FF2B5EF4-FFF2-40B4-BE49-F238E27FC236}">
                <a16:creationId xmlns:a16="http://schemas.microsoft.com/office/drawing/2014/main" id="{5671CCF5-4E53-AE43-92BB-B1A9FF59CBA2}"/>
              </a:ext>
            </a:extLst>
          </p:cNvPr>
          <p:cNvSpPr>
            <a:spLocks noGrp="1"/>
          </p:cNvSpPr>
          <p:nvPr>
            <p:ph type="sldNum" sz="quarter" idx="11"/>
          </p:nvPr>
        </p:nvSpPr>
        <p:spPr/>
        <p:txBody>
          <a:bodyPr/>
          <a:lstStyle/>
          <a:p>
            <a:fld id="{241B73C4-99D9-CC4B-A2D8-8B3984DB69F5}" type="slidenum">
              <a:rPr lang="en-US" altLang="de-DE"/>
              <a:pPr/>
              <a:t>21</a:t>
            </a:fld>
            <a:endParaRPr lang="en-US" altLang="de-DE">
              <a:latin typeface="Times New Roman" panose="02020603050405020304" pitchFamily="18" charset="0"/>
            </a:endParaRPr>
          </a:p>
        </p:txBody>
      </p:sp>
      <p:sp>
        <p:nvSpPr>
          <p:cNvPr id="23555" name="Text Box 3">
            <a:extLst>
              <a:ext uri="{FF2B5EF4-FFF2-40B4-BE49-F238E27FC236}">
                <a16:creationId xmlns:a16="http://schemas.microsoft.com/office/drawing/2014/main" id="{9BA45059-F086-5948-A7B6-16913F44E80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pic>
        <p:nvPicPr>
          <p:cNvPr id="23559" name="Picture 7">
            <a:extLst>
              <a:ext uri="{FF2B5EF4-FFF2-40B4-BE49-F238E27FC236}">
                <a16:creationId xmlns:a16="http://schemas.microsoft.com/office/drawing/2014/main" id="{7E42AE57-B08C-FD42-995C-B7098F75C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881438" cy="5473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560" name="Object 8">
            <a:extLst>
              <a:ext uri="{FF2B5EF4-FFF2-40B4-BE49-F238E27FC236}">
                <a16:creationId xmlns:a16="http://schemas.microsoft.com/office/drawing/2014/main" id="{99F02E0B-7FC1-2D40-B04A-604054798CD4}"/>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94208" name="Clip" r:id="rId5" imgW="1092200" imgH="1066800" progId="MS_ClipArt_Gallery.2">
                  <p:embed/>
                </p:oleObj>
              </mc:Choice>
              <mc:Fallback>
                <p:oleObj name="Clip" r:id="rId5" imgW="1092200" imgH="1066800" progId="MS_ClipArt_Gallery.2">
                  <p:embed/>
                  <p:pic>
                    <p:nvPicPr>
                      <p:cNvPr id="0" name="Object 8"/>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2" name="Object 10">
            <a:extLst>
              <a:ext uri="{FF2B5EF4-FFF2-40B4-BE49-F238E27FC236}">
                <a16:creationId xmlns:a16="http://schemas.microsoft.com/office/drawing/2014/main" id="{3738F5B9-D450-BB48-B327-3A330C59E56F}"/>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94209" name="Clip" r:id="rId7" imgW="1092200" imgH="1066800" progId="MS_ClipArt_Gallery.2">
                  <p:embed/>
                </p:oleObj>
              </mc:Choice>
              <mc:Fallback>
                <p:oleObj name="Clip" r:id="rId7" imgW="1092200" imgH="1066800" progId="MS_ClipArt_Gallery.2">
                  <p:embed/>
                  <p:pic>
                    <p:nvPicPr>
                      <p:cNvPr id="0" name="Object 1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3" name="Object 11">
            <a:extLst>
              <a:ext uri="{FF2B5EF4-FFF2-40B4-BE49-F238E27FC236}">
                <a16:creationId xmlns:a16="http://schemas.microsoft.com/office/drawing/2014/main" id="{20C4159B-CDE1-AE46-B68B-290FC0C220AE}"/>
              </a:ext>
            </a:extLst>
          </p:cNvPr>
          <p:cNvGraphicFramePr>
            <a:graphicFrameLocks/>
          </p:cNvGraphicFramePr>
          <p:nvPr/>
        </p:nvGraphicFramePr>
        <p:xfrm>
          <a:off x="6345238" y="2747963"/>
          <a:ext cx="1908175" cy="1908175"/>
        </p:xfrm>
        <a:graphic>
          <a:graphicData uri="http://schemas.openxmlformats.org/presentationml/2006/ole">
            <mc:AlternateContent xmlns:mc="http://schemas.openxmlformats.org/markup-compatibility/2006">
              <mc:Choice xmlns:v="urn:schemas-microsoft-com:vml" Requires="v">
                <p:oleObj spid="_x0000_s94210" name="Clip" r:id="rId9" imgW="1092200" imgH="1066800" progId="MS_ClipArt_Gallery.2">
                  <p:embed/>
                </p:oleObj>
              </mc:Choice>
              <mc:Fallback>
                <p:oleObj name="Clip" r:id="rId9" imgW="1092200" imgH="1066800" progId="MS_ClipArt_Gallery.2">
                  <p:embed/>
                  <p:pic>
                    <p:nvPicPr>
                      <p:cNvPr id="0" name="Object 11"/>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52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4" name="Object 12">
            <a:extLst>
              <a:ext uri="{FF2B5EF4-FFF2-40B4-BE49-F238E27FC236}">
                <a16:creationId xmlns:a16="http://schemas.microsoft.com/office/drawing/2014/main" id="{B7591E90-B0C9-D44B-A900-33656570B527}"/>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94211" name="Clip" r:id="rId11" imgW="1092200" imgH="1066800" progId="MS_ClipArt_Gallery.2">
                  <p:embed/>
                </p:oleObj>
              </mc:Choice>
              <mc:Fallback>
                <p:oleObj name="Clip" r:id="rId11" imgW="1092200" imgH="1066800" progId="MS_ClipArt_Gallery.2">
                  <p:embed/>
                  <p:pic>
                    <p:nvPicPr>
                      <p:cNvPr id="0" name="Object 12"/>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6" name="Object 14">
            <a:extLst>
              <a:ext uri="{FF2B5EF4-FFF2-40B4-BE49-F238E27FC236}">
                <a16:creationId xmlns:a16="http://schemas.microsoft.com/office/drawing/2014/main" id="{12863651-3A26-3F4E-84B4-2519CAC3CC04}"/>
              </a:ext>
            </a:extLst>
          </p:cNvPr>
          <p:cNvGraphicFramePr>
            <a:graphicFrameLocks/>
          </p:cNvGraphicFramePr>
          <p:nvPr/>
        </p:nvGraphicFramePr>
        <p:xfrm>
          <a:off x="1041400" y="2747963"/>
          <a:ext cx="1908175" cy="1908175"/>
        </p:xfrm>
        <a:graphic>
          <a:graphicData uri="http://schemas.openxmlformats.org/presentationml/2006/ole">
            <mc:AlternateContent xmlns:mc="http://schemas.openxmlformats.org/markup-compatibility/2006">
              <mc:Choice xmlns:v="urn:schemas-microsoft-com:vml" Requires="v">
                <p:oleObj spid="_x0000_s94212" name="Clip" r:id="rId13" imgW="1092200" imgH="1066800" progId="MS_ClipArt_Gallery.2">
                  <p:embed/>
                </p:oleObj>
              </mc:Choice>
              <mc:Fallback>
                <p:oleObj name="Clip" r:id="rId13" imgW="1092200" imgH="1066800" progId="MS_ClipArt_Gallery.2">
                  <p:embed/>
                  <p:pic>
                    <p:nvPicPr>
                      <p:cNvPr id="0" name="Object 14"/>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1400"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8" name="WordArt 16">
            <a:extLst>
              <a:ext uri="{FF2B5EF4-FFF2-40B4-BE49-F238E27FC236}">
                <a16:creationId xmlns:a16="http://schemas.microsoft.com/office/drawing/2014/main" id="{73BFF0C2-9882-2845-801A-88F82E7D3EF6}"/>
              </a:ext>
            </a:extLst>
          </p:cNvPr>
          <p:cNvSpPr>
            <a:spLocks noChangeArrowheads="1" noChangeShapeType="1" noTextEdit="1"/>
          </p:cNvSpPr>
          <p:nvPr/>
        </p:nvSpPr>
        <p:spPr bwMode="auto">
          <a:xfrm>
            <a:off x="228600" y="152400"/>
            <a:ext cx="58674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veröffentlicht 2000</a:t>
            </a:r>
          </a:p>
        </p:txBody>
      </p:sp>
      <p:graphicFrame>
        <p:nvGraphicFramePr>
          <p:cNvPr id="23561" name="Object 9">
            <a:extLst>
              <a:ext uri="{FF2B5EF4-FFF2-40B4-BE49-F238E27FC236}">
                <a16:creationId xmlns:a16="http://schemas.microsoft.com/office/drawing/2014/main" id="{705B0C30-E4EF-9A49-A497-C04622EAD6A5}"/>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94213" name="Clip" r:id="rId15" imgW="1092200" imgH="1066800" progId="MS_ClipArt_Gallery.2">
                  <p:embed/>
                </p:oleObj>
              </mc:Choice>
              <mc:Fallback>
                <p:oleObj name="Clip" r:id="rId15" imgW="1092200" imgH="1066800" progId="MS_ClipArt_Gallery.2">
                  <p:embed/>
                  <p:pic>
                    <p:nvPicPr>
                      <p:cNvPr id="0" name="Object 9"/>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5" name="Object 13">
            <a:extLst>
              <a:ext uri="{FF2B5EF4-FFF2-40B4-BE49-F238E27FC236}">
                <a16:creationId xmlns:a16="http://schemas.microsoft.com/office/drawing/2014/main" id="{DD932295-27C6-8B49-B45E-CD2AFCE05973}"/>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94214" name="Clip" r:id="rId17" imgW="1092200" imgH="1066800" progId="MS_ClipArt_Gallery.2">
                  <p:embed/>
                </p:oleObj>
              </mc:Choice>
              <mc:Fallback>
                <p:oleObj name="Clip" r:id="rId17" imgW="1092200" imgH="1066800" progId="MS_ClipArt_Gallery.2">
                  <p:embed/>
                  <p:pic>
                    <p:nvPicPr>
                      <p:cNvPr id="0" name="Object 13"/>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box(out)">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23561"/>
                                        </p:tgtEl>
                                        <p:attrNameLst>
                                          <p:attrName>style.visibility</p:attrName>
                                        </p:attrNameLst>
                                      </p:cBhvr>
                                      <p:to>
                                        <p:strVal val="visible"/>
                                      </p:to>
                                    </p:set>
                                    <p:anim calcmode="lin" valueType="num">
                                      <p:cBhvr>
                                        <p:cTn id="12" dur="500" fill="hold"/>
                                        <p:tgtEl>
                                          <p:spTgt spid="23561"/>
                                        </p:tgtEl>
                                        <p:attrNameLst>
                                          <p:attrName>ppt_w</p:attrName>
                                        </p:attrNameLst>
                                      </p:cBhvr>
                                      <p:tavLst>
                                        <p:tav tm="0">
                                          <p:val>
                                            <p:fltVal val="0"/>
                                          </p:val>
                                        </p:tav>
                                        <p:tav tm="100000">
                                          <p:val>
                                            <p:strVal val="#ppt_w"/>
                                          </p:val>
                                        </p:tav>
                                      </p:tavLst>
                                    </p:anim>
                                    <p:anim calcmode="lin" valueType="num">
                                      <p:cBhvr>
                                        <p:cTn id="13" dur="500" fill="hold"/>
                                        <p:tgtEl>
                                          <p:spTgt spid="23561"/>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23565"/>
                                        </p:tgtEl>
                                        <p:attrNameLst>
                                          <p:attrName>style.visibility</p:attrName>
                                        </p:attrNameLst>
                                      </p:cBhvr>
                                      <p:to>
                                        <p:strVal val="visible"/>
                                      </p:to>
                                    </p:set>
                                    <p:anim calcmode="lin" valueType="num">
                                      <p:cBhvr>
                                        <p:cTn id="18" dur="500" fill="hold"/>
                                        <p:tgtEl>
                                          <p:spTgt spid="23565"/>
                                        </p:tgtEl>
                                        <p:attrNameLst>
                                          <p:attrName>ppt_w</p:attrName>
                                        </p:attrNameLst>
                                      </p:cBhvr>
                                      <p:tavLst>
                                        <p:tav tm="0">
                                          <p:val>
                                            <p:fltVal val="0"/>
                                          </p:val>
                                        </p:tav>
                                        <p:tav tm="100000">
                                          <p:val>
                                            <p:strVal val="#ppt_w"/>
                                          </p:val>
                                        </p:tav>
                                      </p:tavLst>
                                    </p:anim>
                                    <p:anim calcmode="lin" valueType="num">
                                      <p:cBhvr>
                                        <p:cTn id="19" dur="500" fill="hold"/>
                                        <p:tgtEl>
                                          <p:spTgt spid="2356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23564"/>
                                        </p:tgtEl>
                                        <p:attrNameLst>
                                          <p:attrName>style.visibility</p:attrName>
                                        </p:attrNameLst>
                                      </p:cBhvr>
                                      <p:to>
                                        <p:strVal val="visible"/>
                                      </p:to>
                                    </p:set>
                                    <p:anim calcmode="lin" valueType="num">
                                      <p:cBhvr>
                                        <p:cTn id="24" dur="500" fill="hold"/>
                                        <p:tgtEl>
                                          <p:spTgt spid="23564"/>
                                        </p:tgtEl>
                                        <p:attrNameLst>
                                          <p:attrName>ppt_w</p:attrName>
                                        </p:attrNameLst>
                                      </p:cBhvr>
                                      <p:tavLst>
                                        <p:tav tm="0">
                                          <p:val>
                                            <p:fltVal val="0"/>
                                          </p:val>
                                        </p:tav>
                                        <p:tav tm="100000">
                                          <p:val>
                                            <p:strVal val="#ppt_w"/>
                                          </p:val>
                                        </p:tav>
                                      </p:tavLst>
                                    </p:anim>
                                    <p:anim calcmode="lin" valueType="num">
                                      <p:cBhvr>
                                        <p:cTn id="25" dur="500" fill="hold"/>
                                        <p:tgtEl>
                                          <p:spTgt spid="23564"/>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23563"/>
                                        </p:tgtEl>
                                        <p:attrNameLst>
                                          <p:attrName>style.visibility</p:attrName>
                                        </p:attrNameLst>
                                      </p:cBhvr>
                                      <p:to>
                                        <p:strVal val="visible"/>
                                      </p:to>
                                    </p:set>
                                    <p:anim calcmode="lin" valueType="num">
                                      <p:cBhvr>
                                        <p:cTn id="30" dur="500" fill="hold"/>
                                        <p:tgtEl>
                                          <p:spTgt spid="23563"/>
                                        </p:tgtEl>
                                        <p:attrNameLst>
                                          <p:attrName>ppt_w</p:attrName>
                                        </p:attrNameLst>
                                      </p:cBhvr>
                                      <p:tavLst>
                                        <p:tav tm="0">
                                          <p:val>
                                            <p:fltVal val="0"/>
                                          </p:val>
                                        </p:tav>
                                        <p:tav tm="100000">
                                          <p:val>
                                            <p:strVal val="#ppt_w"/>
                                          </p:val>
                                        </p:tav>
                                      </p:tavLst>
                                    </p:anim>
                                    <p:anim calcmode="lin" valueType="num">
                                      <p:cBhvr>
                                        <p:cTn id="31" dur="500" fill="hold"/>
                                        <p:tgtEl>
                                          <p:spTgt spid="23563"/>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23566"/>
                                        </p:tgtEl>
                                        <p:attrNameLst>
                                          <p:attrName>style.visibility</p:attrName>
                                        </p:attrNameLst>
                                      </p:cBhvr>
                                      <p:to>
                                        <p:strVal val="visible"/>
                                      </p:to>
                                    </p:set>
                                    <p:anim calcmode="lin" valueType="num">
                                      <p:cBhvr>
                                        <p:cTn id="36" dur="500" fill="hold"/>
                                        <p:tgtEl>
                                          <p:spTgt spid="23566"/>
                                        </p:tgtEl>
                                        <p:attrNameLst>
                                          <p:attrName>ppt_w</p:attrName>
                                        </p:attrNameLst>
                                      </p:cBhvr>
                                      <p:tavLst>
                                        <p:tav tm="0">
                                          <p:val>
                                            <p:fltVal val="0"/>
                                          </p:val>
                                        </p:tav>
                                        <p:tav tm="100000">
                                          <p:val>
                                            <p:strVal val="#ppt_w"/>
                                          </p:val>
                                        </p:tav>
                                      </p:tavLst>
                                    </p:anim>
                                    <p:anim calcmode="lin" valueType="num">
                                      <p:cBhvr>
                                        <p:cTn id="37" dur="500" fill="hold"/>
                                        <p:tgtEl>
                                          <p:spTgt spid="23566"/>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23562"/>
                                        </p:tgtEl>
                                        <p:attrNameLst>
                                          <p:attrName>style.visibility</p:attrName>
                                        </p:attrNameLst>
                                      </p:cBhvr>
                                      <p:to>
                                        <p:strVal val="visible"/>
                                      </p:to>
                                    </p:set>
                                    <p:anim calcmode="lin" valueType="num">
                                      <p:cBhvr>
                                        <p:cTn id="42" dur="500" fill="hold"/>
                                        <p:tgtEl>
                                          <p:spTgt spid="23562"/>
                                        </p:tgtEl>
                                        <p:attrNameLst>
                                          <p:attrName>ppt_w</p:attrName>
                                        </p:attrNameLst>
                                      </p:cBhvr>
                                      <p:tavLst>
                                        <p:tav tm="0">
                                          <p:val>
                                            <p:fltVal val="0"/>
                                          </p:val>
                                        </p:tav>
                                        <p:tav tm="100000">
                                          <p:val>
                                            <p:strVal val="#ppt_w"/>
                                          </p:val>
                                        </p:tav>
                                      </p:tavLst>
                                    </p:anim>
                                    <p:anim calcmode="lin" valueType="num">
                                      <p:cBhvr>
                                        <p:cTn id="43" dur="500" fill="hold"/>
                                        <p:tgtEl>
                                          <p:spTgt spid="23562"/>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23560"/>
                                        </p:tgtEl>
                                        <p:attrNameLst>
                                          <p:attrName>style.visibility</p:attrName>
                                        </p:attrNameLst>
                                      </p:cBhvr>
                                      <p:to>
                                        <p:strVal val="visible"/>
                                      </p:to>
                                    </p:set>
                                    <p:anim calcmode="lin" valueType="num">
                                      <p:cBhvr>
                                        <p:cTn id="48" dur="500" fill="hold"/>
                                        <p:tgtEl>
                                          <p:spTgt spid="23560"/>
                                        </p:tgtEl>
                                        <p:attrNameLst>
                                          <p:attrName>ppt_w</p:attrName>
                                        </p:attrNameLst>
                                      </p:cBhvr>
                                      <p:tavLst>
                                        <p:tav tm="0">
                                          <p:val>
                                            <p:fltVal val="0"/>
                                          </p:val>
                                        </p:tav>
                                        <p:tav tm="100000">
                                          <p:val>
                                            <p:strVal val="#ppt_w"/>
                                          </p:val>
                                        </p:tav>
                                      </p:tavLst>
                                    </p:anim>
                                    <p:anim calcmode="lin" valueType="num">
                                      <p:cBhvr>
                                        <p:cTn id="49" dur="500" fill="hold"/>
                                        <p:tgtEl>
                                          <p:spTgt spid="235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4C8F10D4-E8F1-3340-A499-2030E55E0CC5}"/>
              </a:ext>
            </a:extLst>
          </p:cNvPr>
          <p:cNvSpPr>
            <a:spLocks noGrp="1"/>
          </p:cNvSpPr>
          <p:nvPr>
            <p:ph type="dt" sz="half" idx="10"/>
          </p:nvPr>
        </p:nvSpPr>
        <p:spPr/>
        <p:txBody>
          <a:bodyPr/>
          <a:lstStyle/>
          <a:p>
            <a:r>
              <a:rPr lang="en-US" altLang="de-DE"/>
              <a:t>15. 12. 2020</a:t>
            </a:r>
            <a:endParaRPr lang="en-US" altLang="de-DE" sz="1400" b="0"/>
          </a:p>
        </p:txBody>
      </p:sp>
      <p:sp>
        <p:nvSpPr>
          <p:cNvPr id="9" name="Foliennummernplatzhalter 3">
            <a:extLst>
              <a:ext uri="{FF2B5EF4-FFF2-40B4-BE49-F238E27FC236}">
                <a16:creationId xmlns:a16="http://schemas.microsoft.com/office/drawing/2014/main" id="{EDEAF34E-1F1A-2D48-B152-332451611E4D}"/>
              </a:ext>
            </a:extLst>
          </p:cNvPr>
          <p:cNvSpPr>
            <a:spLocks noGrp="1"/>
          </p:cNvSpPr>
          <p:nvPr>
            <p:ph type="sldNum" sz="quarter" idx="11"/>
          </p:nvPr>
        </p:nvSpPr>
        <p:spPr/>
        <p:txBody>
          <a:bodyPr/>
          <a:lstStyle/>
          <a:p>
            <a:fld id="{9033DA40-BE0E-5942-AE25-42E20EFDBEA7}" type="slidenum">
              <a:rPr lang="en-US" altLang="de-DE"/>
              <a:pPr/>
              <a:t>22</a:t>
            </a:fld>
            <a:endParaRPr lang="en-US" altLang="de-DE">
              <a:latin typeface="Times New Roman" panose="02020603050405020304" pitchFamily="18" charset="0"/>
            </a:endParaRPr>
          </a:p>
        </p:txBody>
      </p:sp>
      <p:graphicFrame>
        <p:nvGraphicFramePr>
          <p:cNvPr id="88066" name="Object 2">
            <a:extLst>
              <a:ext uri="{FF2B5EF4-FFF2-40B4-BE49-F238E27FC236}">
                <a16:creationId xmlns:a16="http://schemas.microsoft.com/office/drawing/2014/main" id="{1D23AF5D-6AD2-DF43-8B8A-7952AF5F0CBB}"/>
              </a:ext>
            </a:extLst>
          </p:cNvPr>
          <p:cNvGraphicFramePr>
            <a:graphicFrameLocks noChangeAspect="1"/>
          </p:cNvGraphicFramePr>
          <p:nvPr/>
        </p:nvGraphicFramePr>
        <p:xfrm>
          <a:off x="1066800" y="1162050"/>
          <a:ext cx="7010400" cy="4781550"/>
        </p:xfrm>
        <a:graphic>
          <a:graphicData uri="http://schemas.openxmlformats.org/presentationml/2006/ole">
            <mc:AlternateContent xmlns:mc="http://schemas.openxmlformats.org/markup-compatibility/2006">
              <mc:Choice xmlns:v="urn:schemas-microsoft-com:vml" Requires="v">
                <p:oleObj spid="_x0000_s88072" name="Clip" r:id="rId4" imgW="48006000" imgH="45351700" progId="MS_ClipArt_Gallery.2">
                  <p:embed/>
                </p:oleObj>
              </mc:Choice>
              <mc:Fallback>
                <p:oleObj name="Clip" r:id="rId4" imgW="48006000" imgH="453517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62050"/>
                        <a:ext cx="7010400" cy="478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67" name="Text Box 3">
            <a:extLst>
              <a:ext uri="{FF2B5EF4-FFF2-40B4-BE49-F238E27FC236}">
                <a16:creationId xmlns:a16="http://schemas.microsoft.com/office/drawing/2014/main" id="{B2D6C08F-E480-A347-9061-3BB50DDF0B6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88068" name="WordArt 4">
            <a:extLst>
              <a:ext uri="{FF2B5EF4-FFF2-40B4-BE49-F238E27FC236}">
                <a16:creationId xmlns:a16="http://schemas.microsoft.com/office/drawing/2014/main" id="{26D37521-E2AE-7841-AFD7-02BE96A889A9}"/>
              </a:ext>
            </a:extLst>
          </p:cNvPr>
          <p:cNvSpPr>
            <a:spLocks noChangeArrowheads="1" noChangeShapeType="1" noTextEdit="1"/>
          </p:cNvSpPr>
          <p:nvPr/>
        </p:nvSpPr>
        <p:spPr bwMode="auto">
          <a:xfrm>
            <a:off x="762000" y="1371600"/>
            <a:ext cx="8382000" cy="47244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A. E. E.</a:t>
            </a:r>
          </a:p>
        </p:txBody>
      </p:sp>
      <p:sp>
        <p:nvSpPr>
          <p:cNvPr id="88069" name="WordArt 5">
            <a:extLst>
              <a:ext uri="{FF2B5EF4-FFF2-40B4-BE49-F238E27FC236}">
                <a16:creationId xmlns:a16="http://schemas.microsoft.com/office/drawing/2014/main" id="{AE4032D5-D44E-CD4F-B11F-48030F83519F}"/>
              </a:ext>
            </a:extLst>
          </p:cNvPr>
          <p:cNvSpPr>
            <a:spLocks noChangeArrowheads="1" noChangeShapeType="1" noTextEdit="1"/>
          </p:cNvSpPr>
          <p:nvPr/>
        </p:nvSpPr>
        <p:spPr bwMode="auto">
          <a:xfrm>
            <a:off x="304800" y="152400"/>
            <a:ext cx="50292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Annual meeting</a:t>
            </a:r>
          </a:p>
        </p:txBody>
      </p:sp>
      <p:sp>
        <p:nvSpPr>
          <p:cNvPr id="88070" name="Text Box 6">
            <a:extLst>
              <a:ext uri="{FF2B5EF4-FFF2-40B4-BE49-F238E27FC236}">
                <a16:creationId xmlns:a16="http://schemas.microsoft.com/office/drawing/2014/main" id="{6FCEC30A-D4DB-E74F-BC99-65BF5FEFDF05}"/>
              </a:ext>
            </a:extLst>
          </p:cNvPr>
          <p:cNvSpPr txBox="1">
            <a:spLocks noChangeArrowheads="1"/>
          </p:cNvSpPr>
          <p:nvPr/>
        </p:nvSpPr>
        <p:spPr bwMode="auto">
          <a:xfrm>
            <a:off x="2041525" y="1336675"/>
            <a:ext cx="21161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chemeClr val="folHlink"/>
                </a:solidFill>
              </a:rPr>
              <a:t>Wirtschafts-</a:t>
            </a:r>
          </a:p>
          <a:p>
            <a:r>
              <a:rPr lang="de-DE" altLang="de-DE">
                <a:solidFill>
                  <a:schemeClr val="folHlink"/>
                </a:solidFill>
              </a:rPr>
              <a:t>wissenschaften</a:t>
            </a:r>
          </a:p>
          <a:p>
            <a:r>
              <a:rPr lang="de-DE" altLang="de-DE">
                <a:solidFill>
                  <a:schemeClr val="folHlink"/>
                </a:solidFill>
              </a:rPr>
              <a:t>in</a:t>
            </a:r>
          </a:p>
          <a:p>
            <a:r>
              <a:rPr lang="de-DE" altLang="de-DE">
                <a:solidFill>
                  <a:schemeClr val="folHlink"/>
                </a:solidFill>
              </a:rPr>
              <a:t>Deutschland</a:t>
            </a:r>
            <a:endParaRPr lang="de-DE" altLang="de-DE"/>
          </a:p>
        </p:txBody>
      </p:sp>
      <p:sp>
        <p:nvSpPr>
          <p:cNvPr id="88071" name="Text Box 7">
            <a:extLst>
              <a:ext uri="{FF2B5EF4-FFF2-40B4-BE49-F238E27FC236}">
                <a16:creationId xmlns:a16="http://schemas.microsoft.com/office/drawing/2014/main" id="{883DC974-AF0B-A743-A8C2-7A7080209A49}"/>
              </a:ext>
            </a:extLst>
          </p:cNvPr>
          <p:cNvSpPr txBox="1">
            <a:spLocks noChangeArrowheads="1"/>
          </p:cNvSpPr>
          <p:nvPr/>
        </p:nvSpPr>
        <p:spPr bwMode="auto">
          <a:xfrm>
            <a:off x="5394325" y="1260475"/>
            <a:ext cx="1616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chemeClr val="folHlink"/>
                </a:solidFill>
              </a:rPr>
              <a:t>Ein Blick</a:t>
            </a:r>
          </a:p>
          <a:p>
            <a:r>
              <a:rPr lang="de-DE" altLang="de-DE">
                <a:solidFill>
                  <a:schemeClr val="folHlink"/>
                </a:solidFill>
              </a:rPr>
              <a:t>zurück aus</a:t>
            </a:r>
          </a:p>
          <a:p>
            <a:r>
              <a:rPr lang="de-DE" altLang="de-DE">
                <a:solidFill>
                  <a:schemeClr val="folHlink"/>
                </a:solidFill>
              </a:rPr>
              <a:t>dem Jahr</a:t>
            </a:r>
          </a:p>
          <a:p>
            <a:r>
              <a:rPr lang="de-DE" altLang="de-DE">
                <a:solidFill>
                  <a:schemeClr val="folHlink"/>
                </a:solidFill>
              </a:rPr>
              <a:t>2020</a:t>
            </a:r>
            <a:endParaRPr lang="de-DE" altLang="de-DE"/>
          </a:p>
        </p:txBody>
      </p:sp>
    </p:spTree>
  </p:cSld>
  <p:clrMapOvr>
    <a:masterClrMapping/>
  </p:clrMapOvr>
  <p:transition spd="med">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15205D4A-7A01-F847-B49E-F7918160324B}"/>
              </a:ext>
            </a:extLst>
          </p:cNvPr>
          <p:cNvSpPr>
            <a:spLocks noGrp="1"/>
          </p:cNvSpPr>
          <p:nvPr>
            <p:ph type="dt" sz="half" idx="10"/>
          </p:nvPr>
        </p:nvSpPr>
        <p:spPr/>
        <p:txBody>
          <a:bodyPr/>
          <a:lstStyle/>
          <a:p>
            <a:r>
              <a:rPr lang="en-US" altLang="de-DE"/>
              <a:t>15. 12. 2020</a:t>
            </a:r>
            <a:endParaRPr lang="en-US" altLang="de-DE" sz="1400" b="0"/>
          </a:p>
        </p:txBody>
      </p:sp>
      <p:sp>
        <p:nvSpPr>
          <p:cNvPr id="7" name="Foliennummernplatzhalter 3">
            <a:extLst>
              <a:ext uri="{FF2B5EF4-FFF2-40B4-BE49-F238E27FC236}">
                <a16:creationId xmlns:a16="http://schemas.microsoft.com/office/drawing/2014/main" id="{66AFB1D1-D3CF-9648-8B22-28FF12D33F3E}"/>
              </a:ext>
            </a:extLst>
          </p:cNvPr>
          <p:cNvSpPr>
            <a:spLocks noGrp="1"/>
          </p:cNvSpPr>
          <p:nvPr>
            <p:ph type="sldNum" sz="quarter" idx="11"/>
          </p:nvPr>
        </p:nvSpPr>
        <p:spPr/>
        <p:txBody>
          <a:bodyPr/>
          <a:lstStyle/>
          <a:p>
            <a:fld id="{05AE56F3-B616-ED4C-8FB4-F13F607B0DE0}" type="slidenum">
              <a:rPr lang="en-US" altLang="de-DE"/>
              <a:pPr/>
              <a:t>3</a:t>
            </a:fld>
            <a:endParaRPr lang="en-US" altLang="de-DE">
              <a:latin typeface="Times New Roman" panose="02020603050405020304" pitchFamily="18" charset="0"/>
            </a:endParaRPr>
          </a:p>
        </p:txBody>
      </p:sp>
      <p:graphicFrame>
        <p:nvGraphicFramePr>
          <p:cNvPr id="70658" name="Object 2">
            <a:extLst>
              <a:ext uri="{FF2B5EF4-FFF2-40B4-BE49-F238E27FC236}">
                <a16:creationId xmlns:a16="http://schemas.microsoft.com/office/drawing/2014/main" id="{0AFCECF0-A17A-6F4A-9531-4846589DEAF5}"/>
              </a:ext>
            </a:extLst>
          </p:cNvPr>
          <p:cNvGraphicFramePr>
            <a:graphicFrameLocks noChangeAspect="1"/>
          </p:cNvGraphicFramePr>
          <p:nvPr/>
        </p:nvGraphicFramePr>
        <p:xfrm>
          <a:off x="1066800" y="1162050"/>
          <a:ext cx="7010400" cy="4781550"/>
        </p:xfrm>
        <a:graphic>
          <a:graphicData uri="http://schemas.openxmlformats.org/presentationml/2006/ole">
            <mc:AlternateContent xmlns:mc="http://schemas.openxmlformats.org/markup-compatibility/2006">
              <mc:Choice xmlns:v="urn:schemas-microsoft-com:vml" Requires="v">
                <p:oleObj spid="_x0000_s70664" name="Clip" r:id="rId4" imgW="48006000" imgH="45351700" progId="MS_ClipArt_Gallery.2">
                  <p:embed/>
                </p:oleObj>
              </mc:Choice>
              <mc:Fallback>
                <p:oleObj name="Clip" r:id="rId4" imgW="48006000" imgH="453517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62050"/>
                        <a:ext cx="7010400" cy="478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59" name="Text Box 3">
            <a:extLst>
              <a:ext uri="{FF2B5EF4-FFF2-40B4-BE49-F238E27FC236}">
                <a16:creationId xmlns:a16="http://schemas.microsoft.com/office/drawing/2014/main" id="{545B5C42-F4C5-2D40-B468-BA92C3E904F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70661" name="WordArt 5">
            <a:extLst>
              <a:ext uri="{FF2B5EF4-FFF2-40B4-BE49-F238E27FC236}">
                <a16:creationId xmlns:a16="http://schemas.microsoft.com/office/drawing/2014/main" id="{3B0430C2-2D10-DC46-9D65-254EFB09EA27}"/>
              </a:ext>
            </a:extLst>
          </p:cNvPr>
          <p:cNvSpPr>
            <a:spLocks noChangeArrowheads="1" noChangeShapeType="1" noTextEdit="1"/>
          </p:cNvSpPr>
          <p:nvPr/>
        </p:nvSpPr>
        <p:spPr bwMode="auto">
          <a:xfrm>
            <a:off x="762000" y="1371600"/>
            <a:ext cx="8382000" cy="47244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A. E. E.</a:t>
            </a:r>
          </a:p>
        </p:txBody>
      </p:sp>
      <p:sp>
        <p:nvSpPr>
          <p:cNvPr id="70663" name="WordArt 7">
            <a:extLst>
              <a:ext uri="{FF2B5EF4-FFF2-40B4-BE49-F238E27FC236}">
                <a16:creationId xmlns:a16="http://schemas.microsoft.com/office/drawing/2014/main" id="{4C11F91D-FF6B-6940-A049-5B7D49790041}"/>
              </a:ext>
            </a:extLst>
          </p:cNvPr>
          <p:cNvSpPr>
            <a:spLocks noChangeArrowheads="1" noChangeShapeType="1" noTextEdit="1"/>
          </p:cNvSpPr>
          <p:nvPr/>
        </p:nvSpPr>
        <p:spPr bwMode="auto">
          <a:xfrm>
            <a:off x="304800" y="152400"/>
            <a:ext cx="50292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Annual meeting</a:t>
            </a:r>
          </a:p>
        </p:txBody>
      </p:sp>
    </p:spTree>
  </p:cSld>
  <p:clrMapOvr>
    <a:masterClrMapping/>
  </p:clrMapOvr>
  <p:transition spd="med">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9C0321AF-13C0-344D-8053-CA456AAEDFB0}"/>
              </a:ext>
            </a:extLst>
          </p:cNvPr>
          <p:cNvSpPr>
            <a:spLocks noGrp="1"/>
          </p:cNvSpPr>
          <p:nvPr>
            <p:ph type="dt" sz="half" idx="10"/>
          </p:nvPr>
        </p:nvSpPr>
        <p:spPr/>
        <p:txBody>
          <a:bodyPr/>
          <a:lstStyle/>
          <a:p>
            <a:r>
              <a:rPr lang="en-US" altLang="de-DE"/>
              <a:t>15. 12. 2020</a:t>
            </a:r>
            <a:endParaRPr lang="en-US" altLang="de-DE" sz="1400" b="0"/>
          </a:p>
        </p:txBody>
      </p:sp>
      <p:sp>
        <p:nvSpPr>
          <p:cNvPr id="11" name="Foliennummernplatzhalter 3">
            <a:extLst>
              <a:ext uri="{FF2B5EF4-FFF2-40B4-BE49-F238E27FC236}">
                <a16:creationId xmlns:a16="http://schemas.microsoft.com/office/drawing/2014/main" id="{009390C6-FE45-ED4F-822A-337EA112B9B5}"/>
              </a:ext>
            </a:extLst>
          </p:cNvPr>
          <p:cNvSpPr>
            <a:spLocks noGrp="1"/>
          </p:cNvSpPr>
          <p:nvPr>
            <p:ph type="sldNum" sz="quarter" idx="11"/>
          </p:nvPr>
        </p:nvSpPr>
        <p:spPr/>
        <p:txBody>
          <a:bodyPr/>
          <a:lstStyle/>
          <a:p>
            <a:fld id="{A7B6C4C1-1227-4044-BDB3-0D99A97599E5}" type="slidenum">
              <a:rPr lang="en-US" altLang="de-DE"/>
              <a:pPr/>
              <a:t>4</a:t>
            </a:fld>
            <a:endParaRPr lang="en-US" altLang="de-DE">
              <a:latin typeface="Times New Roman" panose="02020603050405020304" pitchFamily="18" charset="0"/>
            </a:endParaRPr>
          </a:p>
        </p:txBody>
      </p:sp>
      <p:sp>
        <p:nvSpPr>
          <p:cNvPr id="72707" name="WordArt 3">
            <a:extLst>
              <a:ext uri="{FF2B5EF4-FFF2-40B4-BE49-F238E27FC236}">
                <a16:creationId xmlns:a16="http://schemas.microsoft.com/office/drawing/2014/main" id="{60005FF8-B6A6-4641-9BC7-916A8C804B27}"/>
              </a:ext>
            </a:extLst>
          </p:cNvPr>
          <p:cNvSpPr>
            <a:spLocks noChangeArrowheads="1" noChangeShapeType="1" noTextEdit="1"/>
          </p:cNvSpPr>
          <p:nvPr/>
        </p:nvSpPr>
        <p:spPr bwMode="auto">
          <a:xfrm>
            <a:off x="228600" y="152400"/>
            <a:ext cx="5715000" cy="7620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Mode 2</a:t>
            </a:r>
          </a:p>
        </p:txBody>
      </p:sp>
      <p:sp>
        <p:nvSpPr>
          <p:cNvPr id="72714" name="Oval 10">
            <a:extLst>
              <a:ext uri="{FF2B5EF4-FFF2-40B4-BE49-F238E27FC236}">
                <a16:creationId xmlns:a16="http://schemas.microsoft.com/office/drawing/2014/main" id="{F0DF9237-5A75-7245-A7FF-FF46669B94FD}"/>
              </a:ext>
            </a:extLst>
          </p:cNvPr>
          <p:cNvSpPr>
            <a:spLocks noChangeArrowheads="1"/>
          </p:cNvSpPr>
          <p:nvPr/>
        </p:nvSpPr>
        <p:spPr bwMode="auto">
          <a:xfrm>
            <a:off x="2743200" y="3200400"/>
            <a:ext cx="3238500" cy="161925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a:t>Anwendung</a:t>
            </a:r>
          </a:p>
          <a:p>
            <a:pPr algn="ctr"/>
            <a:r>
              <a:rPr lang="de-DE" altLang="de-DE"/>
              <a:t>vs.</a:t>
            </a:r>
          </a:p>
          <a:p>
            <a:pPr algn="ctr"/>
            <a:r>
              <a:rPr lang="de-DE" altLang="de-DE"/>
              <a:t>Grundlagen</a:t>
            </a:r>
          </a:p>
        </p:txBody>
      </p:sp>
      <p:cxnSp>
        <p:nvCxnSpPr>
          <p:cNvPr id="72715" name="AutoShape 11">
            <a:extLst>
              <a:ext uri="{FF2B5EF4-FFF2-40B4-BE49-F238E27FC236}">
                <a16:creationId xmlns:a16="http://schemas.microsoft.com/office/drawing/2014/main" id="{4DC57D7F-CCE4-874F-B90C-16F69472CD92}"/>
              </a:ext>
            </a:extLst>
          </p:cNvPr>
          <p:cNvCxnSpPr>
            <a:cxnSpLocks noChangeShapeType="1"/>
          </p:cNvCxnSpPr>
          <p:nvPr/>
        </p:nvCxnSpPr>
        <p:spPr bwMode="auto">
          <a:xfrm flipH="1">
            <a:off x="2819400" y="3124200"/>
            <a:ext cx="3200400" cy="1524000"/>
          </a:xfrm>
          <a:prstGeom prst="straightConnector1">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16" name="Line 12">
            <a:extLst>
              <a:ext uri="{FF2B5EF4-FFF2-40B4-BE49-F238E27FC236}">
                <a16:creationId xmlns:a16="http://schemas.microsoft.com/office/drawing/2014/main" id="{2DE7E91D-BED1-0244-8630-5BD601818FAC}"/>
              </a:ext>
            </a:extLst>
          </p:cNvPr>
          <p:cNvSpPr>
            <a:spLocks noChangeShapeType="1"/>
          </p:cNvSpPr>
          <p:nvPr/>
        </p:nvSpPr>
        <p:spPr bwMode="auto">
          <a:xfrm>
            <a:off x="2590800" y="2971800"/>
            <a:ext cx="3352800" cy="1981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717" name="Oval 13">
            <a:extLst>
              <a:ext uri="{FF2B5EF4-FFF2-40B4-BE49-F238E27FC236}">
                <a16:creationId xmlns:a16="http://schemas.microsoft.com/office/drawing/2014/main" id="{FA7978B0-C4FF-854A-9A78-7671C5C7FDFB}"/>
              </a:ext>
            </a:extLst>
          </p:cNvPr>
          <p:cNvSpPr>
            <a:spLocks noChangeArrowheads="1"/>
          </p:cNvSpPr>
          <p:nvPr/>
        </p:nvSpPr>
        <p:spPr bwMode="auto">
          <a:xfrm>
            <a:off x="304800" y="1371600"/>
            <a:ext cx="2286000" cy="2286000"/>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Urteil</a:t>
            </a:r>
          </a:p>
          <a:p>
            <a:pPr algn="ctr"/>
            <a:r>
              <a:rPr lang="de-DE" altLang="de-DE" b="0"/>
              <a:t>der </a:t>
            </a:r>
          </a:p>
          <a:p>
            <a:pPr algn="ctr"/>
            <a:r>
              <a:rPr lang="de-DE" altLang="de-DE" b="0"/>
              <a:t>Scientific</a:t>
            </a:r>
          </a:p>
          <a:p>
            <a:pPr algn="ctr"/>
            <a:r>
              <a:rPr lang="de-DE" altLang="de-DE" b="0"/>
              <a:t>Community</a:t>
            </a:r>
          </a:p>
        </p:txBody>
      </p:sp>
      <p:sp>
        <p:nvSpPr>
          <p:cNvPr id="72718" name="Oval 14">
            <a:extLst>
              <a:ext uri="{FF2B5EF4-FFF2-40B4-BE49-F238E27FC236}">
                <a16:creationId xmlns:a16="http://schemas.microsoft.com/office/drawing/2014/main" id="{A0FF11F8-3A25-0945-BFFF-D237A65C9916}"/>
              </a:ext>
            </a:extLst>
          </p:cNvPr>
          <p:cNvSpPr>
            <a:spLocks noChangeArrowheads="1"/>
          </p:cNvSpPr>
          <p:nvPr/>
        </p:nvSpPr>
        <p:spPr bwMode="auto">
          <a:xfrm>
            <a:off x="228600" y="4191000"/>
            <a:ext cx="2286000" cy="2286000"/>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Preis-</a:t>
            </a:r>
          </a:p>
          <a:p>
            <a:pPr algn="ctr"/>
            <a:r>
              <a:rPr lang="de-DE" altLang="de-DE" b="0"/>
              <a:t>Leistungs-</a:t>
            </a:r>
          </a:p>
          <a:p>
            <a:pPr algn="ctr"/>
            <a:r>
              <a:rPr lang="de-DE" altLang="de-DE" b="0"/>
              <a:t>Verhältnis</a:t>
            </a:r>
          </a:p>
        </p:txBody>
      </p:sp>
      <p:sp>
        <p:nvSpPr>
          <p:cNvPr id="72719" name="Oval 15">
            <a:extLst>
              <a:ext uri="{FF2B5EF4-FFF2-40B4-BE49-F238E27FC236}">
                <a16:creationId xmlns:a16="http://schemas.microsoft.com/office/drawing/2014/main" id="{786E1BDB-011B-3C4A-9F89-420FA51B4F6B}"/>
              </a:ext>
            </a:extLst>
          </p:cNvPr>
          <p:cNvSpPr>
            <a:spLocks noChangeArrowheads="1"/>
          </p:cNvSpPr>
          <p:nvPr/>
        </p:nvSpPr>
        <p:spPr bwMode="auto">
          <a:xfrm>
            <a:off x="6629400" y="1295400"/>
            <a:ext cx="2286000" cy="2286000"/>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Soziale </a:t>
            </a:r>
          </a:p>
          <a:p>
            <a:pPr algn="ctr"/>
            <a:r>
              <a:rPr lang="de-DE" altLang="de-DE" b="0"/>
              <a:t>Akzeptanz</a:t>
            </a:r>
          </a:p>
        </p:txBody>
      </p:sp>
      <p:sp>
        <p:nvSpPr>
          <p:cNvPr id="72720" name="Oval 16">
            <a:extLst>
              <a:ext uri="{FF2B5EF4-FFF2-40B4-BE49-F238E27FC236}">
                <a16:creationId xmlns:a16="http://schemas.microsoft.com/office/drawing/2014/main" id="{E457BC9B-657B-CE4D-B8DE-932EA031FF18}"/>
              </a:ext>
            </a:extLst>
          </p:cNvPr>
          <p:cNvSpPr>
            <a:spLocks noChangeArrowheads="1"/>
          </p:cNvSpPr>
          <p:nvPr/>
        </p:nvSpPr>
        <p:spPr bwMode="auto">
          <a:xfrm>
            <a:off x="6705600" y="4343400"/>
            <a:ext cx="2286000" cy="2286000"/>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Durchsetzungs-</a:t>
            </a:r>
          </a:p>
          <a:p>
            <a:pPr algn="ctr"/>
            <a:r>
              <a:rPr lang="de-DE" altLang="de-DE" b="0"/>
              <a:t>fähigkeit</a:t>
            </a:r>
          </a:p>
          <a:p>
            <a:pPr algn="ctr"/>
            <a:r>
              <a:rPr lang="de-DE" altLang="de-DE" b="0"/>
              <a:t>am</a:t>
            </a:r>
          </a:p>
          <a:p>
            <a:pPr algn="ctr"/>
            <a:r>
              <a:rPr lang="de-DE" altLang="de-DE" b="0"/>
              <a:t>Markt</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box(out)">
                                      <p:cBhvr>
                                        <p:cTn id="7" dur="500"/>
                                        <p:tgtEl>
                                          <p:spTgt spid="72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2716"/>
                                        </p:tgtEl>
                                        <p:attrNameLst>
                                          <p:attrName>style.visibility</p:attrName>
                                        </p:attrNameLst>
                                      </p:cBhvr>
                                      <p:to>
                                        <p:strVal val="visible"/>
                                      </p:to>
                                    </p:set>
                                    <p:animEffect transition="in" filter="box(out)">
                                      <p:cBhvr>
                                        <p:cTn id="12" dur="500"/>
                                        <p:tgtEl>
                                          <p:spTgt spid="72716"/>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72715"/>
                                        </p:tgtEl>
                                        <p:attrNameLst>
                                          <p:attrName>style.visibility</p:attrName>
                                        </p:attrNameLst>
                                      </p:cBhvr>
                                      <p:to>
                                        <p:strVal val="visible"/>
                                      </p:to>
                                    </p:set>
                                    <p:animEffect transition="in" filter="box(out)">
                                      <p:cBhvr>
                                        <p:cTn id="16" dur="500"/>
                                        <p:tgtEl>
                                          <p:spTgt spid="727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72717"/>
                                        </p:tgtEl>
                                        <p:attrNameLst>
                                          <p:attrName>style.visibility</p:attrName>
                                        </p:attrNameLst>
                                      </p:cBhvr>
                                      <p:to>
                                        <p:strVal val="visible"/>
                                      </p:to>
                                    </p:set>
                                    <p:animEffect transition="in" filter="box(out)">
                                      <p:cBhvr>
                                        <p:cTn id="21" dur="500"/>
                                        <p:tgtEl>
                                          <p:spTgt spid="727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72719"/>
                                        </p:tgtEl>
                                        <p:attrNameLst>
                                          <p:attrName>style.visibility</p:attrName>
                                        </p:attrNameLst>
                                      </p:cBhvr>
                                      <p:to>
                                        <p:strVal val="visible"/>
                                      </p:to>
                                    </p:set>
                                    <p:animEffect transition="in" filter="box(out)">
                                      <p:cBhvr>
                                        <p:cTn id="26" dur="500"/>
                                        <p:tgtEl>
                                          <p:spTgt spid="727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72718"/>
                                        </p:tgtEl>
                                        <p:attrNameLst>
                                          <p:attrName>style.visibility</p:attrName>
                                        </p:attrNameLst>
                                      </p:cBhvr>
                                      <p:to>
                                        <p:strVal val="visible"/>
                                      </p:to>
                                    </p:set>
                                    <p:animEffect transition="in" filter="box(out)">
                                      <p:cBhvr>
                                        <p:cTn id="31" dur="500"/>
                                        <p:tgtEl>
                                          <p:spTgt spid="727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72720"/>
                                        </p:tgtEl>
                                        <p:attrNameLst>
                                          <p:attrName>style.visibility</p:attrName>
                                        </p:attrNameLst>
                                      </p:cBhvr>
                                      <p:to>
                                        <p:strVal val="visible"/>
                                      </p:to>
                                    </p:set>
                                    <p:animEffect transition="in" filter="box(out)">
                                      <p:cBhvr>
                                        <p:cTn id="36" dur="500"/>
                                        <p:tgtEl>
                                          <p:spTgt spid="72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autoUpdateAnimBg="0"/>
      <p:bldP spid="72717" grpId="0" animBg="1" autoUpdateAnimBg="0"/>
      <p:bldP spid="72718" grpId="0" animBg="1" autoUpdateAnimBg="0"/>
      <p:bldP spid="72719" grpId="0" animBg="1" autoUpdateAnimBg="0"/>
      <p:bldP spid="7272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9" name="Datumsplatzhalter 2">
            <a:extLst>
              <a:ext uri="{FF2B5EF4-FFF2-40B4-BE49-F238E27FC236}">
                <a16:creationId xmlns:a16="http://schemas.microsoft.com/office/drawing/2014/main" id="{DF48C75E-4CFC-6240-A0DE-737DE5A849F7}"/>
              </a:ext>
            </a:extLst>
          </p:cNvPr>
          <p:cNvSpPr>
            <a:spLocks noGrp="1"/>
          </p:cNvSpPr>
          <p:nvPr>
            <p:ph type="dt" sz="half" idx="10"/>
          </p:nvPr>
        </p:nvSpPr>
        <p:spPr/>
        <p:txBody>
          <a:bodyPr/>
          <a:lstStyle/>
          <a:p>
            <a:r>
              <a:rPr lang="en-US" altLang="de-DE"/>
              <a:t>15. 12. 2020</a:t>
            </a:r>
            <a:endParaRPr lang="en-US" altLang="de-DE" sz="1400" b="0"/>
          </a:p>
        </p:txBody>
      </p:sp>
      <p:sp>
        <p:nvSpPr>
          <p:cNvPr id="20" name="Foliennummernplatzhalter 3">
            <a:extLst>
              <a:ext uri="{FF2B5EF4-FFF2-40B4-BE49-F238E27FC236}">
                <a16:creationId xmlns:a16="http://schemas.microsoft.com/office/drawing/2014/main" id="{8D46E5E2-538D-3643-B6C3-79BAA8C5B91E}"/>
              </a:ext>
            </a:extLst>
          </p:cNvPr>
          <p:cNvSpPr>
            <a:spLocks noGrp="1"/>
          </p:cNvSpPr>
          <p:nvPr>
            <p:ph type="sldNum" sz="quarter" idx="11"/>
          </p:nvPr>
        </p:nvSpPr>
        <p:spPr/>
        <p:txBody>
          <a:bodyPr/>
          <a:lstStyle/>
          <a:p>
            <a:fld id="{995E739D-6F4F-6843-8A60-BB9CC4233915}" type="slidenum">
              <a:rPr lang="en-US" altLang="de-DE"/>
              <a:pPr/>
              <a:t>5</a:t>
            </a:fld>
            <a:endParaRPr lang="en-US" altLang="de-DE">
              <a:latin typeface="Times New Roman" panose="02020603050405020304" pitchFamily="18" charset="0"/>
            </a:endParaRPr>
          </a:p>
        </p:txBody>
      </p:sp>
      <p:sp>
        <p:nvSpPr>
          <p:cNvPr id="67586" name="Text Box 2">
            <a:extLst>
              <a:ext uri="{FF2B5EF4-FFF2-40B4-BE49-F238E27FC236}">
                <a16:creationId xmlns:a16="http://schemas.microsoft.com/office/drawing/2014/main" id="{4EF53AC4-5C34-384E-A602-3B5A0025950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67587" name="Rectangle 3">
            <a:extLst>
              <a:ext uri="{FF2B5EF4-FFF2-40B4-BE49-F238E27FC236}">
                <a16:creationId xmlns:a16="http://schemas.microsoft.com/office/drawing/2014/main" id="{F748C86F-89E5-F748-95B2-8A8697A07A65}"/>
              </a:ext>
            </a:extLst>
          </p:cNvPr>
          <p:cNvSpPr>
            <a:spLocks noChangeArrowheads="1"/>
          </p:cNvSpPr>
          <p:nvPr/>
        </p:nvSpPr>
        <p:spPr bwMode="auto">
          <a:xfrm>
            <a:off x="533400" y="152400"/>
            <a:ext cx="5105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endParaRPr lang="de-DE" altLang="de-DE" b="0"/>
          </a:p>
        </p:txBody>
      </p:sp>
      <p:sp>
        <p:nvSpPr>
          <p:cNvPr id="67590" name="Oval 6">
            <a:extLst>
              <a:ext uri="{FF2B5EF4-FFF2-40B4-BE49-F238E27FC236}">
                <a16:creationId xmlns:a16="http://schemas.microsoft.com/office/drawing/2014/main" id="{2D7D4525-BD08-CB4A-BDB8-8C31A86F91A7}"/>
              </a:ext>
            </a:extLst>
          </p:cNvPr>
          <p:cNvSpPr>
            <a:spLocks noChangeArrowheads="1"/>
          </p:cNvSpPr>
          <p:nvPr/>
        </p:nvSpPr>
        <p:spPr bwMode="auto">
          <a:xfrm>
            <a:off x="152400" y="3810000"/>
            <a:ext cx="2667000" cy="12192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von mechanistisch</a:t>
            </a:r>
          </a:p>
        </p:txBody>
      </p:sp>
      <p:sp>
        <p:nvSpPr>
          <p:cNvPr id="67591" name="Oval 7">
            <a:extLst>
              <a:ext uri="{FF2B5EF4-FFF2-40B4-BE49-F238E27FC236}">
                <a16:creationId xmlns:a16="http://schemas.microsoft.com/office/drawing/2014/main" id="{154E381A-3BF2-4E48-A20D-D67EF462DF84}"/>
              </a:ext>
            </a:extLst>
          </p:cNvPr>
          <p:cNvSpPr>
            <a:spLocks noChangeArrowheads="1"/>
          </p:cNvSpPr>
          <p:nvPr/>
        </p:nvSpPr>
        <p:spPr bwMode="auto">
          <a:xfrm>
            <a:off x="838200" y="1371600"/>
            <a:ext cx="2667000" cy="12192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zu systemisch</a:t>
            </a:r>
          </a:p>
        </p:txBody>
      </p:sp>
      <p:sp>
        <p:nvSpPr>
          <p:cNvPr id="67593" name="Oval 9">
            <a:extLst>
              <a:ext uri="{FF2B5EF4-FFF2-40B4-BE49-F238E27FC236}">
                <a16:creationId xmlns:a16="http://schemas.microsoft.com/office/drawing/2014/main" id="{C0E05B5A-B2D4-634D-961D-216C334F188A}"/>
              </a:ext>
            </a:extLst>
          </p:cNvPr>
          <p:cNvSpPr>
            <a:spLocks noChangeArrowheads="1"/>
          </p:cNvSpPr>
          <p:nvPr/>
        </p:nvSpPr>
        <p:spPr bwMode="auto">
          <a:xfrm>
            <a:off x="4876800" y="1828800"/>
            <a:ext cx="2667000" cy="12192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mathematisch-</a:t>
            </a:r>
          </a:p>
          <a:p>
            <a:pPr algn="ctr"/>
            <a:r>
              <a:rPr lang="de-DE" altLang="de-DE"/>
              <a:t>formal</a:t>
            </a:r>
          </a:p>
        </p:txBody>
      </p:sp>
      <p:sp>
        <p:nvSpPr>
          <p:cNvPr id="67594" name="Oval 10">
            <a:extLst>
              <a:ext uri="{FF2B5EF4-FFF2-40B4-BE49-F238E27FC236}">
                <a16:creationId xmlns:a16="http://schemas.microsoft.com/office/drawing/2014/main" id="{66F73AE5-5964-5A41-9AA7-B81D3CD706AD}"/>
              </a:ext>
            </a:extLst>
          </p:cNvPr>
          <p:cNvSpPr>
            <a:spLocks noChangeArrowheads="1"/>
          </p:cNvSpPr>
          <p:nvPr/>
        </p:nvSpPr>
        <p:spPr bwMode="auto">
          <a:xfrm>
            <a:off x="6096000" y="3505200"/>
            <a:ext cx="2667000" cy="12192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sozialwissen-</a:t>
            </a:r>
          </a:p>
          <a:p>
            <a:pPr algn="ctr"/>
            <a:r>
              <a:rPr lang="de-DE" altLang="de-DE"/>
              <a:t>schaftlich</a:t>
            </a:r>
          </a:p>
        </p:txBody>
      </p:sp>
      <p:cxnSp>
        <p:nvCxnSpPr>
          <p:cNvPr id="67595" name="AutoShape 11">
            <a:extLst>
              <a:ext uri="{FF2B5EF4-FFF2-40B4-BE49-F238E27FC236}">
                <a16:creationId xmlns:a16="http://schemas.microsoft.com/office/drawing/2014/main" id="{56B2D5BF-D2A9-7345-A712-67AE1D4FA8D9}"/>
              </a:ext>
            </a:extLst>
          </p:cNvPr>
          <p:cNvCxnSpPr>
            <a:cxnSpLocks noChangeShapeType="1"/>
            <a:stCxn id="67590" idx="6"/>
            <a:endCxn id="67605" idx="3"/>
          </p:cNvCxnSpPr>
          <p:nvPr/>
        </p:nvCxnSpPr>
        <p:spPr bwMode="auto">
          <a:xfrm>
            <a:off x="2838450" y="4419600"/>
            <a:ext cx="1543050" cy="14097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6" name="AutoShape 12">
            <a:extLst>
              <a:ext uri="{FF2B5EF4-FFF2-40B4-BE49-F238E27FC236}">
                <a16:creationId xmlns:a16="http://schemas.microsoft.com/office/drawing/2014/main" id="{ED7D6F21-C7B5-0041-9023-71E89B5A2E66}"/>
              </a:ext>
            </a:extLst>
          </p:cNvPr>
          <p:cNvCxnSpPr>
            <a:cxnSpLocks noChangeShapeType="1"/>
            <a:stCxn id="67591" idx="4"/>
            <a:endCxn id="67605" idx="0"/>
          </p:cNvCxnSpPr>
          <p:nvPr/>
        </p:nvCxnSpPr>
        <p:spPr bwMode="auto">
          <a:xfrm>
            <a:off x="2171700" y="2609850"/>
            <a:ext cx="2209800" cy="25717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8" name="AutoShape 14">
            <a:extLst>
              <a:ext uri="{FF2B5EF4-FFF2-40B4-BE49-F238E27FC236}">
                <a16:creationId xmlns:a16="http://schemas.microsoft.com/office/drawing/2014/main" id="{3B5AC8DE-FF64-A14D-B9FC-82E7A255B43D}"/>
              </a:ext>
            </a:extLst>
          </p:cNvPr>
          <p:cNvCxnSpPr>
            <a:cxnSpLocks noChangeShapeType="1"/>
            <a:stCxn id="67593" idx="4"/>
            <a:endCxn id="67605" idx="0"/>
          </p:cNvCxnSpPr>
          <p:nvPr/>
        </p:nvCxnSpPr>
        <p:spPr bwMode="auto">
          <a:xfrm flipH="1">
            <a:off x="4381500" y="3067050"/>
            <a:ext cx="1828800" cy="21145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9" name="AutoShape 15">
            <a:extLst>
              <a:ext uri="{FF2B5EF4-FFF2-40B4-BE49-F238E27FC236}">
                <a16:creationId xmlns:a16="http://schemas.microsoft.com/office/drawing/2014/main" id="{4106D831-67AF-9942-89D8-BE7B6B571B8C}"/>
              </a:ext>
            </a:extLst>
          </p:cNvPr>
          <p:cNvCxnSpPr>
            <a:cxnSpLocks noChangeShapeType="1"/>
            <a:stCxn id="67594" idx="3"/>
            <a:endCxn id="67605" idx="3"/>
          </p:cNvCxnSpPr>
          <p:nvPr/>
        </p:nvCxnSpPr>
        <p:spPr bwMode="auto">
          <a:xfrm flipH="1">
            <a:off x="4381500" y="4565650"/>
            <a:ext cx="2105025" cy="12636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05" name="WordArt 21">
            <a:extLst>
              <a:ext uri="{FF2B5EF4-FFF2-40B4-BE49-F238E27FC236}">
                <a16:creationId xmlns:a16="http://schemas.microsoft.com/office/drawing/2014/main" id="{FDD993AB-862C-FE4F-AE47-8C4DEF194647}"/>
              </a:ext>
            </a:extLst>
          </p:cNvPr>
          <p:cNvSpPr>
            <a:spLocks noChangeArrowheads="1" noChangeShapeType="1" noTextEdit="1"/>
          </p:cNvSpPr>
          <p:nvPr/>
        </p:nvSpPr>
        <p:spPr bwMode="auto">
          <a:xfrm>
            <a:off x="2209800" y="5181600"/>
            <a:ext cx="4343400" cy="12954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Wiwi heute</a:t>
            </a:r>
          </a:p>
        </p:txBody>
      </p:sp>
      <p:sp>
        <p:nvSpPr>
          <p:cNvPr id="67606" name="Rectangle 22">
            <a:extLst>
              <a:ext uri="{FF2B5EF4-FFF2-40B4-BE49-F238E27FC236}">
                <a16:creationId xmlns:a16="http://schemas.microsoft.com/office/drawing/2014/main" id="{81B8C8D2-DB03-2A40-A7AC-189C19CD3D83}"/>
              </a:ext>
            </a:extLst>
          </p:cNvPr>
          <p:cNvSpPr>
            <a:spLocks noGrp="1" noChangeArrowheads="1"/>
          </p:cNvSpPr>
          <p:nvPr>
            <p:ph type="title"/>
          </p:nvPr>
        </p:nvSpPr>
        <p:spPr/>
        <p:txBody>
          <a:bodyPr/>
          <a:lstStyle/>
          <a:p>
            <a:endParaRPr lang="de-DE" altLang="de-DE"/>
          </a:p>
        </p:txBody>
      </p:sp>
      <p:graphicFrame>
        <p:nvGraphicFramePr>
          <p:cNvPr id="67607" name="Object 23">
            <a:extLst>
              <a:ext uri="{FF2B5EF4-FFF2-40B4-BE49-F238E27FC236}">
                <a16:creationId xmlns:a16="http://schemas.microsoft.com/office/drawing/2014/main" id="{DBF1A62D-808C-B141-A31B-F3A8364EE0C4}"/>
              </a:ext>
            </a:extLst>
          </p:cNvPr>
          <p:cNvGraphicFramePr>
            <a:graphicFrameLocks noChangeAspect="1"/>
          </p:cNvGraphicFramePr>
          <p:nvPr/>
        </p:nvGraphicFramePr>
        <p:xfrm>
          <a:off x="152400" y="3200400"/>
          <a:ext cx="4343400" cy="3268663"/>
        </p:xfrm>
        <a:graphic>
          <a:graphicData uri="http://schemas.openxmlformats.org/presentationml/2006/ole">
            <mc:AlternateContent xmlns:mc="http://schemas.openxmlformats.org/markup-compatibility/2006">
              <mc:Choice xmlns:v="urn:schemas-microsoft-com:vml" Requires="v">
                <p:oleObj spid="_x0000_s67612" name="Clip" r:id="rId4" imgW="17589500" imgH="15532100" progId="MS_ClipArt_Gallery.2">
                  <p:embed/>
                </p:oleObj>
              </mc:Choice>
              <mc:Fallback>
                <p:oleObj name="Clip" r:id="rId4" imgW="17589500" imgH="15532100" progId="MS_ClipArt_Gallery.2">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200400"/>
                        <a:ext cx="4343400" cy="326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10" name="Object 26">
            <a:extLst>
              <a:ext uri="{FF2B5EF4-FFF2-40B4-BE49-F238E27FC236}">
                <a16:creationId xmlns:a16="http://schemas.microsoft.com/office/drawing/2014/main" id="{5F55C00C-F5B4-7248-89F2-C70977D7307E}"/>
              </a:ext>
            </a:extLst>
          </p:cNvPr>
          <p:cNvGraphicFramePr>
            <a:graphicFrameLocks noChangeAspect="1"/>
          </p:cNvGraphicFramePr>
          <p:nvPr/>
        </p:nvGraphicFramePr>
        <p:xfrm>
          <a:off x="4495800" y="228600"/>
          <a:ext cx="4648200" cy="2895600"/>
        </p:xfrm>
        <a:graphic>
          <a:graphicData uri="http://schemas.openxmlformats.org/presentationml/2006/ole">
            <mc:AlternateContent xmlns:mc="http://schemas.openxmlformats.org/markup-compatibility/2006">
              <mc:Choice xmlns:v="urn:schemas-microsoft-com:vml" Requires="v">
                <p:oleObj spid="_x0000_s67613" name="Clip" r:id="rId6" imgW="16916400" imgH="10007600" progId="MS_ClipArt_Gallery.2">
                  <p:embed/>
                </p:oleObj>
              </mc:Choice>
              <mc:Fallback>
                <p:oleObj name="Clip" r:id="rId6" imgW="16916400" imgH="10007600" progId="MS_ClipArt_Gallery.2">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28600"/>
                        <a:ext cx="46482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09" name="Object 25">
            <a:extLst>
              <a:ext uri="{FF2B5EF4-FFF2-40B4-BE49-F238E27FC236}">
                <a16:creationId xmlns:a16="http://schemas.microsoft.com/office/drawing/2014/main" id="{C59E6A8C-6C5B-D045-A4FC-6CB8B6867957}"/>
              </a:ext>
            </a:extLst>
          </p:cNvPr>
          <p:cNvGraphicFramePr>
            <a:graphicFrameLocks noChangeAspect="1"/>
          </p:cNvGraphicFramePr>
          <p:nvPr/>
        </p:nvGraphicFramePr>
        <p:xfrm>
          <a:off x="4419600" y="2133600"/>
          <a:ext cx="4724400" cy="4724400"/>
        </p:xfrm>
        <a:graphic>
          <a:graphicData uri="http://schemas.openxmlformats.org/presentationml/2006/ole">
            <mc:AlternateContent xmlns:mc="http://schemas.openxmlformats.org/markup-compatibility/2006">
              <mc:Choice xmlns:v="urn:schemas-microsoft-com:vml" Requires="v">
                <p:oleObj spid="_x0000_s67614" name="Clip" r:id="rId8" imgW="22301200" imgH="18948400" progId="MS_ClipArt_Gallery.2">
                  <p:embed/>
                </p:oleObj>
              </mc:Choice>
              <mc:Fallback>
                <p:oleObj name="Clip" r:id="rId8" imgW="22301200" imgH="18948400" progId="MS_ClipArt_Gallery.2">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133600"/>
                        <a:ext cx="47244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11" name="Object 27">
            <a:extLst>
              <a:ext uri="{FF2B5EF4-FFF2-40B4-BE49-F238E27FC236}">
                <a16:creationId xmlns:a16="http://schemas.microsoft.com/office/drawing/2014/main" id="{4BEA4CC9-EED7-FE43-BC1D-6CE1B4C2063F}"/>
              </a:ext>
            </a:extLst>
          </p:cNvPr>
          <p:cNvGraphicFramePr>
            <a:graphicFrameLocks noChangeAspect="1"/>
          </p:cNvGraphicFramePr>
          <p:nvPr/>
        </p:nvGraphicFramePr>
        <p:xfrm>
          <a:off x="0" y="0"/>
          <a:ext cx="4572000" cy="3505200"/>
        </p:xfrm>
        <a:graphic>
          <a:graphicData uri="http://schemas.openxmlformats.org/presentationml/2006/ole">
            <mc:AlternateContent xmlns:mc="http://schemas.openxmlformats.org/markup-compatibility/2006">
              <mc:Choice xmlns:v="urn:schemas-microsoft-com:vml" Requires="v">
                <p:oleObj spid="_x0000_s67615" name="Clip" r:id="rId10" imgW="7607300" imgH="6616700" progId="MS_ClipArt_Gallery.2">
                  <p:embed/>
                </p:oleObj>
              </mc:Choice>
              <mc:Fallback>
                <p:oleObj name="Clip" r:id="rId10" imgW="7607300" imgH="6616700" progId="MS_ClipArt_Gallery.2">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5720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08" name="Object 24">
            <a:extLst>
              <a:ext uri="{FF2B5EF4-FFF2-40B4-BE49-F238E27FC236}">
                <a16:creationId xmlns:a16="http://schemas.microsoft.com/office/drawing/2014/main" id="{7D05B596-B48F-264A-B210-C8908DAA66F4}"/>
              </a:ext>
            </a:extLst>
          </p:cNvPr>
          <p:cNvGraphicFramePr>
            <a:graphicFrameLocks noChangeAspect="1"/>
          </p:cNvGraphicFramePr>
          <p:nvPr/>
        </p:nvGraphicFramePr>
        <p:xfrm>
          <a:off x="304800" y="381000"/>
          <a:ext cx="8686800" cy="6172200"/>
        </p:xfrm>
        <a:graphic>
          <a:graphicData uri="http://schemas.openxmlformats.org/presentationml/2006/ole">
            <mc:AlternateContent xmlns:mc="http://schemas.openxmlformats.org/markup-compatibility/2006">
              <mc:Choice xmlns:v="urn:schemas-microsoft-com:vml" Requires="v">
                <p:oleObj spid="_x0000_s67616" name="Clip" r:id="rId12" imgW="47358300" imgH="19761200" progId="MS_ClipArt_Gallery.2">
                  <p:embed/>
                </p:oleObj>
              </mc:Choice>
              <mc:Fallback>
                <p:oleObj name="Clip" r:id="rId12" imgW="47358300" imgH="19761200" progId="MS_ClipArt_Gallery.2">
                  <p:embed/>
                  <p:pic>
                    <p:nvPicPr>
                      <p:cNvPr id="0"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81000"/>
                        <a:ext cx="8686800"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dissolve">
                                      <p:cBhvr>
                                        <p:cTn id="7" dur="500"/>
                                        <p:tgtEl>
                                          <p:spTgt spid="6759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7595"/>
                                        </p:tgtEl>
                                        <p:attrNameLst>
                                          <p:attrName>style.visibility</p:attrName>
                                        </p:attrNameLst>
                                      </p:cBhvr>
                                      <p:to>
                                        <p:strVal val="visible"/>
                                      </p:to>
                                    </p:set>
                                    <p:animEffect transition="in" filter="dissolve">
                                      <p:cBhvr>
                                        <p:cTn id="11" dur="500"/>
                                        <p:tgtEl>
                                          <p:spTgt spid="675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7591"/>
                                        </p:tgtEl>
                                        <p:attrNameLst>
                                          <p:attrName>style.visibility</p:attrName>
                                        </p:attrNameLst>
                                      </p:cBhvr>
                                      <p:to>
                                        <p:strVal val="visible"/>
                                      </p:to>
                                    </p:set>
                                    <p:animEffect transition="in" filter="dissolve">
                                      <p:cBhvr>
                                        <p:cTn id="16" dur="500"/>
                                        <p:tgtEl>
                                          <p:spTgt spid="67591"/>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7596"/>
                                        </p:tgtEl>
                                        <p:attrNameLst>
                                          <p:attrName>style.visibility</p:attrName>
                                        </p:attrNameLst>
                                      </p:cBhvr>
                                      <p:to>
                                        <p:strVal val="visible"/>
                                      </p:to>
                                    </p:set>
                                    <p:animEffect transition="in" filter="dissolve">
                                      <p:cBhvr>
                                        <p:cTn id="20" dur="500"/>
                                        <p:tgtEl>
                                          <p:spTgt spid="675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593"/>
                                        </p:tgtEl>
                                        <p:attrNameLst>
                                          <p:attrName>style.visibility</p:attrName>
                                        </p:attrNameLst>
                                      </p:cBhvr>
                                      <p:to>
                                        <p:strVal val="visible"/>
                                      </p:to>
                                    </p:set>
                                    <p:animEffect transition="in" filter="dissolve">
                                      <p:cBhvr>
                                        <p:cTn id="25" dur="500"/>
                                        <p:tgtEl>
                                          <p:spTgt spid="67593"/>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67598"/>
                                        </p:tgtEl>
                                        <p:attrNameLst>
                                          <p:attrName>style.visibility</p:attrName>
                                        </p:attrNameLst>
                                      </p:cBhvr>
                                      <p:to>
                                        <p:strVal val="visible"/>
                                      </p:to>
                                    </p:set>
                                    <p:animEffect transition="in" filter="dissolve">
                                      <p:cBhvr>
                                        <p:cTn id="29" dur="500"/>
                                        <p:tgtEl>
                                          <p:spTgt spid="675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7594"/>
                                        </p:tgtEl>
                                        <p:attrNameLst>
                                          <p:attrName>style.visibility</p:attrName>
                                        </p:attrNameLst>
                                      </p:cBhvr>
                                      <p:to>
                                        <p:strVal val="visible"/>
                                      </p:to>
                                    </p:set>
                                    <p:animEffect transition="in" filter="dissolve">
                                      <p:cBhvr>
                                        <p:cTn id="34" dur="500"/>
                                        <p:tgtEl>
                                          <p:spTgt spid="67594"/>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67599"/>
                                        </p:tgtEl>
                                        <p:attrNameLst>
                                          <p:attrName>style.visibility</p:attrName>
                                        </p:attrNameLst>
                                      </p:cBhvr>
                                      <p:to>
                                        <p:strVal val="visible"/>
                                      </p:to>
                                    </p:set>
                                    <p:animEffect transition="in" filter="dissolve">
                                      <p:cBhvr>
                                        <p:cTn id="38" dur="500"/>
                                        <p:tgtEl>
                                          <p:spTgt spid="675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67611"/>
                                        </p:tgtEl>
                                        <p:attrNameLst>
                                          <p:attrName>style.visibility</p:attrName>
                                        </p:attrNameLst>
                                      </p:cBhvr>
                                      <p:to>
                                        <p:strVal val="visible"/>
                                      </p:to>
                                    </p:set>
                                    <p:animEffect transition="in" filter="dissolve">
                                      <p:cBhvr>
                                        <p:cTn id="43" dur="500"/>
                                        <p:tgtEl>
                                          <p:spTgt spid="67611"/>
                                        </p:tgtEl>
                                      </p:cBhvr>
                                    </p:animEffect>
                                  </p:childTnLst>
                                </p:cTn>
                              </p:par>
                            </p:childTnLst>
                          </p:cTn>
                        </p:par>
                        <p:par>
                          <p:cTn id="44" fill="hold" nodeType="afterGroup">
                            <p:stCondLst>
                              <p:cond delay="500"/>
                            </p:stCondLst>
                            <p:childTnLst>
                              <p:par>
                                <p:cTn id="45" presetID="9" presetClass="entr" presetSubtype="0" fill="hold" nodeType="afterEffect">
                                  <p:stCondLst>
                                    <p:cond delay="2000"/>
                                  </p:stCondLst>
                                  <p:childTnLst>
                                    <p:set>
                                      <p:cBhvr>
                                        <p:cTn id="46" dur="1" fill="hold">
                                          <p:stCondLst>
                                            <p:cond delay="0"/>
                                          </p:stCondLst>
                                        </p:cTn>
                                        <p:tgtEl>
                                          <p:spTgt spid="67610"/>
                                        </p:tgtEl>
                                        <p:attrNameLst>
                                          <p:attrName>style.visibility</p:attrName>
                                        </p:attrNameLst>
                                      </p:cBhvr>
                                      <p:to>
                                        <p:strVal val="visible"/>
                                      </p:to>
                                    </p:set>
                                    <p:animEffect transition="in" filter="dissolve">
                                      <p:cBhvr>
                                        <p:cTn id="47" dur="500"/>
                                        <p:tgtEl>
                                          <p:spTgt spid="67610"/>
                                        </p:tgtEl>
                                      </p:cBhvr>
                                    </p:animEffect>
                                  </p:childTnLst>
                                </p:cTn>
                              </p:par>
                            </p:childTnLst>
                          </p:cTn>
                        </p:par>
                        <p:par>
                          <p:cTn id="48" fill="hold" nodeType="afterGroup">
                            <p:stCondLst>
                              <p:cond delay="3000"/>
                            </p:stCondLst>
                            <p:childTnLst>
                              <p:par>
                                <p:cTn id="49" presetID="9" presetClass="entr" presetSubtype="0" fill="hold" nodeType="afterEffect">
                                  <p:stCondLst>
                                    <p:cond delay="2000"/>
                                  </p:stCondLst>
                                  <p:childTnLst>
                                    <p:set>
                                      <p:cBhvr>
                                        <p:cTn id="50" dur="1" fill="hold">
                                          <p:stCondLst>
                                            <p:cond delay="0"/>
                                          </p:stCondLst>
                                        </p:cTn>
                                        <p:tgtEl>
                                          <p:spTgt spid="67607"/>
                                        </p:tgtEl>
                                        <p:attrNameLst>
                                          <p:attrName>style.visibility</p:attrName>
                                        </p:attrNameLst>
                                      </p:cBhvr>
                                      <p:to>
                                        <p:strVal val="visible"/>
                                      </p:to>
                                    </p:set>
                                    <p:animEffect transition="in" filter="dissolve">
                                      <p:cBhvr>
                                        <p:cTn id="51" dur="500"/>
                                        <p:tgtEl>
                                          <p:spTgt spid="67607"/>
                                        </p:tgtEl>
                                      </p:cBhvr>
                                    </p:animEffect>
                                  </p:childTnLst>
                                </p:cTn>
                              </p:par>
                            </p:childTnLst>
                          </p:cTn>
                        </p:par>
                        <p:par>
                          <p:cTn id="52" fill="hold" nodeType="afterGroup">
                            <p:stCondLst>
                              <p:cond delay="5500"/>
                            </p:stCondLst>
                            <p:childTnLst>
                              <p:par>
                                <p:cTn id="53" presetID="9" presetClass="entr" presetSubtype="0" fill="hold" nodeType="afterEffect">
                                  <p:stCondLst>
                                    <p:cond delay="2000"/>
                                  </p:stCondLst>
                                  <p:childTnLst>
                                    <p:set>
                                      <p:cBhvr>
                                        <p:cTn id="54" dur="1" fill="hold">
                                          <p:stCondLst>
                                            <p:cond delay="0"/>
                                          </p:stCondLst>
                                        </p:cTn>
                                        <p:tgtEl>
                                          <p:spTgt spid="67609"/>
                                        </p:tgtEl>
                                        <p:attrNameLst>
                                          <p:attrName>style.visibility</p:attrName>
                                        </p:attrNameLst>
                                      </p:cBhvr>
                                      <p:to>
                                        <p:strVal val="visible"/>
                                      </p:to>
                                    </p:set>
                                    <p:animEffect transition="in" filter="dissolve">
                                      <p:cBhvr>
                                        <p:cTn id="55" dur="500"/>
                                        <p:tgtEl>
                                          <p:spTgt spid="67609"/>
                                        </p:tgtEl>
                                      </p:cBhvr>
                                    </p:animEffect>
                                  </p:childTnLst>
                                </p:cTn>
                              </p:par>
                            </p:childTnLst>
                          </p:cTn>
                        </p:par>
                        <p:par>
                          <p:cTn id="56" fill="hold" nodeType="afterGroup">
                            <p:stCondLst>
                              <p:cond delay="8000"/>
                            </p:stCondLst>
                            <p:childTnLst>
                              <p:par>
                                <p:cTn id="57" presetID="9" presetClass="entr" presetSubtype="0" fill="hold" nodeType="afterEffect">
                                  <p:stCondLst>
                                    <p:cond delay="2000"/>
                                  </p:stCondLst>
                                  <p:childTnLst>
                                    <p:set>
                                      <p:cBhvr>
                                        <p:cTn id="58" dur="1" fill="hold">
                                          <p:stCondLst>
                                            <p:cond delay="0"/>
                                          </p:stCondLst>
                                        </p:cTn>
                                        <p:tgtEl>
                                          <p:spTgt spid="67608"/>
                                        </p:tgtEl>
                                        <p:attrNameLst>
                                          <p:attrName>style.visibility</p:attrName>
                                        </p:attrNameLst>
                                      </p:cBhvr>
                                      <p:to>
                                        <p:strVal val="visible"/>
                                      </p:to>
                                    </p:set>
                                    <p:animEffect transition="in" filter="dissolve">
                                      <p:cBhvr>
                                        <p:cTn id="59" dur="500"/>
                                        <p:tgtEl>
                                          <p:spTgt spid="67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autoUpdateAnimBg="0"/>
      <p:bldP spid="67591" grpId="0" animBg="1" autoUpdateAnimBg="0"/>
      <p:bldP spid="67593" grpId="0" animBg="1" autoUpdateAnimBg="0"/>
      <p:bldP spid="6759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FD2F7CF6-98AC-7848-8D27-07AB9C5C7A15}"/>
              </a:ext>
            </a:extLst>
          </p:cNvPr>
          <p:cNvSpPr>
            <a:spLocks noGrp="1"/>
          </p:cNvSpPr>
          <p:nvPr>
            <p:ph type="dt" sz="half" idx="10"/>
          </p:nvPr>
        </p:nvSpPr>
        <p:spPr/>
        <p:txBody>
          <a:bodyPr/>
          <a:lstStyle/>
          <a:p>
            <a:r>
              <a:rPr lang="en-US" altLang="de-DE"/>
              <a:t>15. 12. 2020</a:t>
            </a:r>
            <a:endParaRPr lang="en-US" altLang="de-DE" sz="1400" b="0"/>
          </a:p>
        </p:txBody>
      </p:sp>
      <p:sp>
        <p:nvSpPr>
          <p:cNvPr id="10" name="Foliennummernplatzhalter 3">
            <a:extLst>
              <a:ext uri="{FF2B5EF4-FFF2-40B4-BE49-F238E27FC236}">
                <a16:creationId xmlns:a16="http://schemas.microsoft.com/office/drawing/2014/main" id="{CE794F7B-0FF4-5445-9D1E-67DC9F493298}"/>
              </a:ext>
            </a:extLst>
          </p:cNvPr>
          <p:cNvSpPr>
            <a:spLocks noGrp="1"/>
          </p:cNvSpPr>
          <p:nvPr>
            <p:ph type="sldNum" sz="quarter" idx="11"/>
          </p:nvPr>
        </p:nvSpPr>
        <p:spPr/>
        <p:txBody>
          <a:bodyPr/>
          <a:lstStyle/>
          <a:p>
            <a:fld id="{EC46F3A5-A7A9-0F45-9268-995BF387B4C0}" type="slidenum">
              <a:rPr lang="en-US" altLang="de-DE"/>
              <a:pPr/>
              <a:t>6</a:t>
            </a:fld>
            <a:endParaRPr lang="en-US" altLang="de-DE">
              <a:latin typeface="Times New Roman" panose="02020603050405020304" pitchFamily="18" charset="0"/>
            </a:endParaRPr>
          </a:p>
        </p:txBody>
      </p:sp>
      <p:sp>
        <p:nvSpPr>
          <p:cNvPr id="80899" name="Oval 3">
            <a:extLst>
              <a:ext uri="{FF2B5EF4-FFF2-40B4-BE49-F238E27FC236}">
                <a16:creationId xmlns:a16="http://schemas.microsoft.com/office/drawing/2014/main" id="{0557E30C-BE3C-6C41-A22F-DADC0071C907}"/>
              </a:ext>
            </a:extLst>
          </p:cNvPr>
          <p:cNvSpPr>
            <a:spLocks noChangeArrowheads="1"/>
          </p:cNvSpPr>
          <p:nvPr/>
        </p:nvSpPr>
        <p:spPr bwMode="auto">
          <a:xfrm>
            <a:off x="3124200" y="3276600"/>
            <a:ext cx="2951163"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Diplom-Kaufmann</a:t>
            </a:r>
          </a:p>
          <a:p>
            <a:pPr algn="ctr"/>
            <a:r>
              <a:rPr lang="de-DE" altLang="de-DE"/>
              <a:t>Diplom-Volkswirt</a:t>
            </a:r>
          </a:p>
        </p:txBody>
      </p:sp>
      <p:sp>
        <p:nvSpPr>
          <p:cNvPr id="80900" name="Oval 4">
            <a:extLst>
              <a:ext uri="{FF2B5EF4-FFF2-40B4-BE49-F238E27FC236}">
                <a16:creationId xmlns:a16="http://schemas.microsoft.com/office/drawing/2014/main" id="{4D47FC9B-7A6C-1A47-8B2D-0A583A14F0E2}"/>
              </a:ext>
            </a:extLst>
          </p:cNvPr>
          <p:cNvSpPr>
            <a:spLocks noChangeArrowheads="1"/>
          </p:cNvSpPr>
          <p:nvPr/>
        </p:nvSpPr>
        <p:spPr bwMode="auto">
          <a:xfrm>
            <a:off x="3048000" y="2438400"/>
            <a:ext cx="3059113" cy="3059113"/>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BE</a:t>
            </a:r>
          </a:p>
          <a:p>
            <a:pPr algn="ctr"/>
            <a:r>
              <a:rPr lang="de-DE" altLang="de-DE" b="0"/>
              <a:t>BA</a:t>
            </a:r>
          </a:p>
          <a:p>
            <a:pPr algn="ctr"/>
            <a:r>
              <a:rPr lang="de-DE" altLang="de-DE" b="0"/>
              <a:t>MBA</a:t>
            </a:r>
          </a:p>
          <a:p>
            <a:pPr algn="ctr"/>
            <a:r>
              <a:rPr lang="de-DE" altLang="de-DE" b="0"/>
              <a:t>MPA</a:t>
            </a:r>
          </a:p>
        </p:txBody>
      </p:sp>
      <p:sp>
        <p:nvSpPr>
          <p:cNvPr id="80901" name="Oval 5">
            <a:extLst>
              <a:ext uri="{FF2B5EF4-FFF2-40B4-BE49-F238E27FC236}">
                <a16:creationId xmlns:a16="http://schemas.microsoft.com/office/drawing/2014/main" id="{AEC4EAC7-884A-A44A-9B15-54C50C9ADE81}"/>
              </a:ext>
            </a:extLst>
          </p:cNvPr>
          <p:cNvSpPr>
            <a:spLocks noChangeArrowheads="1"/>
          </p:cNvSpPr>
          <p:nvPr/>
        </p:nvSpPr>
        <p:spPr bwMode="auto">
          <a:xfrm>
            <a:off x="609600" y="1447800"/>
            <a:ext cx="2159000" cy="21590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a:t>Geistes-</a:t>
            </a:r>
          </a:p>
          <a:p>
            <a:pPr algn="ctr"/>
            <a:r>
              <a:rPr lang="de-DE" altLang="de-DE"/>
              <a:t>wissenschaften</a:t>
            </a:r>
          </a:p>
        </p:txBody>
      </p:sp>
      <p:sp>
        <p:nvSpPr>
          <p:cNvPr id="80902" name="Oval 6">
            <a:extLst>
              <a:ext uri="{FF2B5EF4-FFF2-40B4-BE49-F238E27FC236}">
                <a16:creationId xmlns:a16="http://schemas.microsoft.com/office/drawing/2014/main" id="{E06A9220-5B27-9C45-9313-4B71CF0BF290}"/>
              </a:ext>
            </a:extLst>
          </p:cNvPr>
          <p:cNvSpPr>
            <a:spLocks noChangeArrowheads="1"/>
          </p:cNvSpPr>
          <p:nvPr/>
        </p:nvSpPr>
        <p:spPr bwMode="auto">
          <a:xfrm>
            <a:off x="6400800" y="1371600"/>
            <a:ext cx="2159000" cy="21590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a:t>Sozial-</a:t>
            </a:r>
          </a:p>
          <a:p>
            <a:pPr algn="ctr"/>
            <a:r>
              <a:rPr lang="de-DE" altLang="de-DE"/>
              <a:t>wissenschaften</a:t>
            </a:r>
          </a:p>
        </p:txBody>
      </p:sp>
      <p:sp>
        <p:nvSpPr>
          <p:cNvPr id="80903" name="Oval 7">
            <a:extLst>
              <a:ext uri="{FF2B5EF4-FFF2-40B4-BE49-F238E27FC236}">
                <a16:creationId xmlns:a16="http://schemas.microsoft.com/office/drawing/2014/main" id="{3514CF0B-D32B-064B-864C-1FD7556B2B3F}"/>
              </a:ext>
            </a:extLst>
          </p:cNvPr>
          <p:cNvSpPr>
            <a:spLocks noChangeArrowheads="1"/>
          </p:cNvSpPr>
          <p:nvPr/>
        </p:nvSpPr>
        <p:spPr bwMode="auto">
          <a:xfrm>
            <a:off x="6248400" y="4419600"/>
            <a:ext cx="2159000" cy="21590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a:t>Natur-</a:t>
            </a:r>
          </a:p>
          <a:p>
            <a:pPr algn="ctr"/>
            <a:r>
              <a:rPr lang="de-DE" altLang="de-DE"/>
              <a:t>wissenschaften</a:t>
            </a:r>
          </a:p>
        </p:txBody>
      </p:sp>
      <p:sp>
        <p:nvSpPr>
          <p:cNvPr id="80904" name="Oval 8">
            <a:extLst>
              <a:ext uri="{FF2B5EF4-FFF2-40B4-BE49-F238E27FC236}">
                <a16:creationId xmlns:a16="http://schemas.microsoft.com/office/drawing/2014/main" id="{0DBD14AB-3F40-F845-B463-106A6292B592}"/>
              </a:ext>
            </a:extLst>
          </p:cNvPr>
          <p:cNvSpPr>
            <a:spLocks noChangeArrowheads="1"/>
          </p:cNvSpPr>
          <p:nvPr/>
        </p:nvSpPr>
        <p:spPr bwMode="auto">
          <a:xfrm>
            <a:off x="609600" y="4267200"/>
            <a:ext cx="2159000" cy="21590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a:t>Liberal</a:t>
            </a:r>
          </a:p>
          <a:p>
            <a:pPr algn="ctr"/>
            <a:r>
              <a:rPr lang="de-DE" altLang="de-DE"/>
              <a:t>Arts</a:t>
            </a:r>
          </a:p>
        </p:txBody>
      </p:sp>
      <p:sp>
        <p:nvSpPr>
          <p:cNvPr id="80906" name="WordArt 10">
            <a:extLst>
              <a:ext uri="{FF2B5EF4-FFF2-40B4-BE49-F238E27FC236}">
                <a16:creationId xmlns:a16="http://schemas.microsoft.com/office/drawing/2014/main" id="{31BF1C90-9D5C-F947-B560-6BADE9F5EB36}"/>
              </a:ext>
            </a:extLst>
          </p:cNvPr>
          <p:cNvSpPr>
            <a:spLocks noChangeArrowheads="1" noChangeShapeType="1" noTextEdit="1"/>
          </p:cNvSpPr>
          <p:nvPr/>
        </p:nvSpPr>
        <p:spPr bwMode="auto">
          <a:xfrm>
            <a:off x="228600" y="152400"/>
            <a:ext cx="54102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Lehre und Studium</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ox(out)">
                                      <p:cBhvr>
                                        <p:cTn id="7" dur="5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box(out)">
                                      <p:cBhvr>
                                        <p:cTn id="12" dur="500"/>
                                        <p:tgtEl>
                                          <p:spTgt spid="809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0901"/>
                                        </p:tgtEl>
                                        <p:attrNameLst>
                                          <p:attrName>style.visibility</p:attrName>
                                        </p:attrNameLst>
                                      </p:cBhvr>
                                      <p:to>
                                        <p:strVal val="visible"/>
                                      </p:to>
                                    </p:set>
                                    <p:animEffect transition="in" filter="box(out)">
                                      <p:cBhvr>
                                        <p:cTn id="17" dur="500"/>
                                        <p:tgtEl>
                                          <p:spTgt spid="809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0902"/>
                                        </p:tgtEl>
                                        <p:attrNameLst>
                                          <p:attrName>style.visibility</p:attrName>
                                        </p:attrNameLst>
                                      </p:cBhvr>
                                      <p:to>
                                        <p:strVal val="visible"/>
                                      </p:to>
                                    </p:set>
                                    <p:animEffect transition="in" filter="box(out)">
                                      <p:cBhvr>
                                        <p:cTn id="22" dur="500"/>
                                        <p:tgtEl>
                                          <p:spTgt spid="809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0903"/>
                                        </p:tgtEl>
                                        <p:attrNameLst>
                                          <p:attrName>style.visibility</p:attrName>
                                        </p:attrNameLst>
                                      </p:cBhvr>
                                      <p:to>
                                        <p:strVal val="visible"/>
                                      </p:to>
                                    </p:set>
                                    <p:animEffect transition="in" filter="box(out)">
                                      <p:cBhvr>
                                        <p:cTn id="27" dur="500"/>
                                        <p:tgtEl>
                                          <p:spTgt spid="809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0904"/>
                                        </p:tgtEl>
                                        <p:attrNameLst>
                                          <p:attrName>style.visibility</p:attrName>
                                        </p:attrNameLst>
                                      </p:cBhvr>
                                      <p:to>
                                        <p:strVal val="visible"/>
                                      </p:to>
                                    </p:set>
                                    <p:animEffect transition="in" filter="box(out)">
                                      <p:cBhvr>
                                        <p:cTn id="32"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autoUpdateAnimBg="0"/>
      <p:bldP spid="80900" grpId="0" animBg="1" autoUpdateAnimBg="0"/>
      <p:bldP spid="80901" grpId="0" animBg="1" autoUpdateAnimBg="0"/>
      <p:bldP spid="80902" grpId="0" animBg="1" autoUpdateAnimBg="0"/>
      <p:bldP spid="80903" grpId="0" animBg="1" autoUpdateAnimBg="0"/>
      <p:bldP spid="8090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3" name="Datumsplatzhalter 2">
            <a:extLst>
              <a:ext uri="{FF2B5EF4-FFF2-40B4-BE49-F238E27FC236}">
                <a16:creationId xmlns:a16="http://schemas.microsoft.com/office/drawing/2014/main" id="{5A38AE99-F341-F840-8F06-AD94FE19A6AF}"/>
              </a:ext>
            </a:extLst>
          </p:cNvPr>
          <p:cNvSpPr>
            <a:spLocks noGrp="1"/>
          </p:cNvSpPr>
          <p:nvPr>
            <p:ph type="dt" sz="half" idx="10"/>
          </p:nvPr>
        </p:nvSpPr>
        <p:spPr/>
        <p:txBody>
          <a:bodyPr/>
          <a:lstStyle/>
          <a:p>
            <a:r>
              <a:rPr lang="en-US" altLang="de-DE"/>
              <a:t>15. 12. 2020</a:t>
            </a:r>
            <a:endParaRPr lang="en-US" altLang="de-DE" sz="1400" b="0"/>
          </a:p>
        </p:txBody>
      </p:sp>
      <p:sp>
        <p:nvSpPr>
          <p:cNvPr id="24" name="Foliennummernplatzhalter 3">
            <a:extLst>
              <a:ext uri="{FF2B5EF4-FFF2-40B4-BE49-F238E27FC236}">
                <a16:creationId xmlns:a16="http://schemas.microsoft.com/office/drawing/2014/main" id="{E7CFCAFF-892B-E544-8337-C9C94E7F0242}"/>
              </a:ext>
            </a:extLst>
          </p:cNvPr>
          <p:cNvSpPr>
            <a:spLocks noGrp="1"/>
          </p:cNvSpPr>
          <p:nvPr>
            <p:ph type="sldNum" sz="quarter" idx="11"/>
          </p:nvPr>
        </p:nvSpPr>
        <p:spPr/>
        <p:txBody>
          <a:bodyPr/>
          <a:lstStyle/>
          <a:p>
            <a:fld id="{12AADEE2-7F16-6049-9B19-494BEDBD1947}" type="slidenum">
              <a:rPr lang="en-US" altLang="de-DE"/>
              <a:pPr/>
              <a:t>7</a:t>
            </a:fld>
            <a:endParaRPr lang="en-US" altLang="de-DE">
              <a:latin typeface="Times New Roman" panose="02020603050405020304" pitchFamily="18" charset="0"/>
            </a:endParaRPr>
          </a:p>
        </p:txBody>
      </p:sp>
      <p:sp>
        <p:nvSpPr>
          <p:cNvPr id="75783" name="Rectangle 7">
            <a:extLst>
              <a:ext uri="{FF2B5EF4-FFF2-40B4-BE49-F238E27FC236}">
                <a16:creationId xmlns:a16="http://schemas.microsoft.com/office/drawing/2014/main" id="{D45A5984-9D19-D74F-B1B7-7D419F5B85D1}"/>
              </a:ext>
            </a:extLst>
          </p:cNvPr>
          <p:cNvSpPr>
            <a:spLocks noChangeArrowheads="1"/>
          </p:cNvSpPr>
          <p:nvPr/>
        </p:nvSpPr>
        <p:spPr bwMode="auto">
          <a:xfrm rot="-5400000">
            <a:off x="1708150" y="3778250"/>
            <a:ext cx="3167063" cy="792163"/>
          </a:xfrm>
          <a:prstGeom prst="rect">
            <a:avLst/>
          </a:prstGeom>
          <a:solidFill>
            <a:srgbClr val="006600"/>
          </a:solidFill>
          <a:ln>
            <a:noFill/>
          </a:ln>
          <a:effectLst/>
          <a:scene3d>
            <a:camera prst="legacyPerspectiveTopRight"/>
            <a:lightRig rig="legacyFlat3" dir="b"/>
          </a:scene3d>
          <a:sp3d extrusionH="8874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2800">
                <a:latin typeface="Arial" panose="020B0604020202020204" pitchFamily="34" charset="0"/>
              </a:rPr>
              <a:t>Universität</a:t>
            </a:r>
          </a:p>
        </p:txBody>
      </p:sp>
      <p:sp>
        <p:nvSpPr>
          <p:cNvPr id="75788" name="Rectangle 12">
            <a:extLst>
              <a:ext uri="{FF2B5EF4-FFF2-40B4-BE49-F238E27FC236}">
                <a16:creationId xmlns:a16="http://schemas.microsoft.com/office/drawing/2014/main" id="{DF87519D-4A37-6143-AB16-8B048E4C162D}"/>
              </a:ext>
            </a:extLst>
          </p:cNvPr>
          <p:cNvSpPr>
            <a:spLocks noChangeArrowheads="1"/>
          </p:cNvSpPr>
          <p:nvPr/>
        </p:nvSpPr>
        <p:spPr bwMode="auto">
          <a:xfrm rot="-5400000">
            <a:off x="3117850" y="3778250"/>
            <a:ext cx="3167063" cy="792163"/>
          </a:xfrm>
          <a:prstGeom prst="rect">
            <a:avLst/>
          </a:prstGeom>
          <a:solidFill>
            <a:srgbClr val="006600"/>
          </a:solidFill>
          <a:ln>
            <a:noFill/>
          </a:ln>
          <a:effectLst/>
          <a:scene3d>
            <a:camera prst="legacyPerspectiveTopRight"/>
            <a:lightRig rig="legacyFlat3" dir="b"/>
          </a:scene3d>
          <a:sp3d extrusionH="8874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2800">
                <a:latin typeface="Arial" panose="020B0604020202020204" pitchFamily="34" charset="0"/>
              </a:rPr>
              <a:t>Fachhochschule</a:t>
            </a:r>
          </a:p>
        </p:txBody>
      </p:sp>
      <p:sp>
        <p:nvSpPr>
          <p:cNvPr id="75789" name="Rectangle 13">
            <a:extLst>
              <a:ext uri="{FF2B5EF4-FFF2-40B4-BE49-F238E27FC236}">
                <a16:creationId xmlns:a16="http://schemas.microsoft.com/office/drawing/2014/main" id="{3FEA79D1-8AF0-E24E-92CF-54A4D36F2773}"/>
              </a:ext>
            </a:extLst>
          </p:cNvPr>
          <p:cNvSpPr>
            <a:spLocks noChangeArrowheads="1"/>
          </p:cNvSpPr>
          <p:nvPr/>
        </p:nvSpPr>
        <p:spPr bwMode="auto">
          <a:xfrm rot="-5400000">
            <a:off x="4527550" y="3778250"/>
            <a:ext cx="3167063" cy="792163"/>
          </a:xfrm>
          <a:prstGeom prst="rect">
            <a:avLst/>
          </a:prstGeom>
          <a:solidFill>
            <a:srgbClr val="006600"/>
          </a:solidFill>
          <a:ln>
            <a:noFill/>
          </a:ln>
          <a:effectLst/>
          <a:scene3d>
            <a:camera prst="legacyPerspectiveTopRight"/>
            <a:lightRig rig="legacyFlat3" dir="b"/>
          </a:scene3d>
          <a:sp3d extrusionH="8874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2800">
                <a:latin typeface="Arial" panose="020B0604020202020204" pitchFamily="34" charset="0"/>
              </a:rPr>
              <a:t>Berufsakademie</a:t>
            </a:r>
          </a:p>
        </p:txBody>
      </p:sp>
      <p:sp>
        <p:nvSpPr>
          <p:cNvPr id="75778" name="Text Box 2">
            <a:extLst>
              <a:ext uri="{FF2B5EF4-FFF2-40B4-BE49-F238E27FC236}">
                <a16:creationId xmlns:a16="http://schemas.microsoft.com/office/drawing/2014/main" id="{07D80B77-4113-1247-B20D-80EE28638E0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75785" name="AutoShape 9">
            <a:extLst>
              <a:ext uri="{FF2B5EF4-FFF2-40B4-BE49-F238E27FC236}">
                <a16:creationId xmlns:a16="http://schemas.microsoft.com/office/drawing/2014/main" id="{8CB3750F-F059-6148-9F05-17ECDF2C928D}"/>
              </a:ext>
            </a:extLst>
          </p:cNvPr>
          <p:cNvSpPr>
            <a:spLocks noChangeArrowheads="1"/>
          </p:cNvSpPr>
          <p:nvPr/>
        </p:nvSpPr>
        <p:spPr bwMode="auto">
          <a:xfrm>
            <a:off x="2362200" y="1524000"/>
            <a:ext cx="4724400" cy="4114800"/>
          </a:xfrm>
          <a:prstGeom prst="triangle">
            <a:avLst>
              <a:gd name="adj" fmla="val 50000"/>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de-DE" altLang="de-DE" sz="3000">
                <a:latin typeface="Arial" panose="020B0604020202020204" pitchFamily="34" charset="0"/>
              </a:rPr>
              <a:t>Uni</a:t>
            </a:r>
          </a:p>
          <a:p>
            <a:pPr algn="ctr"/>
            <a:endParaRPr lang="de-DE" altLang="de-DE" sz="3000">
              <a:latin typeface="Arial" panose="020B0604020202020204" pitchFamily="34" charset="0"/>
            </a:endParaRPr>
          </a:p>
          <a:p>
            <a:pPr algn="ctr"/>
            <a:endParaRPr lang="de-DE" altLang="de-DE" sz="3000">
              <a:latin typeface="Arial" panose="020B0604020202020204" pitchFamily="34" charset="0"/>
            </a:endParaRPr>
          </a:p>
          <a:p>
            <a:pPr algn="ctr"/>
            <a:r>
              <a:rPr lang="de-DE" altLang="de-DE" sz="3000">
                <a:latin typeface="Arial" panose="020B0604020202020204" pitchFamily="34" charset="0"/>
              </a:rPr>
              <a:t>Fachhochschule</a:t>
            </a:r>
          </a:p>
          <a:p>
            <a:pPr algn="ctr"/>
            <a:endParaRPr lang="de-DE" altLang="de-DE" sz="3000">
              <a:latin typeface="Arial" panose="020B0604020202020204" pitchFamily="34" charset="0"/>
            </a:endParaRPr>
          </a:p>
          <a:p>
            <a:pPr algn="ctr"/>
            <a:r>
              <a:rPr lang="de-DE" altLang="de-DE" sz="3000">
                <a:latin typeface="Arial" panose="020B0604020202020204" pitchFamily="34" charset="0"/>
              </a:rPr>
              <a:t>Berufsakademie</a:t>
            </a:r>
          </a:p>
        </p:txBody>
      </p:sp>
      <p:sp>
        <p:nvSpPr>
          <p:cNvPr id="75786" name="Rectangle 10">
            <a:extLst>
              <a:ext uri="{FF2B5EF4-FFF2-40B4-BE49-F238E27FC236}">
                <a16:creationId xmlns:a16="http://schemas.microsoft.com/office/drawing/2014/main" id="{EB6C8F63-5C72-714C-B8D1-66C2B8F50181}"/>
              </a:ext>
            </a:extLst>
          </p:cNvPr>
          <p:cNvSpPr>
            <a:spLocks noChangeArrowheads="1"/>
          </p:cNvSpPr>
          <p:nvPr/>
        </p:nvSpPr>
        <p:spPr bwMode="auto">
          <a:xfrm flipV="1">
            <a:off x="2438400" y="4953000"/>
            <a:ext cx="4648200" cy="76200"/>
          </a:xfrm>
          <a:prstGeom prst="rect">
            <a:avLst/>
          </a:prstGeom>
          <a:solidFill>
            <a:schemeClr val="tx1"/>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787" name="Rectangle 11">
            <a:extLst>
              <a:ext uri="{FF2B5EF4-FFF2-40B4-BE49-F238E27FC236}">
                <a16:creationId xmlns:a16="http://schemas.microsoft.com/office/drawing/2014/main" id="{BCDA2DE1-C874-BD41-B579-C3671DBA5AC0}"/>
              </a:ext>
            </a:extLst>
          </p:cNvPr>
          <p:cNvSpPr>
            <a:spLocks noChangeArrowheads="1"/>
          </p:cNvSpPr>
          <p:nvPr/>
        </p:nvSpPr>
        <p:spPr bwMode="auto">
          <a:xfrm>
            <a:off x="3124200" y="3581400"/>
            <a:ext cx="3124200" cy="76200"/>
          </a:xfrm>
          <a:prstGeom prst="rect">
            <a:avLst/>
          </a:prstGeom>
          <a:solidFill>
            <a:schemeClr val="tx1"/>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790" name="Rectangle 14">
            <a:extLst>
              <a:ext uri="{FF2B5EF4-FFF2-40B4-BE49-F238E27FC236}">
                <a16:creationId xmlns:a16="http://schemas.microsoft.com/office/drawing/2014/main" id="{C0D87243-8C5E-C649-9F25-88EC7CD09357}"/>
              </a:ext>
            </a:extLst>
          </p:cNvPr>
          <p:cNvSpPr>
            <a:spLocks noChangeArrowheads="1"/>
          </p:cNvSpPr>
          <p:nvPr/>
        </p:nvSpPr>
        <p:spPr bwMode="auto">
          <a:xfrm>
            <a:off x="1828800" y="1295400"/>
            <a:ext cx="6858000" cy="4495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791" name="Oval 15">
            <a:extLst>
              <a:ext uri="{FF2B5EF4-FFF2-40B4-BE49-F238E27FC236}">
                <a16:creationId xmlns:a16="http://schemas.microsoft.com/office/drawing/2014/main" id="{B138CD61-E8DF-2F44-BB8D-785C7A23E8C2}"/>
              </a:ext>
            </a:extLst>
          </p:cNvPr>
          <p:cNvSpPr>
            <a:spLocks noChangeArrowheads="1"/>
          </p:cNvSpPr>
          <p:nvPr/>
        </p:nvSpPr>
        <p:spPr bwMode="auto">
          <a:xfrm>
            <a:off x="2438400" y="3505200"/>
            <a:ext cx="914400" cy="9144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5792" name="Oval 16">
            <a:extLst>
              <a:ext uri="{FF2B5EF4-FFF2-40B4-BE49-F238E27FC236}">
                <a16:creationId xmlns:a16="http://schemas.microsoft.com/office/drawing/2014/main" id="{3D2C2AF0-114D-D643-8F57-6C3EF1F6CA3D}"/>
              </a:ext>
            </a:extLst>
          </p:cNvPr>
          <p:cNvSpPr>
            <a:spLocks noChangeArrowheads="1"/>
          </p:cNvSpPr>
          <p:nvPr/>
        </p:nvSpPr>
        <p:spPr bwMode="auto">
          <a:xfrm>
            <a:off x="3886200" y="2362200"/>
            <a:ext cx="914400" cy="9144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5793" name="Oval 17">
            <a:extLst>
              <a:ext uri="{FF2B5EF4-FFF2-40B4-BE49-F238E27FC236}">
                <a16:creationId xmlns:a16="http://schemas.microsoft.com/office/drawing/2014/main" id="{B8F58C87-EF1C-4840-B35D-CC4D559A305B}"/>
              </a:ext>
            </a:extLst>
          </p:cNvPr>
          <p:cNvSpPr>
            <a:spLocks noChangeArrowheads="1"/>
          </p:cNvSpPr>
          <p:nvPr/>
        </p:nvSpPr>
        <p:spPr bwMode="auto">
          <a:xfrm>
            <a:off x="3429000" y="4800600"/>
            <a:ext cx="914400" cy="9144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5794" name="Oval 18">
            <a:extLst>
              <a:ext uri="{FF2B5EF4-FFF2-40B4-BE49-F238E27FC236}">
                <a16:creationId xmlns:a16="http://schemas.microsoft.com/office/drawing/2014/main" id="{5B3237F7-91A6-1D42-8566-14AA4DACA2E4}"/>
              </a:ext>
            </a:extLst>
          </p:cNvPr>
          <p:cNvSpPr>
            <a:spLocks noChangeArrowheads="1"/>
          </p:cNvSpPr>
          <p:nvPr/>
        </p:nvSpPr>
        <p:spPr bwMode="auto">
          <a:xfrm>
            <a:off x="6400800" y="2286000"/>
            <a:ext cx="914400" cy="9144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5795" name="Oval 19">
            <a:extLst>
              <a:ext uri="{FF2B5EF4-FFF2-40B4-BE49-F238E27FC236}">
                <a16:creationId xmlns:a16="http://schemas.microsoft.com/office/drawing/2014/main" id="{96F933A5-FAAC-6844-A6B2-90362C95F34E}"/>
              </a:ext>
            </a:extLst>
          </p:cNvPr>
          <p:cNvSpPr>
            <a:spLocks noChangeArrowheads="1"/>
          </p:cNvSpPr>
          <p:nvPr/>
        </p:nvSpPr>
        <p:spPr bwMode="auto">
          <a:xfrm>
            <a:off x="5638800" y="3886200"/>
            <a:ext cx="914400" cy="9144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5796" name="Text Box 20">
            <a:extLst>
              <a:ext uri="{FF2B5EF4-FFF2-40B4-BE49-F238E27FC236}">
                <a16:creationId xmlns:a16="http://schemas.microsoft.com/office/drawing/2014/main" id="{4AB0F616-2F43-BE42-8F93-BBD932A97B55}"/>
              </a:ext>
            </a:extLst>
          </p:cNvPr>
          <p:cNvSpPr txBox="1">
            <a:spLocks noChangeArrowheads="1"/>
          </p:cNvSpPr>
          <p:nvPr/>
        </p:nvSpPr>
        <p:spPr bwMode="auto">
          <a:xfrm>
            <a:off x="1889125" y="6061075"/>
            <a:ext cx="331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Forschungsorientierung</a:t>
            </a:r>
          </a:p>
        </p:txBody>
      </p:sp>
      <p:sp>
        <p:nvSpPr>
          <p:cNvPr id="75797" name="Text Box 21">
            <a:extLst>
              <a:ext uri="{FF2B5EF4-FFF2-40B4-BE49-F238E27FC236}">
                <a16:creationId xmlns:a16="http://schemas.microsoft.com/office/drawing/2014/main" id="{BEAFDE9B-D4E6-FD4E-8FCF-E2C89E6A67E5}"/>
              </a:ext>
            </a:extLst>
          </p:cNvPr>
          <p:cNvSpPr txBox="1">
            <a:spLocks noChangeArrowheads="1"/>
          </p:cNvSpPr>
          <p:nvPr/>
        </p:nvSpPr>
        <p:spPr bwMode="auto">
          <a:xfrm>
            <a:off x="0" y="1676400"/>
            <a:ext cx="1808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Lehr-</a:t>
            </a:r>
          </a:p>
          <a:p>
            <a:r>
              <a:rPr lang="de-DE" altLang="de-DE"/>
              <a:t>orientierung</a:t>
            </a:r>
          </a:p>
        </p:txBody>
      </p:sp>
      <p:sp>
        <p:nvSpPr>
          <p:cNvPr id="75798" name="Oval 22">
            <a:extLst>
              <a:ext uri="{FF2B5EF4-FFF2-40B4-BE49-F238E27FC236}">
                <a16:creationId xmlns:a16="http://schemas.microsoft.com/office/drawing/2014/main" id="{475AFCA5-ECA3-1B45-BE3D-720FFC9C9F7A}"/>
              </a:ext>
            </a:extLst>
          </p:cNvPr>
          <p:cNvSpPr>
            <a:spLocks noChangeArrowheads="1"/>
          </p:cNvSpPr>
          <p:nvPr/>
        </p:nvSpPr>
        <p:spPr bwMode="auto">
          <a:xfrm>
            <a:off x="7315200" y="4724400"/>
            <a:ext cx="914400" cy="9144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5800" name="WordArt 24">
            <a:extLst>
              <a:ext uri="{FF2B5EF4-FFF2-40B4-BE49-F238E27FC236}">
                <a16:creationId xmlns:a16="http://schemas.microsoft.com/office/drawing/2014/main" id="{929BABBD-D6FC-6D4B-9C6F-ADBF29D0708E}"/>
              </a:ext>
            </a:extLst>
          </p:cNvPr>
          <p:cNvSpPr>
            <a:spLocks noChangeArrowheads="1" noChangeShapeType="1" noTextEdit="1"/>
          </p:cNvSpPr>
          <p:nvPr/>
        </p:nvSpPr>
        <p:spPr bwMode="auto">
          <a:xfrm>
            <a:off x="304800" y="152400"/>
            <a:ext cx="4724400" cy="9144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Differenzierung</a:t>
            </a:r>
          </a:p>
        </p:txBody>
      </p:sp>
      <p:cxnSp>
        <p:nvCxnSpPr>
          <p:cNvPr id="75802" name="AutoShape 26">
            <a:extLst>
              <a:ext uri="{FF2B5EF4-FFF2-40B4-BE49-F238E27FC236}">
                <a16:creationId xmlns:a16="http://schemas.microsoft.com/office/drawing/2014/main" id="{C84CC44E-8145-8545-8A37-AF7B8F97BBED}"/>
              </a:ext>
            </a:extLst>
          </p:cNvPr>
          <p:cNvCxnSpPr>
            <a:cxnSpLocks noChangeShapeType="1"/>
            <a:stCxn id="75794" idx="2"/>
            <a:endCxn id="75792" idx="6"/>
          </p:cNvCxnSpPr>
          <p:nvPr/>
        </p:nvCxnSpPr>
        <p:spPr bwMode="auto">
          <a:xfrm flipH="1">
            <a:off x="4800600" y="2743200"/>
            <a:ext cx="1600200" cy="76200"/>
          </a:xfrm>
          <a:prstGeom prst="straightConnector1">
            <a:avLst/>
          </a:prstGeom>
          <a:noFill/>
          <a:ln w="76200">
            <a:solidFill>
              <a:schemeClr val="tx1"/>
            </a:solidFill>
            <a:round/>
            <a:headEnd type="triangle" w="med" len="med"/>
            <a:tailEnd type="triangle" w="med" len="med"/>
          </a:ln>
          <a:effectLst/>
          <a:scene3d>
            <a:camera prst="legacyPerspectiveTopRight"/>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803" name="AutoShape 27">
            <a:extLst>
              <a:ext uri="{FF2B5EF4-FFF2-40B4-BE49-F238E27FC236}">
                <a16:creationId xmlns:a16="http://schemas.microsoft.com/office/drawing/2014/main" id="{8CEFEB4F-F155-9442-9E3C-9EB0770ED1F6}"/>
              </a:ext>
            </a:extLst>
          </p:cNvPr>
          <p:cNvCxnSpPr>
            <a:cxnSpLocks noChangeShapeType="1"/>
            <a:stCxn id="75792" idx="4"/>
            <a:endCxn id="75795" idx="1"/>
          </p:cNvCxnSpPr>
          <p:nvPr/>
        </p:nvCxnSpPr>
        <p:spPr bwMode="auto">
          <a:xfrm>
            <a:off x="4343400" y="3276600"/>
            <a:ext cx="1428750" cy="742950"/>
          </a:xfrm>
          <a:prstGeom prst="straightConnector1">
            <a:avLst/>
          </a:prstGeom>
          <a:noFill/>
          <a:ln w="76200">
            <a:solidFill>
              <a:schemeClr val="tx1"/>
            </a:solidFill>
            <a:round/>
            <a:headEnd type="triangle" w="med" len="med"/>
            <a:tailEnd type="triangle" w="med" len="med"/>
          </a:ln>
          <a:effectLst/>
          <a:scene3d>
            <a:camera prst="legacyPerspectiveTopRight"/>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805" name="AutoShape 29">
            <a:extLst>
              <a:ext uri="{FF2B5EF4-FFF2-40B4-BE49-F238E27FC236}">
                <a16:creationId xmlns:a16="http://schemas.microsoft.com/office/drawing/2014/main" id="{F1DA4C1F-2AF4-244E-AC51-AE5FADB33ADE}"/>
              </a:ext>
            </a:extLst>
          </p:cNvPr>
          <p:cNvCxnSpPr>
            <a:cxnSpLocks noChangeShapeType="1"/>
            <a:stCxn id="75795" idx="6"/>
            <a:endCxn id="75798" idx="1"/>
          </p:cNvCxnSpPr>
          <p:nvPr/>
        </p:nvCxnSpPr>
        <p:spPr bwMode="auto">
          <a:xfrm>
            <a:off x="6553200" y="4343400"/>
            <a:ext cx="895350" cy="514350"/>
          </a:xfrm>
          <a:prstGeom prst="straightConnector1">
            <a:avLst/>
          </a:prstGeom>
          <a:noFill/>
          <a:ln w="76200">
            <a:solidFill>
              <a:schemeClr val="tx1"/>
            </a:solidFill>
            <a:round/>
            <a:headEnd type="triangle" w="med" len="med"/>
            <a:tailEnd type="triangle" w="med" len="med"/>
          </a:ln>
          <a:effectLst/>
          <a:scene3d>
            <a:camera prst="legacyPerspectiveTopRight"/>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806" name="AutoShape 30">
            <a:extLst>
              <a:ext uri="{FF2B5EF4-FFF2-40B4-BE49-F238E27FC236}">
                <a16:creationId xmlns:a16="http://schemas.microsoft.com/office/drawing/2014/main" id="{4037F1CF-B4DD-D847-8281-BA4B40C3509B}"/>
              </a:ext>
            </a:extLst>
          </p:cNvPr>
          <p:cNvCxnSpPr>
            <a:cxnSpLocks noChangeShapeType="1"/>
            <a:stCxn id="75793" idx="6"/>
            <a:endCxn id="75795" idx="2"/>
          </p:cNvCxnSpPr>
          <p:nvPr/>
        </p:nvCxnSpPr>
        <p:spPr bwMode="auto">
          <a:xfrm flipV="1">
            <a:off x="4343400" y="4343400"/>
            <a:ext cx="1295400" cy="914400"/>
          </a:xfrm>
          <a:prstGeom prst="straightConnector1">
            <a:avLst/>
          </a:prstGeom>
          <a:noFill/>
          <a:ln w="76200">
            <a:solidFill>
              <a:schemeClr val="tx1"/>
            </a:solidFill>
            <a:round/>
            <a:headEnd type="triangle" w="med" len="med"/>
            <a:tailEnd type="triangle" w="med" len="med"/>
          </a:ln>
          <a:effectLst/>
          <a:scene3d>
            <a:camera prst="legacyPerspectiveTopRight"/>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box(out)">
                                      <p:cBhvr>
                                        <p:cTn id="7" dur="500"/>
                                        <p:tgtEl>
                                          <p:spTgt spid="7578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5788"/>
                                        </p:tgtEl>
                                        <p:attrNameLst>
                                          <p:attrName>style.visibility</p:attrName>
                                        </p:attrNameLst>
                                      </p:cBhvr>
                                      <p:to>
                                        <p:strVal val="visible"/>
                                      </p:to>
                                    </p:set>
                                    <p:animEffect transition="in" filter="box(out)">
                                      <p:cBhvr>
                                        <p:cTn id="11" dur="500"/>
                                        <p:tgtEl>
                                          <p:spTgt spid="75788"/>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5789"/>
                                        </p:tgtEl>
                                        <p:attrNameLst>
                                          <p:attrName>style.visibility</p:attrName>
                                        </p:attrNameLst>
                                      </p:cBhvr>
                                      <p:to>
                                        <p:strVal val="visible"/>
                                      </p:to>
                                    </p:set>
                                    <p:animEffect transition="in" filter="box(out)">
                                      <p:cBhvr>
                                        <p:cTn id="15" dur="500"/>
                                        <p:tgtEl>
                                          <p:spTgt spid="757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75785"/>
                                        </p:tgtEl>
                                        <p:attrNameLst>
                                          <p:attrName>style.visibility</p:attrName>
                                        </p:attrNameLst>
                                      </p:cBhvr>
                                      <p:to>
                                        <p:strVal val="visible"/>
                                      </p:to>
                                    </p:set>
                                    <p:anim calcmode="lin" valueType="num">
                                      <p:cBhvr>
                                        <p:cTn id="20" dur="500" fill="hold"/>
                                        <p:tgtEl>
                                          <p:spTgt spid="75785"/>
                                        </p:tgtEl>
                                        <p:attrNameLst>
                                          <p:attrName>ppt_x</p:attrName>
                                        </p:attrNameLst>
                                      </p:cBhvr>
                                      <p:tavLst>
                                        <p:tav tm="0">
                                          <p:val>
                                            <p:strVal val="#ppt_x"/>
                                          </p:val>
                                        </p:tav>
                                        <p:tav tm="100000">
                                          <p:val>
                                            <p:strVal val="#ppt_x"/>
                                          </p:val>
                                        </p:tav>
                                      </p:tavLst>
                                    </p:anim>
                                    <p:anim calcmode="lin" valueType="num">
                                      <p:cBhvr>
                                        <p:cTn id="21" dur="500" fill="hold"/>
                                        <p:tgtEl>
                                          <p:spTgt spid="75785"/>
                                        </p:tgtEl>
                                        <p:attrNameLst>
                                          <p:attrName>ppt_y</p:attrName>
                                        </p:attrNameLst>
                                      </p:cBhvr>
                                      <p:tavLst>
                                        <p:tav tm="0">
                                          <p:val>
                                            <p:strVal val="#ppt_y+#ppt_h/2"/>
                                          </p:val>
                                        </p:tav>
                                        <p:tav tm="100000">
                                          <p:val>
                                            <p:strVal val="#ppt_y"/>
                                          </p:val>
                                        </p:tav>
                                      </p:tavLst>
                                    </p:anim>
                                    <p:anim calcmode="lin" valueType="num">
                                      <p:cBhvr>
                                        <p:cTn id="22" dur="500" fill="hold"/>
                                        <p:tgtEl>
                                          <p:spTgt spid="75785"/>
                                        </p:tgtEl>
                                        <p:attrNameLst>
                                          <p:attrName>ppt_w</p:attrName>
                                        </p:attrNameLst>
                                      </p:cBhvr>
                                      <p:tavLst>
                                        <p:tav tm="0">
                                          <p:val>
                                            <p:strVal val="#ppt_w"/>
                                          </p:val>
                                        </p:tav>
                                        <p:tav tm="100000">
                                          <p:val>
                                            <p:strVal val="#ppt_w"/>
                                          </p:val>
                                        </p:tav>
                                      </p:tavLst>
                                    </p:anim>
                                    <p:anim calcmode="lin" valueType="num">
                                      <p:cBhvr>
                                        <p:cTn id="23" dur="500" fill="hold"/>
                                        <p:tgtEl>
                                          <p:spTgt spid="7578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500"/>
                            </p:stCondLst>
                            <p:childTnLst>
                              <p:par>
                                <p:cTn id="25" presetID="4" presetClass="entr" presetSubtype="32" fill="hold" nodeType="afterEffect">
                                  <p:stCondLst>
                                    <p:cond delay="0"/>
                                  </p:stCondLst>
                                  <p:childTnLst>
                                    <p:set>
                                      <p:cBhvr>
                                        <p:cTn id="26" dur="1" fill="hold">
                                          <p:stCondLst>
                                            <p:cond delay="0"/>
                                          </p:stCondLst>
                                        </p:cTn>
                                        <p:tgtEl>
                                          <p:spTgt spid="75786"/>
                                        </p:tgtEl>
                                        <p:attrNameLst>
                                          <p:attrName>style.visibility</p:attrName>
                                        </p:attrNameLst>
                                      </p:cBhvr>
                                      <p:to>
                                        <p:strVal val="visible"/>
                                      </p:to>
                                    </p:set>
                                    <p:animEffect transition="in" filter="box(out)">
                                      <p:cBhvr>
                                        <p:cTn id="27" dur="500"/>
                                        <p:tgtEl>
                                          <p:spTgt spid="75786"/>
                                        </p:tgtEl>
                                      </p:cBhvr>
                                    </p:animEffect>
                                  </p:childTnLst>
                                </p:cTn>
                              </p:par>
                            </p:childTnLst>
                          </p:cTn>
                        </p:par>
                        <p:par>
                          <p:cTn id="28" fill="hold" nodeType="afterGroup">
                            <p:stCondLst>
                              <p:cond delay="1000"/>
                            </p:stCondLst>
                            <p:childTnLst>
                              <p:par>
                                <p:cTn id="29" presetID="4" presetClass="entr" presetSubtype="32" fill="hold" nodeType="afterEffect">
                                  <p:stCondLst>
                                    <p:cond delay="0"/>
                                  </p:stCondLst>
                                  <p:childTnLst>
                                    <p:set>
                                      <p:cBhvr>
                                        <p:cTn id="30" dur="1" fill="hold">
                                          <p:stCondLst>
                                            <p:cond delay="0"/>
                                          </p:stCondLst>
                                        </p:cTn>
                                        <p:tgtEl>
                                          <p:spTgt spid="75787"/>
                                        </p:tgtEl>
                                        <p:attrNameLst>
                                          <p:attrName>style.visibility</p:attrName>
                                        </p:attrNameLst>
                                      </p:cBhvr>
                                      <p:to>
                                        <p:strVal val="visible"/>
                                      </p:to>
                                    </p:set>
                                    <p:animEffect transition="in" filter="box(out)">
                                      <p:cBhvr>
                                        <p:cTn id="31" dur="500"/>
                                        <p:tgtEl>
                                          <p:spTgt spid="757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75790"/>
                                        </p:tgtEl>
                                        <p:attrNameLst>
                                          <p:attrName>style.visibility</p:attrName>
                                        </p:attrNameLst>
                                      </p:cBhvr>
                                      <p:to>
                                        <p:strVal val="visible"/>
                                      </p:to>
                                    </p:set>
                                    <p:animEffect transition="in" filter="dissolve">
                                      <p:cBhvr>
                                        <p:cTn id="36" dur="500"/>
                                        <p:tgtEl>
                                          <p:spTgt spid="757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5796"/>
                                        </p:tgtEl>
                                        <p:attrNameLst>
                                          <p:attrName>style.visibility</p:attrName>
                                        </p:attrNameLst>
                                      </p:cBhvr>
                                      <p:to>
                                        <p:strVal val="visible"/>
                                      </p:to>
                                    </p:set>
                                    <p:animEffect transition="in" filter="dissolve">
                                      <p:cBhvr>
                                        <p:cTn id="41" dur="500"/>
                                        <p:tgtEl>
                                          <p:spTgt spid="757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797"/>
                                        </p:tgtEl>
                                        <p:attrNameLst>
                                          <p:attrName>style.visibility</p:attrName>
                                        </p:attrNameLst>
                                      </p:cBhvr>
                                      <p:to>
                                        <p:strVal val="visible"/>
                                      </p:to>
                                    </p:set>
                                    <p:animEffect transition="in" filter="dissolve">
                                      <p:cBhvr>
                                        <p:cTn id="46" dur="500"/>
                                        <p:tgtEl>
                                          <p:spTgt spid="7579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75791"/>
                                        </p:tgtEl>
                                        <p:attrNameLst>
                                          <p:attrName>style.visibility</p:attrName>
                                        </p:attrNameLst>
                                      </p:cBhvr>
                                      <p:to>
                                        <p:strVal val="visible"/>
                                      </p:to>
                                    </p:set>
                                    <p:animEffect transition="in" filter="dissolve">
                                      <p:cBhvr>
                                        <p:cTn id="51" dur="500"/>
                                        <p:tgtEl>
                                          <p:spTgt spid="75791"/>
                                        </p:tgtEl>
                                      </p:cBhvr>
                                    </p:animEffect>
                                  </p:childTnLst>
                                </p:cTn>
                              </p:par>
                            </p:childTnLst>
                          </p:cTn>
                        </p:par>
                        <p:par>
                          <p:cTn id="52" fill="hold" nodeType="afterGroup">
                            <p:stCondLst>
                              <p:cond delay="500"/>
                            </p:stCondLst>
                            <p:childTnLst>
                              <p:par>
                                <p:cTn id="53" presetID="9" presetClass="entr" presetSubtype="0" fill="hold" nodeType="afterEffect">
                                  <p:stCondLst>
                                    <p:cond delay="0"/>
                                  </p:stCondLst>
                                  <p:childTnLst>
                                    <p:set>
                                      <p:cBhvr>
                                        <p:cTn id="54" dur="1" fill="hold">
                                          <p:stCondLst>
                                            <p:cond delay="0"/>
                                          </p:stCondLst>
                                        </p:cTn>
                                        <p:tgtEl>
                                          <p:spTgt spid="75792"/>
                                        </p:tgtEl>
                                        <p:attrNameLst>
                                          <p:attrName>style.visibility</p:attrName>
                                        </p:attrNameLst>
                                      </p:cBhvr>
                                      <p:to>
                                        <p:strVal val="visible"/>
                                      </p:to>
                                    </p:set>
                                    <p:animEffect transition="in" filter="dissolve">
                                      <p:cBhvr>
                                        <p:cTn id="55" dur="500"/>
                                        <p:tgtEl>
                                          <p:spTgt spid="75792"/>
                                        </p:tgtEl>
                                      </p:cBhvr>
                                    </p:animEffect>
                                  </p:childTnLst>
                                </p:cTn>
                              </p:par>
                            </p:childTnLst>
                          </p:cTn>
                        </p:par>
                        <p:par>
                          <p:cTn id="56" fill="hold" nodeType="afterGroup">
                            <p:stCondLst>
                              <p:cond delay="1000"/>
                            </p:stCondLst>
                            <p:childTnLst>
                              <p:par>
                                <p:cTn id="57" presetID="9" presetClass="entr" presetSubtype="0" fill="hold" nodeType="afterEffect">
                                  <p:stCondLst>
                                    <p:cond delay="0"/>
                                  </p:stCondLst>
                                  <p:childTnLst>
                                    <p:set>
                                      <p:cBhvr>
                                        <p:cTn id="58" dur="1" fill="hold">
                                          <p:stCondLst>
                                            <p:cond delay="0"/>
                                          </p:stCondLst>
                                        </p:cTn>
                                        <p:tgtEl>
                                          <p:spTgt spid="75793"/>
                                        </p:tgtEl>
                                        <p:attrNameLst>
                                          <p:attrName>style.visibility</p:attrName>
                                        </p:attrNameLst>
                                      </p:cBhvr>
                                      <p:to>
                                        <p:strVal val="visible"/>
                                      </p:to>
                                    </p:set>
                                    <p:animEffect transition="in" filter="dissolve">
                                      <p:cBhvr>
                                        <p:cTn id="59" dur="500"/>
                                        <p:tgtEl>
                                          <p:spTgt spid="75793"/>
                                        </p:tgtEl>
                                      </p:cBhvr>
                                    </p:animEffect>
                                  </p:childTnLst>
                                </p:cTn>
                              </p:par>
                            </p:childTnLst>
                          </p:cTn>
                        </p:par>
                        <p:par>
                          <p:cTn id="60" fill="hold" nodeType="afterGroup">
                            <p:stCondLst>
                              <p:cond delay="1500"/>
                            </p:stCondLst>
                            <p:childTnLst>
                              <p:par>
                                <p:cTn id="61" presetID="9" presetClass="entr" presetSubtype="0" fill="hold" nodeType="afterEffect">
                                  <p:stCondLst>
                                    <p:cond delay="0"/>
                                  </p:stCondLst>
                                  <p:childTnLst>
                                    <p:set>
                                      <p:cBhvr>
                                        <p:cTn id="62" dur="1" fill="hold">
                                          <p:stCondLst>
                                            <p:cond delay="0"/>
                                          </p:stCondLst>
                                        </p:cTn>
                                        <p:tgtEl>
                                          <p:spTgt spid="75794"/>
                                        </p:tgtEl>
                                        <p:attrNameLst>
                                          <p:attrName>style.visibility</p:attrName>
                                        </p:attrNameLst>
                                      </p:cBhvr>
                                      <p:to>
                                        <p:strVal val="visible"/>
                                      </p:to>
                                    </p:set>
                                    <p:animEffect transition="in" filter="dissolve">
                                      <p:cBhvr>
                                        <p:cTn id="63" dur="500"/>
                                        <p:tgtEl>
                                          <p:spTgt spid="75794"/>
                                        </p:tgtEl>
                                      </p:cBhvr>
                                    </p:animEffect>
                                  </p:childTnLst>
                                </p:cTn>
                              </p:par>
                            </p:childTnLst>
                          </p:cTn>
                        </p:par>
                        <p:par>
                          <p:cTn id="64" fill="hold" nodeType="afterGroup">
                            <p:stCondLst>
                              <p:cond delay="2000"/>
                            </p:stCondLst>
                            <p:childTnLst>
                              <p:par>
                                <p:cTn id="65" presetID="9" presetClass="entr" presetSubtype="0" fill="hold" nodeType="afterEffect">
                                  <p:stCondLst>
                                    <p:cond delay="0"/>
                                  </p:stCondLst>
                                  <p:childTnLst>
                                    <p:set>
                                      <p:cBhvr>
                                        <p:cTn id="66" dur="1" fill="hold">
                                          <p:stCondLst>
                                            <p:cond delay="0"/>
                                          </p:stCondLst>
                                        </p:cTn>
                                        <p:tgtEl>
                                          <p:spTgt spid="75795"/>
                                        </p:tgtEl>
                                        <p:attrNameLst>
                                          <p:attrName>style.visibility</p:attrName>
                                        </p:attrNameLst>
                                      </p:cBhvr>
                                      <p:to>
                                        <p:strVal val="visible"/>
                                      </p:to>
                                    </p:set>
                                    <p:animEffect transition="in" filter="dissolve">
                                      <p:cBhvr>
                                        <p:cTn id="67" dur="500"/>
                                        <p:tgtEl>
                                          <p:spTgt spid="75795"/>
                                        </p:tgtEl>
                                      </p:cBhvr>
                                    </p:animEffect>
                                  </p:childTnLst>
                                </p:cTn>
                              </p:par>
                            </p:childTnLst>
                          </p:cTn>
                        </p:par>
                        <p:par>
                          <p:cTn id="68" fill="hold" nodeType="afterGroup">
                            <p:stCondLst>
                              <p:cond delay="2500"/>
                            </p:stCondLst>
                            <p:childTnLst>
                              <p:par>
                                <p:cTn id="69" presetID="9" presetClass="entr" presetSubtype="0" fill="hold" nodeType="afterEffect">
                                  <p:stCondLst>
                                    <p:cond delay="0"/>
                                  </p:stCondLst>
                                  <p:childTnLst>
                                    <p:set>
                                      <p:cBhvr>
                                        <p:cTn id="70" dur="1" fill="hold">
                                          <p:stCondLst>
                                            <p:cond delay="0"/>
                                          </p:stCondLst>
                                        </p:cTn>
                                        <p:tgtEl>
                                          <p:spTgt spid="75798"/>
                                        </p:tgtEl>
                                        <p:attrNameLst>
                                          <p:attrName>style.visibility</p:attrName>
                                        </p:attrNameLst>
                                      </p:cBhvr>
                                      <p:to>
                                        <p:strVal val="visible"/>
                                      </p:to>
                                    </p:set>
                                    <p:animEffect transition="in" filter="dissolve">
                                      <p:cBhvr>
                                        <p:cTn id="71" dur="500"/>
                                        <p:tgtEl>
                                          <p:spTgt spid="7579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32" fill="hold" nodeType="clickEffect">
                                  <p:stCondLst>
                                    <p:cond delay="0"/>
                                  </p:stCondLst>
                                  <p:childTnLst>
                                    <p:set>
                                      <p:cBhvr>
                                        <p:cTn id="75" dur="1" fill="hold">
                                          <p:stCondLst>
                                            <p:cond delay="0"/>
                                          </p:stCondLst>
                                        </p:cTn>
                                        <p:tgtEl>
                                          <p:spTgt spid="75802"/>
                                        </p:tgtEl>
                                        <p:attrNameLst>
                                          <p:attrName>style.visibility</p:attrName>
                                        </p:attrNameLst>
                                      </p:cBhvr>
                                      <p:to>
                                        <p:strVal val="visible"/>
                                      </p:to>
                                    </p:set>
                                    <p:animEffect transition="in" filter="box(out)">
                                      <p:cBhvr>
                                        <p:cTn id="76" dur="500"/>
                                        <p:tgtEl>
                                          <p:spTgt spid="75802"/>
                                        </p:tgtEl>
                                      </p:cBhvr>
                                    </p:animEffect>
                                  </p:childTnLst>
                                </p:cTn>
                              </p:par>
                            </p:childTnLst>
                          </p:cTn>
                        </p:par>
                        <p:par>
                          <p:cTn id="77" fill="hold" nodeType="afterGroup">
                            <p:stCondLst>
                              <p:cond delay="500"/>
                            </p:stCondLst>
                            <p:childTnLst>
                              <p:par>
                                <p:cTn id="78" presetID="4" presetClass="entr" presetSubtype="32" fill="hold" nodeType="afterEffect">
                                  <p:stCondLst>
                                    <p:cond delay="0"/>
                                  </p:stCondLst>
                                  <p:childTnLst>
                                    <p:set>
                                      <p:cBhvr>
                                        <p:cTn id="79" dur="1" fill="hold">
                                          <p:stCondLst>
                                            <p:cond delay="0"/>
                                          </p:stCondLst>
                                        </p:cTn>
                                        <p:tgtEl>
                                          <p:spTgt spid="75803"/>
                                        </p:tgtEl>
                                        <p:attrNameLst>
                                          <p:attrName>style.visibility</p:attrName>
                                        </p:attrNameLst>
                                      </p:cBhvr>
                                      <p:to>
                                        <p:strVal val="visible"/>
                                      </p:to>
                                    </p:set>
                                    <p:animEffect transition="in" filter="box(out)">
                                      <p:cBhvr>
                                        <p:cTn id="80" dur="500"/>
                                        <p:tgtEl>
                                          <p:spTgt spid="75803"/>
                                        </p:tgtEl>
                                      </p:cBhvr>
                                    </p:animEffect>
                                  </p:childTnLst>
                                </p:cTn>
                              </p:par>
                            </p:childTnLst>
                          </p:cTn>
                        </p:par>
                        <p:par>
                          <p:cTn id="81" fill="hold" nodeType="afterGroup">
                            <p:stCondLst>
                              <p:cond delay="1000"/>
                            </p:stCondLst>
                            <p:childTnLst>
                              <p:par>
                                <p:cTn id="82" presetID="4" presetClass="entr" presetSubtype="32" fill="hold" nodeType="afterEffect">
                                  <p:stCondLst>
                                    <p:cond delay="0"/>
                                  </p:stCondLst>
                                  <p:childTnLst>
                                    <p:set>
                                      <p:cBhvr>
                                        <p:cTn id="83" dur="1" fill="hold">
                                          <p:stCondLst>
                                            <p:cond delay="0"/>
                                          </p:stCondLst>
                                        </p:cTn>
                                        <p:tgtEl>
                                          <p:spTgt spid="75805"/>
                                        </p:tgtEl>
                                        <p:attrNameLst>
                                          <p:attrName>style.visibility</p:attrName>
                                        </p:attrNameLst>
                                      </p:cBhvr>
                                      <p:to>
                                        <p:strVal val="visible"/>
                                      </p:to>
                                    </p:set>
                                    <p:animEffect transition="in" filter="box(out)">
                                      <p:cBhvr>
                                        <p:cTn id="84" dur="500"/>
                                        <p:tgtEl>
                                          <p:spTgt spid="75805"/>
                                        </p:tgtEl>
                                      </p:cBhvr>
                                    </p:animEffect>
                                  </p:childTnLst>
                                </p:cTn>
                              </p:par>
                            </p:childTnLst>
                          </p:cTn>
                        </p:par>
                        <p:par>
                          <p:cTn id="85" fill="hold" nodeType="afterGroup">
                            <p:stCondLst>
                              <p:cond delay="1500"/>
                            </p:stCondLst>
                            <p:childTnLst>
                              <p:par>
                                <p:cTn id="86" presetID="4" presetClass="entr" presetSubtype="32" fill="hold" nodeType="afterEffect">
                                  <p:stCondLst>
                                    <p:cond delay="0"/>
                                  </p:stCondLst>
                                  <p:childTnLst>
                                    <p:set>
                                      <p:cBhvr>
                                        <p:cTn id="87" dur="1" fill="hold">
                                          <p:stCondLst>
                                            <p:cond delay="0"/>
                                          </p:stCondLst>
                                        </p:cTn>
                                        <p:tgtEl>
                                          <p:spTgt spid="75806"/>
                                        </p:tgtEl>
                                        <p:attrNameLst>
                                          <p:attrName>style.visibility</p:attrName>
                                        </p:attrNameLst>
                                      </p:cBhvr>
                                      <p:to>
                                        <p:strVal val="visible"/>
                                      </p:to>
                                    </p:set>
                                    <p:animEffect transition="in" filter="box(out)">
                                      <p:cBhvr>
                                        <p:cTn id="88" dur="500"/>
                                        <p:tgtEl>
                                          <p:spTgt spid="75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nimBg="1" autoUpdateAnimBg="0"/>
      <p:bldP spid="75788" grpId="0" animBg="1" autoUpdateAnimBg="0"/>
      <p:bldP spid="75789" grpId="0" animBg="1" autoUpdateAnimBg="0"/>
      <p:bldP spid="75785" grpId="0" animBg="1" autoUpdateAnimBg="0"/>
      <p:bldP spid="75796" grpId="0" autoUpdateAnimBg="0"/>
      <p:bldP spid="7579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id="{7E39A9E1-613E-1944-9845-67898869A65D}"/>
              </a:ext>
            </a:extLst>
          </p:cNvPr>
          <p:cNvSpPr>
            <a:spLocks noGrp="1"/>
          </p:cNvSpPr>
          <p:nvPr>
            <p:ph type="dt" sz="half" idx="10"/>
          </p:nvPr>
        </p:nvSpPr>
        <p:spPr/>
        <p:txBody>
          <a:bodyPr/>
          <a:lstStyle/>
          <a:p>
            <a:r>
              <a:rPr lang="en-US" altLang="de-DE"/>
              <a:t>15. 12. 2020</a:t>
            </a:r>
            <a:endParaRPr lang="en-US" altLang="de-DE" sz="1400" b="0"/>
          </a:p>
        </p:txBody>
      </p:sp>
      <p:sp>
        <p:nvSpPr>
          <p:cNvPr id="5" name="Foliennummernplatzhalter 3">
            <a:extLst>
              <a:ext uri="{FF2B5EF4-FFF2-40B4-BE49-F238E27FC236}">
                <a16:creationId xmlns:a16="http://schemas.microsoft.com/office/drawing/2014/main" id="{5B6A82ED-D725-4140-A18A-DDF775077F74}"/>
              </a:ext>
            </a:extLst>
          </p:cNvPr>
          <p:cNvSpPr>
            <a:spLocks noGrp="1"/>
          </p:cNvSpPr>
          <p:nvPr>
            <p:ph type="sldNum" sz="quarter" idx="11"/>
          </p:nvPr>
        </p:nvSpPr>
        <p:spPr/>
        <p:txBody>
          <a:bodyPr/>
          <a:lstStyle/>
          <a:p>
            <a:fld id="{0200686B-2921-7748-A081-4BF4209F6959}" type="slidenum">
              <a:rPr lang="en-US" altLang="de-DE"/>
              <a:pPr/>
              <a:t>8</a:t>
            </a:fld>
            <a:endParaRPr lang="en-US" altLang="de-DE">
              <a:latin typeface="Times New Roman" panose="02020603050405020304" pitchFamily="18" charset="0"/>
            </a:endParaRPr>
          </a:p>
        </p:txBody>
      </p:sp>
      <p:pic>
        <p:nvPicPr>
          <p:cNvPr id="74755" name="Picture 3">
            <a:extLst>
              <a:ext uri="{FF2B5EF4-FFF2-40B4-BE49-F238E27FC236}">
                <a16:creationId xmlns:a16="http://schemas.microsoft.com/office/drawing/2014/main" id="{27770F1C-1675-A547-85C5-ADF85FDFA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562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WordArt 4">
            <a:extLst>
              <a:ext uri="{FF2B5EF4-FFF2-40B4-BE49-F238E27FC236}">
                <a16:creationId xmlns:a16="http://schemas.microsoft.com/office/drawing/2014/main" id="{B97838DE-F7BF-8E46-A05F-BA5039DA4C34}"/>
              </a:ext>
            </a:extLst>
          </p:cNvPr>
          <p:cNvSpPr>
            <a:spLocks noChangeArrowheads="1" noChangeShapeType="1" noTextEdit="1"/>
          </p:cNvSpPr>
          <p:nvPr/>
        </p:nvSpPr>
        <p:spPr bwMode="auto">
          <a:xfrm>
            <a:off x="152400" y="228600"/>
            <a:ext cx="5105400" cy="6477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Evaluation 1985</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7475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1">
            <a:extLst>
              <a:ext uri="{FF2B5EF4-FFF2-40B4-BE49-F238E27FC236}">
                <a16:creationId xmlns:a16="http://schemas.microsoft.com/office/drawing/2014/main" id="{C25FEED2-A82B-524D-AB40-513F36BA6DD6}"/>
              </a:ext>
            </a:extLst>
          </p:cNvPr>
          <p:cNvSpPr>
            <a:spLocks noGrp="1"/>
          </p:cNvSpPr>
          <p:nvPr>
            <p:ph type="dt" sz="half" idx="10"/>
          </p:nvPr>
        </p:nvSpPr>
        <p:spPr/>
        <p:txBody>
          <a:bodyPr/>
          <a:lstStyle/>
          <a:p>
            <a:r>
              <a:rPr lang="en-US" altLang="de-DE"/>
              <a:t>15. 12. 2020</a:t>
            </a:r>
            <a:endParaRPr lang="en-US" altLang="de-DE" sz="1400" b="0"/>
          </a:p>
        </p:txBody>
      </p:sp>
      <p:sp>
        <p:nvSpPr>
          <p:cNvPr id="14" name="Foliennummernplatzhalter 2">
            <a:extLst>
              <a:ext uri="{FF2B5EF4-FFF2-40B4-BE49-F238E27FC236}">
                <a16:creationId xmlns:a16="http://schemas.microsoft.com/office/drawing/2014/main" id="{A0CD7CE3-4725-514D-AC5D-A176ECAA2B45}"/>
              </a:ext>
            </a:extLst>
          </p:cNvPr>
          <p:cNvSpPr>
            <a:spLocks noGrp="1"/>
          </p:cNvSpPr>
          <p:nvPr>
            <p:ph type="sldNum" sz="quarter" idx="11"/>
          </p:nvPr>
        </p:nvSpPr>
        <p:spPr/>
        <p:txBody>
          <a:bodyPr/>
          <a:lstStyle/>
          <a:p>
            <a:fld id="{007D356B-A01C-314F-944F-CB81A0CD3E20}" type="slidenum">
              <a:rPr lang="en-US" altLang="de-DE"/>
              <a:pPr/>
              <a:t>9</a:t>
            </a:fld>
            <a:endParaRPr lang="en-US" altLang="de-DE">
              <a:latin typeface="Times New Roman" panose="02020603050405020304" pitchFamily="18" charset="0"/>
            </a:endParaRPr>
          </a:p>
        </p:txBody>
      </p:sp>
      <p:sp>
        <p:nvSpPr>
          <p:cNvPr id="42005" name="Rectangle 21">
            <a:extLst>
              <a:ext uri="{FF2B5EF4-FFF2-40B4-BE49-F238E27FC236}">
                <a16:creationId xmlns:a16="http://schemas.microsoft.com/office/drawing/2014/main" id="{47CA263E-B19F-BD40-B3F4-8EA8072BFE2D}"/>
              </a:ext>
            </a:extLst>
          </p:cNvPr>
          <p:cNvSpPr>
            <a:spLocks noChangeArrowheads="1"/>
          </p:cNvSpPr>
          <p:nvPr/>
        </p:nvSpPr>
        <p:spPr bwMode="auto">
          <a:xfrm>
            <a:off x="1524000" y="5943600"/>
            <a:ext cx="60960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a:t>Verkaufte Auflage</a:t>
            </a:r>
            <a:endParaRPr lang="de-DE" altLang="de-DE" b="0"/>
          </a:p>
        </p:txBody>
      </p:sp>
      <p:sp>
        <p:nvSpPr>
          <p:cNvPr id="42004" name="WordArt 20">
            <a:extLst>
              <a:ext uri="{FF2B5EF4-FFF2-40B4-BE49-F238E27FC236}">
                <a16:creationId xmlns:a16="http://schemas.microsoft.com/office/drawing/2014/main" id="{E3CC38CC-E48F-8047-AA08-193B1CCAAB07}"/>
              </a:ext>
            </a:extLst>
          </p:cNvPr>
          <p:cNvSpPr>
            <a:spLocks noChangeArrowheads="1" noChangeShapeType="1" noTextEdit="1"/>
          </p:cNvSpPr>
          <p:nvPr/>
        </p:nvSpPr>
        <p:spPr bwMode="auto">
          <a:xfrm>
            <a:off x="228600" y="152400"/>
            <a:ext cx="5257800" cy="723900"/>
          </a:xfrm>
          <a:prstGeom prst="rect">
            <a:avLst/>
          </a:prstGeom>
        </p:spPr>
        <p:txBody>
          <a:bodyPr wrap="none" fromWordArt="1">
            <a:prstTxWarp prst="textPlain">
              <a:avLst>
                <a:gd name="adj" fmla="val 50000"/>
              </a:avLst>
            </a:prstTxWarp>
          </a:bodyPr>
          <a:lstStyle/>
          <a:p>
            <a:pPr algn="ctr"/>
            <a:r>
              <a:rPr lang="de-D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Markttransparenz</a:t>
            </a:r>
          </a:p>
        </p:txBody>
      </p:sp>
      <p:pic>
        <p:nvPicPr>
          <p:cNvPr id="42003" name="Picture 19">
            <a:extLst>
              <a:ext uri="{FF2B5EF4-FFF2-40B4-BE49-F238E27FC236}">
                <a16:creationId xmlns:a16="http://schemas.microsoft.com/office/drawing/2014/main" id="{4A86FEAD-D712-0D4C-817D-F505EF1E4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373938"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41986" name="Rectangle 2">
            <a:extLst>
              <a:ext uri="{FF2B5EF4-FFF2-40B4-BE49-F238E27FC236}">
                <a16:creationId xmlns:a16="http://schemas.microsoft.com/office/drawing/2014/main" id="{D3CBB1F9-1676-3443-A0FF-043064D7D4AB}"/>
              </a:ext>
            </a:extLst>
          </p:cNvPr>
          <p:cNvSpPr>
            <a:spLocks noChangeArrowheads="1"/>
          </p:cNvSpPr>
          <p:nvPr/>
        </p:nvSpPr>
        <p:spPr bwMode="auto">
          <a:xfrm>
            <a:off x="1447800" y="3498850"/>
            <a:ext cx="971550" cy="2339975"/>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130.000</a:t>
            </a:r>
          </a:p>
        </p:txBody>
      </p:sp>
      <p:sp>
        <p:nvSpPr>
          <p:cNvPr id="41987" name="Rectangle 3">
            <a:extLst>
              <a:ext uri="{FF2B5EF4-FFF2-40B4-BE49-F238E27FC236}">
                <a16:creationId xmlns:a16="http://schemas.microsoft.com/office/drawing/2014/main" id="{244FF97A-4232-A249-8CFD-7A96BA4687AB}"/>
              </a:ext>
            </a:extLst>
          </p:cNvPr>
          <p:cNvSpPr>
            <a:spLocks noChangeArrowheads="1"/>
          </p:cNvSpPr>
          <p:nvPr/>
        </p:nvSpPr>
        <p:spPr bwMode="auto">
          <a:xfrm>
            <a:off x="3530600" y="439738"/>
            <a:ext cx="971550" cy="5399087"/>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300.000</a:t>
            </a:r>
          </a:p>
        </p:txBody>
      </p:sp>
      <p:sp>
        <p:nvSpPr>
          <p:cNvPr id="41988" name="Rectangle 4">
            <a:extLst>
              <a:ext uri="{FF2B5EF4-FFF2-40B4-BE49-F238E27FC236}">
                <a16:creationId xmlns:a16="http://schemas.microsoft.com/office/drawing/2014/main" id="{F85557B7-CE0E-D54D-A5A3-6BF94347D71E}"/>
              </a:ext>
            </a:extLst>
          </p:cNvPr>
          <p:cNvSpPr>
            <a:spLocks noChangeArrowheads="1"/>
          </p:cNvSpPr>
          <p:nvPr/>
        </p:nvSpPr>
        <p:spPr bwMode="auto">
          <a:xfrm>
            <a:off x="5613400" y="2419350"/>
            <a:ext cx="971550" cy="3419475"/>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190.000</a:t>
            </a:r>
          </a:p>
        </p:txBody>
      </p:sp>
      <p:sp>
        <p:nvSpPr>
          <p:cNvPr id="41989" name="Rectangle 5">
            <a:extLst>
              <a:ext uri="{FF2B5EF4-FFF2-40B4-BE49-F238E27FC236}">
                <a16:creationId xmlns:a16="http://schemas.microsoft.com/office/drawing/2014/main" id="{6D9D7500-59AC-1541-8128-A497E11A6A46}"/>
              </a:ext>
            </a:extLst>
          </p:cNvPr>
          <p:cNvSpPr>
            <a:spLocks noChangeArrowheads="1"/>
          </p:cNvSpPr>
          <p:nvPr/>
        </p:nvSpPr>
        <p:spPr bwMode="auto">
          <a:xfrm>
            <a:off x="7696200" y="4038600"/>
            <a:ext cx="971550" cy="1800225"/>
          </a:xfrm>
          <a:prstGeom prst="rect">
            <a:avLst/>
          </a:prstGeom>
          <a:solidFill>
            <a:schemeClr val="accent1"/>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0"/>
              <a:t>100.000</a:t>
            </a:r>
          </a:p>
        </p:txBody>
      </p:sp>
      <p:sp>
        <p:nvSpPr>
          <p:cNvPr id="41990" name="Text Box 6">
            <a:extLst>
              <a:ext uri="{FF2B5EF4-FFF2-40B4-BE49-F238E27FC236}">
                <a16:creationId xmlns:a16="http://schemas.microsoft.com/office/drawing/2014/main" id="{D983D2BD-C569-D640-A18C-395A9B9FBA78}"/>
              </a:ext>
            </a:extLst>
          </p:cNvPr>
          <p:cNvSpPr txBox="1">
            <a:spLocks noChangeArrowheads="1"/>
          </p:cNvSpPr>
          <p:nvPr/>
        </p:nvSpPr>
        <p:spPr bwMode="auto">
          <a:xfrm>
            <a:off x="16002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2001</a:t>
            </a:r>
          </a:p>
        </p:txBody>
      </p:sp>
      <p:sp>
        <p:nvSpPr>
          <p:cNvPr id="41991" name="Text Box 7">
            <a:extLst>
              <a:ext uri="{FF2B5EF4-FFF2-40B4-BE49-F238E27FC236}">
                <a16:creationId xmlns:a16="http://schemas.microsoft.com/office/drawing/2014/main" id="{0FE8F76F-0F7A-4946-9970-D56BA22C3309}"/>
              </a:ext>
            </a:extLst>
          </p:cNvPr>
          <p:cNvSpPr txBox="1">
            <a:spLocks noChangeArrowheads="1"/>
          </p:cNvSpPr>
          <p:nvPr/>
        </p:nvSpPr>
        <p:spPr bwMode="auto">
          <a:xfrm>
            <a:off x="36576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2010</a:t>
            </a:r>
          </a:p>
        </p:txBody>
      </p:sp>
      <p:sp>
        <p:nvSpPr>
          <p:cNvPr id="41992" name="Text Box 8">
            <a:extLst>
              <a:ext uri="{FF2B5EF4-FFF2-40B4-BE49-F238E27FC236}">
                <a16:creationId xmlns:a16="http://schemas.microsoft.com/office/drawing/2014/main" id="{93D6C478-95E0-3641-B9B1-F557991246B3}"/>
              </a:ext>
            </a:extLst>
          </p:cNvPr>
          <p:cNvSpPr txBox="1">
            <a:spLocks noChangeArrowheads="1"/>
          </p:cNvSpPr>
          <p:nvPr/>
        </p:nvSpPr>
        <p:spPr bwMode="auto">
          <a:xfrm>
            <a:off x="56388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2015</a:t>
            </a:r>
          </a:p>
        </p:txBody>
      </p:sp>
      <p:sp>
        <p:nvSpPr>
          <p:cNvPr id="41993" name="Text Box 9">
            <a:extLst>
              <a:ext uri="{FF2B5EF4-FFF2-40B4-BE49-F238E27FC236}">
                <a16:creationId xmlns:a16="http://schemas.microsoft.com/office/drawing/2014/main" id="{2BAEE788-8EBE-4044-ADCF-935F894850EE}"/>
              </a:ext>
            </a:extLst>
          </p:cNvPr>
          <p:cNvSpPr txBox="1">
            <a:spLocks noChangeArrowheads="1"/>
          </p:cNvSpPr>
          <p:nvPr/>
        </p:nvSpPr>
        <p:spPr bwMode="auto">
          <a:xfrm>
            <a:off x="7772400" y="6019800"/>
            <a:ext cx="793750" cy="457200"/>
          </a:xfrm>
          <a:prstGeom prst="rect">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de-DE" altLang="de-DE"/>
              <a:t>2020</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2003"/>
                                        </p:tgtEl>
                                        <p:attrNameLst>
                                          <p:attrName>style.visibility</p:attrName>
                                        </p:attrNameLst>
                                      </p:cBhvr>
                                      <p:to>
                                        <p:strVal val="visible"/>
                                      </p:to>
                                    </p:set>
                                    <p:animEffect transition="in" filter="box(out)">
                                      <p:cBhvr>
                                        <p:cTn id="7" dur="500"/>
                                        <p:tgtEl>
                                          <p:spTgt spid="420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2005"/>
                                        </p:tgtEl>
                                        <p:attrNameLst>
                                          <p:attrName>style.visibility</p:attrName>
                                        </p:attrNameLst>
                                      </p:cBhvr>
                                      <p:to>
                                        <p:strVal val="visible"/>
                                      </p:to>
                                    </p:set>
                                    <p:animEffect transition="in" filter="box(out)">
                                      <p:cBhvr>
                                        <p:cTn id="12" dur="500"/>
                                        <p:tgtEl>
                                          <p:spTgt spid="42005"/>
                                        </p:tgtEl>
                                      </p:cBhvr>
                                    </p:animEffect>
                                  </p:childTnLst>
                                </p:cTn>
                              </p:par>
                            </p:childTnLst>
                          </p:cTn>
                        </p:par>
                        <p:par>
                          <p:cTn id="13" fill="hold" nodeType="afterGroup">
                            <p:stCondLst>
                              <p:cond delay="500"/>
                            </p:stCondLst>
                            <p:childTnLst>
                              <p:par>
                                <p:cTn id="14" presetID="17" presetClass="entr" presetSubtype="4" fill="hold" grpId="0" nodeType="afterEffect">
                                  <p:stCondLst>
                                    <p:cond delay="0"/>
                                  </p:stCondLst>
                                  <p:childTnLst>
                                    <p:set>
                                      <p:cBhvr>
                                        <p:cTn id="15" dur="1" fill="hold">
                                          <p:stCondLst>
                                            <p:cond delay="0"/>
                                          </p:stCondLst>
                                        </p:cTn>
                                        <p:tgtEl>
                                          <p:spTgt spid="41990"/>
                                        </p:tgtEl>
                                        <p:attrNameLst>
                                          <p:attrName>style.visibility</p:attrName>
                                        </p:attrNameLst>
                                      </p:cBhvr>
                                      <p:to>
                                        <p:strVal val="visible"/>
                                      </p:to>
                                    </p:set>
                                    <p:anim calcmode="lin" valueType="num">
                                      <p:cBhvr>
                                        <p:cTn id="16" dur="500" fill="hold"/>
                                        <p:tgtEl>
                                          <p:spTgt spid="41990"/>
                                        </p:tgtEl>
                                        <p:attrNameLst>
                                          <p:attrName>ppt_x</p:attrName>
                                        </p:attrNameLst>
                                      </p:cBhvr>
                                      <p:tavLst>
                                        <p:tav tm="0">
                                          <p:val>
                                            <p:strVal val="#ppt_x"/>
                                          </p:val>
                                        </p:tav>
                                        <p:tav tm="100000">
                                          <p:val>
                                            <p:strVal val="#ppt_x"/>
                                          </p:val>
                                        </p:tav>
                                      </p:tavLst>
                                    </p:anim>
                                    <p:anim calcmode="lin" valueType="num">
                                      <p:cBhvr>
                                        <p:cTn id="17" dur="500" fill="hold"/>
                                        <p:tgtEl>
                                          <p:spTgt spid="41990"/>
                                        </p:tgtEl>
                                        <p:attrNameLst>
                                          <p:attrName>ppt_y</p:attrName>
                                        </p:attrNameLst>
                                      </p:cBhvr>
                                      <p:tavLst>
                                        <p:tav tm="0">
                                          <p:val>
                                            <p:strVal val="#ppt_y+#ppt_h/2"/>
                                          </p:val>
                                        </p:tav>
                                        <p:tav tm="100000">
                                          <p:val>
                                            <p:strVal val="#ppt_y"/>
                                          </p:val>
                                        </p:tav>
                                      </p:tavLst>
                                    </p:anim>
                                    <p:anim calcmode="lin" valueType="num">
                                      <p:cBhvr>
                                        <p:cTn id="18" dur="500" fill="hold"/>
                                        <p:tgtEl>
                                          <p:spTgt spid="41990"/>
                                        </p:tgtEl>
                                        <p:attrNameLst>
                                          <p:attrName>ppt_w</p:attrName>
                                        </p:attrNameLst>
                                      </p:cBhvr>
                                      <p:tavLst>
                                        <p:tav tm="0">
                                          <p:val>
                                            <p:strVal val="#ppt_w"/>
                                          </p:val>
                                        </p:tav>
                                        <p:tav tm="100000">
                                          <p:val>
                                            <p:strVal val="#ppt_w"/>
                                          </p:val>
                                        </p:tav>
                                      </p:tavLst>
                                    </p:anim>
                                    <p:anim calcmode="lin" valueType="num">
                                      <p:cBhvr>
                                        <p:cTn id="19" dur="500" fill="hold"/>
                                        <p:tgtEl>
                                          <p:spTgt spid="41990"/>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17" presetClass="entr" presetSubtype="4" fill="hold" grpId="0" nodeType="afterEffect">
                                  <p:stCondLst>
                                    <p:cond delay="0"/>
                                  </p:stCondLst>
                                  <p:childTnLst>
                                    <p:set>
                                      <p:cBhvr>
                                        <p:cTn id="22" dur="1" fill="hold">
                                          <p:stCondLst>
                                            <p:cond delay="0"/>
                                          </p:stCondLst>
                                        </p:cTn>
                                        <p:tgtEl>
                                          <p:spTgt spid="41986"/>
                                        </p:tgtEl>
                                        <p:attrNameLst>
                                          <p:attrName>style.visibility</p:attrName>
                                        </p:attrNameLst>
                                      </p:cBhvr>
                                      <p:to>
                                        <p:strVal val="visible"/>
                                      </p:to>
                                    </p:set>
                                    <p:anim calcmode="lin" valueType="num">
                                      <p:cBhvr>
                                        <p:cTn id="23" dur="500" fill="hold"/>
                                        <p:tgtEl>
                                          <p:spTgt spid="41986"/>
                                        </p:tgtEl>
                                        <p:attrNameLst>
                                          <p:attrName>ppt_x</p:attrName>
                                        </p:attrNameLst>
                                      </p:cBhvr>
                                      <p:tavLst>
                                        <p:tav tm="0">
                                          <p:val>
                                            <p:strVal val="#ppt_x"/>
                                          </p:val>
                                        </p:tav>
                                        <p:tav tm="100000">
                                          <p:val>
                                            <p:strVal val="#ppt_x"/>
                                          </p:val>
                                        </p:tav>
                                      </p:tavLst>
                                    </p:anim>
                                    <p:anim calcmode="lin" valueType="num">
                                      <p:cBhvr>
                                        <p:cTn id="24" dur="500" fill="hold"/>
                                        <p:tgtEl>
                                          <p:spTgt spid="41986"/>
                                        </p:tgtEl>
                                        <p:attrNameLst>
                                          <p:attrName>ppt_y</p:attrName>
                                        </p:attrNameLst>
                                      </p:cBhvr>
                                      <p:tavLst>
                                        <p:tav tm="0">
                                          <p:val>
                                            <p:strVal val="#ppt_y+#ppt_h/2"/>
                                          </p:val>
                                        </p:tav>
                                        <p:tav tm="100000">
                                          <p:val>
                                            <p:strVal val="#ppt_y"/>
                                          </p:val>
                                        </p:tav>
                                      </p:tavLst>
                                    </p:anim>
                                    <p:anim calcmode="lin" valueType="num">
                                      <p:cBhvr>
                                        <p:cTn id="25" dur="500" fill="hold"/>
                                        <p:tgtEl>
                                          <p:spTgt spid="41986"/>
                                        </p:tgtEl>
                                        <p:attrNameLst>
                                          <p:attrName>ppt_w</p:attrName>
                                        </p:attrNameLst>
                                      </p:cBhvr>
                                      <p:tavLst>
                                        <p:tav tm="0">
                                          <p:val>
                                            <p:strVal val="#ppt_w"/>
                                          </p:val>
                                        </p:tav>
                                        <p:tav tm="100000">
                                          <p:val>
                                            <p:strVal val="#ppt_w"/>
                                          </p:val>
                                        </p:tav>
                                      </p:tavLst>
                                    </p:anim>
                                    <p:anim calcmode="lin" valueType="num">
                                      <p:cBhvr>
                                        <p:cTn id="26" dur="500" fill="hold"/>
                                        <p:tgtEl>
                                          <p:spTgt spid="4198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500"/>
                            </p:stCondLst>
                            <p:childTnLst>
                              <p:par>
                                <p:cTn id="28" presetID="17" presetClass="entr" presetSubtype="4" fill="hold" grpId="0" nodeType="afterEffect">
                                  <p:stCondLst>
                                    <p:cond delay="0"/>
                                  </p:stCondLst>
                                  <p:childTnLst>
                                    <p:set>
                                      <p:cBhvr>
                                        <p:cTn id="29" dur="1" fill="hold">
                                          <p:stCondLst>
                                            <p:cond delay="0"/>
                                          </p:stCondLst>
                                        </p:cTn>
                                        <p:tgtEl>
                                          <p:spTgt spid="41991"/>
                                        </p:tgtEl>
                                        <p:attrNameLst>
                                          <p:attrName>style.visibility</p:attrName>
                                        </p:attrNameLst>
                                      </p:cBhvr>
                                      <p:to>
                                        <p:strVal val="visible"/>
                                      </p:to>
                                    </p:set>
                                    <p:anim calcmode="lin" valueType="num">
                                      <p:cBhvr>
                                        <p:cTn id="30" dur="500" fill="hold"/>
                                        <p:tgtEl>
                                          <p:spTgt spid="41991"/>
                                        </p:tgtEl>
                                        <p:attrNameLst>
                                          <p:attrName>ppt_x</p:attrName>
                                        </p:attrNameLst>
                                      </p:cBhvr>
                                      <p:tavLst>
                                        <p:tav tm="0">
                                          <p:val>
                                            <p:strVal val="#ppt_x"/>
                                          </p:val>
                                        </p:tav>
                                        <p:tav tm="100000">
                                          <p:val>
                                            <p:strVal val="#ppt_x"/>
                                          </p:val>
                                        </p:tav>
                                      </p:tavLst>
                                    </p:anim>
                                    <p:anim calcmode="lin" valueType="num">
                                      <p:cBhvr>
                                        <p:cTn id="31" dur="500" fill="hold"/>
                                        <p:tgtEl>
                                          <p:spTgt spid="41991"/>
                                        </p:tgtEl>
                                        <p:attrNameLst>
                                          <p:attrName>ppt_y</p:attrName>
                                        </p:attrNameLst>
                                      </p:cBhvr>
                                      <p:tavLst>
                                        <p:tav tm="0">
                                          <p:val>
                                            <p:strVal val="#ppt_y+#ppt_h/2"/>
                                          </p:val>
                                        </p:tav>
                                        <p:tav tm="100000">
                                          <p:val>
                                            <p:strVal val="#ppt_y"/>
                                          </p:val>
                                        </p:tav>
                                      </p:tavLst>
                                    </p:anim>
                                    <p:anim calcmode="lin" valueType="num">
                                      <p:cBhvr>
                                        <p:cTn id="32" dur="500" fill="hold"/>
                                        <p:tgtEl>
                                          <p:spTgt spid="41991"/>
                                        </p:tgtEl>
                                        <p:attrNameLst>
                                          <p:attrName>ppt_w</p:attrName>
                                        </p:attrNameLst>
                                      </p:cBhvr>
                                      <p:tavLst>
                                        <p:tav tm="0">
                                          <p:val>
                                            <p:strVal val="#ppt_w"/>
                                          </p:val>
                                        </p:tav>
                                        <p:tav tm="100000">
                                          <p:val>
                                            <p:strVal val="#ppt_w"/>
                                          </p:val>
                                        </p:tav>
                                      </p:tavLst>
                                    </p:anim>
                                    <p:anim calcmode="lin" valueType="num">
                                      <p:cBhvr>
                                        <p:cTn id="33" dur="500" fill="hold"/>
                                        <p:tgtEl>
                                          <p:spTgt spid="41991"/>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000"/>
                            </p:stCondLst>
                            <p:childTnLst>
                              <p:par>
                                <p:cTn id="35" presetID="17" presetClass="entr" presetSubtype="4" fill="hold" grpId="0" nodeType="afterEffect">
                                  <p:stCondLst>
                                    <p:cond delay="0"/>
                                  </p:stCondLst>
                                  <p:childTnLst>
                                    <p:set>
                                      <p:cBhvr>
                                        <p:cTn id="36" dur="1" fill="hold">
                                          <p:stCondLst>
                                            <p:cond delay="0"/>
                                          </p:stCondLst>
                                        </p:cTn>
                                        <p:tgtEl>
                                          <p:spTgt spid="41987"/>
                                        </p:tgtEl>
                                        <p:attrNameLst>
                                          <p:attrName>style.visibility</p:attrName>
                                        </p:attrNameLst>
                                      </p:cBhvr>
                                      <p:to>
                                        <p:strVal val="visible"/>
                                      </p:to>
                                    </p:set>
                                    <p:anim calcmode="lin" valueType="num">
                                      <p:cBhvr>
                                        <p:cTn id="37" dur="500" fill="hold"/>
                                        <p:tgtEl>
                                          <p:spTgt spid="41987"/>
                                        </p:tgtEl>
                                        <p:attrNameLst>
                                          <p:attrName>ppt_x</p:attrName>
                                        </p:attrNameLst>
                                      </p:cBhvr>
                                      <p:tavLst>
                                        <p:tav tm="0">
                                          <p:val>
                                            <p:strVal val="#ppt_x"/>
                                          </p:val>
                                        </p:tav>
                                        <p:tav tm="100000">
                                          <p:val>
                                            <p:strVal val="#ppt_x"/>
                                          </p:val>
                                        </p:tav>
                                      </p:tavLst>
                                    </p:anim>
                                    <p:anim calcmode="lin" valueType="num">
                                      <p:cBhvr>
                                        <p:cTn id="38" dur="500" fill="hold"/>
                                        <p:tgtEl>
                                          <p:spTgt spid="41987"/>
                                        </p:tgtEl>
                                        <p:attrNameLst>
                                          <p:attrName>ppt_y</p:attrName>
                                        </p:attrNameLst>
                                      </p:cBhvr>
                                      <p:tavLst>
                                        <p:tav tm="0">
                                          <p:val>
                                            <p:strVal val="#ppt_y+#ppt_h/2"/>
                                          </p:val>
                                        </p:tav>
                                        <p:tav tm="100000">
                                          <p:val>
                                            <p:strVal val="#ppt_y"/>
                                          </p:val>
                                        </p:tav>
                                      </p:tavLst>
                                    </p:anim>
                                    <p:anim calcmode="lin" valueType="num">
                                      <p:cBhvr>
                                        <p:cTn id="39" dur="500" fill="hold"/>
                                        <p:tgtEl>
                                          <p:spTgt spid="41987"/>
                                        </p:tgtEl>
                                        <p:attrNameLst>
                                          <p:attrName>ppt_w</p:attrName>
                                        </p:attrNameLst>
                                      </p:cBhvr>
                                      <p:tavLst>
                                        <p:tav tm="0">
                                          <p:val>
                                            <p:strVal val="#ppt_w"/>
                                          </p:val>
                                        </p:tav>
                                        <p:tav tm="100000">
                                          <p:val>
                                            <p:strVal val="#ppt_w"/>
                                          </p:val>
                                        </p:tav>
                                      </p:tavLst>
                                    </p:anim>
                                    <p:anim calcmode="lin" valueType="num">
                                      <p:cBhvr>
                                        <p:cTn id="40" dur="500" fill="hold"/>
                                        <p:tgtEl>
                                          <p:spTgt spid="41987"/>
                                        </p:tgtEl>
                                        <p:attrNameLst>
                                          <p:attrName>ppt_h</p:attrName>
                                        </p:attrNameLst>
                                      </p:cBhvr>
                                      <p:tavLst>
                                        <p:tav tm="0">
                                          <p:val>
                                            <p:fltVal val="0"/>
                                          </p:val>
                                        </p:tav>
                                        <p:tav tm="100000">
                                          <p:val>
                                            <p:strVal val="#ppt_h"/>
                                          </p:val>
                                        </p:tav>
                                      </p:tavLst>
                                    </p:anim>
                                  </p:childTnLst>
                                </p:cTn>
                              </p:par>
                            </p:childTnLst>
                          </p:cTn>
                        </p:par>
                        <p:par>
                          <p:cTn id="41" fill="hold" nodeType="afterGroup">
                            <p:stCondLst>
                              <p:cond delay="2500"/>
                            </p:stCondLst>
                            <p:childTnLst>
                              <p:par>
                                <p:cTn id="42" presetID="17" presetClass="entr" presetSubtype="4" fill="hold" grpId="0" nodeType="afterEffect">
                                  <p:stCondLst>
                                    <p:cond delay="0"/>
                                  </p:stCondLst>
                                  <p:childTnLst>
                                    <p:set>
                                      <p:cBhvr>
                                        <p:cTn id="43" dur="1" fill="hold">
                                          <p:stCondLst>
                                            <p:cond delay="0"/>
                                          </p:stCondLst>
                                        </p:cTn>
                                        <p:tgtEl>
                                          <p:spTgt spid="41992"/>
                                        </p:tgtEl>
                                        <p:attrNameLst>
                                          <p:attrName>style.visibility</p:attrName>
                                        </p:attrNameLst>
                                      </p:cBhvr>
                                      <p:to>
                                        <p:strVal val="visible"/>
                                      </p:to>
                                    </p:set>
                                    <p:anim calcmode="lin" valueType="num">
                                      <p:cBhvr>
                                        <p:cTn id="44" dur="500" fill="hold"/>
                                        <p:tgtEl>
                                          <p:spTgt spid="41992"/>
                                        </p:tgtEl>
                                        <p:attrNameLst>
                                          <p:attrName>ppt_x</p:attrName>
                                        </p:attrNameLst>
                                      </p:cBhvr>
                                      <p:tavLst>
                                        <p:tav tm="0">
                                          <p:val>
                                            <p:strVal val="#ppt_x"/>
                                          </p:val>
                                        </p:tav>
                                        <p:tav tm="100000">
                                          <p:val>
                                            <p:strVal val="#ppt_x"/>
                                          </p:val>
                                        </p:tav>
                                      </p:tavLst>
                                    </p:anim>
                                    <p:anim calcmode="lin" valueType="num">
                                      <p:cBhvr>
                                        <p:cTn id="45" dur="500" fill="hold"/>
                                        <p:tgtEl>
                                          <p:spTgt spid="41992"/>
                                        </p:tgtEl>
                                        <p:attrNameLst>
                                          <p:attrName>ppt_y</p:attrName>
                                        </p:attrNameLst>
                                      </p:cBhvr>
                                      <p:tavLst>
                                        <p:tav tm="0">
                                          <p:val>
                                            <p:strVal val="#ppt_y+#ppt_h/2"/>
                                          </p:val>
                                        </p:tav>
                                        <p:tav tm="100000">
                                          <p:val>
                                            <p:strVal val="#ppt_y"/>
                                          </p:val>
                                        </p:tav>
                                      </p:tavLst>
                                    </p:anim>
                                    <p:anim calcmode="lin" valueType="num">
                                      <p:cBhvr>
                                        <p:cTn id="46" dur="500" fill="hold"/>
                                        <p:tgtEl>
                                          <p:spTgt spid="41992"/>
                                        </p:tgtEl>
                                        <p:attrNameLst>
                                          <p:attrName>ppt_w</p:attrName>
                                        </p:attrNameLst>
                                      </p:cBhvr>
                                      <p:tavLst>
                                        <p:tav tm="0">
                                          <p:val>
                                            <p:strVal val="#ppt_w"/>
                                          </p:val>
                                        </p:tav>
                                        <p:tav tm="100000">
                                          <p:val>
                                            <p:strVal val="#ppt_w"/>
                                          </p:val>
                                        </p:tav>
                                      </p:tavLst>
                                    </p:anim>
                                    <p:anim calcmode="lin" valueType="num">
                                      <p:cBhvr>
                                        <p:cTn id="47" dur="500" fill="hold"/>
                                        <p:tgtEl>
                                          <p:spTgt spid="4199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3000"/>
                            </p:stCondLst>
                            <p:childTnLst>
                              <p:par>
                                <p:cTn id="49" presetID="17" presetClass="entr" presetSubtype="4" fill="hold" grpId="0" nodeType="afterEffect">
                                  <p:stCondLst>
                                    <p:cond delay="0"/>
                                  </p:stCondLst>
                                  <p:childTnLst>
                                    <p:set>
                                      <p:cBhvr>
                                        <p:cTn id="50" dur="1" fill="hold">
                                          <p:stCondLst>
                                            <p:cond delay="0"/>
                                          </p:stCondLst>
                                        </p:cTn>
                                        <p:tgtEl>
                                          <p:spTgt spid="41988"/>
                                        </p:tgtEl>
                                        <p:attrNameLst>
                                          <p:attrName>style.visibility</p:attrName>
                                        </p:attrNameLst>
                                      </p:cBhvr>
                                      <p:to>
                                        <p:strVal val="visible"/>
                                      </p:to>
                                    </p:set>
                                    <p:anim calcmode="lin" valueType="num">
                                      <p:cBhvr>
                                        <p:cTn id="51" dur="500" fill="hold"/>
                                        <p:tgtEl>
                                          <p:spTgt spid="41988"/>
                                        </p:tgtEl>
                                        <p:attrNameLst>
                                          <p:attrName>ppt_x</p:attrName>
                                        </p:attrNameLst>
                                      </p:cBhvr>
                                      <p:tavLst>
                                        <p:tav tm="0">
                                          <p:val>
                                            <p:strVal val="#ppt_x"/>
                                          </p:val>
                                        </p:tav>
                                        <p:tav tm="100000">
                                          <p:val>
                                            <p:strVal val="#ppt_x"/>
                                          </p:val>
                                        </p:tav>
                                      </p:tavLst>
                                    </p:anim>
                                    <p:anim calcmode="lin" valueType="num">
                                      <p:cBhvr>
                                        <p:cTn id="52" dur="500" fill="hold"/>
                                        <p:tgtEl>
                                          <p:spTgt spid="41988"/>
                                        </p:tgtEl>
                                        <p:attrNameLst>
                                          <p:attrName>ppt_y</p:attrName>
                                        </p:attrNameLst>
                                      </p:cBhvr>
                                      <p:tavLst>
                                        <p:tav tm="0">
                                          <p:val>
                                            <p:strVal val="#ppt_y+#ppt_h/2"/>
                                          </p:val>
                                        </p:tav>
                                        <p:tav tm="100000">
                                          <p:val>
                                            <p:strVal val="#ppt_y"/>
                                          </p:val>
                                        </p:tav>
                                      </p:tavLst>
                                    </p:anim>
                                    <p:anim calcmode="lin" valueType="num">
                                      <p:cBhvr>
                                        <p:cTn id="53" dur="500" fill="hold"/>
                                        <p:tgtEl>
                                          <p:spTgt spid="41988"/>
                                        </p:tgtEl>
                                        <p:attrNameLst>
                                          <p:attrName>ppt_w</p:attrName>
                                        </p:attrNameLst>
                                      </p:cBhvr>
                                      <p:tavLst>
                                        <p:tav tm="0">
                                          <p:val>
                                            <p:strVal val="#ppt_w"/>
                                          </p:val>
                                        </p:tav>
                                        <p:tav tm="100000">
                                          <p:val>
                                            <p:strVal val="#ppt_w"/>
                                          </p:val>
                                        </p:tav>
                                      </p:tavLst>
                                    </p:anim>
                                    <p:anim calcmode="lin" valueType="num">
                                      <p:cBhvr>
                                        <p:cTn id="54" dur="500" fill="hold"/>
                                        <p:tgtEl>
                                          <p:spTgt spid="41988"/>
                                        </p:tgtEl>
                                        <p:attrNameLst>
                                          <p:attrName>ppt_h</p:attrName>
                                        </p:attrNameLst>
                                      </p:cBhvr>
                                      <p:tavLst>
                                        <p:tav tm="0">
                                          <p:val>
                                            <p:fltVal val="0"/>
                                          </p:val>
                                        </p:tav>
                                        <p:tav tm="100000">
                                          <p:val>
                                            <p:strVal val="#ppt_h"/>
                                          </p:val>
                                        </p:tav>
                                      </p:tavLst>
                                    </p:anim>
                                  </p:childTnLst>
                                </p:cTn>
                              </p:par>
                            </p:childTnLst>
                          </p:cTn>
                        </p:par>
                        <p:par>
                          <p:cTn id="55" fill="hold" nodeType="afterGroup">
                            <p:stCondLst>
                              <p:cond delay="3500"/>
                            </p:stCondLst>
                            <p:childTnLst>
                              <p:par>
                                <p:cTn id="56" presetID="17" presetClass="entr" presetSubtype="4" fill="hold" grpId="0" nodeType="afterEffect">
                                  <p:stCondLst>
                                    <p:cond delay="0"/>
                                  </p:stCondLst>
                                  <p:childTnLst>
                                    <p:set>
                                      <p:cBhvr>
                                        <p:cTn id="57" dur="1" fill="hold">
                                          <p:stCondLst>
                                            <p:cond delay="0"/>
                                          </p:stCondLst>
                                        </p:cTn>
                                        <p:tgtEl>
                                          <p:spTgt spid="41993"/>
                                        </p:tgtEl>
                                        <p:attrNameLst>
                                          <p:attrName>style.visibility</p:attrName>
                                        </p:attrNameLst>
                                      </p:cBhvr>
                                      <p:to>
                                        <p:strVal val="visible"/>
                                      </p:to>
                                    </p:set>
                                    <p:anim calcmode="lin" valueType="num">
                                      <p:cBhvr>
                                        <p:cTn id="58" dur="500" fill="hold"/>
                                        <p:tgtEl>
                                          <p:spTgt spid="41993"/>
                                        </p:tgtEl>
                                        <p:attrNameLst>
                                          <p:attrName>ppt_x</p:attrName>
                                        </p:attrNameLst>
                                      </p:cBhvr>
                                      <p:tavLst>
                                        <p:tav tm="0">
                                          <p:val>
                                            <p:strVal val="#ppt_x"/>
                                          </p:val>
                                        </p:tav>
                                        <p:tav tm="100000">
                                          <p:val>
                                            <p:strVal val="#ppt_x"/>
                                          </p:val>
                                        </p:tav>
                                      </p:tavLst>
                                    </p:anim>
                                    <p:anim calcmode="lin" valueType="num">
                                      <p:cBhvr>
                                        <p:cTn id="59" dur="500" fill="hold"/>
                                        <p:tgtEl>
                                          <p:spTgt spid="41993"/>
                                        </p:tgtEl>
                                        <p:attrNameLst>
                                          <p:attrName>ppt_y</p:attrName>
                                        </p:attrNameLst>
                                      </p:cBhvr>
                                      <p:tavLst>
                                        <p:tav tm="0">
                                          <p:val>
                                            <p:strVal val="#ppt_y+#ppt_h/2"/>
                                          </p:val>
                                        </p:tav>
                                        <p:tav tm="100000">
                                          <p:val>
                                            <p:strVal val="#ppt_y"/>
                                          </p:val>
                                        </p:tav>
                                      </p:tavLst>
                                    </p:anim>
                                    <p:anim calcmode="lin" valueType="num">
                                      <p:cBhvr>
                                        <p:cTn id="60" dur="500" fill="hold"/>
                                        <p:tgtEl>
                                          <p:spTgt spid="41993"/>
                                        </p:tgtEl>
                                        <p:attrNameLst>
                                          <p:attrName>ppt_w</p:attrName>
                                        </p:attrNameLst>
                                      </p:cBhvr>
                                      <p:tavLst>
                                        <p:tav tm="0">
                                          <p:val>
                                            <p:strVal val="#ppt_w"/>
                                          </p:val>
                                        </p:tav>
                                        <p:tav tm="100000">
                                          <p:val>
                                            <p:strVal val="#ppt_w"/>
                                          </p:val>
                                        </p:tav>
                                      </p:tavLst>
                                    </p:anim>
                                    <p:anim calcmode="lin" valueType="num">
                                      <p:cBhvr>
                                        <p:cTn id="61" dur="500" fill="hold"/>
                                        <p:tgtEl>
                                          <p:spTgt spid="41993"/>
                                        </p:tgtEl>
                                        <p:attrNameLst>
                                          <p:attrName>ppt_h</p:attrName>
                                        </p:attrNameLst>
                                      </p:cBhvr>
                                      <p:tavLst>
                                        <p:tav tm="0">
                                          <p:val>
                                            <p:fltVal val="0"/>
                                          </p:val>
                                        </p:tav>
                                        <p:tav tm="100000">
                                          <p:val>
                                            <p:strVal val="#ppt_h"/>
                                          </p:val>
                                        </p:tav>
                                      </p:tavLst>
                                    </p:anim>
                                  </p:childTnLst>
                                </p:cTn>
                              </p:par>
                            </p:childTnLst>
                          </p:cTn>
                        </p:par>
                        <p:par>
                          <p:cTn id="62" fill="hold" nodeType="afterGroup">
                            <p:stCondLst>
                              <p:cond delay="4000"/>
                            </p:stCondLst>
                            <p:childTnLst>
                              <p:par>
                                <p:cTn id="63" presetID="17" presetClass="entr" presetSubtype="4" fill="hold" grpId="0" nodeType="afterEffect">
                                  <p:stCondLst>
                                    <p:cond delay="0"/>
                                  </p:stCondLst>
                                  <p:childTnLst>
                                    <p:set>
                                      <p:cBhvr>
                                        <p:cTn id="64" dur="1" fill="hold">
                                          <p:stCondLst>
                                            <p:cond delay="0"/>
                                          </p:stCondLst>
                                        </p:cTn>
                                        <p:tgtEl>
                                          <p:spTgt spid="41989"/>
                                        </p:tgtEl>
                                        <p:attrNameLst>
                                          <p:attrName>style.visibility</p:attrName>
                                        </p:attrNameLst>
                                      </p:cBhvr>
                                      <p:to>
                                        <p:strVal val="visible"/>
                                      </p:to>
                                    </p:set>
                                    <p:anim calcmode="lin" valueType="num">
                                      <p:cBhvr>
                                        <p:cTn id="65" dur="500" fill="hold"/>
                                        <p:tgtEl>
                                          <p:spTgt spid="41989"/>
                                        </p:tgtEl>
                                        <p:attrNameLst>
                                          <p:attrName>ppt_x</p:attrName>
                                        </p:attrNameLst>
                                      </p:cBhvr>
                                      <p:tavLst>
                                        <p:tav tm="0">
                                          <p:val>
                                            <p:strVal val="#ppt_x"/>
                                          </p:val>
                                        </p:tav>
                                        <p:tav tm="100000">
                                          <p:val>
                                            <p:strVal val="#ppt_x"/>
                                          </p:val>
                                        </p:tav>
                                      </p:tavLst>
                                    </p:anim>
                                    <p:anim calcmode="lin" valueType="num">
                                      <p:cBhvr>
                                        <p:cTn id="66" dur="500" fill="hold"/>
                                        <p:tgtEl>
                                          <p:spTgt spid="41989"/>
                                        </p:tgtEl>
                                        <p:attrNameLst>
                                          <p:attrName>ppt_y</p:attrName>
                                        </p:attrNameLst>
                                      </p:cBhvr>
                                      <p:tavLst>
                                        <p:tav tm="0">
                                          <p:val>
                                            <p:strVal val="#ppt_y+#ppt_h/2"/>
                                          </p:val>
                                        </p:tav>
                                        <p:tav tm="100000">
                                          <p:val>
                                            <p:strVal val="#ppt_y"/>
                                          </p:val>
                                        </p:tav>
                                      </p:tavLst>
                                    </p:anim>
                                    <p:anim calcmode="lin" valueType="num">
                                      <p:cBhvr>
                                        <p:cTn id="67" dur="500" fill="hold"/>
                                        <p:tgtEl>
                                          <p:spTgt spid="41989"/>
                                        </p:tgtEl>
                                        <p:attrNameLst>
                                          <p:attrName>ppt_w</p:attrName>
                                        </p:attrNameLst>
                                      </p:cBhvr>
                                      <p:tavLst>
                                        <p:tav tm="0">
                                          <p:val>
                                            <p:strVal val="#ppt_w"/>
                                          </p:val>
                                        </p:tav>
                                        <p:tav tm="100000">
                                          <p:val>
                                            <p:strVal val="#ppt_w"/>
                                          </p:val>
                                        </p:tav>
                                      </p:tavLst>
                                    </p:anim>
                                    <p:anim calcmode="lin" valueType="num">
                                      <p:cBhvr>
                                        <p:cTn id="68" dur="500" fill="hold"/>
                                        <p:tgtEl>
                                          <p:spTgt spid="419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5" grpId="0" animBg="1" autoUpdateAnimBg="0"/>
      <p:bldP spid="41986" grpId="0" animBg="1" autoUpdateAnimBg="0"/>
      <p:bldP spid="41987" grpId="0" animBg="1" autoUpdateAnimBg="0"/>
      <p:bldP spid="41988" grpId="0" animBg="1" autoUpdateAnimBg="0"/>
      <p:bldP spid="41989" grpId="0" animBg="1" autoUpdateAnimBg="0"/>
      <p:bldP spid="41990" grpId="0" animBg="1" autoUpdateAnimBg="0"/>
      <p:bldP spid="41991" grpId="0" animBg="1" autoUpdateAnimBg="0"/>
      <p:bldP spid="41992" grpId="0" animBg="1" autoUpdateAnimBg="0"/>
      <p:bldP spid="41993" grpId="0" animBg="1" autoUpdateAnimBg="0"/>
    </p:bldLst>
  </p:timing>
</p:sld>
</file>

<file path=ppt/theme/theme1.xml><?xml version="1.0" encoding="utf-8"?>
<a:theme xmlns:a="http://schemas.openxmlformats.org/drawingml/2006/main" name="Leere Präsentation">
  <a:themeElements>
    <a:clrScheme name="Leere Präsentation 10">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003300"/>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003300"/>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587</Words>
  <Application>Microsoft Macintosh PowerPoint</Application>
  <PresentationFormat>Bildschirmpräsentation (4:3)</PresentationFormat>
  <Paragraphs>233</Paragraphs>
  <Slides>22</Slides>
  <Notes>9</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7" baseType="lpstr">
      <vt:lpstr>Times New Roman</vt:lpstr>
      <vt:lpstr>Arial</vt:lpstr>
      <vt:lpstr>Webdings</vt:lpstr>
      <vt:lpstr>Leere Präsentation</vt:lpstr>
      <vt:lpstr>Microsoft Clip Gallery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43</cp:revision>
  <dcterms:created xsi:type="dcterms:W3CDTF">2001-03-08T15:06:45Z</dcterms:created>
  <dcterms:modified xsi:type="dcterms:W3CDTF">2022-02-05T13:43:18Z</dcterms:modified>
</cp:coreProperties>
</file>