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41" r:id="rId2"/>
    <p:sldId id="256" r:id="rId3"/>
    <p:sldId id="308" r:id="rId4"/>
    <p:sldId id="339" r:id="rId5"/>
    <p:sldId id="323" r:id="rId6"/>
    <p:sldId id="342" r:id="rId7"/>
  </p:sldIdLst>
  <p:sldSz cx="9144000" cy="6858000" type="screen4x3"/>
  <p:notesSz cx="6858000" cy="965835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40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4980779-8AF1-2948-ACCA-80020BBDE52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de-DE" altLang="de-DE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488CAC2-5B8B-364F-AA30-4EE4DFFAA58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de-DE" alt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A1622AD-B4F2-3E46-B046-45625D6A7DA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de-DE" altLang="de-DE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E4B76AF-F058-D048-8457-5F81712EFB1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3B7495EB-58F7-FD4A-A6DD-9B2A26E5DDA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509D308-AD02-E248-B906-45F25B76E3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endParaRPr lang="de-DE" altLang="de-DE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353680B-26E5-1647-B791-FC6BA16C96C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endParaRPr lang="de-DE" altLang="de-DE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2A35A27-1360-5D4C-AA21-B46A6A23875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endParaRPr lang="de-DE" altLang="de-DE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356FDC8-D71F-E842-A1AB-0BB5D1D79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fld id="{9749B8E5-B935-344C-95C9-24A390271290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465E2A70-8708-6447-8F33-BD5A558EDA1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89463"/>
            <a:ext cx="5029200" cy="381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C95F3BE-B9DB-9241-8D1A-895733ACB2E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20763" y="730250"/>
            <a:ext cx="4816475" cy="3609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>
            <a:extLst>
              <a:ext uri="{FF2B5EF4-FFF2-40B4-BE49-F238E27FC236}">
                <a16:creationId xmlns:a16="http://schemas.microsoft.com/office/drawing/2014/main" id="{254264AF-4DC5-7D4B-BC6C-3CB47C6E1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5513EF-A932-B744-A833-9A95A6E1492E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171010" name="Rectangle 2050">
            <a:extLst>
              <a:ext uri="{FF2B5EF4-FFF2-40B4-BE49-F238E27FC236}">
                <a16:creationId xmlns:a16="http://schemas.microsoft.com/office/drawing/2014/main" id="{716E5F86-C2B3-1946-8840-EA7C41F42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011" name="Rectangle 2051">
            <a:extLst>
              <a:ext uri="{FF2B5EF4-FFF2-40B4-BE49-F238E27FC236}">
                <a16:creationId xmlns:a16="http://schemas.microsoft.com/office/drawing/2014/main" id="{71E26DA5-024E-C645-91D2-B0152F254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20591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</a:t>
            </a:r>
          </a:p>
        </p:txBody>
      </p:sp>
      <p:sp>
        <p:nvSpPr>
          <p:cNvPr id="171012" name="Rectangle 2052">
            <a:extLst>
              <a:ext uri="{FF2B5EF4-FFF2-40B4-BE49-F238E27FC236}">
                <a16:creationId xmlns:a16="http://schemas.microsoft.com/office/drawing/2014/main" id="{C011243C-1AF8-114A-93B2-59F1674F1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20591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013" name="Rectangle 2053">
            <a:extLst>
              <a:ext uri="{FF2B5EF4-FFF2-40B4-BE49-F238E27FC236}">
                <a16:creationId xmlns:a16="http://schemas.microsoft.com/office/drawing/2014/main" id="{062B4E7C-6EEB-C24B-8F08-11DD15883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014" name="Rectangle 2054">
            <a:extLst>
              <a:ext uri="{FF2B5EF4-FFF2-40B4-BE49-F238E27FC236}">
                <a16:creationId xmlns:a16="http://schemas.microsoft.com/office/drawing/2014/main" id="{CD0220F0-A07A-B44D-8B8B-8FC71C36D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635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015" name="Rectangle 2055">
            <a:extLst>
              <a:ext uri="{FF2B5EF4-FFF2-40B4-BE49-F238E27FC236}">
                <a16:creationId xmlns:a16="http://schemas.microsoft.com/office/drawing/2014/main" id="{F8AF3B31-840B-6645-A9D8-B5E116AB8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19480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</a:t>
            </a:r>
          </a:p>
        </p:txBody>
      </p:sp>
      <p:sp>
        <p:nvSpPr>
          <p:cNvPr id="171016" name="Rectangle 2056">
            <a:extLst>
              <a:ext uri="{FF2B5EF4-FFF2-40B4-BE49-F238E27FC236}">
                <a16:creationId xmlns:a16="http://schemas.microsoft.com/office/drawing/2014/main" id="{491E169D-59B4-8D4B-B6EC-959F651AD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9480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017" name="Rectangle 2057">
            <a:extLst>
              <a:ext uri="{FF2B5EF4-FFF2-40B4-BE49-F238E27FC236}">
                <a16:creationId xmlns:a16="http://schemas.microsoft.com/office/drawing/2014/main" id="{57F5F0FF-B253-3B41-A949-4B4FFD14D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018" name="Rectangle 2058">
            <a:extLst>
              <a:ext uri="{FF2B5EF4-FFF2-40B4-BE49-F238E27FC236}">
                <a16:creationId xmlns:a16="http://schemas.microsoft.com/office/drawing/2014/main" id="{EE0F55EC-4270-9E49-B82D-E789C039C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6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019" name="Rectangle 2059">
            <a:extLst>
              <a:ext uri="{FF2B5EF4-FFF2-40B4-BE49-F238E27FC236}">
                <a16:creationId xmlns:a16="http://schemas.microsoft.com/office/drawing/2014/main" id="{DE448E0B-33F5-0549-B1C5-7FCAA08F4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1932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</a:t>
            </a:r>
          </a:p>
        </p:txBody>
      </p:sp>
      <p:sp>
        <p:nvSpPr>
          <p:cNvPr id="171020" name="Rectangle 2060">
            <a:extLst>
              <a:ext uri="{FF2B5EF4-FFF2-40B4-BE49-F238E27FC236}">
                <a16:creationId xmlns:a16="http://schemas.microsoft.com/office/drawing/2014/main" id="{31D3E7FC-4271-8B4B-8F9D-3D8169970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932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021" name="Rectangle 2061">
            <a:extLst>
              <a:ext uri="{FF2B5EF4-FFF2-40B4-BE49-F238E27FC236}">
                <a16:creationId xmlns:a16="http://schemas.microsoft.com/office/drawing/2014/main" id="{89BAC857-4025-E748-80EF-8BC624030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022" name="Rectangle 2062">
            <a:extLst>
              <a:ext uri="{FF2B5EF4-FFF2-40B4-BE49-F238E27FC236}">
                <a16:creationId xmlns:a16="http://schemas.microsoft.com/office/drawing/2014/main" id="{EEE68D83-14A6-7A4C-A038-9F6B381309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 altLang="de-DE"/>
          </a:p>
        </p:txBody>
      </p:sp>
      <p:sp>
        <p:nvSpPr>
          <p:cNvPr id="171023" name="Rectangle 2063">
            <a:extLst>
              <a:ext uri="{FF2B5EF4-FFF2-40B4-BE49-F238E27FC236}">
                <a16:creationId xmlns:a16="http://schemas.microsoft.com/office/drawing/2014/main" id="{40CD7EB6-379E-3142-9740-9ACDAE03FF3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22350" y="730250"/>
            <a:ext cx="4813300" cy="3609975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>
            <a:extLst>
              <a:ext uri="{FF2B5EF4-FFF2-40B4-BE49-F238E27FC236}">
                <a16:creationId xmlns:a16="http://schemas.microsoft.com/office/drawing/2014/main" id="{1DB11746-DA81-124B-BA99-75B464ED10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C378C4-AF24-6041-9154-DEBFE28B8EB3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4FC74366-1B2C-6C4F-A957-3E21B15C0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6222ED7-A990-0D47-AA03-F009B809A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20591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1F81EE29-A421-0748-8E2D-F535B9170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20591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5285895-F063-1C4E-845F-47A4D5C5F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9AC5DA3-BC9E-5F4C-B581-4776217B8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635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507F5EC8-580C-CF4D-BEC7-58B4BCBF0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19480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</a:t>
            </a: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E0D8FDD7-B589-524F-A4B1-578D295F9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9480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46DBCC61-E1AC-7D49-BD6C-155C77EFA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DCF25AAF-F62B-6647-A5CB-DF2C472CD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6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A0AF68D8-5AC4-EB49-9FF6-DAA0D5259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1932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</a:t>
            </a:r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8DC02B1D-3E4D-B74D-8EDC-A188A8793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932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33" name="Rectangle 13">
            <a:extLst>
              <a:ext uri="{FF2B5EF4-FFF2-40B4-BE49-F238E27FC236}">
                <a16:creationId xmlns:a16="http://schemas.microsoft.com/office/drawing/2014/main" id="{7274E306-8894-2347-96B4-A4614EA05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34" name="Rectangle 14">
            <a:extLst>
              <a:ext uri="{FF2B5EF4-FFF2-40B4-BE49-F238E27FC236}">
                <a16:creationId xmlns:a16="http://schemas.microsoft.com/office/drawing/2014/main" id="{2217CCA4-BE3E-274A-87A0-21E73B7AD4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 altLang="de-DE"/>
          </a:p>
        </p:txBody>
      </p:sp>
      <p:sp>
        <p:nvSpPr>
          <p:cNvPr id="5135" name="Rectangle 15">
            <a:extLst>
              <a:ext uri="{FF2B5EF4-FFF2-40B4-BE49-F238E27FC236}">
                <a16:creationId xmlns:a16="http://schemas.microsoft.com/office/drawing/2014/main" id="{F90AD994-04B3-B545-9740-665FE11A13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22350" y="730250"/>
            <a:ext cx="4813300" cy="3609975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>
            <a:extLst>
              <a:ext uri="{FF2B5EF4-FFF2-40B4-BE49-F238E27FC236}">
                <a16:creationId xmlns:a16="http://schemas.microsoft.com/office/drawing/2014/main" id="{4185D8F1-9D67-0F4E-996A-524253F439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F41AFA-82A7-F64E-B8BB-850A9789D14B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64919C72-0D05-F845-A04C-F4BEBDDA5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AD557DE8-2F81-7840-B1A7-E7D2827B6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20591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</a:t>
            </a:r>
          </a:p>
        </p:txBody>
      </p:sp>
      <p:sp>
        <p:nvSpPr>
          <p:cNvPr id="100356" name="Rectangle 4">
            <a:extLst>
              <a:ext uri="{FF2B5EF4-FFF2-40B4-BE49-F238E27FC236}">
                <a16:creationId xmlns:a16="http://schemas.microsoft.com/office/drawing/2014/main" id="{EF53FA14-35D7-E348-8F34-052453DD9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20591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BB4B99AB-57EE-DF49-8166-8046E6DA0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58" name="Rectangle 6">
            <a:extLst>
              <a:ext uri="{FF2B5EF4-FFF2-40B4-BE49-F238E27FC236}">
                <a16:creationId xmlns:a16="http://schemas.microsoft.com/office/drawing/2014/main" id="{8C4DBC61-DC2B-7A43-AD7D-4A4903333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635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59" name="Rectangle 7">
            <a:extLst>
              <a:ext uri="{FF2B5EF4-FFF2-40B4-BE49-F238E27FC236}">
                <a16:creationId xmlns:a16="http://schemas.microsoft.com/office/drawing/2014/main" id="{61CBCD19-BA8A-804F-A048-53D594E78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19480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</a:t>
            </a:r>
          </a:p>
        </p:txBody>
      </p:sp>
      <p:sp>
        <p:nvSpPr>
          <p:cNvPr id="100360" name="Rectangle 8">
            <a:extLst>
              <a:ext uri="{FF2B5EF4-FFF2-40B4-BE49-F238E27FC236}">
                <a16:creationId xmlns:a16="http://schemas.microsoft.com/office/drawing/2014/main" id="{D55D2AFD-5BEF-764C-9C5B-AB0665A6B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9480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61" name="Rectangle 9">
            <a:extLst>
              <a:ext uri="{FF2B5EF4-FFF2-40B4-BE49-F238E27FC236}">
                <a16:creationId xmlns:a16="http://schemas.microsoft.com/office/drawing/2014/main" id="{D9685290-C10D-3F4F-8182-420EAD830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62" name="Rectangle 10">
            <a:extLst>
              <a:ext uri="{FF2B5EF4-FFF2-40B4-BE49-F238E27FC236}">
                <a16:creationId xmlns:a16="http://schemas.microsoft.com/office/drawing/2014/main" id="{1E9E1EBE-D3C3-2F47-8945-DE8FC8AA5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6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63" name="Rectangle 11">
            <a:extLst>
              <a:ext uri="{FF2B5EF4-FFF2-40B4-BE49-F238E27FC236}">
                <a16:creationId xmlns:a16="http://schemas.microsoft.com/office/drawing/2014/main" id="{5E33853F-7648-4141-804A-74847F92C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1932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</a:t>
            </a:r>
          </a:p>
        </p:txBody>
      </p:sp>
      <p:sp>
        <p:nvSpPr>
          <p:cNvPr id="100364" name="Rectangle 12">
            <a:extLst>
              <a:ext uri="{FF2B5EF4-FFF2-40B4-BE49-F238E27FC236}">
                <a16:creationId xmlns:a16="http://schemas.microsoft.com/office/drawing/2014/main" id="{F7C94912-0268-224C-8B66-497FD3C12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932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65" name="Rectangle 13">
            <a:extLst>
              <a:ext uri="{FF2B5EF4-FFF2-40B4-BE49-F238E27FC236}">
                <a16:creationId xmlns:a16="http://schemas.microsoft.com/office/drawing/2014/main" id="{3284B6E8-DACD-374C-97F0-2CC67CD92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0366" name="Rectangle 14">
            <a:extLst>
              <a:ext uri="{FF2B5EF4-FFF2-40B4-BE49-F238E27FC236}">
                <a16:creationId xmlns:a16="http://schemas.microsoft.com/office/drawing/2014/main" id="{352A8003-DC3A-5840-B19F-B3FE0146AE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 altLang="de-DE"/>
          </a:p>
        </p:txBody>
      </p:sp>
      <p:sp>
        <p:nvSpPr>
          <p:cNvPr id="100367" name="Rectangle 15">
            <a:extLst>
              <a:ext uri="{FF2B5EF4-FFF2-40B4-BE49-F238E27FC236}">
                <a16:creationId xmlns:a16="http://schemas.microsoft.com/office/drawing/2014/main" id="{E8A9954E-8E8F-6544-B6AA-CFBF346B8B3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22350" y="730250"/>
            <a:ext cx="4813300" cy="3609975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>
            <a:extLst>
              <a:ext uri="{FF2B5EF4-FFF2-40B4-BE49-F238E27FC236}">
                <a16:creationId xmlns:a16="http://schemas.microsoft.com/office/drawing/2014/main" id="{F5A233C2-3D3D-AF40-A195-5C4441B8E0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BB8CB2-C68F-FE40-BC33-67B68656B277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66914" name="Rectangle 2">
            <a:extLst>
              <a:ext uri="{FF2B5EF4-FFF2-40B4-BE49-F238E27FC236}">
                <a16:creationId xmlns:a16="http://schemas.microsoft.com/office/drawing/2014/main" id="{24068999-9A0E-6B42-A3EC-2496503DF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0EE89C22-11A4-E643-AE03-BB2F1AFAC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20591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7</a:t>
            </a:r>
          </a:p>
        </p:txBody>
      </p:sp>
      <p:sp>
        <p:nvSpPr>
          <p:cNvPr id="166916" name="Rectangle 4">
            <a:extLst>
              <a:ext uri="{FF2B5EF4-FFF2-40B4-BE49-F238E27FC236}">
                <a16:creationId xmlns:a16="http://schemas.microsoft.com/office/drawing/2014/main" id="{89E71498-F0CB-4948-ACC9-9095A6B01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20591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6917" name="Rectangle 5">
            <a:extLst>
              <a:ext uri="{FF2B5EF4-FFF2-40B4-BE49-F238E27FC236}">
                <a16:creationId xmlns:a16="http://schemas.microsoft.com/office/drawing/2014/main" id="{D96C72E8-29F0-BC46-871E-A06439E6E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6918" name="Rectangle 6">
            <a:extLst>
              <a:ext uri="{FF2B5EF4-FFF2-40B4-BE49-F238E27FC236}">
                <a16:creationId xmlns:a16="http://schemas.microsoft.com/office/drawing/2014/main" id="{3F8DBADA-202B-6947-A572-020044722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635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6919" name="Rectangle 7">
            <a:extLst>
              <a:ext uri="{FF2B5EF4-FFF2-40B4-BE49-F238E27FC236}">
                <a16:creationId xmlns:a16="http://schemas.microsoft.com/office/drawing/2014/main" id="{8BE468DF-8D39-C44D-A7E9-957B2DC18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19480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19</a:t>
            </a:r>
          </a:p>
        </p:txBody>
      </p:sp>
      <p:sp>
        <p:nvSpPr>
          <p:cNvPr id="166920" name="Rectangle 8">
            <a:extLst>
              <a:ext uri="{FF2B5EF4-FFF2-40B4-BE49-F238E27FC236}">
                <a16:creationId xmlns:a16="http://schemas.microsoft.com/office/drawing/2014/main" id="{C06FDCEC-3F29-E342-B18D-01C9F6508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9480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6921" name="Rectangle 9">
            <a:extLst>
              <a:ext uri="{FF2B5EF4-FFF2-40B4-BE49-F238E27FC236}">
                <a16:creationId xmlns:a16="http://schemas.microsoft.com/office/drawing/2014/main" id="{83F49ABE-F9F6-E047-BBD7-B9FD0A44A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6922" name="Rectangle 10">
            <a:extLst>
              <a:ext uri="{FF2B5EF4-FFF2-40B4-BE49-F238E27FC236}">
                <a16:creationId xmlns:a16="http://schemas.microsoft.com/office/drawing/2014/main" id="{FC331404-0C89-9844-B4CE-F5CC20AC7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6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6923" name="Rectangle 11">
            <a:extLst>
              <a:ext uri="{FF2B5EF4-FFF2-40B4-BE49-F238E27FC236}">
                <a16:creationId xmlns:a16="http://schemas.microsoft.com/office/drawing/2014/main" id="{ED33B32E-142C-C141-A5CC-67E906458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1932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19</a:t>
            </a:r>
          </a:p>
        </p:txBody>
      </p:sp>
      <p:sp>
        <p:nvSpPr>
          <p:cNvPr id="166924" name="Rectangle 12">
            <a:extLst>
              <a:ext uri="{FF2B5EF4-FFF2-40B4-BE49-F238E27FC236}">
                <a16:creationId xmlns:a16="http://schemas.microsoft.com/office/drawing/2014/main" id="{26141EE1-E1B2-9D42-81B4-9BB644E29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932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6925" name="Rectangle 13">
            <a:extLst>
              <a:ext uri="{FF2B5EF4-FFF2-40B4-BE49-F238E27FC236}">
                <a16:creationId xmlns:a16="http://schemas.microsoft.com/office/drawing/2014/main" id="{8BF57B6D-62DD-104B-8359-B7281241D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6926" name="Rectangle 14">
            <a:extLst>
              <a:ext uri="{FF2B5EF4-FFF2-40B4-BE49-F238E27FC236}">
                <a16:creationId xmlns:a16="http://schemas.microsoft.com/office/drawing/2014/main" id="{0F85AE83-9DB1-1E41-B9E8-6DE4D8DA23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 altLang="de-DE"/>
          </a:p>
        </p:txBody>
      </p:sp>
      <p:sp>
        <p:nvSpPr>
          <p:cNvPr id="166927" name="Rectangle 15">
            <a:extLst>
              <a:ext uri="{FF2B5EF4-FFF2-40B4-BE49-F238E27FC236}">
                <a16:creationId xmlns:a16="http://schemas.microsoft.com/office/drawing/2014/main" id="{19C8B66A-9FD3-BF4E-825B-3A52DB298B9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22350" y="730250"/>
            <a:ext cx="4813300" cy="3609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>
            <a:extLst>
              <a:ext uri="{FF2B5EF4-FFF2-40B4-BE49-F238E27FC236}">
                <a16:creationId xmlns:a16="http://schemas.microsoft.com/office/drawing/2014/main" id="{5B72C11D-B592-194A-A54C-ED5FCD4782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54C2AD-DAB3-7345-A0BF-5BD93C45D257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139266" name="Rectangle 2">
            <a:extLst>
              <a:ext uri="{FF2B5EF4-FFF2-40B4-BE49-F238E27FC236}">
                <a16:creationId xmlns:a16="http://schemas.microsoft.com/office/drawing/2014/main" id="{1D5FEAAC-03A4-B849-AFA1-5ADE07D19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8D2AFEA2-A5F6-CD42-8998-0B4740ED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20591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7</a:t>
            </a:r>
          </a:p>
        </p:txBody>
      </p:sp>
      <p:sp>
        <p:nvSpPr>
          <p:cNvPr id="139268" name="Rectangle 4">
            <a:extLst>
              <a:ext uri="{FF2B5EF4-FFF2-40B4-BE49-F238E27FC236}">
                <a16:creationId xmlns:a16="http://schemas.microsoft.com/office/drawing/2014/main" id="{D74FAB66-43E1-B440-B3B1-F9A363C0E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20591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69" name="Rectangle 5">
            <a:extLst>
              <a:ext uri="{FF2B5EF4-FFF2-40B4-BE49-F238E27FC236}">
                <a16:creationId xmlns:a16="http://schemas.microsoft.com/office/drawing/2014/main" id="{FBF62D3C-3A8B-AC45-A39D-7090AE892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70" name="Rectangle 6">
            <a:extLst>
              <a:ext uri="{FF2B5EF4-FFF2-40B4-BE49-F238E27FC236}">
                <a16:creationId xmlns:a16="http://schemas.microsoft.com/office/drawing/2014/main" id="{C0DC5488-85A0-6B47-B9FF-832605DEA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635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71" name="Rectangle 7">
            <a:extLst>
              <a:ext uri="{FF2B5EF4-FFF2-40B4-BE49-F238E27FC236}">
                <a16:creationId xmlns:a16="http://schemas.microsoft.com/office/drawing/2014/main" id="{52930B04-E740-034C-BD23-B241AEA66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19480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19</a:t>
            </a:r>
          </a:p>
        </p:txBody>
      </p:sp>
      <p:sp>
        <p:nvSpPr>
          <p:cNvPr id="139272" name="Rectangle 8">
            <a:extLst>
              <a:ext uri="{FF2B5EF4-FFF2-40B4-BE49-F238E27FC236}">
                <a16:creationId xmlns:a16="http://schemas.microsoft.com/office/drawing/2014/main" id="{CA23E8B2-694A-1645-8640-55D5949F8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9480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73" name="Rectangle 9">
            <a:extLst>
              <a:ext uri="{FF2B5EF4-FFF2-40B4-BE49-F238E27FC236}">
                <a16:creationId xmlns:a16="http://schemas.microsoft.com/office/drawing/2014/main" id="{575B963B-B571-2D4F-95D9-011F8415E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74" name="Rectangle 10">
            <a:extLst>
              <a:ext uri="{FF2B5EF4-FFF2-40B4-BE49-F238E27FC236}">
                <a16:creationId xmlns:a16="http://schemas.microsoft.com/office/drawing/2014/main" id="{6791513E-D0E9-3F4A-AF45-40B8D8C91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6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75" name="Rectangle 11">
            <a:extLst>
              <a:ext uri="{FF2B5EF4-FFF2-40B4-BE49-F238E27FC236}">
                <a16:creationId xmlns:a16="http://schemas.microsoft.com/office/drawing/2014/main" id="{7FD3CEE0-F8D7-8A44-8885-8A350F511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1932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19</a:t>
            </a:r>
          </a:p>
        </p:txBody>
      </p:sp>
      <p:sp>
        <p:nvSpPr>
          <p:cNvPr id="139276" name="Rectangle 12">
            <a:extLst>
              <a:ext uri="{FF2B5EF4-FFF2-40B4-BE49-F238E27FC236}">
                <a16:creationId xmlns:a16="http://schemas.microsoft.com/office/drawing/2014/main" id="{38A35288-616C-6E44-9472-1E3362B96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932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77" name="Rectangle 13">
            <a:extLst>
              <a:ext uri="{FF2B5EF4-FFF2-40B4-BE49-F238E27FC236}">
                <a16:creationId xmlns:a16="http://schemas.microsoft.com/office/drawing/2014/main" id="{CD2E0E92-7615-4F45-A985-518B28F4E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9278" name="Rectangle 14">
            <a:extLst>
              <a:ext uri="{FF2B5EF4-FFF2-40B4-BE49-F238E27FC236}">
                <a16:creationId xmlns:a16="http://schemas.microsoft.com/office/drawing/2014/main" id="{A378F4C2-3588-3E46-AC92-60C68D0867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 altLang="de-DE"/>
          </a:p>
        </p:txBody>
      </p:sp>
      <p:sp>
        <p:nvSpPr>
          <p:cNvPr id="139279" name="Rectangle 15">
            <a:extLst>
              <a:ext uri="{FF2B5EF4-FFF2-40B4-BE49-F238E27FC236}">
                <a16:creationId xmlns:a16="http://schemas.microsoft.com/office/drawing/2014/main" id="{8C5A6DBD-5EA6-F94A-BE2D-B142AA0AABE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22350" y="730250"/>
            <a:ext cx="4813300" cy="3609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>
            <a:extLst>
              <a:ext uri="{FF2B5EF4-FFF2-40B4-BE49-F238E27FC236}">
                <a16:creationId xmlns:a16="http://schemas.microsoft.com/office/drawing/2014/main" id="{38D6F7BF-C736-4F4F-B423-5CD50F47B3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2E188C-993E-614F-B997-01D2D9E1415E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173058" name="Rectangle 2">
            <a:extLst>
              <a:ext uri="{FF2B5EF4-FFF2-40B4-BE49-F238E27FC236}">
                <a16:creationId xmlns:a16="http://schemas.microsoft.com/office/drawing/2014/main" id="{99CC1227-65A6-6A44-B2B8-0A92FD40F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FF265579-855D-FE43-89B0-85E20EA1E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20591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</a:t>
            </a:r>
          </a:p>
        </p:txBody>
      </p:sp>
      <p:sp>
        <p:nvSpPr>
          <p:cNvPr id="173060" name="Rectangle 4">
            <a:extLst>
              <a:ext uri="{FF2B5EF4-FFF2-40B4-BE49-F238E27FC236}">
                <a16:creationId xmlns:a16="http://schemas.microsoft.com/office/drawing/2014/main" id="{A7BBE815-0CCD-2542-8844-8F0B186EE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20591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3061" name="Rectangle 5">
            <a:extLst>
              <a:ext uri="{FF2B5EF4-FFF2-40B4-BE49-F238E27FC236}">
                <a16:creationId xmlns:a16="http://schemas.microsoft.com/office/drawing/2014/main" id="{964A28C9-7921-614C-A01B-854143E93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3062" name="Rectangle 6">
            <a:extLst>
              <a:ext uri="{FF2B5EF4-FFF2-40B4-BE49-F238E27FC236}">
                <a16:creationId xmlns:a16="http://schemas.microsoft.com/office/drawing/2014/main" id="{AF1BF1C5-FAD7-4840-80B5-FC7BCEFCA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635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3063" name="Rectangle 7">
            <a:extLst>
              <a:ext uri="{FF2B5EF4-FFF2-40B4-BE49-F238E27FC236}">
                <a16:creationId xmlns:a16="http://schemas.microsoft.com/office/drawing/2014/main" id="{4C73BF7B-D6C6-B04E-9936-7CFA73A3C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19480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</a:t>
            </a:r>
          </a:p>
        </p:txBody>
      </p:sp>
      <p:sp>
        <p:nvSpPr>
          <p:cNvPr id="173064" name="Rectangle 8">
            <a:extLst>
              <a:ext uri="{FF2B5EF4-FFF2-40B4-BE49-F238E27FC236}">
                <a16:creationId xmlns:a16="http://schemas.microsoft.com/office/drawing/2014/main" id="{EBEC0C6A-D643-6640-991F-00BEB86DA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9480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3065" name="Rectangle 9">
            <a:extLst>
              <a:ext uri="{FF2B5EF4-FFF2-40B4-BE49-F238E27FC236}">
                <a16:creationId xmlns:a16="http://schemas.microsoft.com/office/drawing/2014/main" id="{6E19FAAD-8040-A841-BD27-336301163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0"/>
            <a:ext cx="29718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3066" name="Rectangle 10">
            <a:extLst>
              <a:ext uri="{FF2B5EF4-FFF2-40B4-BE49-F238E27FC236}">
                <a16:creationId xmlns:a16="http://schemas.microsoft.com/office/drawing/2014/main" id="{F59F7033-9F65-B345-80E2-4DFC00B1B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6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3067" name="Rectangle 11">
            <a:extLst>
              <a:ext uri="{FF2B5EF4-FFF2-40B4-BE49-F238E27FC236}">
                <a16:creationId xmlns:a16="http://schemas.microsoft.com/office/drawing/2014/main" id="{7B124AA2-A64C-964D-B856-11C99E47F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91932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de-DE" altLang="de-DE" sz="1000" i="1"/>
              <a:t>1</a:t>
            </a:r>
          </a:p>
        </p:txBody>
      </p:sp>
      <p:sp>
        <p:nvSpPr>
          <p:cNvPr id="173068" name="Rectangle 12">
            <a:extLst>
              <a:ext uri="{FF2B5EF4-FFF2-40B4-BE49-F238E27FC236}">
                <a16:creationId xmlns:a16="http://schemas.microsoft.com/office/drawing/2014/main" id="{EB137B74-BFE0-5147-94FF-77EAB08E6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93213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3069" name="Rectangle 13">
            <a:extLst>
              <a:ext uri="{FF2B5EF4-FFF2-40B4-BE49-F238E27FC236}">
                <a16:creationId xmlns:a16="http://schemas.microsoft.com/office/drawing/2014/main" id="{81DA3C89-0EDF-2940-9EA1-37D34A946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3"/>
            <a:ext cx="29718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3070" name="Rectangle 14">
            <a:extLst>
              <a:ext uri="{FF2B5EF4-FFF2-40B4-BE49-F238E27FC236}">
                <a16:creationId xmlns:a16="http://schemas.microsoft.com/office/drawing/2014/main" id="{289578ED-6D46-284B-B5B0-402C9866F1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 altLang="de-DE"/>
          </a:p>
        </p:txBody>
      </p:sp>
      <p:sp>
        <p:nvSpPr>
          <p:cNvPr id="173071" name="Rectangle 15">
            <a:extLst>
              <a:ext uri="{FF2B5EF4-FFF2-40B4-BE49-F238E27FC236}">
                <a16:creationId xmlns:a16="http://schemas.microsoft.com/office/drawing/2014/main" id="{1458C953-D466-2E45-85EF-14B9084A579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22350" y="730250"/>
            <a:ext cx="4813300" cy="3609975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D0F1A-43CA-BF48-B820-14954703E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74169E5-CF3F-0E42-9BA1-A39BE67DB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042055-8270-0347-8B38-9FE2E4610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www.che.de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DE9AAD-0929-C74E-AE59-68441231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09A588-42EA-4149-B496-BC6C224E2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AD220-4268-8949-A75A-3482D970FE4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993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95E703-BE49-D440-9F6F-BC7534112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91D2D82-37DB-0747-A590-799B97C58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AD9AF-671E-8944-A8E8-1119D11C2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www.che.de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D3C115-F708-874A-B3CF-13207EA5D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64E724-AEE0-B94F-AE85-006B67D94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5AC96-EA26-5848-830C-0A0AB182DF1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1300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CA6FAC1-CDC9-2D4B-9D76-9A2941ED94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7795EBD-9C54-3046-A4D7-67F5F267C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A72225-8BF7-0A47-A07B-4EABEB77D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www.che.de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23AE77-6B11-244F-8508-C99F9CE63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AA250D-5444-9A4A-9693-C26048DFE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50665-BFDF-B44F-B863-36F02054E3C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051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8B8DA3-FABE-EE4F-889B-F4509C0D4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974946-29F1-6242-BECD-DCC2B515D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E32625-F7EC-7F45-B591-564EC28A2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www.che.de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DE447D-685F-9240-8349-FD868F93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C6A365-AFD1-C346-8243-1311CDB85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F9292-7E17-9D48-A2FE-084A6D0EC5E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4070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B42373-6655-624F-B4DC-673ED2D8E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04F554-ADCF-B641-848A-D775A4FF1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00D874-20EB-994D-B0AA-40949A3C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www.che.de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B6087E-F980-F04A-85EB-5BF1ADF32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8F22EA-3601-1E4C-9719-EE6214E45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F5D6BD-9256-EC49-ACB3-A586EA9F598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2126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726238-64A6-4646-B3EC-5BF6458E9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DD0F98-4553-DE44-A194-55FFB03BF0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8100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474948-10D2-BC49-95EE-F97C9010C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3000" y="1676400"/>
            <a:ext cx="38100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5496AE-27D8-EE46-9C49-523DF2522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www.che.de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792434D-B900-0D4E-B6A3-E6EFA7A83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E618D2D-3C60-7C4A-A649-C2005F79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44EBE-6369-8147-9C6C-02F27BCCEAD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24322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DBC66-CF1A-6B47-8149-7C5A580E7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D2FD58-52DE-5B4A-873F-610E0CA5F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693387-9DF7-0C49-8A07-84B1DCBAD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49C6A6D-624C-754F-B973-9618BAB335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EDD189C-0C3E-F84C-B2D0-0271E5BD65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CE16669-A83A-EB4F-8A9D-8F8E237A2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www.che.de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EDEBAC4-80BB-E340-953E-B53420B81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6BFCA83-8110-304B-9E08-F0BE05BD1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8035D-0F9E-794F-AC9E-7F6281174B9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9681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4AD750-78CC-3F4C-A081-7FA30F58B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600503A-E24D-9046-B0C1-D42D82591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www.che.de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15C87D4-B8F8-6E4F-840E-87DFB99AE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7293F5-F4C1-C741-BBF2-1E46A005D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5D089-1F02-7640-B9C4-3E805907933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5863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4B71AA3-FDD5-214B-881D-ED528F2E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www.che.de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7A015F-E7B6-1848-BF33-C6CFBA2F3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9163DC3-8AF0-A74A-B8E9-F6E4DAC18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C2AD8-B10F-A640-8A54-1F5C5D6E3E3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01080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CFBA92-F2C1-564F-B0E3-89B738221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85501C-2FF9-944F-8E54-503A86755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17AAD40-102F-0242-8AC5-6F64AB8B0C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342C1DB-6B4D-D343-BBA7-8D070720F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www.che.de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B6C427-9A55-D246-AEA3-E7227821E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84564F-706C-ED4B-B2DA-4F1EB1625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1296F-BB51-9245-8BC0-453AB78E838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1604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29064B-ABC8-F240-B20B-B91451577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EEC391C-B434-EC43-9E08-D75392E032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57D5AB-4242-434E-801A-77FFFA01D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F274108-87E3-1C49-9409-D4A793B2E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www.che.de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367F6C9-614D-174E-A72C-42F56E23E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BA66CD9-5BE5-E24A-A7AF-11C8CA7D2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E9CACC-179B-D642-9E5A-794376B7C58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4182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23DAC9F-B146-E844-84BB-646F52C750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/>
            </a:lvl1pPr>
          </a:lstStyle>
          <a:p>
            <a:r>
              <a:rPr lang="de-DE" altLang="de-DE"/>
              <a:t>www.che.de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C4877D8-950B-A247-B8BE-3ACBF9CC6FC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/>
            </a:lvl1pPr>
          </a:lstStyle>
          <a:p>
            <a:endParaRPr lang="de-DE" altLang="de-DE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54A0768-F86C-DD40-85E4-131EB049203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/>
            </a:lvl1pPr>
          </a:lstStyle>
          <a:p>
            <a:fld id="{F0C4C73E-B38E-8545-AF62-BA518DA8C1FB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29" name="Line 5">
            <a:extLst>
              <a:ext uri="{FF2B5EF4-FFF2-40B4-BE49-F238E27FC236}">
                <a16:creationId xmlns:a16="http://schemas.microsoft.com/office/drawing/2014/main" id="{3C005D25-C1BD-9D4C-9055-C0465B7AC8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88" y="1371600"/>
            <a:ext cx="7974012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FFF00B4-B597-C246-A609-08422FA99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das Titelformat zu bearbeiten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054C138F-E038-9148-8A68-784E43D72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87CBE797-F1A6-4A4E-B15D-AF1719BA9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1083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9F1C29B-64F3-DB4D-BF9E-F590CA851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6324600"/>
            <a:ext cx="167640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fld id="{E2E2D2F7-7DB5-DA48-A7AB-3B00B1B8F169}" type="slidenum">
              <a:rPr lang="de-DE" altLang="de-DE" sz="1200" b="1"/>
              <a:pPr/>
              <a:t>‹Nr.›</a:t>
            </a:fld>
            <a:r>
              <a:rPr lang="de-DE" altLang="de-DE" sz="1200" b="1"/>
              <a:t>  Reiner, 22.12.00</a:t>
            </a:r>
            <a:r>
              <a:rPr lang="de-DE" altLang="de-DE" sz="1200"/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Monotype Sorts" pitchFamily="2" charset="2"/>
        <a:buChar char="*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4000"/>
        <a:buFont typeface="Monotype Sorts" pitchFamily="2" charset="2"/>
        <a:buChar char="V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4000"/>
        <a:buFont typeface="Monotype Sorts" pitchFamily="2" charset="2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3">
            <a:extLst>
              <a:ext uri="{FF2B5EF4-FFF2-40B4-BE49-F238E27FC236}">
                <a16:creationId xmlns:a16="http://schemas.microsoft.com/office/drawing/2014/main" id="{8E33EE86-E6F8-BE40-83D0-3D6BB7981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www.che.de</a:t>
            </a:r>
          </a:p>
        </p:txBody>
      </p:sp>
      <p:sp>
        <p:nvSpPr>
          <p:cNvPr id="169986" name="Rectangle 2">
            <a:extLst>
              <a:ext uri="{FF2B5EF4-FFF2-40B4-BE49-F238E27FC236}">
                <a16:creationId xmlns:a16="http://schemas.microsoft.com/office/drawing/2014/main" id="{1B8799A7-EEF5-2A4B-A958-79D218106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D0503906-7A63-A548-8EE5-333B04A9A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9988" name="Rectangle 4">
            <a:extLst>
              <a:ext uri="{FF2B5EF4-FFF2-40B4-BE49-F238E27FC236}">
                <a16:creationId xmlns:a16="http://schemas.microsoft.com/office/drawing/2014/main" id="{9DE3A220-3510-E14F-B65B-A9A3645C5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9989" name="Rectangle 5">
            <a:extLst>
              <a:ext uri="{FF2B5EF4-FFF2-40B4-BE49-F238E27FC236}">
                <a16:creationId xmlns:a16="http://schemas.microsoft.com/office/drawing/2014/main" id="{F1EFFB82-8E76-364F-9FC6-645797F56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9990" name="Rectangle 6">
            <a:extLst>
              <a:ext uri="{FF2B5EF4-FFF2-40B4-BE49-F238E27FC236}">
                <a16:creationId xmlns:a16="http://schemas.microsoft.com/office/drawing/2014/main" id="{9E9EC18E-4D81-044D-BB1D-15572F2A0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9991" name="Rectangle 7">
            <a:extLst>
              <a:ext uri="{FF2B5EF4-FFF2-40B4-BE49-F238E27FC236}">
                <a16:creationId xmlns:a16="http://schemas.microsoft.com/office/drawing/2014/main" id="{E2B8957C-8560-DF4A-8071-3CC412C9B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69992" name="Picture 8">
            <a:extLst>
              <a:ext uri="{FF2B5EF4-FFF2-40B4-BE49-F238E27FC236}">
                <a16:creationId xmlns:a16="http://schemas.microsoft.com/office/drawing/2014/main" id="{923FAEDB-F299-644E-8001-967BE171AD1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1845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9993" name="Rectangle 9">
            <a:extLst>
              <a:ext uri="{FF2B5EF4-FFF2-40B4-BE49-F238E27FC236}">
                <a16:creationId xmlns:a16="http://schemas.microsoft.com/office/drawing/2014/main" id="{086C8560-C004-1843-B968-D226E075EE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de-DE" altLang="de-DE"/>
          </a:p>
        </p:txBody>
      </p:sp>
      <p:sp>
        <p:nvSpPr>
          <p:cNvPr id="169994" name="Rectangle 10">
            <a:extLst>
              <a:ext uri="{FF2B5EF4-FFF2-40B4-BE49-F238E27FC236}">
                <a16:creationId xmlns:a16="http://schemas.microsoft.com/office/drawing/2014/main" id="{CFB03AC7-FEF3-CE44-80AE-61C6CE496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buSzPct val="120000"/>
            </a:pPr>
            <a:endParaRPr lang="de-DE" altLang="de-DE" sz="4000"/>
          </a:p>
        </p:txBody>
      </p:sp>
      <p:pic>
        <p:nvPicPr>
          <p:cNvPr id="169995" name="Picture 11">
            <a:extLst>
              <a:ext uri="{FF2B5EF4-FFF2-40B4-BE49-F238E27FC236}">
                <a16:creationId xmlns:a16="http://schemas.microsoft.com/office/drawing/2014/main" id="{C74A402F-1688-A54D-8D0C-A7BCDE3FC0ED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288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9996" name="Rectangle 12">
            <a:extLst>
              <a:ext uri="{FF2B5EF4-FFF2-40B4-BE49-F238E27FC236}">
                <a16:creationId xmlns:a16="http://schemas.microsoft.com/office/drawing/2014/main" id="{9CAFC5B1-4DC2-E44B-AD09-E1DF168BB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3">
            <a:extLst>
              <a:ext uri="{FF2B5EF4-FFF2-40B4-BE49-F238E27FC236}">
                <a16:creationId xmlns:a16="http://schemas.microsoft.com/office/drawing/2014/main" id="{4A4F6332-D0C5-ED4D-BA38-69B690C11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www.che.de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D431C164-530D-1946-81D6-D6830CC1A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69C997B-1A91-1E48-9B9F-76B9EA151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4FBD46D-7D4A-A740-9EC6-C789F004E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816DB6B-90F6-B240-AD59-4E817AA73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31B532D1-86E1-F548-B760-F47F9F3C1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19C6AD5-07D0-2942-A17F-532882A3A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4104" name="Picture 8">
            <a:extLst>
              <a:ext uri="{FF2B5EF4-FFF2-40B4-BE49-F238E27FC236}">
                <a16:creationId xmlns:a16="http://schemas.microsoft.com/office/drawing/2014/main" id="{D3EE3EA4-D3DF-C84F-8918-929CB4EA4A57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1845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5" name="Rectangle 9">
            <a:extLst>
              <a:ext uri="{FF2B5EF4-FFF2-40B4-BE49-F238E27FC236}">
                <a16:creationId xmlns:a16="http://schemas.microsoft.com/office/drawing/2014/main" id="{8C935B9E-358C-5E46-8829-8DF0DF1950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Geschichte</a:t>
            </a:r>
          </a:p>
        </p:txBody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id="{0608DF1A-443F-2A40-A8D8-5FF094EB6B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SzPct val="120000"/>
            </a:pPr>
            <a:r>
              <a:rPr lang="de-DE" altLang="de-DE" sz="4000"/>
              <a:t>Centrum für Hochschulentwicklung gGmbH</a:t>
            </a:r>
          </a:p>
          <a:p>
            <a:pPr>
              <a:buSzPct val="120000"/>
            </a:pPr>
            <a:r>
              <a:rPr lang="de-DE" altLang="de-DE" sz="4000"/>
              <a:t>gegründet 1994</a:t>
            </a:r>
          </a:p>
          <a:p>
            <a:pPr>
              <a:buSzPct val="120000"/>
            </a:pPr>
            <a:r>
              <a:rPr lang="de-DE" altLang="de-DE" sz="4000"/>
              <a:t>Gesellschafter</a:t>
            </a:r>
            <a:endParaRPr lang="de-DE" altLang="de-DE"/>
          </a:p>
          <a:p>
            <a:pPr lvl="1">
              <a:buSzPct val="120000"/>
            </a:pPr>
            <a:r>
              <a:rPr lang="de-DE" altLang="de-DE" sz="3600"/>
              <a:t>Bertelsmann Stiftung</a:t>
            </a:r>
          </a:p>
          <a:p>
            <a:pPr lvl="1">
              <a:buSzPct val="120000"/>
            </a:pPr>
            <a:r>
              <a:rPr lang="de-DE" altLang="de-DE" sz="3600"/>
              <a:t>Stiftung zur Förderung der Hochschulrektorenkonferenz</a:t>
            </a:r>
          </a:p>
        </p:txBody>
      </p:sp>
      <p:pic>
        <p:nvPicPr>
          <p:cNvPr id="4107" name="Picture 11">
            <a:extLst>
              <a:ext uri="{FF2B5EF4-FFF2-40B4-BE49-F238E27FC236}">
                <a16:creationId xmlns:a16="http://schemas.microsoft.com/office/drawing/2014/main" id="{C9B3F34A-8E2D-D649-90BC-97CC3B225E6B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609600"/>
            <a:ext cx="1284288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8" name="Rectangle 12">
            <a:extLst>
              <a:ext uri="{FF2B5EF4-FFF2-40B4-BE49-F238E27FC236}">
                <a16:creationId xmlns:a16="http://schemas.microsoft.com/office/drawing/2014/main" id="{92B9B0E1-6113-EE4A-B7A0-E369B61BE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3">
            <a:extLst>
              <a:ext uri="{FF2B5EF4-FFF2-40B4-BE49-F238E27FC236}">
                <a16:creationId xmlns:a16="http://schemas.microsoft.com/office/drawing/2014/main" id="{C67A55C9-BB7A-0743-A16D-BB26225A9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www.che.de</a:t>
            </a:r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777C2AD9-2FB9-D24F-9DD1-DD8A433F5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2AFC7CC6-BE5B-ED4F-A36A-4F5B07FBF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9332" name="Rectangle 4">
            <a:extLst>
              <a:ext uri="{FF2B5EF4-FFF2-40B4-BE49-F238E27FC236}">
                <a16:creationId xmlns:a16="http://schemas.microsoft.com/office/drawing/2014/main" id="{55FF9CAE-943B-FC44-A45C-6F7051A62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FC0B67BB-8A79-3845-AC7D-406C3CF96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4A0BC5CF-23FA-F743-B166-CF9C9051E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2AC36968-92A8-F049-A77C-6ACC33238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99336" name="Picture 8">
            <a:extLst>
              <a:ext uri="{FF2B5EF4-FFF2-40B4-BE49-F238E27FC236}">
                <a16:creationId xmlns:a16="http://schemas.microsoft.com/office/drawing/2014/main" id="{38C382FC-9C49-554F-9D71-C976E91496B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1845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9337" name="Rectangle 9">
            <a:extLst>
              <a:ext uri="{FF2B5EF4-FFF2-40B4-BE49-F238E27FC236}">
                <a16:creationId xmlns:a16="http://schemas.microsoft.com/office/drawing/2014/main" id="{6CA88A2B-D27C-1C40-BDA1-FABD78AC87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04900"/>
          </a:xfrm>
          <a:noFill/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6000"/>
              </a:lnSpc>
              <a:buClr>
                <a:schemeClr val="accent1"/>
              </a:buClr>
              <a:buSzPct val="150000"/>
              <a:buFont typeface="Monotype Sorts" pitchFamily="2" charset="2"/>
              <a:buNone/>
            </a:pPr>
            <a:r>
              <a:rPr lang="de-DE" altLang="de-DE"/>
              <a:t>Mitarbeiter des </a:t>
            </a:r>
          </a:p>
        </p:txBody>
      </p:sp>
      <p:sp>
        <p:nvSpPr>
          <p:cNvPr id="99338" name="Rectangle 10">
            <a:extLst>
              <a:ext uri="{FF2B5EF4-FFF2-40B4-BE49-F238E27FC236}">
                <a16:creationId xmlns:a16="http://schemas.microsoft.com/office/drawing/2014/main" id="{5F775FA3-0D56-1940-893E-2B89CE06F3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e-DE" altLang="de-DE" sz="4000"/>
              <a:t>Stand 1. Dezember 2000</a:t>
            </a:r>
          </a:p>
          <a:p>
            <a:pPr lvl="1"/>
            <a:r>
              <a:rPr lang="de-DE" altLang="de-DE" sz="3600"/>
              <a:t>24 Mitarbeiter </a:t>
            </a:r>
          </a:p>
          <a:p>
            <a:pPr lvl="2">
              <a:buSzPct val="65000"/>
            </a:pPr>
            <a:r>
              <a:rPr lang="de-DE" altLang="de-DE" sz="3200"/>
              <a:t>16 Referenten</a:t>
            </a:r>
          </a:p>
          <a:p>
            <a:pPr lvl="2">
              <a:buSzPct val="65000"/>
            </a:pPr>
            <a:r>
              <a:rPr lang="de-DE" altLang="de-DE" sz="3200"/>
              <a:t>6,5 Sekretärinnen</a:t>
            </a:r>
          </a:p>
          <a:p>
            <a:pPr lvl="2">
              <a:buSzPct val="65000"/>
            </a:pPr>
            <a:r>
              <a:rPr lang="de-DE" altLang="de-DE" sz="3200"/>
              <a:t>1 Leiter</a:t>
            </a:r>
          </a:p>
          <a:p>
            <a:pPr lvl="2">
              <a:buSzPct val="65000"/>
            </a:pPr>
            <a:r>
              <a:rPr lang="de-DE" altLang="de-DE" sz="3200"/>
              <a:t>zahlreiche Praktikanten, studentische Hilfskräfte, Azubi</a:t>
            </a:r>
            <a:endParaRPr lang="de-DE" altLang="de-DE"/>
          </a:p>
        </p:txBody>
      </p:sp>
      <p:pic>
        <p:nvPicPr>
          <p:cNvPr id="99339" name="Picture 11">
            <a:extLst>
              <a:ext uri="{FF2B5EF4-FFF2-40B4-BE49-F238E27FC236}">
                <a16:creationId xmlns:a16="http://schemas.microsoft.com/office/drawing/2014/main" id="{C04296BE-AC49-3D45-9D2C-09D5F5791928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57200"/>
            <a:ext cx="1284288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9340" name="Rectangle 12">
            <a:extLst>
              <a:ext uri="{FF2B5EF4-FFF2-40B4-BE49-F238E27FC236}">
                <a16:creationId xmlns:a16="http://schemas.microsoft.com/office/drawing/2014/main" id="{8309EC42-22FD-E04D-B5C0-FE89579C9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umsplatzhalter 3">
            <a:extLst>
              <a:ext uri="{FF2B5EF4-FFF2-40B4-BE49-F238E27FC236}">
                <a16:creationId xmlns:a16="http://schemas.microsoft.com/office/drawing/2014/main" id="{3626260F-07CE-EC43-8738-39D5F87CC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www.che.de</a:t>
            </a:r>
          </a:p>
        </p:txBody>
      </p:sp>
      <p:sp>
        <p:nvSpPr>
          <p:cNvPr id="165890" name="Rectangle 2">
            <a:extLst>
              <a:ext uri="{FF2B5EF4-FFF2-40B4-BE49-F238E27FC236}">
                <a16:creationId xmlns:a16="http://schemas.microsoft.com/office/drawing/2014/main" id="{131F9429-B09D-E747-8AB0-140F9F11E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BA9AB423-DE77-7C42-BAF4-C9DDFB7A4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892" name="Rectangle 4">
            <a:extLst>
              <a:ext uri="{FF2B5EF4-FFF2-40B4-BE49-F238E27FC236}">
                <a16:creationId xmlns:a16="http://schemas.microsoft.com/office/drawing/2014/main" id="{BF7A94BB-4D4A-8447-8946-A3057C007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893" name="Rectangle 5">
            <a:extLst>
              <a:ext uri="{FF2B5EF4-FFF2-40B4-BE49-F238E27FC236}">
                <a16:creationId xmlns:a16="http://schemas.microsoft.com/office/drawing/2014/main" id="{857C24DD-8C83-5844-BD97-39F311538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894" name="Rectangle 6">
            <a:extLst>
              <a:ext uri="{FF2B5EF4-FFF2-40B4-BE49-F238E27FC236}">
                <a16:creationId xmlns:a16="http://schemas.microsoft.com/office/drawing/2014/main" id="{C342E875-F83A-E94F-BA9B-F8D7624B3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895" name="Rectangle 7">
            <a:extLst>
              <a:ext uri="{FF2B5EF4-FFF2-40B4-BE49-F238E27FC236}">
                <a16:creationId xmlns:a16="http://schemas.microsoft.com/office/drawing/2014/main" id="{8A57B96F-E157-8643-B496-E3FC1A5F6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65896" name="Picture 8">
            <a:extLst>
              <a:ext uri="{FF2B5EF4-FFF2-40B4-BE49-F238E27FC236}">
                <a16:creationId xmlns:a16="http://schemas.microsoft.com/office/drawing/2014/main" id="{9D6C31AB-EAC3-0445-BE87-FA6C3FD0E70A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0"/>
            <a:ext cx="791845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5897" name="Rectangle 9">
            <a:extLst>
              <a:ext uri="{FF2B5EF4-FFF2-40B4-BE49-F238E27FC236}">
                <a16:creationId xmlns:a16="http://schemas.microsoft.com/office/drawing/2014/main" id="{3516CF28-57EA-A948-BD68-EB48E9D463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5105400" cy="1104900"/>
          </a:xfrm>
          <a:noFill/>
          <a:ln/>
        </p:spPr>
        <p:txBody>
          <a:bodyPr/>
          <a:lstStyle/>
          <a:p>
            <a:r>
              <a:rPr lang="de-DE" altLang="de-DE"/>
              <a:t>Etat 2000/2001</a:t>
            </a:r>
          </a:p>
        </p:txBody>
      </p:sp>
      <p:sp>
        <p:nvSpPr>
          <p:cNvPr id="165898" name="Rectangle 10">
            <a:extLst>
              <a:ext uri="{FF2B5EF4-FFF2-40B4-BE49-F238E27FC236}">
                <a16:creationId xmlns:a16="http://schemas.microsoft.com/office/drawing/2014/main" id="{F8DA118F-036A-8C47-960D-E31BE9790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899" name="Rectangle 11">
            <a:extLst>
              <a:ext uri="{FF2B5EF4-FFF2-40B4-BE49-F238E27FC236}">
                <a16:creationId xmlns:a16="http://schemas.microsoft.com/office/drawing/2014/main" id="{87CF641C-3048-F243-87C1-0189248F3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524000"/>
            <a:ext cx="4498975" cy="1150938"/>
          </a:xfrm>
          <a:prstGeom prst="rect">
            <a:avLst/>
          </a:prstGeom>
          <a:gradFill rotWithShape="0">
            <a:gsLst>
              <a:gs pos="0">
                <a:srgbClr val="2674BA">
                  <a:gamma/>
                  <a:shade val="46275"/>
                  <a:invGamma/>
                </a:srgbClr>
              </a:gs>
              <a:gs pos="50000">
                <a:srgbClr val="2674BA"/>
              </a:gs>
              <a:gs pos="100000">
                <a:srgbClr val="2674BA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bg1"/>
                </a:solidFill>
              </a:rPr>
              <a:t>Bertelsmann Stiftung</a:t>
            </a:r>
            <a:endParaRPr lang="de-DE" altLang="de-DE"/>
          </a:p>
        </p:txBody>
      </p:sp>
      <p:sp>
        <p:nvSpPr>
          <p:cNvPr id="165900" name="Rectangle 12">
            <a:extLst>
              <a:ext uri="{FF2B5EF4-FFF2-40B4-BE49-F238E27FC236}">
                <a16:creationId xmlns:a16="http://schemas.microsoft.com/office/drawing/2014/main" id="{2C57D19D-F86C-0E4F-AA18-06C8FCB18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19400"/>
            <a:ext cx="4498975" cy="1150938"/>
          </a:xfrm>
          <a:prstGeom prst="rect">
            <a:avLst/>
          </a:prstGeom>
          <a:gradFill rotWithShape="0">
            <a:gsLst>
              <a:gs pos="0">
                <a:srgbClr val="2674BA">
                  <a:gamma/>
                  <a:shade val="46275"/>
                  <a:invGamma/>
                </a:srgbClr>
              </a:gs>
              <a:gs pos="50000">
                <a:srgbClr val="2674BA"/>
              </a:gs>
              <a:gs pos="100000">
                <a:srgbClr val="2674BA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bg1"/>
                </a:solidFill>
              </a:rPr>
              <a:t>Fremdmittel</a:t>
            </a:r>
          </a:p>
        </p:txBody>
      </p:sp>
      <p:sp>
        <p:nvSpPr>
          <p:cNvPr id="165901" name="Rectangle 13">
            <a:extLst>
              <a:ext uri="{FF2B5EF4-FFF2-40B4-BE49-F238E27FC236}">
                <a16:creationId xmlns:a16="http://schemas.microsoft.com/office/drawing/2014/main" id="{CD071AC1-DB37-E34A-96CB-6E1B2BEFF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191000"/>
            <a:ext cx="4498975" cy="1150938"/>
          </a:xfrm>
          <a:prstGeom prst="rect">
            <a:avLst/>
          </a:prstGeom>
          <a:gradFill rotWithShape="0">
            <a:gsLst>
              <a:gs pos="0">
                <a:srgbClr val="2674BA">
                  <a:gamma/>
                  <a:shade val="46275"/>
                  <a:invGamma/>
                </a:srgbClr>
              </a:gs>
              <a:gs pos="50000">
                <a:srgbClr val="2674BA"/>
              </a:gs>
              <a:gs pos="100000">
                <a:srgbClr val="2674BA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bg1"/>
                </a:solidFill>
              </a:rPr>
              <a:t>Rücklagen</a:t>
            </a:r>
          </a:p>
        </p:txBody>
      </p:sp>
      <p:sp>
        <p:nvSpPr>
          <p:cNvPr id="165907" name="Oval 19">
            <a:extLst>
              <a:ext uri="{FF2B5EF4-FFF2-40B4-BE49-F238E27FC236}">
                <a16:creationId xmlns:a16="http://schemas.microsoft.com/office/drawing/2014/main" id="{D1D83E56-F0F8-8F44-89BF-E8343D226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524000"/>
            <a:ext cx="2159000" cy="1150938"/>
          </a:xfrm>
          <a:prstGeom prst="ellipse">
            <a:avLst/>
          </a:prstGeom>
          <a:solidFill>
            <a:srgbClr val="2674BA">
              <a:alpha val="50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3.800</a:t>
            </a:r>
          </a:p>
          <a:p>
            <a:pPr algn="ctr"/>
            <a:r>
              <a:rPr lang="de-DE" altLang="de-DE"/>
              <a:t>70%</a:t>
            </a:r>
          </a:p>
        </p:txBody>
      </p:sp>
      <p:sp>
        <p:nvSpPr>
          <p:cNvPr id="165908" name="Oval 20">
            <a:extLst>
              <a:ext uri="{FF2B5EF4-FFF2-40B4-BE49-F238E27FC236}">
                <a16:creationId xmlns:a16="http://schemas.microsoft.com/office/drawing/2014/main" id="{05D594DA-0B23-6841-8B8C-434AE3515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895600"/>
            <a:ext cx="2159000" cy="1150938"/>
          </a:xfrm>
          <a:prstGeom prst="ellipse">
            <a:avLst/>
          </a:prstGeom>
          <a:solidFill>
            <a:srgbClr val="2674BA">
              <a:alpha val="50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1.300</a:t>
            </a:r>
          </a:p>
          <a:p>
            <a:pPr algn="ctr"/>
            <a:r>
              <a:rPr lang="de-DE" altLang="de-DE"/>
              <a:t>24%</a:t>
            </a:r>
          </a:p>
        </p:txBody>
      </p:sp>
      <p:sp>
        <p:nvSpPr>
          <p:cNvPr id="165909" name="Oval 21">
            <a:extLst>
              <a:ext uri="{FF2B5EF4-FFF2-40B4-BE49-F238E27FC236}">
                <a16:creationId xmlns:a16="http://schemas.microsoft.com/office/drawing/2014/main" id="{C9E90AD7-A462-1541-92D5-7D49F4179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267200"/>
            <a:ext cx="2159000" cy="1150938"/>
          </a:xfrm>
          <a:prstGeom prst="ellipse">
            <a:avLst/>
          </a:prstGeom>
          <a:solidFill>
            <a:srgbClr val="2674BA">
              <a:alpha val="50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300</a:t>
            </a:r>
          </a:p>
          <a:p>
            <a:pPr algn="ctr"/>
            <a:r>
              <a:rPr lang="de-DE" altLang="de-DE"/>
              <a:t>5%</a:t>
            </a:r>
          </a:p>
        </p:txBody>
      </p:sp>
      <p:sp>
        <p:nvSpPr>
          <p:cNvPr id="165910" name="Oval 22">
            <a:extLst>
              <a:ext uri="{FF2B5EF4-FFF2-40B4-BE49-F238E27FC236}">
                <a16:creationId xmlns:a16="http://schemas.microsoft.com/office/drawing/2014/main" id="{BDE27605-1448-1343-A3B7-5BE56A853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562600"/>
            <a:ext cx="2159000" cy="1150938"/>
          </a:xfrm>
          <a:prstGeom prst="ellipse">
            <a:avLst/>
          </a:prstGeom>
          <a:gradFill rotWithShape="0">
            <a:gsLst>
              <a:gs pos="0">
                <a:srgbClr val="2674BA">
                  <a:gamma/>
                  <a:shade val="46275"/>
                  <a:invGamma/>
                </a:srgbClr>
              </a:gs>
              <a:gs pos="50000">
                <a:srgbClr val="2674BA"/>
              </a:gs>
              <a:gs pos="100000">
                <a:srgbClr val="2674BA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>
                <a:solidFill>
                  <a:schemeClr val="bg1"/>
                </a:solidFill>
              </a:rPr>
              <a:t>5.400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5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5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5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5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9" grpId="0" animBg="1" autoUpdateAnimBg="0"/>
      <p:bldP spid="165900" grpId="0" animBg="1" autoUpdateAnimBg="0"/>
      <p:bldP spid="165901" grpId="0" animBg="1" autoUpdateAnimBg="0"/>
      <p:bldP spid="165907" grpId="0" animBg="1" autoUpdateAnimBg="0"/>
      <p:bldP spid="165908" grpId="0" animBg="1" autoUpdateAnimBg="0"/>
      <p:bldP spid="165909" grpId="0" animBg="1" autoUpdateAnimBg="0"/>
      <p:bldP spid="165910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umsplatzhalter 3">
            <a:extLst>
              <a:ext uri="{FF2B5EF4-FFF2-40B4-BE49-F238E27FC236}">
                <a16:creationId xmlns:a16="http://schemas.microsoft.com/office/drawing/2014/main" id="{6F19371A-DCFD-774C-B4AD-3C1A140CC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www.che.de</a:t>
            </a:r>
          </a:p>
        </p:txBody>
      </p:sp>
      <p:sp>
        <p:nvSpPr>
          <p:cNvPr id="138242" name="Rectangle 2">
            <a:extLst>
              <a:ext uri="{FF2B5EF4-FFF2-40B4-BE49-F238E27FC236}">
                <a16:creationId xmlns:a16="http://schemas.microsoft.com/office/drawing/2014/main" id="{49FED48A-94BA-CE43-B30A-A9BCBDB05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56E120A3-7DD9-8C4C-893F-5DFB97835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44" name="Rectangle 4">
            <a:extLst>
              <a:ext uri="{FF2B5EF4-FFF2-40B4-BE49-F238E27FC236}">
                <a16:creationId xmlns:a16="http://schemas.microsoft.com/office/drawing/2014/main" id="{B80D9BB3-D80A-4345-899F-C36D75E50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45" name="Rectangle 5">
            <a:extLst>
              <a:ext uri="{FF2B5EF4-FFF2-40B4-BE49-F238E27FC236}">
                <a16:creationId xmlns:a16="http://schemas.microsoft.com/office/drawing/2014/main" id="{2228AA40-8762-2540-9FDA-E02EA552A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46" name="Rectangle 6">
            <a:extLst>
              <a:ext uri="{FF2B5EF4-FFF2-40B4-BE49-F238E27FC236}">
                <a16:creationId xmlns:a16="http://schemas.microsoft.com/office/drawing/2014/main" id="{6BCC3D0D-B391-2B4E-B3E6-E31AE0368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47" name="Rectangle 7">
            <a:extLst>
              <a:ext uri="{FF2B5EF4-FFF2-40B4-BE49-F238E27FC236}">
                <a16:creationId xmlns:a16="http://schemas.microsoft.com/office/drawing/2014/main" id="{A312B851-D0CB-2D4C-BD6B-F07BC5E26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38248" name="Picture 8">
            <a:extLst>
              <a:ext uri="{FF2B5EF4-FFF2-40B4-BE49-F238E27FC236}">
                <a16:creationId xmlns:a16="http://schemas.microsoft.com/office/drawing/2014/main" id="{5E44BF8E-2B90-A541-84DA-F15F5A53D625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0"/>
            <a:ext cx="791845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8249" name="Rectangle 9">
            <a:extLst>
              <a:ext uri="{FF2B5EF4-FFF2-40B4-BE49-F238E27FC236}">
                <a16:creationId xmlns:a16="http://schemas.microsoft.com/office/drawing/2014/main" id="{37D1B50E-9F2A-3043-A48F-3F846B2110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3124200" cy="1104900"/>
          </a:xfrm>
          <a:noFill/>
          <a:ln/>
        </p:spPr>
        <p:txBody>
          <a:bodyPr/>
          <a:lstStyle/>
          <a:p>
            <a:r>
              <a:rPr lang="de-DE" altLang="de-DE" sz="3600"/>
              <a:t>Arbeitsbereiche</a:t>
            </a:r>
            <a:endParaRPr lang="de-DE" altLang="de-DE"/>
          </a:p>
        </p:txBody>
      </p:sp>
      <p:sp>
        <p:nvSpPr>
          <p:cNvPr id="138251" name="Rectangle 11">
            <a:extLst>
              <a:ext uri="{FF2B5EF4-FFF2-40B4-BE49-F238E27FC236}">
                <a16:creationId xmlns:a16="http://schemas.microsoft.com/office/drawing/2014/main" id="{545FA2E8-785F-7443-88E6-AE96AD86B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8252" name="Rectangle 12">
            <a:extLst>
              <a:ext uri="{FF2B5EF4-FFF2-40B4-BE49-F238E27FC236}">
                <a16:creationId xmlns:a16="http://schemas.microsoft.com/office/drawing/2014/main" id="{C32F757A-3323-EE4B-A920-125136A3E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524000"/>
            <a:ext cx="2698750" cy="1150938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bg1"/>
                </a:solidFill>
              </a:rPr>
              <a:t>Denkfabrik</a:t>
            </a:r>
            <a:endParaRPr lang="de-DE" altLang="de-DE"/>
          </a:p>
        </p:txBody>
      </p:sp>
      <p:sp>
        <p:nvSpPr>
          <p:cNvPr id="138253" name="Rectangle 13">
            <a:extLst>
              <a:ext uri="{FF2B5EF4-FFF2-40B4-BE49-F238E27FC236}">
                <a16:creationId xmlns:a16="http://schemas.microsoft.com/office/drawing/2014/main" id="{4DB5F98D-BD66-2246-88C0-1C820612D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19400"/>
            <a:ext cx="2698750" cy="1150938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bg1"/>
                </a:solidFill>
              </a:rPr>
              <a:t>Organisations-</a:t>
            </a:r>
          </a:p>
          <a:p>
            <a:pPr algn="ctr"/>
            <a:r>
              <a:rPr lang="de-DE" altLang="de-DE" sz="2800" b="1">
                <a:solidFill>
                  <a:schemeClr val="bg1"/>
                </a:solidFill>
              </a:rPr>
              <a:t>entwicklung</a:t>
            </a:r>
          </a:p>
        </p:txBody>
      </p:sp>
      <p:sp>
        <p:nvSpPr>
          <p:cNvPr id="138254" name="Rectangle 14">
            <a:extLst>
              <a:ext uri="{FF2B5EF4-FFF2-40B4-BE49-F238E27FC236}">
                <a16:creationId xmlns:a16="http://schemas.microsoft.com/office/drawing/2014/main" id="{AE7210BC-549F-7747-808F-9C21E3AA0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191000"/>
            <a:ext cx="2698750" cy="1150938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>
                <a:solidFill>
                  <a:schemeClr val="bg1"/>
                </a:solidFill>
              </a:rPr>
              <a:t>Dialog &amp;</a:t>
            </a:r>
          </a:p>
          <a:p>
            <a:pPr algn="ctr"/>
            <a:r>
              <a:rPr lang="de-DE" altLang="de-DE" sz="2800" b="1">
                <a:solidFill>
                  <a:schemeClr val="bg1"/>
                </a:solidFill>
              </a:rPr>
              <a:t>Veranstaltungen</a:t>
            </a:r>
          </a:p>
        </p:txBody>
      </p:sp>
      <p:sp>
        <p:nvSpPr>
          <p:cNvPr id="138263" name="Rectangle 23">
            <a:extLst>
              <a:ext uri="{FF2B5EF4-FFF2-40B4-BE49-F238E27FC236}">
                <a16:creationId xmlns:a16="http://schemas.microsoft.com/office/drawing/2014/main" id="{9B9D37EA-6B48-CB46-B413-E019270D6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28600"/>
            <a:ext cx="16002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3600"/>
              <a:t>Fremd-</a:t>
            </a:r>
            <a:br>
              <a:rPr lang="de-DE" altLang="de-DE" sz="3600"/>
            </a:br>
            <a:r>
              <a:rPr lang="de-DE" altLang="de-DE" sz="3600"/>
              <a:t>mittel</a:t>
            </a:r>
            <a:endParaRPr lang="de-DE" altLang="de-DE"/>
          </a:p>
        </p:txBody>
      </p:sp>
      <p:sp>
        <p:nvSpPr>
          <p:cNvPr id="138264" name="Rectangle 24">
            <a:extLst>
              <a:ext uri="{FF2B5EF4-FFF2-40B4-BE49-F238E27FC236}">
                <a16:creationId xmlns:a16="http://schemas.microsoft.com/office/drawing/2014/main" id="{7EB6C8B1-AF38-3544-B66E-E4985A6C9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28600"/>
            <a:ext cx="12954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3600"/>
              <a:t>Etat</a:t>
            </a:r>
            <a:endParaRPr lang="de-DE" altLang="de-DE"/>
          </a:p>
        </p:txBody>
      </p:sp>
      <p:sp>
        <p:nvSpPr>
          <p:cNvPr id="138265" name="Oval 25">
            <a:extLst>
              <a:ext uri="{FF2B5EF4-FFF2-40B4-BE49-F238E27FC236}">
                <a16:creationId xmlns:a16="http://schemas.microsoft.com/office/drawing/2014/main" id="{D83D1321-8D6D-F549-BC8C-526AA5282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819400"/>
            <a:ext cx="1150938" cy="1150938"/>
          </a:xfrm>
          <a:prstGeom prst="ellipse">
            <a:avLst/>
          </a:prstGeom>
          <a:solidFill>
            <a:srgbClr val="2674BA">
              <a:alpha val="50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340</a:t>
            </a:r>
          </a:p>
          <a:p>
            <a:pPr algn="ctr"/>
            <a:r>
              <a:rPr lang="de-DE" altLang="de-DE"/>
              <a:t>26%</a:t>
            </a:r>
          </a:p>
        </p:txBody>
      </p:sp>
      <p:sp>
        <p:nvSpPr>
          <p:cNvPr id="138266" name="Oval 26">
            <a:extLst>
              <a:ext uri="{FF2B5EF4-FFF2-40B4-BE49-F238E27FC236}">
                <a16:creationId xmlns:a16="http://schemas.microsoft.com/office/drawing/2014/main" id="{D10E761A-3606-A04E-A663-007CF7145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447800"/>
            <a:ext cx="1150938" cy="1150938"/>
          </a:xfrm>
          <a:prstGeom prst="ellipse">
            <a:avLst/>
          </a:prstGeom>
          <a:solidFill>
            <a:srgbClr val="2674BA">
              <a:alpha val="50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590</a:t>
            </a:r>
          </a:p>
          <a:p>
            <a:pPr algn="ctr"/>
            <a:r>
              <a:rPr lang="de-DE" altLang="de-DE"/>
              <a:t>45%</a:t>
            </a:r>
          </a:p>
        </p:txBody>
      </p:sp>
      <p:sp>
        <p:nvSpPr>
          <p:cNvPr id="138267" name="Oval 27">
            <a:extLst>
              <a:ext uri="{FF2B5EF4-FFF2-40B4-BE49-F238E27FC236}">
                <a16:creationId xmlns:a16="http://schemas.microsoft.com/office/drawing/2014/main" id="{8D5DB18A-EE4D-EF48-86B8-9108D8618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91000"/>
            <a:ext cx="1150938" cy="1150938"/>
          </a:xfrm>
          <a:prstGeom prst="ellipse">
            <a:avLst/>
          </a:prstGeom>
          <a:solidFill>
            <a:srgbClr val="2674BA">
              <a:alpha val="50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370</a:t>
            </a:r>
          </a:p>
          <a:p>
            <a:pPr algn="ctr"/>
            <a:r>
              <a:rPr lang="de-DE" altLang="de-DE"/>
              <a:t>28%</a:t>
            </a:r>
          </a:p>
        </p:txBody>
      </p:sp>
      <p:sp>
        <p:nvSpPr>
          <p:cNvPr id="138276" name="Oval 36">
            <a:extLst>
              <a:ext uri="{FF2B5EF4-FFF2-40B4-BE49-F238E27FC236}">
                <a16:creationId xmlns:a16="http://schemas.microsoft.com/office/drawing/2014/main" id="{AD4BAE59-7601-0644-A54D-22E8C3DD0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524000"/>
            <a:ext cx="2159000" cy="1150938"/>
          </a:xfrm>
          <a:prstGeom prst="ellipse">
            <a:avLst/>
          </a:prstGeom>
          <a:solidFill>
            <a:srgbClr val="2674BA">
              <a:alpha val="50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2.500</a:t>
            </a:r>
          </a:p>
          <a:p>
            <a:pPr algn="ctr"/>
            <a:r>
              <a:rPr lang="de-DE" altLang="de-DE"/>
              <a:t>46%</a:t>
            </a:r>
          </a:p>
        </p:txBody>
      </p:sp>
      <p:sp>
        <p:nvSpPr>
          <p:cNvPr id="138278" name="Oval 38">
            <a:extLst>
              <a:ext uri="{FF2B5EF4-FFF2-40B4-BE49-F238E27FC236}">
                <a16:creationId xmlns:a16="http://schemas.microsoft.com/office/drawing/2014/main" id="{81FCA664-F240-8548-A819-ABEBEEEBF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895600"/>
            <a:ext cx="2159000" cy="1150938"/>
          </a:xfrm>
          <a:prstGeom prst="ellipse">
            <a:avLst/>
          </a:prstGeom>
          <a:solidFill>
            <a:srgbClr val="2674BA">
              <a:alpha val="50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1.200</a:t>
            </a:r>
          </a:p>
          <a:p>
            <a:pPr algn="ctr"/>
            <a:r>
              <a:rPr lang="de-DE" altLang="de-DE"/>
              <a:t>22%</a:t>
            </a:r>
          </a:p>
        </p:txBody>
      </p:sp>
      <p:sp>
        <p:nvSpPr>
          <p:cNvPr id="138279" name="Oval 39">
            <a:extLst>
              <a:ext uri="{FF2B5EF4-FFF2-40B4-BE49-F238E27FC236}">
                <a16:creationId xmlns:a16="http://schemas.microsoft.com/office/drawing/2014/main" id="{82FA819A-540E-944C-8645-207007403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267200"/>
            <a:ext cx="2159000" cy="1150938"/>
          </a:xfrm>
          <a:prstGeom prst="ellipse">
            <a:avLst/>
          </a:prstGeom>
          <a:solidFill>
            <a:srgbClr val="2674BA">
              <a:alpha val="50000"/>
            </a:srgbClr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1.700</a:t>
            </a:r>
          </a:p>
          <a:p>
            <a:pPr algn="ctr"/>
            <a:r>
              <a:rPr lang="de-DE" altLang="de-DE"/>
              <a:t>32%</a:t>
            </a:r>
          </a:p>
        </p:txBody>
      </p:sp>
      <p:sp>
        <p:nvSpPr>
          <p:cNvPr id="138280" name="Oval 40">
            <a:extLst>
              <a:ext uri="{FF2B5EF4-FFF2-40B4-BE49-F238E27FC236}">
                <a16:creationId xmlns:a16="http://schemas.microsoft.com/office/drawing/2014/main" id="{4645B723-369B-4A4F-9056-FD367A637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562600"/>
            <a:ext cx="2159000" cy="1150938"/>
          </a:xfrm>
          <a:prstGeom prst="ellipse">
            <a:avLst/>
          </a:prstGeom>
          <a:solidFill>
            <a:srgbClr val="2674BA"/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>
                <a:solidFill>
                  <a:schemeClr val="bg1"/>
                </a:solidFill>
              </a:rPr>
              <a:t>5.400</a:t>
            </a:r>
            <a:endParaRPr lang="de-DE" altLang="de-DE"/>
          </a:p>
        </p:txBody>
      </p:sp>
      <p:sp>
        <p:nvSpPr>
          <p:cNvPr id="138281" name="Oval 41">
            <a:extLst>
              <a:ext uri="{FF2B5EF4-FFF2-40B4-BE49-F238E27FC236}">
                <a16:creationId xmlns:a16="http://schemas.microsoft.com/office/drawing/2014/main" id="{55180431-3FA3-7741-AE20-A14E01752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486400"/>
            <a:ext cx="1150938" cy="1150938"/>
          </a:xfrm>
          <a:prstGeom prst="ellipse">
            <a:avLst/>
          </a:prstGeom>
          <a:solidFill>
            <a:srgbClr val="2674BA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>
                <a:solidFill>
                  <a:schemeClr val="bg1"/>
                </a:solidFill>
              </a:rPr>
              <a:t>1.300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8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8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8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8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8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8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8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8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38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38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52" grpId="0" animBg="1" autoUpdateAnimBg="0"/>
      <p:bldP spid="138253" grpId="0" animBg="1" autoUpdateAnimBg="0"/>
      <p:bldP spid="138254" grpId="0" animBg="1" autoUpdateAnimBg="0"/>
      <p:bldP spid="138263" grpId="0" autoUpdateAnimBg="0"/>
      <p:bldP spid="138264" grpId="0" autoUpdateAnimBg="0"/>
      <p:bldP spid="138265" grpId="0" animBg="1" autoUpdateAnimBg="0"/>
      <p:bldP spid="138266" grpId="0" animBg="1" autoUpdateAnimBg="0"/>
      <p:bldP spid="138267" grpId="0" animBg="1" autoUpdateAnimBg="0"/>
      <p:bldP spid="138276" grpId="0" animBg="1" autoUpdateAnimBg="0"/>
      <p:bldP spid="138278" grpId="0" animBg="1" autoUpdateAnimBg="0"/>
      <p:bldP spid="138279" grpId="0" animBg="1" autoUpdateAnimBg="0"/>
      <p:bldP spid="138280" grpId="0" animBg="1" autoUpdateAnimBg="0"/>
      <p:bldP spid="13828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umsplatzhalter 3">
            <a:extLst>
              <a:ext uri="{FF2B5EF4-FFF2-40B4-BE49-F238E27FC236}">
                <a16:creationId xmlns:a16="http://schemas.microsoft.com/office/drawing/2014/main" id="{BEC34018-2372-1E4B-9DCF-CA45483F4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de-DE"/>
              <a:t>www.che.de</a:t>
            </a:r>
          </a:p>
        </p:txBody>
      </p:sp>
      <p:sp>
        <p:nvSpPr>
          <p:cNvPr id="172034" name="Rectangle 2">
            <a:extLst>
              <a:ext uri="{FF2B5EF4-FFF2-40B4-BE49-F238E27FC236}">
                <a16:creationId xmlns:a16="http://schemas.microsoft.com/office/drawing/2014/main" id="{279084EE-9324-2D45-A55E-4192C62CF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D13713FE-36B0-6548-A577-536C3D61E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2036" name="Rectangle 4">
            <a:extLst>
              <a:ext uri="{FF2B5EF4-FFF2-40B4-BE49-F238E27FC236}">
                <a16:creationId xmlns:a16="http://schemas.microsoft.com/office/drawing/2014/main" id="{0F3A9D34-BAAD-A946-9BB8-121179839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2037" name="Rectangle 5">
            <a:extLst>
              <a:ext uri="{FF2B5EF4-FFF2-40B4-BE49-F238E27FC236}">
                <a16:creationId xmlns:a16="http://schemas.microsoft.com/office/drawing/2014/main" id="{10FD89A7-5669-DF4D-AA5C-E87A1564C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2038" name="Rectangle 6">
            <a:extLst>
              <a:ext uri="{FF2B5EF4-FFF2-40B4-BE49-F238E27FC236}">
                <a16:creationId xmlns:a16="http://schemas.microsoft.com/office/drawing/2014/main" id="{14E6BFE0-7BF2-3C46-B12A-C272E231A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2039" name="Rectangle 7">
            <a:extLst>
              <a:ext uri="{FF2B5EF4-FFF2-40B4-BE49-F238E27FC236}">
                <a16:creationId xmlns:a16="http://schemas.microsoft.com/office/drawing/2014/main" id="{D9153137-E0B2-BD47-A5C5-EDB34A760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72040" name="Picture 8">
            <a:extLst>
              <a:ext uri="{FF2B5EF4-FFF2-40B4-BE49-F238E27FC236}">
                <a16:creationId xmlns:a16="http://schemas.microsoft.com/office/drawing/2014/main" id="{066ED1CC-F9BD-2C4B-A4B4-807F0CACEE6D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550" y="1447800"/>
            <a:ext cx="791845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2041" name="Rectangle 9">
            <a:extLst>
              <a:ext uri="{FF2B5EF4-FFF2-40B4-BE49-F238E27FC236}">
                <a16:creationId xmlns:a16="http://schemas.microsoft.com/office/drawing/2014/main" id="{9ABD8965-200B-704B-953F-53794E9E86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de-DE" altLang="de-DE"/>
          </a:p>
        </p:txBody>
      </p:sp>
      <p:sp>
        <p:nvSpPr>
          <p:cNvPr id="172044" name="Rectangle 12">
            <a:extLst>
              <a:ext uri="{FF2B5EF4-FFF2-40B4-BE49-F238E27FC236}">
                <a16:creationId xmlns:a16="http://schemas.microsoft.com/office/drawing/2014/main" id="{1023E169-D73A-354A-9787-598C10838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75" y="6461125"/>
            <a:ext cx="460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2045" name="Oval 13">
            <a:extLst>
              <a:ext uri="{FF2B5EF4-FFF2-40B4-BE49-F238E27FC236}">
                <a16:creationId xmlns:a16="http://schemas.microsoft.com/office/drawing/2014/main" id="{125B53EA-65ED-9747-B49C-35ADED918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81200"/>
            <a:ext cx="1905000" cy="3429000"/>
          </a:xfrm>
          <a:prstGeom prst="ellipse">
            <a:avLst/>
          </a:prstGeom>
          <a:solidFill>
            <a:srgbClr val="2674BA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>
                <a:solidFill>
                  <a:schemeClr val="bg1"/>
                </a:solidFill>
              </a:rPr>
              <a:t>Hoch-</a:t>
            </a:r>
            <a:br>
              <a:rPr lang="de-DE" altLang="de-DE" b="1">
                <a:solidFill>
                  <a:schemeClr val="bg1"/>
                </a:solidFill>
              </a:rPr>
            </a:br>
            <a:r>
              <a:rPr lang="de-DE" altLang="de-DE" b="1">
                <a:solidFill>
                  <a:schemeClr val="bg1"/>
                </a:solidFill>
              </a:rPr>
              <a:t>schulen</a:t>
            </a:r>
            <a:endParaRPr lang="de-DE" altLang="de-DE"/>
          </a:p>
        </p:txBody>
      </p:sp>
      <p:sp>
        <p:nvSpPr>
          <p:cNvPr id="172047" name="Oval 15">
            <a:extLst>
              <a:ext uri="{FF2B5EF4-FFF2-40B4-BE49-F238E27FC236}">
                <a16:creationId xmlns:a16="http://schemas.microsoft.com/office/drawing/2014/main" id="{B1B407FF-CB81-7D4F-A45C-914A812E6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524000"/>
            <a:ext cx="1905000" cy="22860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>
                <a:solidFill>
                  <a:schemeClr val="bg1"/>
                </a:solidFill>
              </a:rPr>
              <a:t>Groß-</a:t>
            </a:r>
            <a:br>
              <a:rPr lang="de-DE" altLang="de-DE" b="1">
                <a:solidFill>
                  <a:schemeClr val="bg1"/>
                </a:solidFill>
              </a:rPr>
            </a:br>
            <a:r>
              <a:rPr lang="de-DE" altLang="de-DE" b="1">
                <a:solidFill>
                  <a:schemeClr val="bg1"/>
                </a:solidFill>
              </a:rPr>
              <a:t>unterneh-</a:t>
            </a:r>
            <a:br>
              <a:rPr lang="de-DE" altLang="de-DE" b="1">
                <a:solidFill>
                  <a:schemeClr val="bg1"/>
                </a:solidFill>
              </a:rPr>
            </a:br>
            <a:r>
              <a:rPr lang="de-DE" altLang="de-DE" b="1">
                <a:solidFill>
                  <a:schemeClr val="bg1"/>
                </a:solidFill>
              </a:rPr>
              <a:t>men</a:t>
            </a:r>
            <a:endParaRPr lang="de-DE" altLang="de-DE"/>
          </a:p>
        </p:txBody>
      </p:sp>
      <p:sp>
        <p:nvSpPr>
          <p:cNvPr id="172048" name="Oval 16">
            <a:extLst>
              <a:ext uri="{FF2B5EF4-FFF2-40B4-BE49-F238E27FC236}">
                <a16:creationId xmlns:a16="http://schemas.microsoft.com/office/drawing/2014/main" id="{1C9DDB9E-1FB0-1042-9D1F-4B6202FF3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371600"/>
            <a:ext cx="1143000" cy="2057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>
                <a:solidFill>
                  <a:schemeClr val="bg1"/>
                </a:solidFill>
              </a:rPr>
              <a:t>Mittler</a:t>
            </a:r>
          </a:p>
          <a:p>
            <a:pPr algn="ctr"/>
            <a:r>
              <a:rPr lang="de-DE" altLang="de-DE" b="1">
                <a:solidFill>
                  <a:schemeClr val="bg1"/>
                </a:solidFill>
              </a:rPr>
              <a:t>Scouts</a:t>
            </a:r>
            <a:endParaRPr lang="de-DE" altLang="de-DE"/>
          </a:p>
        </p:txBody>
      </p:sp>
      <p:sp>
        <p:nvSpPr>
          <p:cNvPr id="172049" name="Oval 17">
            <a:extLst>
              <a:ext uri="{FF2B5EF4-FFF2-40B4-BE49-F238E27FC236}">
                <a16:creationId xmlns:a16="http://schemas.microsoft.com/office/drawing/2014/main" id="{3C316FBF-97BD-464D-B68F-372705626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191000"/>
            <a:ext cx="1752600" cy="18288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>
                <a:solidFill>
                  <a:schemeClr val="bg1"/>
                </a:solidFill>
              </a:rPr>
              <a:t>KMUs</a:t>
            </a:r>
            <a:br>
              <a:rPr lang="de-DE" altLang="de-DE" b="1">
                <a:solidFill>
                  <a:schemeClr val="bg1"/>
                </a:solidFill>
              </a:rPr>
            </a:br>
            <a:r>
              <a:rPr lang="de-DE" altLang="de-DE" b="1">
                <a:solidFill>
                  <a:schemeClr val="bg1"/>
                </a:solidFill>
              </a:rPr>
              <a:t>start-ups</a:t>
            </a:r>
            <a:endParaRPr lang="de-DE" altLang="de-DE"/>
          </a:p>
        </p:txBody>
      </p:sp>
      <p:sp>
        <p:nvSpPr>
          <p:cNvPr id="172050" name="Oval 18">
            <a:extLst>
              <a:ext uri="{FF2B5EF4-FFF2-40B4-BE49-F238E27FC236}">
                <a16:creationId xmlns:a16="http://schemas.microsoft.com/office/drawing/2014/main" id="{D20B5A46-C25B-CD47-A517-B89D9EE17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1371600" cy="1066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bg1"/>
                </a:solidFill>
              </a:rPr>
              <a:t>PVA</a:t>
            </a:r>
          </a:p>
        </p:txBody>
      </p:sp>
      <p:sp>
        <p:nvSpPr>
          <p:cNvPr id="172051" name="Oval 19">
            <a:extLst>
              <a:ext uri="{FF2B5EF4-FFF2-40B4-BE49-F238E27FC236}">
                <a16:creationId xmlns:a16="http://schemas.microsoft.com/office/drawing/2014/main" id="{33C066D3-B8F9-EE42-B607-DC14CF86B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657600"/>
            <a:ext cx="1371600" cy="1066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b="1">
                <a:solidFill>
                  <a:schemeClr val="bg1"/>
                </a:solidFill>
              </a:rPr>
              <a:t>PVA</a:t>
            </a:r>
          </a:p>
        </p:txBody>
      </p:sp>
      <p:sp>
        <p:nvSpPr>
          <p:cNvPr id="172053" name="Line 21">
            <a:extLst>
              <a:ext uri="{FF2B5EF4-FFF2-40B4-BE49-F238E27FC236}">
                <a16:creationId xmlns:a16="http://schemas.microsoft.com/office/drawing/2014/main" id="{CEA6C862-4D81-3348-80B8-3D9D1FAF26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1752600"/>
            <a:ext cx="1447800" cy="914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2054" name="Line 22">
            <a:extLst>
              <a:ext uri="{FF2B5EF4-FFF2-40B4-BE49-F238E27FC236}">
                <a16:creationId xmlns:a16="http://schemas.microsoft.com/office/drawing/2014/main" id="{55F2BC58-DE59-9E4F-8B96-072EF159A0C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676400"/>
            <a:ext cx="1905000" cy="30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2055" name="Line 23">
            <a:extLst>
              <a:ext uri="{FF2B5EF4-FFF2-40B4-BE49-F238E27FC236}">
                <a16:creationId xmlns:a16="http://schemas.microsoft.com/office/drawing/2014/main" id="{31F67C4E-288A-E045-9B1B-F85385F995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2743200"/>
            <a:ext cx="1371600" cy="30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2056" name="Line 24">
            <a:extLst>
              <a:ext uri="{FF2B5EF4-FFF2-40B4-BE49-F238E27FC236}">
                <a16:creationId xmlns:a16="http://schemas.microsoft.com/office/drawing/2014/main" id="{515994DD-7509-C241-B4B9-87A19E0F3CB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53000" y="4267200"/>
            <a:ext cx="129540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172057" name="AutoShape 25">
            <a:extLst>
              <a:ext uri="{FF2B5EF4-FFF2-40B4-BE49-F238E27FC236}">
                <a16:creationId xmlns:a16="http://schemas.microsoft.com/office/drawing/2014/main" id="{A28FCFF7-61BB-7F44-9CF8-354E6E0B1A21}"/>
              </a:ext>
            </a:extLst>
          </p:cNvPr>
          <p:cNvCxnSpPr>
            <a:cxnSpLocks noChangeShapeType="1"/>
            <a:stCxn id="172045" idx="6"/>
            <a:endCxn id="172051" idx="1"/>
          </p:cNvCxnSpPr>
          <p:nvPr/>
        </p:nvCxnSpPr>
        <p:spPr bwMode="auto">
          <a:xfrm>
            <a:off x="2438400" y="3695700"/>
            <a:ext cx="1420813" cy="117475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058" name="AutoShape 26">
            <a:extLst>
              <a:ext uri="{FF2B5EF4-FFF2-40B4-BE49-F238E27FC236}">
                <a16:creationId xmlns:a16="http://schemas.microsoft.com/office/drawing/2014/main" id="{33DCE203-F1AF-A448-8D42-1490D2D8F692}"/>
              </a:ext>
            </a:extLst>
          </p:cNvPr>
          <p:cNvCxnSpPr>
            <a:cxnSpLocks noChangeShapeType="1"/>
            <a:stCxn id="172048" idx="6"/>
            <a:endCxn id="172049" idx="1"/>
          </p:cNvCxnSpPr>
          <p:nvPr/>
        </p:nvCxnSpPr>
        <p:spPr bwMode="auto">
          <a:xfrm>
            <a:off x="4724400" y="2400300"/>
            <a:ext cx="1704975" cy="2058988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060" name="AutoShape 28">
            <a:extLst>
              <a:ext uri="{FF2B5EF4-FFF2-40B4-BE49-F238E27FC236}">
                <a16:creationId xmlns:a16="http://schemas.microsoft.com/office/drawing/2014/main" id="{4228E1A9-6485-4B46-95FA-D884F2A7678A}"/>
              </a:ext>
            </a:extLst>
          </p:cNvPr>
          <p:cNvCxnSpPr>
            <a:cxnSpLocks noChangeShapeType="1"/>
            <a:stCxn id="172049" idx="3"/>
            <a:endCxn id="172050" idx="6"/>
          </p:cNvCxnSpPr>
          <p:nvPr/>
        </p:nvCxnSpPr>
        <p:spPr bwMode="auto">
          <a:xfrm flipH="1" flipV="1">
            <a:off x="2133600" y="4648200"/>
            <a:ext cx="4295775" cy="1103313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2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2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7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7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5" grpId="0" animBg="1" autoUpdateAnimBg="0"/>
      <p:bldP spid="172047" grpId="0" animBg="1" autoUpdateAnimBg="0"/>
      <p:bldP spid="172048" grpId="0" animBg="1" autoUpdateAnimBg="0"/>
      <p:bldP spid="172049" grpId="0" animBg="1" autoUpdateAnimBg="0"/>
      <p:bldP spid="172050" grpId="0" animBg="1" autoUpdateAnimBg="0"/>
      <p:bldP spid="172051" grpId="0" animBg="1" autoUpdateAnimBg="0"/>
    </p:bldLst>
  </p:timing>
</p:sld>
</file>

<file path=ppt/theme/theme1.xml><?xml version="1.0" encoding="utf-8"?>
<a:theme xmlns:a="http://schemas.openxmlformats.org/drawingml/2006/main" name="seitlinf.ppt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E5405D"/>
      </a:accent2>
      <a:accent3>
        <a:srgbClr val="FFFFFF"/>
      </a:accent3>
      <a:accent4>
        <a:srgbClr val="000000"/>
      </a:accent4>
      <a:accent5>
        <a:srgbClr val="FDAAAC"/>
      </a:accent5>
      <a:accent6>
        <a:srgbClr val="CF3953"/>
      </a:accent6>
      <a:hlink>
        <a:srgbClr val="00DFCA"/>
      </a:hlink>
      <a:folHlink>
        <a:srgbClr val="EAEC5E"/>
      </a:folHlink>
    </a:clrScheme>
    <a:fontScheme name="seitlinf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stealth" w="lg" len="lg"/>
          <a:tailEnd type="stealth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stealth" w="lg" len="lg"/>
          <a:tailEnd type="stealth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eitlinf.pp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tlinf.pp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x:\appl\powpnt40\layout\farbovhd\seitlinf.ppt</Template>
  <TotalTime>0</TotalTime>
  <Pages>15</Pages>
  <Words>153</Words>
  <Application>Microsoft Macintosh PowerPoint</Application>
  <PresentationFormat>Bildschirmpräsentation (4:3)</PresentationFormat>
  <Paragraphs>83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Times New Roman</vt:lpstr>
      <vt:lpstr>Monotype Sorts</vt:lpstr>
      <vt:lpstr>seitlinf.ppt</vt:lpstr>
      <vt:lpstr>PowerPoint-Präsentation</vt:lpstr>
      <vt:lpstr>Geschichte</vt:lpstr>
      <vt:lpstr>Mitarbeiter des </vt:lpstr>
      <vt:lpstr>Etat 2000/2001</vt:lpstr>
      <vt:lpstr>Arbeitsbereiche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Beiratssitzung 23.03.98</dc:title>
  <dc:subject/>
  <dc:creator>Mü-Bö</dc:creator>
  <cp:keywords/>
  <dc:description/>
  <cp:lastModifiedBy>Detlef Müller-Böling</cp:lastModifiedBy>
  <cp:revision>11886051</cp:revision>
  <cp:lastPrinted>2000-03-14T09:18:51Z</cp:lastPrinted>
  <dcterms:created xsi:type="dcterms:W3CDTF">1998-03-13T11:56:18Z</dcterms:created>
  <dcterms:modified xsi:type="dcterms:W3CDTF">2022-02-16T15:28:41Z</dcterms:modified>
</cp:coreProperties>
</file>