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314" r:id="rId2"/>
    <p:sldId id="340" r:id="rId3"/>
    <p:sldId id="335" r:id="rId4"/>
    <p:sldId id="334" r:id="rId5"/>
    <p:sldId id="336" r:id="rId6"/>
    <p:sldId id="337" r:id="rId7"/>
    <p:sldId id="339" r:id="rId8"/>
    <p:sldId id="341" r:id="rId9"/>
    <p:sldId id="342" r:id="rId10"/>
    <p:sldId id="343" r:id="rId11"/>
    <p:sldId id="344" r:id="rId12"/>
    <p:sldId id="361" r:id="rId13"/>
    <p:sldId id="358" r:id="rId14"/>
    <p:sldId id="359" r:id="rId15"/>
    <p:sldId id="346" r:id="rId16"/>
    <p:sldId id="347" r:id="rId17"/>
    <p:sldId id="348" r:id="rId18"/>
    <p:sldId id="351" r:id="rId19"/>
    <p:sldId id="350" r:id="rId20"/>
    <p:sldId id="352" r:id="rId21"/>
    <p:sldId id="355" r:id="rId22"/>
    <p:sldId id="356" r:id="rId23"/>
    <p:sldId id="357" r:id="rId24"/>
    <p:sldId id="364" r:id="rId25"/>
    <p:sldId id="363"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p:cViewPr varScale="1">
        <p:scale>
          <a:sx n="106" d="100"/>
          <a:sy n="106" d="100"/>
        </p:scale>
        <p:origin x="180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122"/>
    </p:cViewPr>
  </p:sorterViewPr>
  <p:notesViewPr>
    <p:cSldViewPr>
      <p:cViewPr>
        <p:scale>
          <a:sx n="100" d="100"/>
          <a:sy n="100" d="100"/>
        </p:scale>
        <p:origin x="-86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D3EF819-77E3-2049-992A-5EEE8DCE117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099" name="Rectangle 3">
            <a:extLst>
              <a:ext uri="{FF2B5EF4-FFF2-40B4-BE49-F238E27FC236}">
                <a16:creationId xmlns:a16="http://schemas.microsoft.com/office/drawing/2014/main" id="{4185FEE7-0077-844D-9049-32EA19EB753C}"/>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0" name="Rectangle 4">
            <a:extLst>
              <a:ext uri="{FF2B5EF4-FFF2-40B4-BE49-F238E27FC236}">
                <a16:creationId xmlns:a16="http://schemas.microsoft.com/office/drawing/2014/main" id="{E17D48FD-165E-6D4D-820B-2A4133553C7C}"/>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9D6DFA17-DEB7-5543-B334-E95122CE9512}"/>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Textformatierung des Masters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2" name="Rectangle 6">
            <a:extLst>
              <a:ext uri="{FF2B5EF4-FFF2-40B4-BE49-F238E27FC236}">
                <a16:creationId xmlns:a16="http://schemas.microsoft.com/office/drawing/2014/main" id="{E74898DD-1155-9146-B6AB-FAA1C9B655F0}"/>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3" name="Rectangle 7">
            <a:extLst>
              <a:ext uri="{FF2B5EF4-FFF2-40B4-BE49-F238E27FC236}">
                <a16:creationId xmlns:a16="http://schemas.microsoft.com/office/drawing/2014/main" id="{F6A22F00-7F48-114A-95DB-EAA6DE617AA3}"/>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DA9B904-A240-0040-A1EB-781DDC2AC583}"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488067-9410-B44E-8B1E-442F7C58CF95}"/>
              </a:ext>
            </a:extLst>
          </p:cNvPr>
          <p:cNvSpPr>
            <a:spLocks noGrp="1" noChangeArrowheads="1"/>
          </p:cNvSpPr>
          <p:nvPr>
            <p:ph type="sldNum" sz="quarter" idx="5"/>
          </p:nvPr>
        </p:nvSpPr>
        <p:spPr>
          <a:ln/>
        </p:spPr>
        <p:txBody>
          <a:bodyPr/>
          <a:lstStyle/>
          <a:p>
            <a:fld id="{BE64EE01-7A3C-E842-BD47-C62D6F9FB427}" type="slidenum">
              <a:rPr lang="de-DE" altLang="de-DE"/>
              <a:pPr/>
              <a:t>1</a:t>
            </a:fld>
            <a:endParaRPr lang="de-DE" altLang="de-DE"/>
          </a:p>
        </p:txBody>
      </p:sp>
      <p:sp>
        <p:nvSpPr>
          <p:cNvPr id="196610" name="Rectangle 2">
            <a:extLst>
              <a:ext uri="{FF2B5EF4-FFF2-40B4-BE49-F238E27FC236}">
                <a16:creationId xmlns:a16="http://schemas.microsoft.com/office/drawing/2014/main" id="{51416F28-F840-DA4A-A040-2BDE43260972}"/>
              </a:ext>
            </a:extLst>
          </p:cNvPr>
          <p:cNvSpPr>
            <a:spLocks noChangeArrowheads="1" noTextEdit="1"/>
          </p:cNvSpPr>
          <p:nvPr>
            <p:ph type="sldImg"/>
          </p:nvPr>
        </p:nvSpPr>
        <p:spPr>
          <a:ln/>
        </p:spPr>
      </p:sp>
      <p:sp>
        <p:nvSpPr>
          <p:cNvPr id="196611" name="Rectangle 3">
            <a:extLst>
              <a:ext uri="{FF2B5EF4-FFF2-40B4-BE49-F238E27FC236}">
                <a16:creationId xmlns:a16="http://schemas.microsoft.com/office/drawing/2014/main" id="{5B500573-525D-1741-9839-CD4614879928}"/>
              </a:ext>
            </a:extLst>
          </p:cNvPr>
          <p:cNvSpPr>
            <a:spLocks noGrp="1" noChangeArrowheads="1"/>
          </p:cNvSpPr>
          <p:nvPr>
            <p:ph type="body" idx="1"/>
          </p:nvPr>
        </p:nvSpPr>
        <p:spPr/>
        <p:txBody>
          <a:bodyPr/>
          <a:lstStyle/>
          <a:p>
            <a:endParaRPr lang="de-DE" altLang="de-DE"/>
          </a:p>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0537223-B81B-D348-B479-0109704900E9}"/>
              </a:ext>
            </a:extLst>
          </p:cNvPr>
          <p:cNvSpPr>
            <a:spLocks noGrp="1" noChangeArrowheads="1"/>
          </p:cNvSpPr>
          <p:nvPr>
            <p:ph type="sldNum" sz="quarter" idx="5"/>
          </p:nvPr>
        </p:nvSpPr>
        <p:spPr>
          <a:ln/>
        </p:spPr>
        <p:txBody>
          <a:bodyPr/>
          <a:lstStyle/>
          <a:p>
            <a:fld id="{5C2C21BA-BEDA-6C4A-ACCE-047096F556CB}" type="slidenum">
              <a:rPr lang="de-DE" altLang="de-DE"/>
              <a:pPr/>
              <a:t>10</a:t>
            </a:fld>
            <a:endParaRPr lang="de-DE" altLang="de-DE"/>
          </a:p>
        </p:txBody>
      </p:sp>
      <p:sp>
        <p:nvSpPr>
          <p:cNvPr id="262146" name="Rectangle 2">
            <a:extLst>
              <a:ext uri="{FF2B5EF4-FFF2-40B4-BE49-F238E27FC236}">
                <a16:creationId xmlns:a16="http://schemas.microsoft.com/office/drawing/2014/main" id="{48B1EBE6-77CF-CC48-81FE-81AB008216C4}"/>
              </a:ext>
            </a:extLst>
          </p:cNvPr>
          <p:cNvSpPr>
            <a:spLocks noChangeArrowheads="1" noTextEdit="1"/>
          </p:cNvSpPr>
          <p:nvPr>
            <p:ph type="sldImg"/>
          </p:nvPr>
        </p:nvSpPr>
        <p:spPr>
          <a:ln/>
        </p:spPr>
      </p:sp>
      <p:sp>
        <p:nvSpPr>
          <p:cNvPr id="262147" name="Rectangle 3">
            <a:extLst>
              <a:ext uri="{FF2B5EF4-FFF2-40B4-BE49-F238E27FC236}">
                <a16:creationId xmlns:a16="http://schemas.microsoft.com/office/drawing/2014/main" id="{F9416F7E-C11B-3D43-8D12-096A634CF20E}"/>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6AF8A2-843F-CC4B-8598-140717953A8A}"/>
              </a:ext>
            </a:extLst>
          </p:cNvPr>
          <p:cNvSpPr>
            <a:spLocks noGrp="1" noChangeArrowheads="1"/>
          </p:cNvSpPr>
          <p:nvPr>
            <p:ph type="sldNum" sz="quarter" idx="5"/>
          </p:nvPr>
        </p:nvSpPr>
        <p:spPr>
          <a:ln/>
        </p:spPr>
        <p:txBody>
          <a:bodyPr/>
          <a:lstStyle/>
          <a:p>
            <a:fld id="{3D95A4E3-DA53-6447-A6BE-476A4302C1E6}" type="slidenum">
              <a:rPr lang="de-DE" altLang="de-DE"/>
              <a:pPr/>
              <a:t>11</a:t>
            </a:fld>
            <a:endParaRPr lang="de-DE" altLang="de-DE"/>
          </a:p>
        </p:txBody>
      </p:sp>
      <p:sp>
        <p:nvSpPr>
          <p:cNvPr id="264194" name="Rectangle 2">
            <a:extLst>
              <a:ext uri="{FF2B5EF4-FFF2-40B4-BE49-F238E27FC236}">
                <a16:creationId xmlns:a16="http://schemas.microsoft.com/office/drawing/2014/main" id="{A9581F52-B03E-2145-8723-D9F1202093AC}"/>
              </a:ext>
            </a:extLst>
          </p:cNvPr>
          <p:cNvSpPr>
            <a:spLocks noChangeArrowheads="1" noTextEdit="1"/>
          </p:cNvSpPr>
          <p:nvPr>
            <p:ph type="sldImg"/>
          </p:nvPr>
        </p:nvSpPr>
        <p:spPr>
          <a:ln/>
        </p:spPr>
      </p:sp>
      <p:sp>
        <p:nvSpPr>
          <p:cNvPr id="264195" name="Rectangle 3">
            <a:extLst>
              <a:ext uri="{FF2B5EF4-FFF2-40B4-BE49-F238E27FC236}">
                <a16:creationId xmlns:a16="http://schemas.microsoft.com/office/drawing/2014/main" id="{55C8C8F9-388A-3C44-A7A1-E91325CF6C07}"/>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F5E1E00-1EF0-6746-A5AD-5F22CE640AE2}"/>
              </a:ext>
            </a:extLst>
          </p:cNvPr>
          <p:cNvSpPr>
            <a:spLocks noGrp="1" noChangeArrowheads="1"/>
          </p:cNvSpPr>
          <p:nvPr>
            <p:ph type="sldNum" sz="quarter" idx="5"/>
          </p:nvPr>
        </p:nvSpPr>
        <p:spPr>
          <a:ln/>
        </p:spPr>
        <p:txBody>
          <a:bodyPr/>
          <a:lstStyle/>
          <a:p>
            <a:fld id="{8CDB97E5-FEEF-9249-9CFD-9E00D3BFAD55}" type="slidenum">
              <a:rPr lang="de-DE" altLang="de-DE"/>
              <a:pPr/>
              <a:t>12</a:t>
            </a:fld>
            <a:endParaRPr lang="de-DE" altLang="de-DE"/>
          </a:p>
        </p:txBody>
      </p:sp>
      <p:sp>
        <p:nvSpPr>
          <p:cNvPr id="299010" name="Rectangle 1026">
            <a:extLst>
              <a:ext uri="{FF2B5EF4-FFF2-40B4-BE49-F238E27FC236}">
                <a16:creationId xmlns:a16="http://schemas.microsoft.com/office/drawing/2014/main" id="{8C4D0B6D-9572-3245-A95D-6165625B67A6}"/>
              </a:ext>
            </a:extLst>
          </p:cNvPr>
          <p:cNvSpPr>
            <a:spLocks noChangeArrowheads="1" noTextEdit="1"/>
          </p:cNvSpPr>
          <p:nvPr>
            <p:ph type="sldImg"/>
          </p:nvPr>
        </p:nvSpPr>
        <p:spPr>
          <a:ln/>
        </p:spPr>
      </p:sp>
      <p:sp>
        <p:nvSpPr>
          <p:cNvPr id="299011" name="Rectangle 1027">
            <a:extLst>
              <a:ext uri="{FF2B5EF4-FFF2-40B4-BE49-F238E27FC236}">
                <a16:creationId xmlns:a16="http://schemas.microsoft.com/office/drawing/2014/main" id="{72151D78-0A9F-E142-B813-EFEE972E7187}"/>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DF037D-7645-7546-B484-A8CE85E3E9F3}"/>
              </a:ext>
            </a:extLst>
          </p:cNvPr>
          <p:cNvSpPr>
            <a:spLocks noGrp="1" noChangeArrowheads="1"/>
          </p:cNvSpPr>
          <p:nvPr>
            <p:ph type="sldNum" sz="quarter" idx="5"/>
          </p:nvPr>
        </p:nvSpPr>
        <p:spPr>
          <a:ln/>
        </p:spPr>
        <p:txBody>
          <a:bodyPr/>
          <a:lstStyle/>
          <a:p>
            <a:fld id="{2EA1F6BA-A183-3F46-A165-DD8F12C6AB4C}" type="slidenum">
              <a:rPr lang="de-DE" altLang="de-DE"/>
              <a:pPr/>
              <a:t>13</a:t>
            </a:fld>
            <a:endParaRPr lang="de-DE" altLang="de-DE"/>
          </a:p>
        </p:txBody>
      </p:sp>
      <p:sp>
        <p:nvSpPr>
          <p:cNvPr id="292866" name="Rectangle 1026">
            <a:extLst>
              <a:ext uri="{FF2B5EF4-FFF2-40B4-BE49-F238E27FC236}">
                <a16:creationId xmlns:a16="http://schemas.microsoft.com/office/drawing/2014/main" id="{3E20494C-9F40-BB47-8BAE-2AF73BBEBE2D}"/>
              </a:ext>
            </a:extLst>
          </p:cNvPr>
          <p:cNvSpPr>
            <a:spLocks noChangeArrowheads="1" noTextEdit="1"/>
          </p:cNvSpPr>
          <p:nvPr>
            <p:ph type="sldImg"/>
          </p:nvPr>
        </p:nvSpPr>
        <p:spPr>
          <a:ln/>
        </p:spPr>
      </p:sp>
      <p:sp>
        <p:nvSpPr>
          <p:cNvPr id="292867" name="Rectangle 1027">
            <a:extLst>
              <a:ext uri="{FF2B5EF4-FFF2-40B4-BE49-F238E27FC236}">
                <a16:creationId xmlns:a16="http://schemas.microsoft.com/office/drawing/2014/main" id="{8453DCA7-C6D6-DF41-9C90-98A2CFD96FB3}"/>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C07561-81BC-3E4F-91F8-1B760E7B715A}"/>
              </a:ext>
            </a:extLst>
          </p:cNvPr>
          <p:cNvSpPr>
            <a:spLocks noGrp="1" noChangeArrowheads="1"/>
          </p:cNvSpPr>
          <p:nvPr>
            <p:ph type="sldNum" sz="quarter" idx="5"/>
          </p:nvPr>
        </p:nvSpPr>
        <p:spPr>
          <a:ln/>
        </p:spPr>
        <p:txBody>
          <a:bodyPr/>
          <a:lstStyle/>
          <a:p>
            <a:fld id="{49391CB4-7F04-0D49-89A0-842FABA610F3}" type="slidenum">
              <a:rPr lang="de-DE" altLang="de-DE"/>
              <a:pPr/>
              <a:t>14</a:t>
            </a:fld>
            <a:endParaRPr lang="de-DE" altLang="de-DE"/>
          </a:p>
        </p:txBody>
      </p:sp>
      <p:sp>
        <p:nvSpPr>
          <p:cNvPr id="294914" name="Rectangle 1026">
            <a:extLst>
              <a:ext uri="{FF2B5EF4-FFF2-40B4-BE49-F238E27FC236}">
                <a16:creationId xmlns:a16="http://schemas.microsoft.com/office/drawing/2014/main" id="{675791E1-2BB4-DB48-B395-EB09A9872B66}"/>
              </a:ext>
            </a:extLst>
          </p:cNvPr>
          <p:cNvSpPr>
            <a:spLocks noChangeArrowheads="1" noTextEdit="1"/>
          </p:cNvSpPr>
          <p:nvPr>
            <p:ph type="sldImg"/>
          </p:nvPr>
        </p:nvSpPr>
        <p:spPr>
          <a:ln/>
        </p:spPr>
      </p:sp>
      <p:sp>
        <p:nvSpPr>
          <p:cNvPr id="294915" name="Rectangle 1027">
            <a:extLst>
              <a:ext uri="{FF2B5EF4-FFF2-40B4-BE49-F238E27FC236}">
                <a16:creationId xmlns:a16="http://schemas.microsoft.com/office/drawing/2014/main" id="{6104D991-27E0-D145-B65D-2B389BED10F5}"/>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92ECCE-4B9A-B14F-9890-E92C2D6859B0}"/>
              </a:ext>
            </a:extLst>
          </p:cNvPr>
          <p:cNvSpPr>
            <a:spLocks noGrp="1" noChangeArrowheads="1"/>
          </p:cNvSpPr>
          <p:nvPr>
            <p:ph type="sldNum" sz="quarter" idx="5"/>
          </p:nvPr>
        </p:nvSpPr>
        <p:spPr>
          <a:ln/>
        </p:spPr>
        <p:txBody>
          <a:bodyPr/>
          <a:lstStyle/>
          <a:p>
            <a:fld id="{6E3FC87D-C0B0-0E49-89A2-5987BE2CEFAA}" type="slidenum">
              <a:rPr lang="de-DE" altLang="de-DE"/>
              <a:pPr/>
              <a:t>15</a:t>
            </a:fld>
            <a:endParaRPr lang="de-DE" altLang="de-DE"/>
          </a:p>
        </p:txBody>
      </p:sp>
      <p:sp>
        <p:nvSpPr>
          <p:cNvPr id="268290" name="Rectangle 2">
            <a:extLst>
              <a:ext uri="{FF2B5EF4-FFF2-40B4-BE49-F238E27FC236}">
                <a16:creationId xmlns:a16="http://schemas.microsoft.com/office/drawing/2014/main" id="{6E232D96-0373-C94F-8B71-D0B01723DDBB}"/>
              </a:ext>
            </a:extLst>
          </p:cNvPr>
          <p:cNvSpPr>
            <a:spLocks noChangeArrowheads="1" noTextEdit="1"/>
          </p:cNvSpPr>
          <p:nvPr>
            <p:ph type="sldImg"/>
          </p:nvPr>
        </p:nvSpPr>
        <p:spPr>
          <a:ln/>
        </p:spPr>
      </p:sp>
      <p:sp>
        <p:nvSpPr>
          <p:cNvPr id="268291" name="Rectangle 3">
            <a:extLst>
              <a:ext uri="{FF2B5EF4-FFF2-40B4-BE49-F238E27FC236}">
                <a16:creationId xmlns:a16="http://schemas.microsoft.com/office/drawing/2014/main" id="{63CFDD16-D73B-6F49-8656-389FC75074DF}"/>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AC2194-23D7-624E-92BB-FA9BE9925BA5}"/>
              </a:ext>
            </a:extLst>
          </p:cNvPr>
          <p:cNvSpPr>
            <a:spLocks noGrp="1" noChangeArrowheads="1"/>
          </p:cNvSpPr>
          <p:nvPr>
            <p:ph type="sldNum" sz="quarter" idx="5"/>
          </p:nvPr>
        </p:nvSpPr>
        <p:spPr>
          <a:ln/>
        </p:spPr>
        <p:txBody>
          <a:bodyPr/>
          <a:lstStyle/>
          <a:p>
            <a:fld id="{D235BC33-B43B-A546-98F0-13D73710B4B9}" type="slidenum">
              <a:rPr lang="de-DE" altLang="de-DE"/>
              <a:pPr/>
              <a:t>16</a:t>
            </a:fld>
            <a:endParaRPr lang="de-DE" altLang="de-DE"/>
          </a:p>
        </p:txBody>
      </p:sp>
      <p:sp>
        <p:nvSpPr>
          <p:cNvPr id="270338" name="Rectangle 2">
            <a:extLst>
              <a:ext uri="{FF2B5EF4-FFF2-40B4-BE49-F238E27FC236}">
                <a16:creationId xmlns:a16="http://schemas.microsoft.com/office/drawing/2014/main" id="{FCD7130B-3262-F444-9848-614527B2FD12}"/>
              </a:ext>
            </a:extLst>
          </p:cNvPr>
          <p:cNvSpPr>
            <a:spLocks noChangeArrowheads="1" noTextEdit="1"/>
          </p:cNvSpPr>
          <p:nvPr>
            <p:ph type="sldImg"/>
          </p:nvPr>
        </p:nvSpPr>
        <p:spPr>
          <a:ln/>
        </p:spPr>
      </p:sp>
      <p:sp>
        <p:nvSpPr>
          <p:cNvPr id="270339" name="Rectangle 3">
            <a:extLst>
              <a:ext uri="{FF2B5EF4-FFF2-40B4-BE49-F238E27FC236}">
                <a16:creationId xmlns:a16="http://schemas.microsoft.com/office/drawing/2014/main" id="{D64992FB-C86A-D843-945E-657740A0F026}"/>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319012-9BAE-2948-B1CF-3DBCD7E1278B}"/>
              </a:ext>
            </a:extLst>
          </p:cNvPr>
          <p:cNvSpPr>
            <a:spLocks noGrp="1" noChangeArrowheads="1"/>
          </p:cNvSpPr>
          <p:nvPr>
            <p:ph type="sldNum" sz="quarter" idx="5"/>
          </p:nvPr>
        </p:nvSpPr>
        <p:spPr>
          <a:ln/>
        </p:spPr>
        <p:txBody>
          <a:bodyPr/>
          <a:lstStyle/>
          <a:p>
            <a:fld id="{88F31B74-C48A-F54E-8A55-5D7841CB24C9}" type="slidenum">
              <a:rPr lang="de-DE" altLang="de-DE"/>
              <a:pPr/>
              <a:t>17</a:t>
            </a:fld>
            <a:endParaRPr lang="de-DE" altLang="de-DE"/>
          </a:p>
        </p:txBody>
      </p:sp>
      <p:sp>
        <p:nvSpPr>
          <p:cNvPr id="272386" name="Rectangle 2">
            <a:extLst>
              <a:ext uri="{FF2B5EF4-FFF2-40B4-BE49-F238E27FC236}">
                <a16:creationId xmlns:a16="http://schemas.microsoft.com/office/drawing/2014/main" id="{10E8C933-BE08-804D-96AA-F8507B883AA3}"/>
              </a:ext>
            </a:extLst>
          </p:cNvPr>
          <p:cNvSpPr>
            <a:spLocks noChangeArrowheads="1" noTextEdit="1"/>
          </p:cNvSpPr>
          <p:nvPr>
            <p:ph type="sldImg"/>
          </p:nvPr>
        </p:nvSpPr>
        <p:spPr>
          <a:ln/>
        </p:spPr>
      </p:sp>
      <p:sp>
        <p:nvSpPr>
          <p:cNvPr id="272387" name="Rectangle 3">
            <a:extLst>
              <a:ext uri="{FF2B5EF4-FFF2-40B4-BE49-F238E27FC236}">
                <a16:creationId xmlns:a16="http://schemas.microsoft.com/office/drawing/2014/main" id="{A185ABFE-3587-D249-A3A4-D74936461C16}"/>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9C1F0BD8-0707-CB40-B249-2CEB0CD39D2E}"/>
              </a:ext>
            </a:extLst>
          </p:cNvPr>
          <p:cNvSpPr>
            <a:spLocks noGrp="1" noChangeArrowheads="1"/>
          </p:cNvSpPr>
          <p:nvPr>
            <p:ph type="sldNum" sz="quarter" idx="5"/>
          </p:nvPr>
        </p:nvSpPr>
        <p:spPr>
          <a:ln/>
        </p:spPr>
        <p:txBody>
          <a:bodyPr/>
          <a:lstStyle/>
          <a:p>
            <a:fld id="{1F849BD6-23F9-1F4C-BD3B-AE8575F8A91D}" type="slidenum">
              <a:rPr lang="de-DE" altLang="de-DE"/>
              <a:pPr/>
              <a:t>18</a:t>
            </a:fld>
            <a:endParaRPr lang="de-DE" altLang="de-DE"/>
          </a:p>
        </p:txBody>
      </p:sp>
      <p:sp>
        <p:nvSpPr>
          <p:cNvPr id="278530" name="Rectangle 2">
            <a:extLst>
              <a:ext uri="{FF2B5EF4-FFF2-40B4-BE49-F238E27FC236}">
                <a16:creationId xmlns:a16="http://schemas.microsoft.com/office/drawing/2014/main" id="{827C3C7A-322C-3C4E-9DFB-3C5445E2F972}"/>
              </a:ext>
            </a:extLst>
          </p:cNvPr>
          <p:cNvSpPr>
            <a:spLocks noChangeArrowheads="1"/>
          </p:cNvSpPr>
          <p:nvPr/>
        </p:nvSpPr>
        <p:spPr bwMode="auto">
          <a:xfrm>
            <a:off x="3887788" y="7938"/>
            <a:ext cx="2970212"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8531" name="Rectangle 3">
            <a:extLst>
              <a:ext uri="{FF2B5EF4-FFF2-40B4-BE49-F238E27FC236}">
                <a16:creationId xmlns:a16="http://schemas.microsoft.com/office/drawing/2014/main" id="{0C459A3F-B3F3-1540-A5CB-4769A1D4AB42}"/>
              </a:ext>
            </a:extLst>
          </p:cNvPr>
          <p:cNvSpPr>
            <a:spLocks noChangeArrowheads="1"/>
          </p:cNvSpPr>
          <p:nvPr/>
        </p:nvSpPr>
        <p:spPr bwMode="auto">
          <a:xfrm>
            <a:off x="3887788" y="8705850"/>
            <a:ext cx="29702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82" tIns="0" rIns="19082" bIns="0" anchor="b"/>
          <a:lstStyle>
            <a:lvl1pPr defTabSz="763588">
              <a:defRPr sz="2400">
                <a:solidFill>
                  <a:schemeClr val="tx1"/>
                </a:solidFill>
                <a:latin typeface="Times New Roman" panose="02020603050405020304" pitchFamily="18" charset="0"/>
              </a:defRPr>
            </a:lvl1pPr>
            <a:lvl2pPr marL="573088" defTabSz="763588">
              <a:defRPr sz="2400">
                <a:solidFill>
                  <a:schemeClr val="tx1"/>
                </a:solidFill>
                <a:latin typeface="Times New Roman" panose="02020603050405020304" pitchFamily="18" charset="0"/>
              </a:defRPr>
            </a:lvl2pPr>
            <a:lvl3pPr marL="1144588" defTabSz="763588">
              <a:defRPr sz="2400">
                <a:solidFill>
                  <a:schemeClr val="tx1"/>
                </a:solidFill>
                <a:latin typeface="Times New Roman" panose="02020603050405020304" pitchFamily="18" charset="0"/>
              </a:defRPr>
            </a:lvl3pPr>
            <a:lvl4pPr marL="1717675" defTabSz="763588">
              <a:defRPr sz="2400">
                <a:solidFill>
                  <a:schemeClr val="tx1"/>
                </a:solidFill>
                <a:latin typeface="Times New Roman" panose="02020603050405020304" pitchFamily="18" charset="0"/>
              </a:defRPr>
            </a:lvl4pPr>
            <a:lvl5pPr marL="2289175" defTabSz="763588">
              <a:defRPr sz="2400">
                <a:solidFill>
                  <a:schemeClr val="tx1"/>
                </a:solidFill>
                <a:latin typeface="Times New Roman" panose="02020603050405020304" pitchFamily="18" charset="0"/>
              </a:defRPr>
            </a:lvl5pPr>
            <a:lvl6pPr marL="2746375" defTabSz="763588" eaLnBrk="0" fontAlgn="base" hangingPunct="0">
              <a:spcBef>
                <a:spcPct val="0"/>
              </a:spcBef>
              <a:spcAft>
                <a:spcPct val="0"/>
              </a:spcAft>
              <a:defRPr sz="2400">
                <a:solidFill>
                  <a:schemeClr val="tx1"/>
                </a:solidFill>
                <a:latin typeface="Times New Roman" panose="02020603050405020304" pitchFamily="18" charset="0"/>
              </a:defRPr>
            </a:lvl6pPr>
            <a:lvl7pPr marL="3203575" defTabSz="763588" eaLnBrk="0" fontAlgn="base" hangingPunct="0">
              <a:spcBef>
                <a:spcPct val="0"/>
              </a:spcBef>
              <a:spcAft>
                <a:spcPct val="0"/>
              </a:spcAft>
              <a:defRPr sz="2400">
                <a:solidFill>
                  <a:schemeClr val="tx1"/>
                </a:solidFill>
                <a:latin typeface="Times New Roman" panose="02020603050405020304" pitchFamily="18" charset="0"/>
              </a:defRPr>
            </a:lvl7pPr>
            <a:lvl8pPr marL="3660775" defTabSz="763588" eaLnBrk="0" fontAlgn="base" hangingPunct="0">
              <a:spcBef>
                <a:spcPct val="0"/>
              </a:spcBef>
              <a:spcAft>
                <a:spcPct val="0"/>
              </a:spcAft>
              <a:defRPr sz="2400">
                <a:solidFill>
                  <a:schemeClr val="tx1"/>
                </a:solidFill>
                <a:latin typeface="Times New Roman" panose="02020603050405020304" pitchFamily="18" charset="0"/>
              </a:defRPr>
            </a:lvl8pPr>
            <a:lvl9pPr marL="4117975" defTabSz="7635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de-DE" altLang="de-DE" sz="1000" i="1"/>
              <a:t>18</a:t>
            </a:r>
          </a:p>
        </p:txBody>
      </p:sp>
      <p:sp>
        <p:nvSpPr>
          <p:cNvPr id="278532" name="Rectangle 4">
            <a:extLst>
              <a:ext uri="{FF2B5EF4-FFF2-40B4-BE49-F238E27FC236}">
                <a16:creationId xmlns:a16="http://schemas.microsoft.com/office/drawing/2014/main" id="{5855E9FB-B608-2745-BA4C-DADD97F8B81B}"/>
              </a:ext>
            </a:extLst>
          </p:cNvPr>
          <p:cNvSpPr>
            <a:spLocks noChangeArrowheads="1"/>
          </p:cNvSpPr>
          <p:nvPr/>
        </p:nvSpPr>
        <p:spPr bwMode="auto">
          <a:xfrm>
            <a:off x="0" y="8705850"/>
            <a:ext cx="29702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8533" name="Rectangle 5">
            <a:extLst>
              <a:ext uri="{FF2B5EF4-FFF2-40B4-BE49-F238E27FC236}">
                <a16:creationId xmlns:a16="http://schemas.microsoft.com/office/drawing/2014/main" id="{2C4ED767-C80B-FB4E-8F41-2856D895B3F0}"/>
              </a:ext>
            </a:extLst>
          </p:cNvPr>
          <p:cNvSpPr>
            <a:spLocks noChangeArrowheads="1"/>
          </p:cNvSpPr>
          <p:nvPr/>
        </p:nvSpPr>
        <p:spPr bwMode="auto">
          <a:xfrm>
            <a:off x="0" y="7938"/>
            <a:ext cx="2970213"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8534" name="Rectangle 6">
            <a:extLst>
              <a:ext uri="{FF2B5EF4-FFF2-40B4-BE49-F238E27FC236}">
                <a16:creationId xmlns:a16="http://schemas.microsoft.com/office/drawing/2014/main" id="{E3A2D0AA-CD23-2C46-94C6-096D418917F6}"/>
              </a:ext>
            </a:extLst>
          </p:cNvPr>
          <p:cNvSpPr>
            <a:spLocks noChangeArrowheads="1"/>
          </p:cNvSpPr>
          <p:nvPr/>
        </p:nvSpPr>
        <p:spPr bwMode="auto">
          <a:xfrm>
            <a:off x="3887788" y="4763"/>
            <a:ext cx="2970212"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8535" name="Rectangle 7">
            <a:extLst>
              <a:ext uri="{FF2B5EF4-FFF2-40B4-BE49-F238E27FC236}">
                <a16:creationId xmlns:a16="http://schemas.microsoft.com/office/drawing/2014/main" id="{570B4FC2-D6A8-C84A-B848-5E6BF1D524BC}"/>
              </a:ext>
            </a:extLst>
          </p:cNvPr>
          <p:cNvSpPr>
            <a:spLocks noChangeArrowheads="1"/>
          </p:cNvSpPr>
          <p:nvPr/>
        </p:nvSpPr>
        <p:spPr bwMode="auto">
          <a:xfrm>
            <a:off x="3887788" y="8704263"/>
            <a:ext cx="29702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82" tIns="0" rIns="19082" bIns="0" anchor="b"/>
          <a:lstStyle>
            <a:lvl1pPr defTabSz="763588">
              <a:defRPr sz="2400">
                <a:solidFill>
                  <a:schemeClr val="tx1"/>
                </a:solidFill>
                <a:latin typeface="Times New Roman" panose="02020603050405020304" pitchFamily="18" charset="0"/>
              </a:defRPr>
            </a:lvl1pPr>
            <a:lvl2pPr marL="573088" defTabSz="763588">
              <a:defRPr sz="2400">
                <a:solidFill>
                  <a:schemeClr val="tx1"/>
                </a:solidFill>
                <a:latin typeface="Times New Roman" panose="02020603050405020304" pitchFamily="18" charset="0"/>
              </a:defRPr>
            </a:lvl2pPr>
            <a:lvl3pPr marL="1144588" defTabSz="763588">
              <a:defRPr sz="2400">
                <a:solidFill>
                  <a:schemeClr val="tx1"/>
                </a:solidFill>
                <a:latin typeface="Times New Roman" panose="02020603050405020304" pitchFamily="18" charset="0"/>
              </a:defRPr>
            </a:lvl3pPr>
            <a:lvl4pPr marL="1717675" defTabSz="763588">
              <a:defRPr sz="2400">
                <a:solidFill>
                  <a:schemeClr val="tx1"/>
                </a:solidFill>
                <a:latin typeface="Times New Roman" panose="02020603050405020304" pitchFamily="18" charset="0"/>
              </a:defRPr>
            </a:lvl4pPr>
            <a:lvl5pPr marL="2289175" defTabSz="763588">
              <a:defRPr sz="2400">
                <a:solidFill>
                  <a:schemeClr val="tx1"/>
                </a:solidFill>
                <a:latin typeface="Times New Roman" panose="02020603050405020304" pitchFamily="18" charset="0"/>
              </a:defRPr>
            </a:lvl5pPr>
            <a:lvl6pPr marL="2746375" defTabSz="763588" eaLnBrk="0" fontAlgn="base" hangingPunct="0">
              <a:spcBef>
                <a:spcPct val="0"/>
              </a:spcBef>
              <a:spcAft>
                <a:spcPct val="0"/>
              </a:spcAft>
              <a:defRPr sz="2400">
                <a:solidFill>
                  <a:schemeClr val="tx1"/>
                </a:solidFill>
                <a:latin typeface="Times New Roman" panose="02020603050405020304" pitchFamily="18" charset="0"/>
              </a:defRPr>
            </a:lvl6pPr>
            <a:lvl7pPr marL="3203575" defTabSz="763588" eaLnBrk="0" fontAlgn="base" hangingPunct="0">
              <a:spcBef>
                <a:spcPct val="0"/>
              </a:spcBef>
              <a:spcAft>
                <a:spcPct val="0"/>
              </a:spcAft>
              <a:defRPr sz="2400">
                <a:solidFill>
                  <a:schemeClr val="tx1"/>
                </a:solidFill>
                <a:latin typeface="Times New Roman" panose="02020603050405020304" pitchFamily="18" charset="0"/>
              </a:defRPr>
            </a:lvl7pPr>
            <a:lvl8pPr marL="3660775" defTabSz="763588" eaLnBrk="0" fontAlgn="base" hangingPunct="0">
              <a:spcBef>
                <a:spcPct val="0"/>
              </a:spcBef>
              <a:spcAft>
                <a:spcPct val="0"/>
              </a:spcAft>
              <a:defRPr sz="2400">
                <a:solidFill>
                  <a:schemeClr val="tx1"/>
                </a:solidFill>
                <a:latin typeface="Times New Roman" panose="02020603050405020304" pitchFamily="18" charset="0"/>
              </a:defRPr>
            </a:lvl8pPr>
            <a:lvl9pPr marL="4117975" defTabSz="7635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de-DE" altLang="de-DE" sz="1000" i="1"/>
              <a:t>13</a:t>
            </a:r>
          </a:p>
        </p:txBody>
      </p:sp>
      <p:sp>
        <p:nvSpPr>
          <p:cNvPr id="278536" name="Rectangle 8">
            <a:extLst>
              <a:ext uri="{FF2B5EF4-FFF2-40B4-BE49-F238E27FC236}">
                <a16:creationId xmlns:a16="http://schemas.microsoft.com/office/drawing/2014/main" id="{151E2D7A-EAB4-AA4F-A72A-6692F46C95F9}"/>
              </a:ext>
            </a:extLst>
          </p:cNvPr>
          <p:cNvSpPr>
            <a:spLocks noChangeArrowheads="1"/>
          </p:cNvSpPr>
          <p:nvPr/>
        </p:nvSpPr>
        <p:spPr bwMode="auto">
          <a:xfrm>
            <a:off x="0" y="8704263"/>
            <a:ext cx="29702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8537" name="Rectangle 9">
            <a:extLst>
              <a:ext uri="{FF2B5EF4-FFF2-40B4-BE49-F238E27FC236}">
                <a16:creationId xmlns:a16="http://schemas.microsoft.com/office/drawing/2014/main" id="{F861BAA4-5D6A-9446-9ECD-72B3A58FF770}"/>
              </a:ext>
            </a:extLst>
          </p:cNvPr>
          <p:cNvSpPr>
            <a:spLocks noChangeArrowheads="1"/>
          </p:cNvSpPr>
          <p:nvPr/>
        </p:nvSpPr>
        <p:spPr bwMode="auto">
          <a:xfrm>
            <a:off x="0" y="4763"/>
            <a:ext cx="29702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8538" name="Rectangle 10">
            <a:extLst>
              <a:ext uri="{FF2B5EF4-FFF2-40B4-BE49-F238E27FC236}">
                <a16:creationId xmlns:a16="http://schemas.microsoft.com/office/drawing/2014/main" id="{A9A409A9-FC61-4F4D-980F-DFD1908B9B14}"/>
              </a:ext>
            </a:extLst>
          </p:cNvPr>
          <p:cNvSpPr>
            <a:spLocks noChangeArrowheads="1"/>
          </p:cNvSpPr>
          <p:nvPr/>
        </p:nvSpPr>
        <p:spPr bwMode="auto">
          <a:xfrm>
            <a:off x="3887788" y="3175"/>
            <a:ext cx="2970212"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8539" name="Rectangle 11">
            <a:extLst>
              <a:ext uri="{FF2B5EF4-FFF2-40B4-BE49-F238E27FC236}">
                <a16:creationId xmlns:a16="http://schemas.microsoft.com/office/drawing/2014/main" id="{8416931C-C6F9-CA42-8211-527DEAC1D21B}"/>
              </a:ext>
            </a:extLst>
          </p:cNvPr>
          <p:cNvSpPr>
            <a:spLocks noChangeArrowheads="1"/>
          </p:cNvSpPr>
          <p:nvPr/>
        </p:nvSpPr>
        <p:spPr bwMode="auto">
          <a:xfrm>
            <a:off x="3887788" y="8702675"/>
            <a:ext cx="2970212"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82" tIns="0" rIns="19082" bIns="0" anchor="b"/>
          <a:lstStyle>
            <a:lvl1pPr defTabSz="763588">
              <a:defRPr sz="2400">
                <a:solidFill>
                  <a:schemeClr val="tx1"/>
                </a:solidFill>
                <a:latin typeface="Times New Roman" panose="02020603050405020304" pitchFamily="18" charset="0"/>
              </a:defRPr>
            </a:lvl1pPr>
            <a:lvl2pPr marL="573088" defTabSz="763588">
              <a:defRPr sz="2400">
                <a:solidFill>
                  <a:schemeClr val="tx1"/>
                </a:solidFill>
                <a:latin typeface="Times New Roman" panose="02020603050405020304" pitchFamily="18" charset="0"/>
              </a:defRPr>
            </a:lvl2pPr>
            <a:lvl3pPr marL="1144588" defTabSz="763588">
              <a:defRPr sz="2400">
                <a:solidFill>
                  <a:schemeClr val="tx1"/>
                </a:solidFill>
                <a:latin typeface="Times New Roman" panose="02020603050405020304" pitchFamily="18" charset="0"/>
              </a:defRPr>
            </a:lvl3pPr>
            <a:lvl4pPr marL="1717675" defTabSz="763588">
              <a:defRPr sz="2400">
                <a:solidFill>
                  <a:schemeClr val="tx1"/>
                </a:solidFill>
                <a:latin typeface="Times New Roman" panose="02020603050405020304" pitchFamily="18" charset="0"/>
              </a:defRPr>
            </a:lvl4pPr>
            <a:lvl5pPr marL="2289175" defTabSz="763588">
              <a:defRPr sz="2400">
                <a:solidFill>
                  <a:schemeClr val="tx1"/>
                </a:solidFill>
                <a:latin typeface="Times New Roman" panose="02020603050405020304" pitchFamily="18" charset="0"/>
              </a:defRPr>
            </a:lvl5pPr>
            <a:lvl6pPr marL="2746375" defTabSz="763588" eaLnBrk="0" fontAlgn="base" hangingPunct="0">
              <a:spcBef>
                <a:spcPct val="0"/>
              </a:spcBef>
              <a:spcAft>
                <a:spcPct val="0"/>
              </a:spcAft>
              <a:defRPr sz="2400">
                <a:solidFill>
                  <a:schemeClr val="tx1"/>
                </a:solidFill>
                <a:latin typeface="Times New Roman" panose="02020603050405020304" pitchFamily="18" charset="0"/>
              </a:defRPr>
            </a:lvl6pPr>
            <a:lvl7pPr marL="3203575" defTabSz="763588" eaLnBrk="0" fontAlgn="base" hangingPunct="0">
              <a:spcBef>
                <a:spcPct val="0"/>
              </a:spcBef>
              <a:spcAft>
                <a:spcPct val="0"/>
              </a:spcAft>
              <a:defRPr sz="2400">
                <a:solidFill>
                  <a:schemeClr val="tx1"/>
                </a:solidFill>
                <a:latin typeface="Times New Roman" panose="02020603050405020304" pitchFamily="18" charset="0"/>
              </a:defRPr>
            </a:lvl7pPr>
            <a:lvl8pPr marL="3660775" defTabSz="763588" eaLnBrk="0" fontAlgn="base" hangingPunct="0">
              <a:spcBef>
                <a:spcPct val="0"/>
              </a:spcBef>
              <a:spcAft>
                <a:spcPct val="0"/>
              </a:spcAft>
              <a:defRPr sz="2400">
                <a:solidFill>
                  <a:schemeClr val="tx1"/>
                </a:solidFill>
                <a:latin typeface="Times New Roman" panose="02020603050405020304" pitchFamily="18" charset="0"/>
              </a:defRPr>
            </a:lvl8pPr>
            <a:lvl9pPr marL="4117975" defTabSz="763588"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de-DE" altLang="de-DE" sz="1000" i="1"/>
              <a:t>2</a:t>
            </a:r>
          </a:p>
        </p:txBody>
      </p:sp>
      <p:sp>
        <p:nvSpPr>
          <p:cNvPr id="278540" name="Rectangle 12">
            <a:extLst>
              <a:ext uri="{FF2B5EF4-FFF2-40B4-BE49-F238E27FC236}">
                <a16:creationId xmlns:a16="http://schemas.microsoft.com/office/drawing/2014/main" id="{60D15C2D-E0C5-C342-8D8B-FABD73A117DB}"/>
              </a:ext>
            </a:extLst>
          </p:cNvPr>
          <p:cNvSpPr>
            <a:spLocks noChangeArrowheads="1"/>
          </p:cNvSpPr>
          <p:nvPr/>
        </p:nvSpPr>
        <p:spPr bwMode="auto">
          <a:xfrm>
            <a:off x="0" y="8702675"/>
            <a:ext cx="2970213"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8541" name="Rectangle 13">
            <a:extLst>
              <a:ext uri="{FF2B5EF4-FFF2-40B4-BE49-F238E27FC236}">
                <a16:creationId xmlns:a16="http://schemas.microsoft.com/office/drawing/2014/main" id="{2CF6BD28-F120-FB4B-9886-683DA6A53327}"/>
              </a:ext>
            </a:extLst>
          </p:cNvPr>
          <p:cNvSpPr>
            <a:spLocks noChangeArrowheads="1"/>
          </p:cNvSpPr>
          <p:nvPr/>
        </p:nvSpPr>
        <p:spPr bwMode="auto">
          <a:xfrm>
            <a:off x="0" y="3175"/>
            <a:ext cx="297021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8542" name="Rectangle 14">
            <a:extLst>
              <a:ext uri="{FF2B5EF4-FFF2-40B4-BE49-F238E27FC236}">
                <a16:creationId xmlns:a16="http://schemas.microsoft.com/office/drawing/2014/main" id="{C768BF84-9C3D-B946-9DD4-93BA9C84D396}"/>
              </a:ext>
            </a:extLst>
          </p:cNvPr>
          <p:cNvSpPr>
            <a:spLocks noGrp="1" noChangeArrowheads="1"/>
          </p:cNvSpPr>
          <p:nvPr>
            <p:ph type="body" idx="1"/>
          </p:nvPr>
        </p:nvSpPr>
        <p:spPr>
          <a:xfrm>
            <a:off x="914400" y="4344988"/>
            <a:ext cx="5029200" cy="3600450"/>
          </a:xfrm>
          <a:noFill/>
          <a:ln/>
          <a:extLst>
            <a:ext uri="{91240B29-F687-4F45-9708-019B960494DF}">
              <a14:hiddenLine xmlns:a14="http://schemas.microsoft.com/office/drawing/2010/main" w="12700">
                <a:solidFill>
                  <a:schemeClr val="tx1"/>
                </a:solidFill>
                <a:miter lim="800000"/>
                <a:headEnd/>
                <a:tailEnd/>
              </a14:hiddenLine>
            </a:ext>
          </a:extLst>
        </p:spPr>
        <p:txBody>
          <a:bodyPr lIns="90642" tIns="44526" rIns="90642" bIns="44526"/>
          <a:lstStyle/>
          <a:p>
            <a:r>
              <a:rPr lang="de-DE" altLang="de-DE" sz="1600"/>
              <a:t>Fakten und Urteile:</a:t>
            </a:r>
            <a:r>
              <a:rPr lang="de-DE" altLang="de-DE"/>
              <a:t> </a:t>
            </a:r>
          </a:p>
        </p:txBody>
      </p:sp>
      <p:sp>
        <p:nvSpPr>
          <p:cNvPr id="278543" name="Rectangle 15">
            <a:extLst>
              <a:ext uri="{FF2B5EF4-FFF2-40B4-BE49-F238E27FC236}">
                <a16:creationId xmlns:a16="http://schemas.microsoft.com/office/drawing/2014/main" id="{EEF3849A-1D2D-A846-97DC-5574D08A5235}"/>
              </a:ext>
            </a:extLst>
          </p:cNvPr>
          <p:cNvSpPr>
            <a:spLocks noChangeArrowheads="1" noTextEdit="1"/>
          </p:cNvSpPr>
          <p:nvPr>
            <p:ph type="sldImg"/>
          </p:nvPr>
        </p:nvSpPr>
        <p:spPr>
          <a:xfrm>
            <a:off x="1152525" y="692150"/>
            <a:ext cx="4554538" cy="341630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71A833-1BE7-0545-A5E6-15338B01DEA6}"/>
              </a:ext>
            </a:extLst>
          </p:cNvPr>
          <p:cNvSpPr>
            <a:spLocks noGrp="1" noChangeArrowheads="1"/>
          </p:cNvSpPr>
          <p:nvPr>
            <p:ph type="sldNum" sz="quarter" idx="5"/>
          </p:nvPr>
        </p:nvSpPr>
        <p:spPr>
          <a:ln/>
        </p:spPr>
        <p:txBody>
          <a:bodyPr/>
          <a:lstStyle/>
          <a:p>
            <a:fld id="{3CAF8D79-9C20-274C-9A3D-CDB6B8D75DE7}" type="slidenum">
              <a:rPr lang="de-DE" altLang="de-DE"/>
              <a:pPr/>
              <a:t>19</a:t>
            </a:fld>
            <a:endParaRPr lang="de-DE" altLang="de-DE"/>
          </a:p>
        </p:txBody>
      </p:sp>
      <p:sp>
        <p:nvSpPr>
          <p:cNvPr id="276482" name="Rectangle 2">
            <a:extLst>
              <a:ext uri="{FF2B5EF4-FFF2-40B4-BE49-F238E27FC236}">
                <a16:creationId xmlns:a16="http://schemas.microsoft.com/office/drawing/2014/main" id="{2554FD13-B6FA-044E-B699-DD1C58CD6A54}"/>
              </a:ext>
            </a:extLst>
          </p:cNvPr>
          <p:cNvSpPr>
            <a:spLocks noChangeArrowheads="1" noTextEdit="1"/>
          </p:cNvSpPr>
          <p:nvPr>
            <p:ph type="sldImg"/>
          </p:nvPr>
        </p:nvSpPr>
        <p:spPr>
          <a:ln/>
        </p:spPr>
      </p:sp>
      <p:sp>
        <p:nvSpPr>
          <p:cNvPr id="276483" name="Rectangle 3">
            <a:extLst>
              <a:ext uri="{FF2B5EF4-FFF2-40B4-BE49-F238E27FC236}">
                <a16:creationId xmlns:a16="http://schemas.microsoft.com/office/drawing/2014/main" id="{A79A4BCE-A764-744B-A71D-F5CFCD3984F1}"/>
              </a:ext>
            </a:extLst>
          </p:cNvPr>
          <p:cNvSpPr>
            <a:spLocks noGrp="1" noChangeArrowheads="1"/>
          </p:cNvSpPr>
          <p:nvPr>
            <p:ph type="body" idx="1"/>
          </p:nvPr>
        </p:nvSpPr>
        <p:spPr/>
        <p:txBody>
          <a:bodyPr/>
          <a:lstStyle/>
          <a:p>
            <a:r>
              <a:rPr lang="de-DE" altLang="de-DE"/>
              <a:t>Persönliches Ranking</a:t>
            </a:r>
          </a:p>
          <a:p>
            <a:endParaRPr lang="de-DE" altLang="de-DE"/>
          </a:p>
          <a:p>
            <a:r>
              <a:rPr lang="de-DE" altLang="de-DE"/>
              <a:t>Architektur keine</a:t>
            </a:r>
          </a:p>
          <a:p>
            <a:r>
              <a:rPr lang="de-DE" altLang="de-DE"/>
              <a:t>Maschinenbau Dresden</a:t>
            </a:r>
          </a:p>
          <a:p>
            <a:r>
              <a:rPr lang="de-DE" altLang="de-DE"/>
              <a:t>Informatik Karlsruhe</a:t>
            </a:r>
          </a:p>
          <a:p>
            <a:r>
              <a:rPr lang="de-DE" altLang="de-DE"/>
              <a:t>Jura Passau</a:t>
            </a:r>
          </a:p>
          <a:p>
            <a:r>
              <a:rPr lang="de-DE" altLang="de-DE"/>
              <a:t>Mathe TU M</a:t>
            </a:r>
          </a:p>
          <a:p>
            <a:r>
              <a:rPr lang="de-DE" altLang="de-DE"/>
              <a:t>VWL Konstanz + Mannheim</a:t>
            </a:r>
          </a:p>
          <a:p>
            <a:r>
              <a:rPr lang="de-DE" altLang="de-DE"/>
              <a:t>Physik keine</a:t>
            </a:r>
          </a:p>
          <a:p>
            <a:r>
              <a:rPr lang="de-DE" altLang="de-DE"/>
              <a:t>BWL Passau</a:t>
            </a:r>
          </a:p>
          <a:p>
            <a:r>
              <a:rPr lang="de-DE" altLang="de-DE"/>
              <a:t>Chemie TU M Marburg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115F20-FA1E-0747-8215-84DCB958E597}"/>
              </a:ext>
            </a:extLst>
          </p:cNvPr>
          <p:cNvSpPr>
            <a:spLocks noGrp="1" noChangeArrowheads="1"/>
          </p:cNvSpPr>
          <p:nvPr>
            <p:ph type="sldNum" sz="quarter" idx="5"/>
          </p:nvPr>
        </p:nvSpPr>
        <p:spPr>
          <a:ln/>
        </p:spPr>
        <p:txBody>
          <a:bodyPr/>
          <a:lstStyle/>
          <a:p>
            <a:fld id="{E97B535E-A1F9-524C-9DFD-D939634F6222}" type="slidenum">
              <a:rPr lang="de-DE" altLang="de-DE"/>
              <a:pPr/>
              <a:t>2</a:t>
            </a:fld>
            <a:endParaRPr lang="de-DE" altLang="de-DE"/>
          </a:p>
        </p:txBody>
      </p:sp>
      <p:sp>
        <p:nvSpPr>
          <p:cNvPr id="256002" name="Rectangle 2">
            <a:extLst>
              <a:ext uri="{FF2B5EF4-FFF2-40B4-BE49-F238E27FC236}">
                <a16:creationId xmlns:a16="http://schemas.microsoft.com/office/drawing/2014/main" id="{2285E1DB-7816-3147-A32D-9219158BC0E0}"/>
              </a:ext>
            </a:extLst>
          </p:cNvPr>
          <p:cNvSpPr>
            <a:spLocks noChangeArrowheads="1" noTextEdit="1"/>
          </p:cNvSpPr>
          <p:nvPr>
            <p:ph type="sldImg"/>
          </p:nvPr>
        </p:nvSpPr>
        <p:spPr>
          <a:ln/>
        </p:spPr>
      </p:sp>
      <p:sp>
        <p:nvSpPr>
          <p:cNvPr id="256003" name="Rectangle 3">
            <a:extLst>
              <a:ext uri="{FF2B5EF4-FFF2-40B4-BE49-F238E27FC236}">
                <a16:creationId xmlns:a16="http://schemas.microsoft.com/office/drawing/2014/main" id="{6F1BCED3-E65E-9A44-A119-6BBCCE30AE5B}"/>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9DCE49-B721-C74B-AA4C-8EE01756E312}"/>
              </a:ext>
            </a:extLst>
          </p:cNvPr>
          <p:cNvSpPr>
            <a:spLocks noGrp="1" noChangeArrowheads="1"/>
          </p:cNvSpPr>
          <p:nvPr>
            <p:ph type="sldNum" sz="quarter" idx="5"/>
          </p:nvPr>
        </p:nvSpPr>
        <p:spPr>
          <a:ln/>
        </p:spPr>
        <p:txBody>
          <a:bodyPr/>
          <a:lstStyle/>
          <a:p>
            <a:fld id="{5595C060-23A4-3242-B2BC-0CD27DA9393D}" type="slidenum">
              <a:rPr lang="de-DE" altLang="de-DE"/>
              <a:pPr/>
              <a:t>20</a:t>
            </a:fld>
            <a:endParaRPr lang="de-DE" altLang="de-DE"/>
          </a:p>
        </p:txBody>
      </p:sp>
      <p:sp>
        <p:nvSpPr>
          <p:cNvPr id="280578" name="Rectangle 2">
            <a:extLst>
              <a:ext uri="{FF2B5EF4-FFF2-40B4-BE49-F238E27FC236}">
                <a16:creationId xmlns:a16="http://schemas.microsoft.com/office/drawing/2014/main" id="{FE7B2825-C0C9-4C46-BEDB-7C677E752803}"/>
              </a:ext>
            </a:extLst>
          </p:cNvPr>
          <p:cNvSpPr>
            <a:spLocks noChangeArrowheads="1" noTextEdit="1"/>
          </p:cNvSpPr>
          <p:nvPr>
            <p:ph type="sldImg"/>
          </p:nvPr>
        </p:nvSpPr>
        <p:spPr>
          <a:xfrm>
            <a:off x="1141413" y="684213"/>
            <a:ext cx="4575175" cy="3430587"/>
          </a:xfrm>
          <a:ln/>
        </p:spPr>
      </p:sp>
      <p:sp>
        <p:nvSpPr>
          <p:cNvPr id="280579" name="Rectangle 3">
            <a:extLst>
              <a:ext uri="{FF2B5EF4-FFF2-40B4-BE49-F238E27FC236}">
                <a16:creationId xmlns:a16="http://schemas.microsoft.com/office/drawing/2014/main" id="{C00D1446-A080-9448-8A6A-FE53DFCF3D3E}"/>
              </a:ext>
            </a:extLst>
          </p:cNvPr>
          <p:cNvSpPr>
            <a:spLocks noGrp="1" noChangeArrowheads="1"/>
          </p:cNvSpPr>
          <p:nvPr>
            <p:ph type="body" idx="1"/>
          </p:nvPr>
        </p:nvSpPr>
        <p:spPr>
          <a:xfrm>
            <a:off x="914400" y="4344988"/>
            <a:ext cx="5029200" cy="4114800"/>
          </a:xfrm>
        </p:spPr>
        <p:txBody>
          <a:bodyPr/>
          <a:lstStyle/>
          <a:p>
            <a:r>
              <a:rPr lang="de-DE" altLang="de-DE" sz="1600"/>
              <a:t>Erste Veröffentlichung 1998 mit Partner Warentest, ausschliesslich Print-Publikation, Sonderheft</a:t>
            </a:r>
          </a:p>
          <a:p>
            <a:endParaRPr lang="de-DE" altLang="de-DE" sz="1600"/>
          </a:p>
          <a:p>
            <a:r>
              <a:rPr lang="de-DE" altLang="de-DE" sz="1600"/>
              <a:t>seit 1999 mit Zeitschrift stern, Publikationen in der Zeitschrift stern, in einem Sonderheft und kostenlos im Internet verfügbar </a:t>
            </a:r>
          </a:p>
          <a:p>
            <a:endParaRPr lang="de-DE" altLang="de-DE" sz="1600"/>
          </a:p>
          <a:p>
            <a:r>
              <a:rPr lang="de-DE" altLang="de-DE" sz="1600"/>
              <a:t>aufgrund der intensiven Konzeptionsphase zunächst vier Jahre, künftig: Drei-Jahres-Rhythmus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8FF0F9-00F8-4949-891D-D7CCB8445884}"/>
              </a:ext>
            </a:extLst>
          </p:cNvPr>
          <p:cNvSpPr>
            <a:spLocks noGrp="1" noChangeArrowheads="1"/>
          </p:cNvSpPr>
          <p:nvPr>
            <p:ph type="sldNum" sz="quarter" idx="5"/>
          </p:nvPr>
        </p:nvSpPr>
        <p:spPr>
          <a:ln/>
        </p:spPr>
        <p:txBody>
          <a:bodyPr/>
          <a:lstStyle/>
          <a:p>
            <a:fld id="{2655EA51-DACB-504C-AFBB-4D444845C106}" type="slidenum">
              <a:rPr lang="de-DE" altLang="de-DE"/>
              <a:pPr/>
              <a:t>21</a:t>
            </a:fld>
            <a:endParaRPr lang="de-DE" altLang="de-DE"/>
          </a:p>
        </p:txBody>
      </p:sp>
      <p:sp>
        <p:nvSpPr>
          <p:cNvPr id="286722" name="Rectangle 2">
            <a:extLst>
              <a:ext uri="{FF2B5EF4-FFF2-40B4-BE49-F238E27FC236}">
                <a16:creationId xmlns:a16="http://schemas.microsoft.com/office/drawing/2014/main" id="{46B4C257-38D3-7E47-AA88-1062B3D7D8BC}"/>
              </a:ext>
            </a:extLst>
          </p:cNvPr>
          <p:cNvSpPr>
            <a:spLocks noChangeArrowheads="1" noTextEdit="1"/>
          </p:cNvSpPr>
          <p:nvPr>
            <p:ph type="sldImg"/>
          </p:nvPr>
        </p:nvSpPr>
        <p:spPr>
          <a:ln/>
        </p:spPr>
      </p:sp>
      <p:sp>
        <p:nvSpPr>
          <p:cNvPr id="286723" name="Rectangle 3">
            <a:extLst>
              <a:ext uri="{FF2B5EF4-FFF2-40B4-BE49-F238E27FC236}">
                <a16:creationId xmlns:a16="http://schemas.microsoft.com/office/drawing/2014/main" id="{2657815F-CB4C-F94C-A9EA-1066221EC3D6}"/>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5BAC2B-9D68-FC41-B518-F3F53ACEE648}"/>
              </a:ext>
            </a:extLst>
          </p:cNvPr>
          <p:cNvSpPr>
            <a:spLocks noGrp="1" noChangeArrowheads="1"/>
          </p:cNvSpPr>
          <p:nvPr>
            <p:ph type="sldNum" sz="quarter" idx="5"/>
          </p:nvPr>
        </p:nvSpPr>
        <p:spPr>
          <a:ln/>
        </p:spPr>
        <p:txBody>
          <a:bodyPr/>
          <a:lstStyle/>
          <a:p>
            <a:fld id="{6EABCDCE-382F-3A47-B1BD-1548E11A28F6}" type="slidenum">
              <a:rPr lang="de-DE" altLang="de-DE"/>
              <a:pPr/>
              <a:t>22</a:t>
            </a:fld>
            <a:endParaRPr lang="de-DE" altLang="de-DE"/>
          </a:p>
        </p:txBody>
      </p:sp>
      <p:sp>
        <p:nvSpPr>
          <p:cNvPr id="288770" name="Rectangle 2">
            <a:extLst>
              <a:ext uri="{FF2B5EF4-FFF2-40B4-BE49-F238E27FC236}">
                <a16:creationId xmlns:a16="http://schemas.microsoft.com/office/drawing/2014/main" id="{7D6C981E-A38A-FC4D-9214-1BEB64F9C091}"/>
              </a:ext>
            </a:extLst>
          </p:cNvPr>
          <p:cNvSpPr>
            <a:spLocks noChangeArrowheads="1" noTextEdit="1"/>
          </p:cNvSpPr>
          <p:nvPr>
            <p:ph type="sldImg"/>
          </p:nvPr>
        </p:nvSpPr>
        <p:spPr>
          <a:ln/>
        </p:spPr>
      </p:sp>
      <p:sp>
        <p:nvSpPr>
          <p:cNvPr id="288771" name="Rectangle 3">
            <a:extLst>
              <a:ext uri="{FF2B5EF4-FFF2-40B4-BE49-F238E27FC236}">
                <a16:creationId xmlns:a16="http://schemas.microsoft.com/office/drawing/2014/main" id="{83B12515-BBFD-1C44-87A9-9EE6E0B86092}"/>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469A14-7BB3-7442-BEFC-632644F2B425}"/>
              </a:ext>
            </a:extLst>
          </p:cNvPr>
          <p:cNvSpPr>
            <a:spLocks noGrp="1" noChangeArrowheads="1"/>
          </p:cNvSpPr>
          <p:nvPr>
            <p:ph type="sldNum" sz="quarter" idx="5"/>
          </p:nvPr>
        </p:nvSpPr>
        <p:spPr>
          <a:ln/>
        </p:spPr>
        <p:txBody>
          <a:bodyPr/>
          <a:lstStyle/>
          <a:p>
            <a:fld id="{F6BCC942-6CCF-3443-8EA1-766C3317E5A5}" type="slidenum">
              <a:rPr lang="de-DE" altLang="de-DE"/>
              <a:pPr/>
              <a:t>23</a:t>
            </a:fld>
            <a:endParaRPr lang="de-DE" altLang="de-DE"/>
          </a:p>
        </p:txBody>
      </p:sp>
      <p:sp>
        <p:nvSpPr>
          <p:cNvPr id="290818" name="Rectangle 2">
            <a:extLst>
              <a:ext uri="{FF2B5EF4-FFF2-40B4-BE49-F238E27FC236}">
                <a16:creationId xmlns:a16="http://schemas.microsoft.com/office/drawing/2014/main" id="{9176A143-DE36-F24F-8921-B56A3B921CDE}"/>
              </a:ext>
            </a:extLst>
          </p:cNvPr>
          <p:cNvSpPr>
            <a:spLocks noChangeArrowheads="1" noTextEdit="1"/>
          </p:cNvSpPr>
          <p:nvPr>
            <p:ph type="sldImg"/>
          </p:nvPr>
        </p:nvSpPr>
        <p:spPr>
          <a:ln/>
        </p:spPr>
      </p:sp>
      <p:sp>
        <p:nvSpPr>
          <p:cNvPr id="290819" name="Rectangle 3">
            <a:extLst>
              <a:ext uri="{FF2B5EF4-FFF2-40B4-BE49-F238E27FC236}">
                <a16:creationId xmlns:a16="http://schemas.microsoft.com/office/drawing/2014/main" id="{CBF4C178-331E-BC48-AC71-CF92F427816F}"/>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74F841F-B146-744B-8BB3-0CA2D8304479}"/>
              </a:ext>
            </a:extLst>
          </p:cNvPr>
          <p:cNvSpPr>
            <a:spLocks noGrp="1" noChangeArrowheads="1"/>
          </p:cNvSpPr>
          <p:nvPr>
            <p:ph type="sldNum" sz="quarter" idx="5"/>
          </p:nvPr>
        </p:nvSpPr>
        <p:spPr>
          <a:ln/>
        </p:spPr>
        <p:txBody>
          <a:bodyPr/>
          <a:lstStyle/>
          <a:p>
            <a:fld id="{451E1B3A-9657-8545-9A6F-860362352373}" type="slidenum">
              <a:rPr lang="de-DE" altLang="de-DE"/>
              <a:pPr/>
              <a:t>24</a:t>
            </a:fld>
            <a:endParaRPr lang="de-DE" altLang="de-DE"/>
          </a:p>
        </p:txBody>
      </p:sp>
      <p:sp>
        <p:nvSpPr>
          <p:cNvPr id="307202" name="Rectangle 1026">
            <a:extLst>
              <a:ext uri="{FF2B5EF4-FFF2-40B4-BE49-F238E27FC236}">
                <a16:creationId xmlns:a16="http://schemas.microsoft.com/office/drawing/2014/main" id="{F3EDC09B-0A19-B34C-8479-EE5F15E3CB00}"/>
              </a:ext>
            </a:extLst>
          </p:cNvPr>
          <p:cNvSpPr>
            <a:spLocks noChangeArrowheads="1" noTextEdit="1"/>
          </p:cNvSpPr>
          <p:nvPr>
            <p:ph type="sldImg"/>
          </p:nvPr>
        </p:nvSpPr>
        <p:spPr>
          <a:ln/>
        </p:spPr>
      </p:sp>
      <p:sp>
        <p:nvSpPr>
          <p:cNvPr id="307203" name="Rectangle 1027">
            <a:extLst>
              <a:ext uri="{FF2B5EF4-FFF2-40B4-BE49-F238E27FC236}">
                <a16:creationId xmlns:a16="http://schemas.microsoft.com/office/drawing/2014/main" id="{918B8FAE-3F24-6A4D-A807-DA1A61231B6C}"/>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0BFB73-8E82-7A4A-90D1-2B3E4F80B46B}"/>
              </a:ext>
            </a:extLst>
          </p:cNvPr>
          <p:cNvSpPr>
            <a:spLocks noGrp="1" noChangeArrowheads="1"/>
          </p:cNvSpPr>
          <p:nvPr>
            <p:ph type="sldNum" sz="quarter" idx="5"/>
          </p:nvPr>
        </p:nvSpPr>
        <p:spPr>
          <a:ln/>
        </p:spPr>
        <p:txBody>
          <a:bodyPr/>
          <a:lstStyle/>
          <a:p>
            <a:fld id="{CC89A80E-904E-E14D-B448-5304DCF9CE53}" type="slidenum">
              <a:rPr lang="de-DE" altLang="de-DE"/>
              <a:pPr/>
              <a:t>25</a:t>
            </a:fld>
            <a:endParaRPr lang="de-DE" altLang="de-DE"/>
          </a:p>
        </p:txBody>
      </p:sp>
      <p:sp>
        <p:nvSpPr>
          <p:cNvPr id="305154" name="Rectangle 2">
            <a:extLst>
              <a:ext uri="{FF2B5EF4-FFF2-40B4-BE49-F238E27FC236}">
                <a16:creationId xmlns:a16="http://schemas.microsoft.com/office/drawing/2014/main" id="{D24F0569-FD00-0B4D-846F-A23ED280D119}"/>
              </a:ext>
            </a:extLst>
          </p:cNvPr>
          <p:cNvSpPr>
            <a:spLocks noChangeArrowheads="1" noTextEdit="1"/>
          </p:cNvSpPr>
          <p:nvPr>
            <p:ph type="sldImg"/>
          </p:nvPr>
        </p:nvSpPr>
        <p:spPr>
          <a:ln/>
        </p:spPr>
      </p:sp>
      <p:sp>
        <p:nvSpPr>
          <p:cNvPr id="305155" name="Rectangle 3">
            <a:extLst>
              <a:ext uri="{FF2B5EF4-FFF2-40B4-BE49-F238E27FC236}">
                <a16:creationId xmlns:a16="http://schemas.microsoft.com/office/drawing/2014/main" id="{A60C1C0E-75B4-AE47-98F6-CD1FEA858EFC}"/>
              </a:ext>
            </a:extLst>
          </p:cNvPr>
          <p:cNvSpPr>
            <a:spLocks noGrp="1" noChangeArrowheads="1"/>
          </p:cNvSpPr>
          <p:nvPr>
            <p:ph type="body" idx="1"/>
          </p:nvPr>
        </p:nvSpPr>
        <p:spPr/>
        <p:txBody>
          <a:bodyPr/>
          <a:lstStyle/>
          <a:p>
            <a:endParaRPr lang="de-DE" altLang="de-DE"/>
          </a:p>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F89390-609E-A44E-90EE-650D4211AEC7}"/>
              </a:ext>
            </a:extLst>
          </p:cNvPr>
          <p:cNvSpPr>
            <a:spLocks noGrp="1" noChangeArrowheads="1"/>
          </p:cNvSpPr>
          <p:nvPr>
            <p:ph type="sldNum" sz="quarter" idx="5"/>
          </p:nvPr>
        </p:nvSpPr>
        <p:spPr>
          <a:ln/>
        </p:spPr>
        <p:txBody>
          <a:bodyPr/>
          <a:lstStyle/>
          <a:p>
            <a:fld id="{21A22234-E220-4E4D-831D-8E21D326FDF5}" type="slidenum">
              <a:rPr lang="de-DE" altLang="de-DE"/>
              <a:pPr/>
              <a:t>3</a:t>
            </a:fld>
            <a:endParaRPr lang="de-DE" altLang="de-DE"/>
          </a:p>
        </p:txBody>
      </p:sp>
      <p:sp>
        <p:nvSpPr>
          <p:cNvPr id="243714" name="Rectangle 1026">
            <a:extLst>
              <a:ext uri="{FF2B5EF4-FFF2-40B4-BE49-F238E27FC236}">
                <a16:creationId xmlns:a16="http://schemas.microsoft.com/office/drawing/2014/main" id="{0DE95ECD-BE56-DE49-8943-91F0F1D404AC}"/>
              </a:ext>
            </a:extLst>
          </p:cNvPr>
          <p:cNvSpPr>
            <a:spLocks noChangeArrowheads="1" noTextEdit="1"/>
          </p:cNvSpPr>
          <p:nvPr>
            <p:ph type="sldImg"/>
          </p:nvPr>
        </p:nvSpPr>
        <p:spPr>
          <a:ln/>
        </p:spPr>
      </p:sp>
      <p:sp>
        <p:nvSpPr>
          <p:cNvPr id="243715" name="Rectangle 1027">
            <a:extLst>
              <a:ext uri="{FF2B5EF4-FFF2-40B4-BE49-F238E27FC236}">
                <a16:creationId xmlns:a16="http://schemas.microsoft.com/office/drawing/2014/main" id="{0B4AA514-E319-1F45-B48A-5E79CEB80B81}"/>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C72B60-6B5A-2048-B844-FC0AFBC88660}"/>
              </a:ext>
            </a:extLst>
          </p:cNvPr>
          <p:cNvSpPr>
            <a:spLocks noGrp="1" noChangeArrowheads="1"/>
          </p:cNvSpPr>
          <p:nvPr>
            <p:ph type="sldNum" sz="quarter" idx="5"/>
          </p:nvPr>
        </p:nvSpPr>
        <p:spPr>
          <a:ln/>
        </p:spPr>
        <p:txBody>
          <a:bodyPr/>
          <a:lstStyle/>
          <a:p>
            <a:fld id="{0DC18644-8930-A04C-A2B2-DE61E07AB4B3}" type="slidenum">
              <a:rPr lang="de-DE" altLang="de-DE"/>
              <a:pPr/>
              <a:t>4</a:t>
            </a:fld>
            <a:endParaRPr lang="de-DE" altLang="de-DE"/>
          </a:p>
        </p:txBody>
      </p:sp>
      <p:sp>
        <p:nvSpPr>
          <p:cNvPr id="241666" name="Rectangle 2">
            <a:extLst>
              <a:ext uri="{FF2B5EF4-FFF2-40B4-BE49-F238E27FC236}">
                <a16:creationId xmlns:a16="http://schemas.microsoft.com/office/drawing/2014/main" id="{FDD6F572-66E3-4149-B05B-42CFF68B5991}"/>
              </a:ext>
            </a:extLst>
          </p:cNvPr>
          <p:cNvSpPr>
            <a:spLocks noChangeArrowheads="1" noTextEdit="1"/>
          </p:cNvSpPr>
          <p:nvPr>
            <p:ph type="sldImg"/>
          </p:nvPr>
        </p:nvSpPr>
        <p:spPr>
          <a:ln/>
        </p:spPr>
      </p:sp>
      <p:sp>
        <p:nvSpPr>
          <p:cNvPr id="241667" name="Rectangle 3">
            <a:extLst>
              <a:ext uri="{FF2B5EF4-FFF2-40B4-BE49-F238E27FC236}">
                <a16:creationId xmlns:a16="http://schemas.microsoft.com/office/drawing/2014/main" id="{097109C8-4657-9D48-B7AA-4C80644FF36F}"/>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0E009C-66EC-084E-8025-E08AA90536FD}"/>
              </a:ext>
            </a:extLst>
          </p:cNvPr>
          <p:cNvSpPr>
            <a:spLocks noGrp="1" noChangeArrowheads="1"/>
          </p:cNvSpPr>
          <p:nvPr>
            <p:ph type="sldNum" sz="quarter" idx="5"/>
          </p:nvPr>
        </p:nvSpPr>
        <p:spPr>
          <a:ln/>
        </p:spPr>
        <p:txBody>
          <a:bodyPr/>
          <a:lstStyle/>
          <a:p>
            <a:fld id="{651687DA-47E9-674F-BA66-5C8E7B47FC88}" type="slidenum">
              <a:rPr lang="de-DE" altLang="de-DE"/>
              <a:pPr/>
              <a:t>5</a:t>
            </a:fld>
            <a:endParaRPr lang="de-DE" altLang="de-DE"/>
          </a:p>
        </p:txBody>
      </p:sp>
      <p:sp>
        <p:nvSpPr>
          <p:cNvPr id="245762" name="Rectangle 2">
            <a:extLst>
              <a:ext uri="{FF2B5EF4-FFF2-40B4-BE49-F238E27FC236}">
                <a16:creationId xmlns:a16="http://schemas.microsoft.com/office/drawing/2014/main" id="{94A6AD14-0BC8-334F-9EB3-E67C994538B7}"/>
              </a:ext>
            </a:extLst>
          </p:cNvPr>
          <p:cNvSpPr>
            <a:spLocks noChangeArrowheads="1" noTextEdit="1"/>
          </p:cNvSpPr>
          <p:nvPr>
            <p:ph type="sldImg"/>
          </p:nvPr>
        </p:nvSpPr>
        <p:spPr>
          <a:ln/>
        </p:spPr>
      </p:sp>
      <p:sp>
        <p:nvSpPr>
          <p:cNvPr id="245763" name="Rectangle 3">
            <a:extLst>
              <a:ext uri="{FF2B5EF4-FFF2-40B4-BE49-F238E27FC236}">
                <a16:creationId xmlns:a16="http://schemas.microsoft.com/office/drawing/2014/main" id="{4E978878-1C4B-F948-92A9-93E18088B000}"/>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FE5E87-BA9B-7C45-B624-62C67C58B1A3}"/>
              </a:ext>
            </a:extLst>
          </p:cNvPr>
          <p:cNvSpPr>
            <a:spLocks noGrp="1" noChangeArrowheads="1"/>
          </p:cNvSpPr>
          <p:nvPr>
            <p:ph type="sldNum" sz="quarter" idx="5"/>
          </p:nvPr>
        </p:nvSpPr>
        <p:spPr>
          <a:ln/>
        </p:spPr>
        <p:txBody>
          <a:bodyPr/>
          <a:lstStyle/>
          <a:p>
            <a:fld id="{99141B31-5C8E-8F42-B81D-C4621E555CAD}" type="slidenum">
              <a:rPr lang="de-DE" altLang="de-DE"/>
              <a:pPr/>
              <a:t>6</a:t>
            </a:fld>
            <a:endParaRPr lang="de-DE" altLang="de-DE"/>
          </a:p>
        </p:txBody>
      </p:sp>
      <p:sp>
        <p:nvSpPr>
          <p:cNvPr id="249858" name="Rectangle 2">
            <a:extLst>
              <a:ext uri="{FF2B5EF4-FFF2-40B4-BE49-F238E27FC236}">
                <a16:creationId xmlns:a16="http://schemas.microsoft.com/office/drawing/2014/main" id="{DD55278B-6E9C-FB46-BDCA-BDD933DEAA32}"/>
              </a:ext>
            </a:extLst>
          </p:cNvPr>
          <p:cNvSpPr>
            <a:spLocks noChangeArrowheads="1" noTextEdit="1"/>
          </p:cNvSpPr>
          <p:nvPr>
            <p:ph type="sldImg"/>
          </p:nvPr>
        </p:nvSpPr>
        <p:spPr>
          <a:ln/>
        </p:spPr>
      </p:sp>
      <p:sp>
        <p:nvSpPr>
          <p:cNvPr id="249859" name="Rectangle 3">
            <a:extLst>
              <a:ext uri="{FF2B5EF4-FFF2-40B4-BE49-F238E27FC236}">
                <a16:creationId xmlns:a16="http://schemas.microsoft.com/office/drawing/2014/main" id="{C3C46378-C3EB-9F49-B65E-6328FE7635BD}"/>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F18425-3F4F-5749-BBE8-8991BDB69EDE}"/>
              </a:ext>
            </a:extLst>
          </p:cNvPr>
          <p:cNvSpPr>
            <a:spLocks noGrp="1" noChangeArrowheads="1"/>
          </p:cNvSpPr>
          <p:nvPr>
            <p:ph type="sldNum" sz="quarter" idx="5"/>
          </p:nvPr>
        </p:nvSpPr>
        <p:spPr>
          <a:ln/>
        </p:spPr>
        <p:txBody>
          <a:bodyPr/>
          <a:lstStyle/>
          <a:p>
            <a:fld id="{A777747D-DC4B-7948-AD04-F42E2A005DC0}" type="slidenum">
              <a:rPr lang="de-DE" altLang="de-DE"/>
              <a:pPr/>
              <a:t>7</a:t>
            </a:fld>
            <a:endParaRPr lang="de-DE" altLang="de-DE"/>
          </a:p>
        </p:txBody>
      </p:sp>
      <p:sp>
        <p:nvSpPr>
          <p:cNvPr id="253954" name="Rectangle 2">
            <a:extLst>
              <a:ext uri="{FF2B5EF4-FFF2-40B4-BE49-F238E27FC236}">
                <a16:creationId xmlns:a16="http://schemas.microsoft.com/office/drawing/2014/main" id="{A4F37FF4-332F-A644-8367-3B5585360126}"/>
              </a:ext>
            </a:extLst>
          </p:cNvPr>
          <p:cNvSpPr>
            <a:spLocks noChangeArrowheads="1" noTextEdit="1"/>
          </p:cNvSpPr>
          <p:nvPr>
            <p:ph type="sldImg"/>
          </p:nvPr>
        </p:nvSpPr>
        <p:spPr>
          <a:ln/>
        </p:spPr>
      </p:sp>
      <p:sp>
        <p:nvSpPr>
          <p:cNvPr id="253955" name="Rectangle 3">
            <a:extLst>
              <a:ext uri="{FF2B5EF4-FFF2-40B4-BE49-F238E27FC236}">
                <a16:creationId xmlns:a16="http://schemas.microsoft.com/office/drawing/2014/main" id="{C4AEEFF1-A4A1-C340-A190-96F6BFC74F97}"/>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9818ED-0C73-FD43-BFBA-4AA36E04123C}"/>
              </a:ext>
            </a:extLst>
          </p:cNvPr>
          <p:cNvSpPr>
            <a:spLocks noGrp="1" noChangeArrowheads="1"/>
          </p:cNvSpPr>
          <p:nvPr>
            <p:ph type="sldNum" sz="quarter" idx="5"/>
          </p:nvPr>
        </p:nvSpPr>
        <p:spPr>
          <a:ln/>
        </p:spPr>
        <p:txBody>
          <a:bodyPr/>
          <a:lstStyle/>
          <a:p>
            <a:fld id="{96714CC6-50F9-3A4F-A445-B3E998049FEC}" type="slidenum">
              <a:rPr lang="de-DE" altLang="de-DE"/>
              <a:pPr/>
              <a:t>8</a:t>
            </a:fld>
            <a:endParaRPr lang="de-DE" altLang="de-DE"/>
          </a:p>
        </p:txBody>
      </p:sp>
      <p:sp>
        <p:nvSpPr>
          <p:cNvPr id="258050" name="Rectangle 2">
            <a:extLst>
              <a:ext uri="{FF2B5EF4-FFF2-40B4-BE49-F238E27FC236}">
                <a16:creationId xmlns:a16="http://schemas.microsoft.com/office/drawing/2014/main" id="{BC6FC0C0-1DB4-2B4B-931C-F3CD059147C7}"/>
              </a:ext>
            </a:extLst>
          </p:cNvPr>
          <p:cNvSpPr>
            <a:spLocks noChangeArrowheads="1" noTextEdit="1"/>
          </p:cNvSpPr>
          <p:nvPr>
            <p:ph type="sldImg"/>
          </p:nvPr>
        </p:nvSpPr>
        <p:spPr>
          <a:ln/>
        </p:spPr>
      </p:sp>
      <p:sp>
        <p:nvSpPr>
          <p:cNvPr id="258051" name="Rectangle 3">
            <a:extLst>
              <a:ext uri="{FF2B5EF4-FFF2-40B4-BE49-F238E27FC236}">
                <a16:creationId xmlns:a16="http://schemas.microsoft.com/office/drawing/2014/main" id="{C46E9ED4-BA05-AF4A-B4F3-C25E76585191}"/>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67667A-D6B6-7740-A6FF-D93EAC9B9F4C}"/>
              </a:ext>
            </a:extLst>
          </p:cNvPr>
          <p:cNvSpPr>
            <a:spLocks noGrp="1" noChangeArrowheads="1"/>
          </p:cNvSpPr>
          <p:nvPr>
            <p:ph type="sldNum" sz="quarter" idx="5"/>
          </p:nvPr>
        </p:nvSpPr>
        <p:spPr>
          <a:ln/>
        </p:spPr>
        <p:txBody>
          <a:bodyPr/>
          <a:lstStyle/>
          <a:p>
            <a:fld id="{F4A946DF-3EB3-D844-BBE3-7B64B57960C6}" type="slidenum">
              <a:rPr lang="de-DE" altLang="de-DE"/>
              <a:pPr/>
              <a:t>9</a:t>
            </a:fld>
            <a:endParaRPr lang="de-DE" altLang="de-DE"/>
          </a:p>
        </p:txBody>
      </p:sp>
      <p:sp>
        <p:nvSpPr>
          <p:cNvPr id="260098" name="Rectangle 2">
            <a:extLst>
              <a:ext uri="{FF2B5EF4-FFF2-40B4-BE49-F238E27FC236}">
                <a16:creationId xmlns:a16="http://schemas.microsoft.com/office/drawing/2014/main" id="{30178AA9-9C56-6C42-98B6-CCC6E28EF2D0}"/>
              </a:ext>
            </a:extLst>
          </p:cNvPr>
          <p:cNvSpPr>
            <a:spLocks noChangeArrowheads="1" noTextEdit="1"/>
          </p:cNvSpPr>
          <p:nvPr>
            <p:ph type="sldImg"/>
          </p:nvPr>
        </p:nvSpPr>
        <p:spPr>
          <a:ln/>
        </p:spPr>
      </p:sp>
      <p:sp>
        <p:nvSpPr>
          <p:cNvPr id="260099" name="Rectangle 3">
            <a:extLst>
              <a:ext uri="{FF2B5EF4-FFF2-40B4-BE49-F238E27FC236}">
                <a16:creationId xmlns:a16="http://schemas.microsoft.com/office/drawing/2014/main" id="{6C8C9924-9A8B-4E44-AFF9-9BC5DC2C6BAF}"/>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35B24-7A61-D945-8277-7BFA8EBEA305}"/>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F200373-96F6-5D45-9369-5D0D92C3C3A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6B76798-78CD-EE47-9A82-5BD2B04DE7B0}"/>
              </a:ext>
            </a:extLst>
          </p:cNvPr>
          <p:cNvSpPr>
            <a:spLocks noGrp="1"/>
          </p:cNvSpPr>
          <p:nvPr>
            <p:ph type="dt" sz="half" idx="10"/>
          </p:nvPr>
        </p:nvSpPr>
        <p:spPr/>
        <p:txBody>
          <a:bodyPr/>
          <a:lstStyle>
            <a:lvl1pPr>
              <a:defRPr/>
            </a:lvl1pPr>
          </a:lstStyle>
          <a:p>
            <a:r>
              <a:rPr lang="de-DE" altLang="de-DE"/>
              <a:t>Bielefeld,</a:t>
            </a:r>
          </a:p>
          <a:p>
            <a:r>
              <a:rPr lang="de-DE" altLang="de-DE"/>
              <a:t>23.1.2002</a:t>
            </a:r>
            <a:endParaRPr lang="de-DE" altLang="de-DE" b="0"/>
          </a:p>
        </p:txBody>
      </p:sp>
      <p:sp>
        <p:nvSpPr>
          <p:cNvPr id="5" name="Foliennummernplatzhalter 4">
            <a:extLst>
              <a:ext uri="{FF2B5EF4-FFF2-40B4-BE49-F238E27FC236}">
                <a16:creationId xmlns:a16="http://schemas.microsoft.com/office/drawing/2014/main" id="{ED801E02-186A-DE4C-9C50-C763CA8A4994}"/>
              </a:ext>
            </a:extLst>
          </p:cNvPr>
          <p:cNvSpPr>
            <a:spLocks noGrp="1"/>
          </p:cNvSpPr>
          <p:nvPr>
            <p:ph type="sldNum" sz="quarter" idx="11"/>
          </p:nvPr>
        </p:nvSpPr>
        <p:spPr/>
        <p:txBody>
          <a:bodyPr/>
          <a:lstStyle>
            <a:lvl1pPr>
              <a:defRPr/>
            </a:lvl1pPr>
          </a:lstStyle>
          <a:p>
            <a:fld id="{2C27E67A-0E83-2144-9A1B-EB9C2E1B1435}" type="slidenum">
              <a:rPr lang="en-US" altLang="de-DE"/>
              <a:pPr/>
              <a:t>‹Nr.›</a:t>
            </a:fld>
            <a:endParaRPr lang="en-US" altLang="de-DE" b="0"/>
          </a:p>
        </p:txBody>
      </p:sp>
    </p:spTree>
    <p:extLst>
      <p:ext uri="{BB962C8B-B14F-4D97-AF65-F5344CB8AC3E}">
        <p14:creationId xmlns:p14="http://schemas.microsoft.com/office/powerpoint/2010/main" val="3791716790"/>
      </p:ext>
    </p:extLst>
  </p:cSld>
  <p:clrMapOvr>
    <a:masterClrMapping/>
  </p:clrMapOvr>
  <p:transition spd="med">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841A7-70E5-5745-BF5F-128E441083D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62E9183-8399-9B40-AC16-C69696E4292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70C28C2-8DF4-A749-AC54-7F2A21BFEA27}"/>
              </a:ext>
            </a:extLst>
          </p:cNvPr>
          <p:cNvSpPr>
            <a:spLocks noGrp="1"/>
          </p:cNvSpPr>
          <p:nvPr>
            <p:ph type="dt" sz="half" idx="10"/>
          </p:nvPr>
        </p:nvSpPr>
        <p:spPr/>
        <p:txBody>
          <a:bodyPr/>
          <a:lstStyle>
            <a:lvl1pPr>
              <a:defRPr/>
            </a:lvl1pPr>
          </a:lstStyle>
          <a:p>
            <a:r>
              <a:rPr lang="de-DE" altLang="de-DE"/>
              <a:t>Bielefeld,</a:t>
            </a:r>
          </a:p>
          <a:p>
            <a:r>
              <a:rPr lang="de-DE" altLang="de-DE"/>
              <a:t>23.1.2002</a:t>
            </a:r>
            <a:endParaRPr lang="de-DE" altLang="de-DE" b="0"/>
          </a:p>
        </p:txBody>
      </p:sp>
      <p:sp>
        <p:nvSpPr>
          <p:cNvPr id="5" name="Foliennummernplatzhalter 4">
            <a:extLst>
              <a:ext uri="{FF2B5EF4-FFF2-40B4-BE49-F238E27FC236}">
                <a16:creationId xmlns:a16="http://schemas.microsoft.com/office/drawing/2014/main" id="{4BF15550-81EB-6A44-BE54-7913D250681C}"/>
              </a:ext>
            </a:extLst>
          </p:cNvPr>
          <p:cNvSpPr>
            <a:spLocks noGrp="1"/>
          </p:cNvSpPr>
          <p:nvPr>
            <p:ph type="sldNum" sz="quarter" idx="11"/>
          </p:nvPr>
        </p:nvSpPr>
        <p:spPr/>
        <p:txBody>
          <a:bodyPr/>
          <a:lstStyle>
            <a:lvl1pPr>
              <a:defRPr/>
            </a:lvl1pPr>
          </a:lstStyle>
          <a:p>
            <a:fld id="{E0AB6090-BD05-5A4B-84C4-5AE8865C622E}" type="slidenum">
              <a:rPr lang="en-US" altLang="de-DE"/>
              <a:pPr/>
              <a:t>‹Nr.›</a:t>
            </a:fld>
            <a:endParaRPr lang="en-US" altLang="de-DE" b="0"/>
          </a:p>
        </p:txBody>
      </p:sp>
    </p:spTree>
    <p:extLst>
      <p:ext uri="{BB962C8B-B14F-4D97-AF65-F5344CB8AC3E}">
        <p14:creationId xmlns:p14="http://schemas.microsoft.com/office/powerpoint/2010/main" val="2948447059"/>
      </p:ext>
    </p:extLst>
  </p:cSld>
  <p:clrMapOvr>
    <a:masterClrMapping/>
  </p:clrMapOvr>
  <p:transition spd="med">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DC60011-4D91-3F4F-AC4D-D139725AAE95}"/>
              </a:ext>
            </a:extLst>
          </p:cNvPr>
          <p:cNvSpPr>
            <a:spLocks noGrp="1"/>
          </p:cNvSpPr>
          <p:nvPr>
            <p:ph type="title" orient="vert"/>
          </p:nvPr>
        </p:nvSpPr>
        <p:spPr>
          <a:xfrm>
            <a:off x="6686550" y="0"/>
            <a:ext cx="2228850" cy="60960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69C9880-46A0-D04E-A81A-996C72CB2F0C}"/>
              </a:ext>
            </a:extLst>
          </p:cNvPr>
          <p:cNvSpPr>
            <a:spLocks noGrp="1"/>
          </p:cNvSpPr>
          <p:nvPr>
            <p:ph type="body" orient="vert" idx="1"/>
          </p:nvPr>
        </p:nvSpPr>
        <p:spPr>
          <a:xfrm>
            <a:off x="0" y="0"/>
            <a:ext cx="6534150" cy="60960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659245C-163F-1149-B4A6-474F6D02F185}"/>
              </a:ext>
            </a:extLst>
          </p:cNvPr>
          <p:cNvSpPr>
            <a:spLocks noGrp="1"/>
          </p:cNvSpPr>
          <p:nvPr>
            <p:ph type="dt" sz="half" idx="10"/>
          </p:nvPr>
        </p:nvSpPr>
        <p:spPr/>
        <p:txBody>
          <a:bodyPr/>
          <a:lstStyle>
            <a:lvl1pPr>
              <a:defRPr/>
            </a:lvl1pPr>
          </a:lstStyle>
          <a:p>
            <a:r>
              <a:rPr lang="de-DE" altLang="de-DE"/>
              <a:t>Bielefeld,</a:t>
            </a:r>
          </a:p>
          <a:p>
            <a:r>
              <a:rPr lang="de-DE" altLang="de-DE"/>
              <a:t>23.1.2002</a:t>
            </a:r>
            <a:endParaRPr lang="de-DE" altLang="de-DE" b="0"/>
          </a:p>
        </p:txBody>
      </p:sp>
      <p:sp>
        <p:nvSpPr>
          <p:cNvPr id="5" name="Foliennummernplatzhalter 4">
            <a:extLst>
              <a:ext uri="{FF2B5EF4-FFF2-40B4-BE49-F238E27FC236}">
                <a16:creationId xmlns:a16="http://schemas.microsoft.com/office/drawing/2014/main" id="{AC886BD3-4FB8-604A-AF64-9039CDF846D3}"/>
              </a:ext>
            </a:extLst>
          </p:cNvPr>
          <p:cNvSpPr>
            <a:spLocks noGrp="1"/>
          </p:cNvSpPr>
          <p:nvPr>
            <p:ph type="sldNum" sz="quarter" idx="11"/>
          </p:nvPr>
        </p:nvSpPr>
        <p:spPr/>
        <p:txBody>
          <a:bodyPr/>
          <a:lstStyle>
            <a:lvl1pPr>
              <a:defRPr/>
            </a:lvl1pPr>
          </a:lstStyle>
          <a:p>
            <a:fld id="{D966E6D7-CA95-434D-AB9A-8960586FD7F0}" type="slidenum">
              <a:rPr lang="en-US" altLang="de-DE"/>
              <a:pPr/>
              <a:t>‹Nr.›</a:t>
            </a:fld>
            <a:endParaRPr lang="en-US" altLang="de-DE" b="0"/>
          </a:p>
        </p:txBody>
      </p:sp>
    </p:spTree>
    <p:extLst>
      <p:ext uri="{BB962C8B-B14F-4D97-AF65-F5344CB8AC3E}">
        <p14:creationId xmlns:p14="http://schemas.microsoft.com/office/powerpoint/2010/main" val="600796022"/>
      </p:ext>
    </p:extLst>
  </p:cSld>
  <p:clrMapOvr>
    <a:masterClrMapping/>
  </p:clrMapOvr>
  <p:transition spd="med">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442C7-73E8-6446-B7EA-A48E1492661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5E48631-E3CD-324B-853F-3F7EFDA376B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26D0F73-F9D4-B740-9477-800C2C4AD625}"/>
              </a:ext>
            </a:extLst>
          </p:cNvPr>
          <p:cNvSpPr>
            <a:spLocks noGrp="1"/>
          </p:cNvSpPr>
          <p:nvPr>
            <p:ph type="dt" sz="half" idx="10"/>
          </p:nvPr>
        </p:nvSpPr>
        <p:spPr/>
        <p:txBody>
          <a:bodyPr/>
          <a:lstStyle>
            <a:lvl1pPr>
              <a:defRPr/>
            </a:lvl1pPr>
          </a:lstStyle>
          <a:p>
            <a:r>
              <a:rPr lang="de-DE" altLang="de-DE"/>
              <a:t>Bielefeld,</a:t>
            </a:r>
          </a:p>
          <a:p>
            <a:r>
              <a:rPr lang="de-DE" altLang="de-DE"/>
              <a:t>23.1.2002</a:t>
            </a:r>
            <a:endParaRPr lang="de-DE" altLang="de-DE" b="0"/>
          </a:p>
        </p:txBody>
      </p:sp>
      <p:sp>
        <p:nvSpPr>
          <p:cNvPr id="5" name="Foliennummernplatzhalter 4">
            <a:extLst>
              <a:ext uri="{FF2B5EF4-FFF2-40B4-BE49-F238E27FC236}">
                <a16:creationId xmlns:a16="http://schemas.microsoft.com/office/drawing/2014/main" id="{C0487F85-75DC-7D49-9D9B-40BD8DC1F0BA}"/>
              </a:ext>
            </a:extLst>
          </p:cNvPr>
          <p:cNvSpPr>
            <a:spLocks noGrp="1"/>
          </p:cNvSpPr>
          <p:nvPr>
            <p:ph type="sldNum" sz="quarter" idx="11"/>
          </p:nvPr>
        </p:nvSpPr>
        <p:spPr/>
        <p:txBody>
          <a:bodyPr/>
          <a:lstStyle>
            <a:lvl1pPr>
              <a:defRPr/>
            </a:lvl1pPr>
          </a:lstStyle>
          <a:p>
            <a:fld id="{8D4492F7-11BE-B34D-9DB4-92D5E65A6A15}" type="slidenum">
              <a:rPr lang="en-US" altLang="de-DE"/>
              <a:pPr/>
              <a:t>‹Nr.›</a:t>
            </a:fld>
            <a:endParaRPr lang="en-US" altLang="de-DE" b="0"/>
          </a:p>
        </p:txBody>
      </p:sp>
    </p:spTree>
    <p:extLst>
      <p:ext uri="{BB962C8B-B14F-4D97-AF65-F5344CB8AC3E}">
        <p14:creationId xmlns:p14="http://schemas.microsoft.com/office/powerpoint/2010/main" val="2611154255"/>
      </p:ext>
    </p:extLst>
  </p:cSld>
  <p:clrMapOvr>
    <a:masterClrMapping/>
  </p:clrMapOvr>
  <p:transition spd="med">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8A616-F26C-C040-B606-87F2A4AF3CE4}"/>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000E225-421B-BC46-8A4C-E331A23D2C0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F54F6A21-18E0-3E4F-8AE6-4E2D0B95A738}"/>
              </a:ext>
            </a:extLst>
          </p:cNvPr>
          <p:cNvSpPr>
            <a:spLocks noGrp="1"/>
          </p:cNvSpPr>
          <p:nvPr>
            <p:ph type="dt" sz="half" idx="10"/>
          </p:nvPr>
        </p:nvSpPr>
        <p:spPr/>
        <p:txBody>
          <a:bodyPr/>
          <a:lstStyle>
            <a:lvl1pPr>
              <a:defRPr/>
            </a:lvl1pPr>
          </a:lstStyle>
          <a:p>
            <a:r>
              <a:rPr lang="de-DE" altLang="de-DE"/>
              <a:t>Bielefeld,</a:t>
            </a:r>
          </a:p>
          <a:p>
            <a:r>
              <a:rPr lang="de-DE" altLang="de-DE"/>
              <a:t>23.1.2002</a:t>
            </a:r>
            <a:endParaRPr lang="de-DE" altLang="de-DE" b="0"/>
          </a:p>
        </p:txBody>
      </p:sp>
      <p:sp>
        <p:nvSpPr>
          <p:cNvPr id="5" name="Foliennummernplatzhalter 4">
            <a:extLst>
              <a:ext uri="{FF2B5EF4-FFF2-40B4-BE49-F238E27FC236}">
                <a16:creationId xmlns:a16="http://schemas.microsoft.com/office/drawing/2014/main" id="{B6827996-0D99-844F-9D8D-A8F239A6C304}"/>
              </a:ext>
            </a:extLst>
          </p:cNvPr>
          <p:cNvSpPr>
            <a:spLocks noGrp="1"/>
          </p:cNvSpPr>
          <p:nvPr>
            <p:ph type="sldNum" sz="quarter" idx="11"/>
          </p:nvPr>
        </p:nvSpPr>
        <p:spPr/>
        <p:txBody>
          <a:bodyPr/>
          <a:lstStyle>
            <a:lvl1pPr>
              <a:defRPr/>
            </a:lvl1pPr>
          </a:lstStyle>
          <a:p>
            <a:fld id="{130C148A-70ED-4740-A2C7-E0D30092C037}" type="slidenum">
              <a:rPr lang="en-US" altLang="de-DE"/>
              <a:pPr/>
              <a:t>‹Nr.›</a:t>
            </a:fld>
            <a:endParaRPr lang="en-US" altLang="de-DE" b="0"/>
          </a:p>
        </p:txBody>
      </p:sp>
    </p:spTree>
    <p:extLst>
      <p:ext uri="{BB962C8B-B14F-4D97-AF65-F5344CB8AC3E}">
        <p14:creationId xmlns:p14="http://schemas.microsoft.com/office/powerpoint/2010/main" val="84291821"/>
      </p:ext>
    </p:extLst>
  </p:cSld>
  <p:clrMapOvr>
    <a:masterClrMapping/>
  </p:clrMapOvr>
  <p:transition spd="med">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C3004-6A40-7E41-A949-C368EAA2C02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565C67-14EF-DA41-A515-B0099DFDE33B}"/>
              </a:ext>
            </a:extLst>
          </p:cNvPr>
          <p:cNvSpPr>
            <a:spLocks noGrp="1"/>
          </p:cNvSpPr>
          <p:nvPr>
            <p:ph sz="half" idx="1"/>
          </p:nvPr>
        </p:nvSpPr>
        <p:spPr>
          <a:xfrm>
            <a:off x="762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F803FD8-4D66-9549-9FAC-749C99AE0148}"/>
              </a:ext>
            </a:extLst>
          </p:cNvPr>
          <p:cNvSpPr>
            <a:spLocks noGrp="1"/>
          </p:cNvSpPr>
          <p:nvPr>
            <p:ph sz="half" idx="2"/>
          </p:nvPr>
        </p:nvSpPr>
        <p:spPr>
          <a:xfrm>
            <a:off x="45720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1C8694D-5FD2-964A-8409-14F7C7C6FB08}"/>
              </a:ext>
            </a:extLst>
          </p:cNvPr>
          <p:cNvSpPr>
            <a:spLocks noGrp="1"/>
          </p:cNvSpPr>
          <p:nvPr>
            <p:ph type="dt" sz="half" idx="10"/>
          </p:nvPr>
        </p:nvSpPr>
        <p:spPr/>
        <p:txBody>
          <a:bodyPr/>
          <a:lstStyle>
            <a:lvl1pPr>
              <a:defRPr/>
            </a:lvl1pPr>
          </a:lstStyle>
          <a:p>
            <a:r>
              <a:rPr lang="de-DE" altLang="de-DE"/>
              <a:t>Bielefeld,</a:t>
            </a:r>
          </a:p>
          <a:p>
            <a:r>
              <a:rPr lang="de-DE" altLang="de-DE"/>
              <a:t>23.1.2002</a:t>
            </a:r>
            <a:endParaRPr lang="de-DE" altLang="de-DE" b="0"/>
          </a:p>
        </p:txBody>
      </p:sp>
      <p:sp>
        <p:nvSpPr>
          <p:cNvPr id="6" name="Foliennummernplatzhalter 5">
            <a:extLst>
              <a:ext uri="{FF2B5EF4-FFF2-40B4-BE49-F238E27FC236}">
                <a16:creationId xmlns:a16="http://schemas.microsoft.com/office/drawing/2014/main" id="{60503A52-0B15-F343-B381-CEFE5B5E089C}"/>
              </a:ext>
            </a:extLst>
          </p:cNvPr>
          <p:cNvSpPr>
            <a:spLocks noGrp="1"/>
          </p:cNvSpPr>
          <p:nvPr>
            <p:ph type="sldNum" sz="quarter" idx="11"/>
          </p:nvPr>
        </p:nvSpPr>
        <p:spPr/>
        <p:txBody>
          <a:bodyPr/>
          <a:lstStyle>
            <a:lvl1pPr>
              <a:defRPr/>
            </a:lvl1pPr>
          </a:lstStyle>
          <a:p>
            <a:fld id="{4F909662-E6B3-4C41-A771-43F7C94344CB}" type="slidenum">
              <a:rPr lang="en-US" altLang="de-DE"/>
              <a:pPr/>
              <a:t>‹Nr.›</a:t>
            </a:fld>
            <a:endParaRPr lang="en-US" altLang="de-DE" b="0"/>
          </a:p>
        </p:txBody>
      </p:sp>
    </p:spTree>
    <p:extLst>
      <p:ext uri="{BB962C8B-B14F-4D97-AF65-F5344CB8AC3E}">
        <p14:creationId xmlns:p14="http://schemas.microsoft.com/office/powerpoint/2010/main" val="454734330"/>
      </p:ext>
    </p:extLst>
  </p:cSld>
  <p:clrMapOvr>
    <a:masterClrMapping/>
  </p:clrMapOvr>
  <p:transition spd="med">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F8D18-DD69-2940-A249-97E66AC79F67}"/>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D7003C2-0ABF-0049-A871-E247D572B2D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287DE9-0E1E-A646-AAF0-B5684FC22A1E}"/>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9191CCD-F1CE-C245-9966-D71E6AA63A5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175CFED-A42A-5747-BF45-A40AEF9B9840}"/>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A1DF4C2-2404-2C4A-830F-0E39004C46A8}"/>
              </a:ext>
            </a:extLst>
          </p:cNvPr>
          <p:cNvSpPr>
            <a:spLocks noGrp="1"/>
          </p:cNvSpPr>
          <p:nvPr>
            <p:ph type="dt" sz="half" idx="10"/>
          </p:nvPr>
        </p:nvSpPr>
        <p:spPr/>
        <p:txBody>
          <a:bodyPr/>
          <a:lstStyle>
            <a:lvl1pPr>
              <a:defRPr/>
            </a:lvl1pPr>
          </a:lstStyle>
          <a:p>
            <a:r>
              <a:rPr lang="de-DE" altLang="de-DE"/>
              <a:t>Bielefeld,</a:t>
            </a:r>
          </a:p>
          <a:p>
            <a:r>
              <a:rPr lang="de-DE" altLang="de-DE"/>
              <a:t>23.1.2002</a:t>
            </a:r>
            <a:endParaRPr lang="de-DE" altLang="de-DE" b="0"/>
          </a:p>
        </p:txBody>
      </p:sp>
      <p:sp>
        <p:nvSpPr>
          <p:cNvPr id="8" name="Foliennummernplatzhalter 7">
            <a:extLst>
              <a:ext uri="{FF2B5EF4-FFF2-40B4-BE49-F238E27FC236}">
                <a16:creationId xmlns:a16="http://schemas.microsoft.com/office/drawing/2014/main" id="{94C33BB5-038B-3A47-9B69-D78299F6BD77}"/>
              </a:ext>
            </a:extLst>
          </p:cNvPr>
          <p:cNvSpPr>
            <a:spLocks noGrp="1"/>
          </p:cNvSpPr>
          <p:nvPr>
            <p:ph type="sldNum" sz="quarter" idx="11"/>
          </p:nvPr>
        </p:nvSpPr>
        <p:spPr/>
        <p:txBody>
          <a:bodyPr/>
          <a:lstStyle>
            <a:lvl1pPr>
              <a:defRPr/>
            </a:lvl1pPr>
          </a:lstStyle>
          <a:p>
            <a:fld id="{4BA638BC-C406-3343-AB3B-C2BFFCBDF5FC}" type="slidenum">
              <a:rPr lang="en-US" altLang="de-DE"/>
              <a:pPr/>
              <a:t>‹Nr.›</a:t>
            </a:fld>
            <a:endParaRPr lang="en-US" altLang="de-DE" b="0"/>
          </a:p>
        </p:txBody>
      </p:sp>
    </p:spTree>
    <p:extLst>
      <p:ext uri="{BB962C8B-B14F-4D97-AF65-F5344CB8AC3E}">
        <p14:creationId xmlns:p14="http://schemas.microsoft.com/office/powerpoint/2010/main" val="2996744141"/>
      </p:ext>
    </p:extLst>
  </p:cSld>
  <p:clrMapOvr>
    <a:masterClrMapping/>
  </p:clrMapOvr>
  <p:transition spd="med">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2DA0E-52C8-0648-B76E-32E544624B4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1C91774-8463-AB47-96DE-08D742CFB015}"/>
              </a:ext>
            </a:extLst>
          </p:cNvPr>
          <p:cNvSpPr>
            <a:spLocks noGrp="1"/>
          </p:cNvSpPr>
          <p:nvPr>
            <p:ph type="dt" sz="half" idx="10"/>
          </p:nvPr>
        </p:nvSpPr>
        <p:spPr/>
        <p:txBody>
          <a:bodyPr/>
          <a:lstStyle>
            <a:lvl1pPr>
              <a:defRPr/>
            </a:lvl1pPr>
          </a:lstStyle>
          <a:p>
            <a:r>
              <a:rPr lang="de-DE" altLang="de-DE"/>
              <a:t>Bielefeld,</a:t>
            </a:r>
          </a:p>
          <a:p>
            <a:r>
              <a:rPr lang="de-DE" altLang="de-DE"/>
              <a:t>23.1.2002</a:t>
            </a:r>
            <a:endParaRPr lang="de-DE" altLang="de-DE" b="0"/>
          </a:p>
        </p:txBody>
      </p:sp>
      <p:sp>
        <p:nvSpPr>
          <p:cNvPr id="4" name="Foliennummernplatzhalter 3">
            <a:extLst>
              <a:ext uri="{FF2B5EF4-FFF2-40B4-BE49-F238E27FC236}">
                <a16:creationId xmlns:a16="http://schemas.microsoft.com/office/drawing/2014/main" id="{2B9B3740-F119-F445-88C4-39EF78EEA983}"/>
              </a:ext>
            </a:extLst>
          </p:cNvPr>
          <p:cNvSpPr>
            <a:spLocks noGrp="1"/>
          </p:cNvSpPr>
          <p:nvPr>
            <p:ph type="sldNum" sz="quarter" idx="11"/>
          </p:nvPr>
        </p:nvSpPr>
        <p:spPr/>
        <p:txBody>
          <a:bodyPr/>
          <a:lstStyle>
            <a:lvl1pPr>
              <a:defRPr/>
            </a:lvl1pPr>
          </a:lstStyle>
          <a:p>
            <a:fld id="{111E2A7F-00D5-1641-89F0-35151BBD429E}" type="slidenum">
              <a:rPr lang="en-US" altLang="de-DE"/>
              <a:pPr/>
              <a:t>‹Nr.›</a:t>
            </a:fld>
            <a:endParaRPr lang="en-US" altLang="de-DE" b="0"/>
          </a:p>
        </p:txBody>
      </p:sp>
    </p:spTree>
    <p:extLst>
      <p:ext uri="{BB962C8B-B14F-4D97-AF65-F5344CB8AC3E}">
        <p14:creationId xmlns:p14="http://schemas.microsoft.com/office/powerpoint/2010/main" val="2707044883"/>
      </p:ext>
    </p:extLst>
  </p:cSld>
  <p:clrMapOvr>
    <a:masterClrMapping/>
  </p:clrMapOvr>
  <p:transition spd="med">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A09673B-E9D7-FD48-9E0B-75AC64CCF632}"/>
              </a:ext>
            </a:extLst>
          </p:cNvPr>
          <p:cNvSpPr>
            <a:spLocks noGrp="1"/>
          </p:cNvSpPr>
          <p:nvPr>
            <p:ph type="dt" sz="half" idx="10"/>
          </p:nvPr>
        </p:nvSpPr>
        <p:spPr/>
        <p:txBody>
          <a:bodyPr/>
          <a:lstStyle>
            <a:lvl1pPr>
              <a:defRPr/>
            </a:lvl1pPr>
          </a:lstStyle>
          <a:p>
            <a:r>
              <a:rPr lang="de-DE" altLang="de-DE"/>
              <a:t>Bielefeld,</a:t>
            </a:r>
          </a:p>
          <a:p>
            <a:r>
              <a:rPr lang="de-DE" altLang="de-DE"/>
              <a:t>23.1.2002</a:t>
            </a:r>
            <a:endParaRPr lang="de-DE" altLang="de-DE" b="0"/>
          </a:p>
        </p:txBody>
      </p:sp>
      <p:sp>
        <p:nvSpPr>
          <p:cNvPr id="3" name="Foliennummernplatzhalter 2">
            <a:extLst>
              <a:ext uri="{FF2B5EF4-FFF2-40B4-BE49-F238E27FC236}">
                <a16:creationId xmlns:a16="http://schemas.microsoft.com/office/drawing/2014/main" id="{5783A15D-C338-1545-B85D-9D4060544677}"/>
              </a:ext>
            </a:extLst>
          </p:cNvPr>
          <p:cNvSpPr>
            <a:spLocks noGrp="1"/>
          </p:cNvSpPr>
          <p:nvPr>
            <p:ph type="sldNum" sz="quarter" idx="11"/>
          </p:nvPr>
        </p:nvSpPr>
        <p:spPr/>
        <p:txBody>
          <a:bodyPr/>
          <a:lstStyle>
            <a:lvl1pPr>
              <a:defRPr/>
            </a:lvl1pPr>
          </a:lstStyle>
          <a:p>
            <a:fld id="{CF442E4F-14F5-134E-B00C-6D73EB74F48E}" type="slidenum">
              <a:rPr lang="en-US" altLang="de-DE"/>
              <a:pPr/>
              <a:t>‹Nr.›</a:t>
            </a:fld>
            <a:endParaRPr lang="en-US" altLang="de-DE" b="0"/>
          </a:p>
        </p:txBody>
      </p:sp>
    </p:spTree>
    <p:extLst>
      <p:ext uri="{BB962C8B-B14F-4D97-AF65-F5344CB8AC3E}">
        <p14:creationId xmlns:p14="http://schemas.microsoft.com/office/powerpoint/2010/main" val="2121436826"/>
      </p:ext>
    </p:extLst>
  </p:cSld>
  <p:clrMapOvr>
    <a:masterClrMapping/>
  </p:clrMapOvr>
  <p:transition spd="med">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E0C6A-A4A9-0E4C-9582-054C972F6B9E}"/>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632E87B-D004-6D4D-9D20-33AE8078E45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A996D22-6E49-E845-8C0A-47EAD3B5D3D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E937567-C2CE-1F4F-A690-E08EDBC79B9E}"/>
              </a:ext>
            </a:extLst>
          </p:cNvPr>
          <p:cNvSpPr>
            <a:spLocks noGrp="1"/>
          </p:cNvSpPr>
          <p:nvPr>
            <p:ph type="dt" sz="half" idx="10"/>
          </p:nvPr>
        </p:nvSpPr>
        <p:spPr/>
        <p:txBody>
          <a:bodyPr/>
          <a:lstStyle>
            <a:lvl1pPr>
              <a:defRPr/>
            </a:lvl1pPr>
          </a:lstStyle>
          <a:p>
            <a:r>
              <a:rPr lang="de-DE" altLang="de-DE"/>
              <a:t>Bielefeld,</a:t>
            </a:r>
          </a:p>
          <a:p>
            <a:r>
              <a:rPr lang="de-DE" altLang="de-DE"/>
              <a:t>23.1.2002</a:t>
            </a:r>
            <a:endParaRPr lang="de-DE" altLang="de-DE" b="0"/>
          </a:p>
        </p:txBody>
      </p:sp>
      <p:sp>
        <p:nvSpPr>
          <p:cNvPr id="6" name="Foliennummernplatzhalter 5">
            <a:extLst>
              <a:ext uri="{FF2B5EF4-FFF2-40B4-BE49-F238E27FC236}">
                <a16:creationId xmlns:a16="http://schemas.microsoft.com/office/drawing/2014/main" id="{DA667F12-34D1-D84D-9F8B-CBE4109CB465}"/>
              </a:ext>
            </a:extLst>
          </p:cNvPr>
          <p:cNvSpPr>
            <a:spLocks noGrp="1"/>
          </p:cNvSpPr>
          <p:nvPr>
            <p:ph type="sldNum" sz="quarter" idx="11"/>
          </p:nvPr>
        </p:nvSpPr>
        <p:spPr/>
        <p:txBody>
          <a:bodyPr/>
          <a:lstStyle>
            <a:lvl1pPr>
              <a:defRPr/>
            </a:lvl1pPr>
          </a:lstStyle>
          <a:p>
            <a:fld id="{A4FBC7DF-CE41-994A-BBFD-429EF16E3692}" type="slidenum">
              <a:rPr lang="en-US" altLang="de-DE"/>
              <a:pPr/>
              <a:t>‹Nr.›</a:t>
            </a:fld>
            <a:endParaRPr lang="en-US" altLang="de-DE" b="0"/>
          </a:p>
        </p:txBody>
      </p:sp>
    </p:spTree>
    <p:extLst>
      <p:ext uri="{BB962C8B-B14F-4D97-AF65-F5344CB8AC3E}">
        <p14:creationId xmlns:p14="http://schemas.microsoft.com/office/powerpoint/2010/main" val="1663045275"/>
      </p:ext>
    </p:extLst>
  </p:cSld>
  <p:clrMapOvr>
    <a:masterClrMapping/>
  </p:clrMapOvr>
  <p:transition spd="med">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BFAD5-789F-3F49-8DD6-F8BB258B1FE7}"/>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0AE076E-3CC9-4B45-BEE3-3BF1A46A707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7680A46-8197-B740-868F-AB6D8A6B7E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3FAEF6-942F-2A4B-9D5B-2250BA9F7680}"/>
              </a:ext>
            </a:extLst>
          </p:cNvPr>
          <p:cNvSpPr>
            <a:spLocks noGrp="1"/>
          </p:cNvSpPr>
          <p:nvPr>
            <p:ph type="dt" sz="half" idx="10"/>
          </p:nvPr>
        </p:nvSpPr>
        <p:spPr/>
        <p:txBody>
          <a:bodyPr/>
          <a:lstStyle>
            <a:lvl1pPr>
              <a:defRPr/>
            </a:lvl1pPr>
          </a:lstStyle>
          <a:p>
            <a:r>
              <a:rPr lang="de-DE" altLang="de-DE"/>
              <a:t>Bielefeld,</a:t>
            </a:r>
          </a:p>
          <a:p>
            <a:r>
              <a:rPr lang="de-DE" altLang="de-DE"/>
              <a:t>23.1.2002</a:t>
            </a:r>
            <a:endParaRPr lang="de-DE" altLang="de-DE" b="0"/>
          </a:p>
        </p:txBody>
      </p:sp>
      <p:sp>
        <p:nvSpPr>
          <p:cNvPr id="6" name="Foliennummernplatzhalter 5">
            <a:extLst>
              <a:ext uri="{FF2B5EF4-FFF2-40B4-BE49-F238E27FC236}">
                <a16:creationId xmlns:a16="http://schemas.microsoft.com/office/drawing/2014/main" id="{52DD07DC-0CDE-8D4B-90A0-1D649C600250}"/>
              </a:ext>
            </a:extLst>
          </p:cNvPr>
          <p:cNvSpPr>
            <a:spLocks noGrp="1"/>
          </p:cNvSpPr>
          <p:nvPr>
            <p:ph type="sldNum" sz="quarter" idx="11"/>
          </p:nvPr>
        </p:nvSpPr>
        <p:spPr/>
        <p:txBody>
          <a:bodyPr/>
          <a:lstStyle>
            <a:lvl1pPr>
              <a:defRPr/>
            </a:lvl1pPr>
          </a:lstStyle>
          <a:p>
            <a:fld id="{70576717-5791-ED41-8521-69D4B30C09D0}" type="slidenum">
              <a:rPr lang="en-US" altLang="de-DE"/>
              <a:pPr/>
              <a:t>‹Nr.›</a:t>
            </a:fld>
            <a:endParaRPr lang="en-US" altLang="de-DE" b="0"/>
          </a:p>
        </p:txBody>
      </p:sp>
    </p:spTree>
    <p:extLst>
      <p:ext uri="{BB962C8B-B14F-4D97-AF65-F5344CB8AC3E}">
        <p14:creationId xmlns:p14="http://schemas.microsoft.com/office/powerpoint/2010/main" val="2885284485"/>
      </p:ext>
    </p:extLst>
  </p:cSld>
  <p:clrMapOvr>
    <a:masterClrMapping/>
  </p:clrMapOvr>
  <p:transition spd="med">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DE8889E1-D117-174F-987A-2F75C947115F}"/>
              </a:ext>
            </a:extLst>
          </p:cNvPr>
          <p:cNvSpPr>
            <a:spLocks noChangeArrowheads="1"/>
          </p:cNvSpPr>
          <p:nvPr/>
        </p:nvSpPr>
        <p:spPr bwMode="auto">
          <a:xfrm>
            <a:off x="0" y="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305E34EB-8953-7746-A7C0-6D3BB93F494A}"/>
              </a:ext>
            </a:extLst>
          </p:cNvPr>
          <p:cNvSpPr>
            <a:spLocks noGrp="1" noChangeArrowheads="1"/>
          </p:cNvSpPr>
          <p:nvPr>
            <p:ph type="title"/>
          </p:nvPr>
        </p:nvSpPr>
        <p:spPr bwMode="auto">
          <a:xfrm>
            <a:off x="0" y="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Hier klicken, um Master-</a:t>
            </a:r>
          </a:p>
        </p:txBody>
      </p:sp>
      <p:sp>
        <p:nvSpPr>
          <p:cNvPr id="1027" name="Rectangle 3">
            <a:extLst>
              <a:ext uri="{FF2B5EF4-FFF2-40B4-BE49-F238E27FC236}">
                <a16:creationId xmlns:a16="http://schemas.microsoft.com/office/drawing/2014/main" id="{D6800F2D-F399-BE4B-90CA-E56458DD7360}"/>
              </a:ext>
            </a:extLst>
          </p:cNvPr>
          <p:cNvSpPr>
            <a:spLocks noGrp="1" noChangeArrowheads="1"/>
          </p:cNvSpPr>
          <p:nvPr>
            <p:ph type="body" idx="1"/>
          </p:nvPr>
        </p:nvSpPr>
        <p:spPr bwMode="auto">
          <a:xfrm>
            <a:off x="76200" y="12954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Hier klicken, um Master-Textformat zu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028" name="Rectangle 4">
            <a:extLst>
              <a:ext uri="{FF2B5EF4-FFF2-40B4-BE49-F238E27FC236}">
                <a16:creationId xmlns:a16="http://schemas.microsoft.com/office/drawing/2014/main" id="{0CB8DF15-4A8C-1646-AC66-FF7342B516BF}"/>
              </a:ext>
            </a:extLst>
          </p:cNvPr>
          <p:cNvSpPr>
            <a:spLocks noGrp="1" noChangeArrowheads="1"/>
          </p:cNvSpPr>
          <p:nvPr>
            <p:ph type="dt" sz="half" idx="2"/>
          </p:nvPr>
        </p:nvSpPr>
        <p:spPr bwMode="auto">
          <a:xfrm>
            <a:off x="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latin typeface="+mn-lt"/>
              </a:defRPr>
            </a:lvl1pPr>
          </a:lstStyle>
          <a:p>
            <a:r>
              <a:rPr lang="de-DE" altLang="de-DE"/>
              <a:t>Bielefeld,</a:t>
            </a:r>
          </a:p>
          <a:p>
            <a:r>
              <a:rPr lang="de-DE" altLang="de-DE"/>
              <a:t>23.1.2002</a:t>
            </a:r>
            <a:endParaRPr lang="de-DE" altLang="de-DE" b="0"/>
          </a:p>
        </p:txBody>
      </p:sp>
      <p:sp>
        <p:nvSpPr>
          <p:cNvPr id="1032" name="Rectangle 8">
            <a:extLst>
              <a:ext uri="{FF2B5EF4-FFF2-40B4-BE49-F238E27FC236}">
                <a16:creationId xmlns:a16="http://schemas.microsoft.com/office/drawing/2014/main" id="{3ED11E69-D46A-B442-9566-8E6537DD1546}"/>
              </a:ext>
            </a:extLst>
          </p:cNvPr>
          <p:cNvSpPr>
            <a:spLocks noChangeArrowheads="1"/>
          </p:cNvSpPr>
          <p:nvPr/>
        </p:nvSpPr>
        <p:spPr bwMode="auto">
          <a:xfrm>
            <a:off x="0" y="990600"/>
            <a:ext cx="7248525"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0" name="Rectangle 6">
            <a:extLst>
              <a:ext uri="{FF2B5EF4-FFF2-40B4-BE49-F238E27FC236}">
                <a16:creationId xmlns:a16="http://schemas.microsoft.com/office/drawing/2014/main" id="{4BEAE8D2-C97F-3C46-9C84-517ECB950B94}"/>
              </a:ext>
            </a:extLst>
          </p:cNvPr>
          <p:cNvSpPr>
            <a:spLocks noGrp="1" noChangeArrowheads="1"/>
          </p:cNvSpPr>
          <p:nvPr>
            <p:ph type="sldNum" sz="quarter" idx="4"/>
          </p:nvPr>
        </p:nvSpPr>
        <p:spPr bwMode="auto">
          <a:xfrm>
            <a:off x="8305800" y="63246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mn-lt"/>
              </a:defRPr>
            </a:lvl1pPr>
          </a:lstStyle>
          <a:p>
            <a:fld id="{344B85AF-1B4F-0E49-9787-C29179071EC8}" type="slidenum">
              <a:rPr lang="en-US" altLang="de-DE"/>
              <a:pPr/>
              <a:t>‹Nr.›</a:t>
            </a:fld>
            <a:endParaRPr lang="en-US" altLang="de-DE" b="0"/>
          </a:p>
        </p:txBody>
      </p:sp>
      <p:sp>
        <p:nvSpPr>
          <p:cNvPr id="1039" name="Text Box 15">
            <a:extLst>
              <a:ext uri="{FF2B5EF4-FFF2-40B4-BE49-F238E27FC236}">
                <a16:creationId xmlns:a16="http://schemas.microsoft.com/office/drawing/2014/main" id="{3271508C-35D4-B940-AA6C-EBDA68BC3649}"/>
              </a:ext>
            </a:extLst>
          </p:cNvPr>
          <p:cNvSpPr txBox="1">
            <a:spLocks noChangeArrowheads="1"/>
          </p:cNvSpPr>
          <p:nvPr/>
        </p:nvSpPr>
        <p:spPr bwMode="auto">
          <a:xfrm>
            <a:off x="7467600" y="85725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solidFill>
                  <a:srgbClr val="000000"/>
                </a:solidFill>
                <a:latin typeface="Arial" panose="020B0604020202020204" pitchFamily="34" charset="0"/>
              </a:rPr>
              <a:t>www.che.de</a:t>
            </a:r>
            <a:endParaRPr lang="de-DE" altLang="de-DE" sz="1400">
              <a:latin typeface="Arial" panose="020B0604020202020204" pitchFamily="34" charset="0"/>
            </a:endParaRPr>
          </a:p>
        </p:txBody>
      </p:sp>
      <p:pic>
        <p:nvPicPr>
          <p:cNvPr id="1040" name="Picture 16">
            <a:extLst>
              <a:ext uri="{FF2B5EF4-FFF2-40B4-BE49-F238E27FC236}">
                <a16:creationId xmlns:a16="http://schemas.microsoft.com/office/drawing/2014/main" id="{FD0A902F-AF69-8147-9492-0A33077360DC}"/>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6813" y="169863"/>
            <a:ext cx="1295400" cy="696912"/>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ut/>
  </p:transition>
  <p:hf hdr="0" ftr="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eaLnBrk="0" fontAlgn="base" hangingPunct="0">
        <a:spcBef>
          <a:spcPct val="0"/>
        </a:spcBef>
        <a:spcAft>
          <a:spcPct val="0"/>
        </a:spcAft>
        <a:defRPr sz="3600">
          <a:solidFill>
            <a:schemeClr val="tx2"/>
          </a:solidFill>
          <a:latin typeface="Arial" panose="020B0604020202020204" pitchFamily="34" charset="0"/>
        </a:defRPr>
      </a:lvl6pPr>
      <a:lvl7pPr marL="914400" algn="l" rtl="0" eaLnBrk="0" fontAlgn="base" hangingPunct="0">
        <a:spcBef>
          <a:spcPct val="0"/>
        </a:spcBef>
        <a:spcAft>
          <a:spcPct val="0"/>
        </a:spcAft>
        <a:defRPr sz="3600">
          <a:solidFill>
            <a:schemeClr val="tx2"/>
          </a:solidFill>
          <a:latin typeface="Arial" panose="020B0604020202020204" pitchFamily="34" charset="0"/>
        </a:defRPr>
      </a:lvl7pPr>
      <a:lvl8pPr marL="1371600" algn="l" rtl="0" eaLnBrk="0" fontAlgn="base" hangingPunct="0">
        <a:spcBef>
          <a:spcPct val="0"/>
        </a:spcBef>
        <a:spcAft>
          <a:spcPct val="0"/>
        </a:spcAft>
        <a:defRPr sz="3600">
          <a:solidFill>
            <a:schemeClr val="tx2"/>
          </a:solidFill>
          <a:latin typeface="Arial" panose="020B0604020202020204" pitchFamily="34" charset="0"/>
        </a:defRPr>
      </a:lvl8pPr>
      <a:lvl9pPr marL="1828800" algn="l" rtl="0" eaLnBrk="0" fontAlgn="base" hangingPunct="0">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ebdings" pitchFamily="2" charset="2"/>
        <a:buChar char="&l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ebdings" pitchFamily="2" charset="2"/>
        <a:buChar char="&l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ebdings" pitchFamily="2" charset="2"/>
        <a:buChar char="&l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4.xml"/><Relationship Id="rId7" Type="http://schemas.openxmlformats.org/officeDocument/2006/relationships/image" Target="../media/image3.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oleObject" Target="../embeddings/oleObject1.bin"/><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8.bin"/><Relationship Id="rId18" Type="http://schemas.openxmlformats.org/officeDocument/2006/relationships/image" Target="../media/image12.emf"/><Relationship Id="rId3" Type="http://schemas.openxmlformats.org/officeDocument/2006/relationships/notesSlide" Target="../notesSlides/notesSlide24.xml"/><Relationship Id="rId7" Type="http://schemas.openxmlformats.org/officeDocument/2006/relationships/oleObject" Target="../embeddings/oleObject5.bin"/><Relationship Id="rId12" Type="http://schemas.openxmlformats.org/officeDocument/2006/relationships/image" Target="../media/image9.emf"/><Relationship Id="rId17" Type="http://schemas.openxmlformats.org/officeDocument/2006/relationships/oleObject" Target="../embeddings/oleObject10.bin"/><Relationship Id="rId2" Type="http://schemas.openxmlformats.org/officeDocument/2006/relationships/slideLayout" Target="../slideLayouts/slideLayout6.xml"/><Relationship Id="rId16" Type="http://schemas.openxmlformats.org/officeDocument/2006/relationships/image" Target="../media/image11.emf"/><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8.emf"/><Relationship Id="rId4" Type="http://schemas.openxmlformats.org/officeDocument/2006/relationships/image" Target="../media/image13.jpeg"/><Relationship Id="rId9" Type="http://schemas.openxmlformats.org/officeDocument/2006/relationships/oleObject" Target="../embeddings/oleObject6.bin"/><Relationship Id="rId14" Type="http://schemas.openxmlformats.org/officeDocument/2006/relationships/image" Target="../media/image10.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69D9924F-1CBC-8C4A-B025-91B65E81FB44}"/>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8" name="Foliennummernplatzhalter 3">
            <a:extLst>
              <a:ext uri="{FF2B5EF4-FFF2-40B4-BE49-F238E27FC236}">
                <a16:creationId xmlns:a16="http://schemas.microsoft.com/office/drawing/2014/main" id="{2154F597-44DD-0F4E-96EB-D1C6E4AE4571}"/>
              </a:ext>
            </a:extLst>
          </p:cNvPr>
          <p:cNvSpPr>
            <a:spLocks noGrp="1"/>
          </p:cNvSpPr>
          <p:nvPr>
            <p:ph type="sldNum" sz="quarter" idx="11"/>
          </p:nvPr>
        </p:nvSpPr>
        <p:spPr/>
        <p:txBody>
          <a:bodyPr/>
          <a:lstStyle/>
          <a:p>
            <a:fld id="{67093892-17D5-994D-B56F-17DD207080EA}" type="slidenum">
              <a:rPr lang="en-US" altLang="de-DE"/>
              <a:pPr/>
              <a:t>1</a:t>
            </a:fld>
            <a:endParaRPr lang="en-US" altLang="de-DE" b="0"/>
          </a:p>
        </p:txBody>
      </p:sp>
      <p:sp>
        <p:nvSpPr>
          <p:cNvPr id="195586" name="Text Box 2">
            <a:extLst>
              <a:ext uri="{FF2B5EF4-FFF2-40B4-BE49-F238E27FC236}">
                <a16:creationId xmlns:a16="http://schemas.microsoft.com/office/drawing/2014/main" id="{C3B9D8D8-2520-884E-81ED-07AABE43750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95587" name="Text Box 3">
            <a:extLst>
              <a:ext uri="{FF2B5EF4-FFF2-40B4-BE49-F238E27FC236}">
                <a16:creationId xmlns:a16="http://schemas.microsoft.com/office/drawing/2014/main" id="{D566FAD6-BD1E-E844-BB20-811233FCEB57}"/>
              </a:ext>
            </a:extLst>
          </p:cNvPr>
          <p:cNvSpPr txBox="1">
            <a:spLocks noChangeArrowheads="1"/>
          </p:cNvSpPr>
          <p:nvPr/>
        </p:nvSpPr>
        <p:spPr bwMode="auto">
          <a:xfrm>
            <a:off x="7847013" y="304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95588" name="Text Box 4">
            <a:extLst>
              <a:ext uri="{FF2B5EF4-FFF2-40B4-BE49-F238E27FC236}">
                <a16:creationId xmlns:a16="http://schemas.microsoft.com/office/drawing/2014/main" id="{A7EE3A31-2181-214D-BC62-9D032D500C18}"/>
              </a:ext>
            </a:extLst>
          </p:cNvPr>
          <p:cNvSpPr txBox="1">
            <a:spLocks noChangeArrowheads="1"/>
          </p:cNvSpPr>
          <p:nvPr/>
        </p:nvSpPr>
        <p:spPr bwMode="auto">
          <a:xfrm>
            <a:off x="533400" y="944563"/>
            <a:ext cx="8305800" cy="591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de-DE" altLang="de-DE" sz="4000" b="1">
              <a:solidFill>
                <a:schemeClr val="folHlink"/>
              </a:solidFill>
              <a:latin typeface="Arial" panose="020B0604020202020204" pitchFamily="34" charset="0"/>
            </a:endParaRPr>
          </a:p>
          <a:p>
            <a:pPr algn="ctr">
              <a:spcBef>
                <a:spcPct val="50000"/>
              </a:spcBef>
            </a:pPr>
            <a:r>
              <a:rPr lang="de-DE" altLang="de-DE" sz="3600" b="1">
                <a:solidFill>
                  <a:schemeClr val="folHlink"/>
                </a:solidFill>
                <a:latin typeface="Arial" panose="020B0604020202020204" pitchFamily="34" charset="0"/>
              </a:rPr>
              <a:t>Qualität der Hochschule </a:t>
            </a:r>
          </a:p>
          <a:p>
            <a:pPr algn="ctr">
              <a:spcBef>
                <a:spcPct val="50000"/>
              </a:spcBef>
            </a:pPr>
            <a:r>
              <a:rPr lang="de-DE" altLang="de-DE" sz="3600" b="1">
                <a:solidFill>
                  <a:schemeClr val="folHlink"/>
                </a:solidFill>
                <a:latin typeface="Arial" panose="020B0604020202020204" pitchFamily="34" charset="0"/>
              </a:rPr>
              <a:t>und </a:t>
            </a:r>
          </a:p>
          <a:p>
            <a:pPr algn="ctr">
              <a:spcBef>
                <a:spcPct val="50000"/>
              </a:spcBef>
            </a:pPr>
            <a:r>
              <a:rPr lang="de-DE" altLang="de-DE" sz="3600" b="1">
                <a:solidFill>
                  <a:schemeClr val="folHlink"/>
                </a:solidFill>
                <a:latin typeface="Arial" panose="020B0604020202020204" pitchFamily="34" charset="0"/>
              </a:rPr>
              <a:t>Qualität in der Hochschulentwicklung</a:t>
            </a:r>
            <a:endParaRPr lang="de-DE" altLang="de-DE" b="1">
              <a:solidFill>
                <a:schemeClr val="folHlink"/>
              </a:solidFill>
              <a:latin typeface="Arial" panose="020B0604020202020204" pitchFamily="34" charset="0"/>
            </a:endParaRPr>
          </a:p>
          <a:p>
            <a:pPr algn="ctr">
              <a:spcBef>
                <a:spcPct val="50000"/>
              </a:spcBef>
            </a:pPr>
            <a:endParaRPr lang="de-DE" altLang="de-DE" b="1">
              <a:solidFill>
                <a:schemeClr val="folHlink"/>
              </a:solidFill>
              <a:latin typeface="Arial" panose="020B0604020202020204" pitchFamily="34" charset="0"/>
            </a:endParaRPr>
          </a:p>
          <a:p>
            <a:pPr algn="ctr">
              <a:spcBef>
                <a:spcPct val="50000"/>
              </a:spcBef>
            </a:pPr>
            <a:r>
              <a:rPr lang="de-DE" altLang="de-DE" b="1">
                <a:solidFill>
                  <a:schemeClr val="folHlink"/>
                </a:solidFill>
                <a:latin typeface="Arial" panose="020B0604020202020204" pitchFamily="34" charset="0"/>
              </a:rPr>
              <a:t>Prof. Dr. Detlef Müller-Böling,</a:t>
            </a:r>
          </a:p>
          <a:p>
            <a:pPr algn="ctr">
              <a:spcBef>
                <a:spcPct val="50000"/>
              </a:spcBef>
            </a:pPr>
            <a:r>
              <a:rPr lang="de-DE" altLang="de-DE" b="1">
                <a:solidFill>
                  <a:schemeClr val="folHlink"/>
                </a:solidFill>
                <a:latin typeface="Arial" panose="020B0604020202020204" pitchFamily="34" charset="0"/>
              </a:rPr>
              <a:t>Centrum für Hochschulentwicklung</a:t>
            </a:r>
          </a:p>
          <a:p>
            <a:pPr algn="ctr">
              <a:spcBef>
                <a:spcPct val="50000"/>
              </a:spcBef>
            </a:pPr>
            <a:endParaRPr lang="de-DE" altLang="de-DE"/>
          </a:p>
        </p:txBody>
      </p:sp>
      <p:sp>
        <p:nvSpPr>
          <p:cNvPr id="195591" name="Text Box 7">
            <a:extLst>
              <a:ext uri="{FF2B5EF4-FFF2-40B4-BE49-F238E27FC236}">
                <a16:creationId xmlns:a16="http://schemas.microsoft.com/office/drawing/2014/main" id="{6CCCD822-1970-6641-8097-14EC8B2BB0F7}"/>
              </a:ext>
            </a:extLst>
          </p:cNvPr>
          <p:cNvSpPr txBox="1">
            <a:spLocks noChangeArrowheads="1"/>
          </p:cNvSpPr>
          <p:nvPr/>
        </p:nvSpPr>
        <p:spPr bwMode="auto">
          <a:xfrm>
            <a:off x="381000" y="3048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95593" name="Text Box 9">
            <a:extLst>
              <a:ext uri="{FF2B5EF4-FFF2-40B4-BE49-F238E27FC236}">
                <a16:creationId xmlns:a16="http://schemas.microsoft.com/office/drawing/2014/main" id="{DD9D357A-C566-E940-BDE8-A7F0357CC35A}"/>
              </a:ext>
            </a:extLst>
          </p:cNvPr>
          <p:cNvSpPr txBox="1">
            <a:spLocks noChangeArrowheads="1"/>
          </p:cNvSpPr>
          <p:nvPr/>
        </p:nvSpPr>
        <p:spPr bwMode="auto">
          <a:xfrm>
            <a:off x="304800" y="228600"/>
            <a:ext cx="6858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spcBef>
                <a:spcPct val="50000"/>
              </a:spcBef>
            </a:pPr>
            <a:r>
              <a:rPr lang="de-DE" altLang="de-DE" sz="1800" b="1">
                <a:latin typeface="Arial" panose="020B0604020202020204" pitchFamily="34" charset="0"/>
              </a:rPr>
              <a:t>Fakultätstag Pädagogik 2002</a:t>
            </a:r>
          </a:p>
          <a:p>
            <a:pPr>
              <a:lnSpc>
                <a:spcPct val="75000"/>
              </a:lnSpc>
              <a:spcBef>
                <a:spcPct val="50000"/>
              </a:spcBef>
            </a:pPr>
            <a:r>
              <a:rPr lang="de-DE" altLang="de-DE" b="1">
                <a:latin typeface="Arial" panose="020B0604020202020204" pitchFamily="34" charset="0"/>
              </a:rPr>
              <a:t>Qualität im Bildungs- und Sozialbereich</a:t>
            </a:r>
          </a:p>
        </p:txBody>
      </p:sp>
    </p:spTree>
  </p:cSld>
  <p:clrMapOvr>
    <a:masterClrMapping/>
  </p:clrMapOvr>
  <p:transition spd="med">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4" name="Datumsplatzhalter 2">
            <a:extLst>
              <a:ext uri="{FF2B5EF4-FFF2-40B4-BE49-F238E27FC236}">
                <a16:creationId xmlns:a16="http://schemas.microsoft.com/office/drawing/2014/main" id="{C2B4329F-B11B-1E43-A8C7-F67E564D3476}"/>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5" name="Foliennummernplatzhalter 3">
            <a:extLst>
              <a:ext uri="{FF2B5EF4-FFF2-40B4-BE49-F238E27FC236}">
                <a16:creationId xmlns:a16="http://schemas.microsoft.com/office/drawing/2014/main" id="{E1CDF648-B0C2-0F47-ABC8-B90B8DF224A8}"/>
              </a:ext>
            </a:extLst>
          </p:cNvPr>
          <p:cNvSpPr>
            <a:spLocks noGrp="1"/>
          </p:cNvSpPr>
          <p:nvPr>
            <p:ph type="sldNum" sz="quarter" idx="11"/>
          </p:nvPr>
        </p:nvSpPr>
        <p:spPr/>
        <p:txBody>
          <a:bodyPr/>
          <a:lstStyle/>
          <a:p>
            <a:fld id="{D7D8B625-A4EA-034F-AB7B-FEE1D17FD2D9}" type="slidenum">
              <a:rPr lang="en-US" altLang="de-DE"/>
              <a:pPr/>
              <a:t>10</a:t>
            </a:fld>
            <a:endParaRPr lang="en-US" altLang="de-DE" b="0"/>
          </a:p>
        </p:txBody>
      </p:sp>
      <p:sp>
        <p:nvSpPr>
          <p:cNvPr id="261122" name="Text Box 2">
            <a:extLst>
              <a:ext uri="{FF2B5EF4-FFF2-40B4-BE49-F238E27FC236}">
                <a16:creationId xmlns:a16="http://schemas.microsoft.com/office/drawing/2014/main" id="{A1A021C7-30F7-B443-BCCF-7E79CE63D6CA}"/>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61123" name="Rectangle 3">
            <a:extLst>
              <a:ext uri="{FF2B5EF4-FFF2-40B4-BE49-F238E27FC236}">
                <a16:creationId xmlns:a16="http://schemas.microsoft.com/office/drawing/2014/main" id="{4DF31992-0F51-1A46-8C1B-26D5ADD8E611}"/>
              </a:ext>
            </a:extLst>
          </p:cNvPr>
          <p:cNvSpPr>
            <a:spLocks noGrp="1" noChangeArrowheads="1"/>
          </p:cNvSpPr>
          <p:nvPr>
            <p:ph type="title"/>
          </p:nvPr>
        </p:nvSpPr>
        <p:spPr>
          <a:xfrm>
            <a:off x="228600" y="228600"/>
            <a:ext cx="8562975" cy="685800"/>
          </a:xfrm>
        </p:spPr>
        <p:txBody>
          <a:bodyPr/>
          <a:lstStyle/>
          <a:p>
            <a:r>
              <a:rPr lang="de-DE" altLang="de-DE" b="1"/>
              <a:t>Evaluationsinstrumente</a:t>
            </a:r>
            <a:endParaRPr lang="de-DE" altLang="de-DE"/>
          </a:p>
        </p:txBody>
      </p:sp>
      <p:sp>
        <p:nvSpPr>
          <p:cNvPr id="261124" name="Rectangle 4">
            <a:extLst>
              <a:ext uri="{FF2B5EF4-FFF2-40B4-BE49-F238E27FC236}">
                <a16:creationId xmlns:a16="http://schemas.microsoft.com/office/drawing/2014/main" id="{06B5C7B0-6B8C-D64D-AF49-DC82F80F3FD8}"/>
              </a:ext>
            </a:extLst>
          </p:cNvPr>
          <p:cNvSpPr>
            <a:spLocks noChangeArrowheads="1"/>
          </p:cNvSpPr>
          <p:nvPr/>
        </p:nvSpPr>
        <p:spPr bwMode="auto">
          <a:xfrm>
            <a:off x="381000" y="1447800"/>
            <a:ext cx="7696200" cy="609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Evaluation der DFG</a:t>
            </a:r>
          </a:p>
        </p:txBody>
      </p:sp>
      <p:sp>
        <p:nvSpPr>
          <p:cNvPr id="261125" name="Oval 5">
            <a:extLst>
              <a:ext uri="{FF2B5EF4-FFF2-40B4-BE49-F238E27FC236}">
                <a16:creationId xmlns:a16="http://schemas.microsoft.com/office/drawing/2014/main" id="{C373DBE1-9391-324A-A88F-F104729AF927}"/>
              </a:ext>
            </a:extLst>
          </p:cNvPr>
          <p:cNvSpPr>
            <a:spLocks noChangeArrowheads="1"/>
          </p:cNvSpPr>
          <p:nvPr/>
        </p:nvSpPr>
        <p:spPr bwMode="auto">
          <a:xfrm>
            <a:off x="5715000" y="1219200"/>
            <a:ext cx="22860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solidFill>
                  <a:schemeClr val="folHlink"/>
                </a:solidFill>
                <a:latin typeface="Arial" panose="020B0604020202020204" pitchFamily="34" charset="0"/>
              </a:rPr>
              <a:t>qualitativ</a:t>
            </a:r>
            <a:endParaRPr lang="de-DE" altLang="de-DE"/>
          </a:p>
        </p:txBody>
      </p:sp>
      <p:sp>
        <p:nvSpPr>
          <p:cNvPr id="261126" name="Rectangle 6">
            <a:extLst>
              <a:ext uri="{FF2B5EF4-FFF2-40B4-BE49-F238E27FC236}">
                <a16:creationId xmlns:a16="http://schemas.microsoft.com/office/drawing/2014/main" id="{F3F36BA3-9BD4-544A-B5C5-1C9D93E194E3}"/>
              </a:ext>
            </a:extLst>
          </p:cNvPr>
          <p:cNvSpPr>
            <a:spLocks noChangeArrowheads="1"/>
          </p:cNvSpPr>
          <p:nvPr/>
        </p:nvSpPr>
        <p:spPr bwMode="auto">
          <a:xfrm>
            <a:off x="685800" y="22098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ex-ante Bewertung </a:t>
            </a:r>
            <a:r>
              <a:rPr lang="de-DE" altLang="de-DE" b="1">
                <a:latin typeface="Arial" panose="020B0604020202020204" pitchFamily="34" charset="0"/>
                <a:sym typeface="Symbol" pitchFamily="2" charset="2"/>
              </a:rPr>
              <a:t> Mittelzuweisung</a:t>
            </a:r>
            <a:endParaRPr lang="de-DE" altLang="de-DE" b="1">
              <a:latin typeface="Arial" panose="020B0604020202020204" pitchFamily="34" charset="0"/>
            </a:endParaRPr>
          </a:p>
        </p:txBody>
      </p:sp>
      <p:sp>
        <p:nvSpPr>
          <p:cNvPr id="261127" name="Rectangle 7">
            <a:extLst>
              <a:ext uri="{FF2B5EF4-FFF2-40B4-BE49-F238E27FC236}">
                <a16:creationId xmlns:a16="http://schemas.microsoft.com/office/drawing/2014/main" id="{86AD675A-244D-0D49-89C3-A317CFBBC4DC}"/>
              </a:ext>
            </a:extLst>
          </p:cNvPr>
          <p:cNvSpPr>
            <a:spLocks noChangeArrowheads="1"/>
          </p:cNvSpPr>
          <p:nvPr/>
        </p:nvSpPr>
        <p:spPr bwMode="auto">
          <a:xfrm>
            <a:off x="685800" y="28194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ex-post Bewertung </a:t>
            </a:r>
            <a:r>
              <a:rPr lang="de-DE" altLang="de-DE" b="1">
                <a:latin typeface="Arial" panose="020B0604020202020204" pitchFamily="34" charset="0"/>
                <a:sym typeface="Symbol" pitchFamily="2" charset="2"/>
              </a:rPr>
              <a:t> ohne direkte Konsequenzen</a:t>
            </a:r>
            <a:endParaRPr lang="de-DE" altLang="de-DE" sz="2800" b="1">
              <a:latin typeface="Arial" panose="020B0604020202020204" pitchFamily="34" charset="0"/>
            </a:endParaRPr>
          </a:p>
        </p:txBody>
      </p:sp>
      <p:sp>
        <p:nvSpPr>
          <p:cNvPr id="261129" name="Rectangle 9">
            <a:extLst>
              <a:ext uri="{FF2B5EF4-FFF2-40B4-BE49-F238E27FC236}">
                <a16:creationId xmlns:a16="http://schemas.microsoft.com/office/drawing/2014/main" id="{42F10558-24D1-AF4D-AEE0-8D5724E796E8}"/>
              </a:ext>
            </a:extLst>
          </p:cNvPr>
          <p:cNvSpPr>
            <a:spLocks noChangeArrowheads="1"/>
          </p:cNvSpPr>
          <p:nvPr/>
        </p:nvSpPr>
        <p:spPr bwMode="auto">
          <a:xfrm>
            <a:off x="457200" y="3505200"/>
            <a:ext cx="7696200" cy="609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Lehrberichte als Selbstevaluation</a:t>
            </a:r>
          </a:p>
        </p:txBody>
      </p:sp>
      <p:sp>
        <p:nvSpPr>
          <p:cNvPr id="261130" name="Oval 10">
            <a:extLst>
              <a:ext uri="{FF2B5EF4-FFF2-40B4-BE49-F238E27FC236}">
                <a16:creationId xmlns:a16="http://schemas.microsoft.com/office/drawing/2014/main" id="{91BD60B3-60B9-0D4F-86D5-38AE677F9A5B}"/>
              </a:ext>
            </a:extLst>
          </p:cNvPr>
          <p:cNvSpPr>
            <a:spLocks noChangeArrowheads="1"/>
          </p:cNvSpPr>
          <p:nvPr/>
        </p:nvSpPr>
        <p:spPr bwMode="auto">
          <a:xfrm>
            <a:off x="5715000" y="3276600"/>
            <a:ext cx="22860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solidFill>
                  <a:schemeClr val="folHlink"/>
                </a:solidFill>
                <a:latin typeface="Arial" panose="020B0604020202020204" pitchFamily="34" charset="0"/>
              </a:rPr>
              <a:t>qualitativ</a:t>
            </a:r>
            <a:endParaRPr lang="de-DE" altLang="de-DE"/>
          </a:p>
        </p:txBody>
      </p:sp>
      <p:sp>
        <p:nvSpPr>
          <p:cNvPr id="261131" name="Rectangle 11">
            <a:extLst>
              <a:ext uri="{FF2B5EF4-FFF2-40B4-BE49-F238E27FC236}">
                <a16:creationId xmlns:a16="http://schemas.microsoft.com/office/drawing/2014/main" id="{20190458-57F4-8741-8499-F87E505DDAB5}"/>
              </a:ext>
            </a:extLst>
          </p:cNvPr>
          <p:cNvSpPr>
            <a:spLocks noChangeArrowheads="1"/>
          </p:cNvSpPr>
          <p:nvPr/>
        </p:nvSpPr>
        <p:spPr bwMode="auto">
          <a:xfrm>
            <a:off x="685800" y="47244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Kontrolle von „außen" mit Instrument von „innen“</a:t>
            </a:r>
          </a:p>
        </p:txBody>
      </p:sp>
      <p:sp>
        <p:nvSpPr>
          <p:cNvPr id="261132" name="Rectangle 12">
            <a:extLst>
              <a:ext uri="{FF2B5EF4-FFF2-40B4-BE49-F238E27FC236}">
                <a16:creationId xmlns:a16="http://schemas.microsoft.com/office/drawing/2014/main" id="{5A354B00-80BF-D04E-ABC3-E04B91618A54}"/>
              </a:ext>
            </a:extLst>
          </p:cNvPr>
          <p:cNvSpPr>
            <a:spLocks noChangeArrowheads="1"/>
          </p:cNvSpPr>
          <p:nvPr/>
        </p:nvSpPr>
        <p:spPr bwMode="auto">
          <a:xfrm>
            <a:off x="685800" y="53340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in den meisten LHG verbindlich vorgeschrieben</a:t>
            </a:r>
          </a:p>
        </p:txBody>
      </p:sp>
      <p:sp>
        <p:nvSpPr>
          <p:cNvPr id="261133" name="Rectangle 13">
            <a:extLst>
              <a:ext uri="{FF2B5EF4-FFF2-40B4-BE49-F238E27FC236}">
                <a16:creationId xmlns:a16="http://schemas.microsoft.com/office/drawing/2014/main" id="{C0BA7B6A-E191-1440-A001-9A8848773FB4}"/>
              </a:ext>
            </a:extLst>
          </p:cNvPr>
          <p:cNvSpPr>
            <a:spLocks noChangeArrowheads="1"/>
          </p:cNvSpPr>
          <p:nvPr/>
        </p:nvSpPr>
        <p:spPr bwMode="auto">
          <a:xfrm>
            <a:off x="685800" y="41910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Empfehlung KMK / HRK, 10 Thesen Wiss.rat</a:t>
            </a:r>
          </a:p>
        </p:txBody>
      </p:sp>
      <p:sp>
        <p:nvSpPr>
          <p:cNvPr id="261134" name="Rectangle 14">
            <a:extLst>
              <a:ext uri="{FF2B5EF4-FFF2-40B4-BE49-F238E27FC236}">
                <a16:creationId xmlns:a16="http://schemas.microsoft.com/office/drawing/2014/main" id="{11B72AE7-1219-EB4D-B2A3-514F36E5E6DA}"/>
              </a:ext>
            </a:extLst>
          </p:cNvPr>
          <p:cNvSpPr>
            <a:spLocks noChangeArrowheads="1"/>
          </p:cNvSpPr>
          <p:nvPr/>
        </p:nvSpPr>
        <p:spPr bwMode="auto">
          <a:xfrm>
            <a:off x="685800" y="58674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diffuse inhaltliche Zielsetzung, Adressatenkreise</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1124"/>
                                        </p:tgtEl>
                                        <p:attrNameLst>
                                          <p:attrName>style.visibility</p:attrName>
                                        </p:attrNameLst>
                                      </p:cBhvr>
                                      <p:to>
                                        <p:strVal val="visible"/>
                                      </p:to>
                                    </p:set>
                                    <p:animEffect transition="in" filter="box(out)">
                                      <p:cBhvr>
                                        <p:cTn id="7" dur="500"/>
                                        <p:tgtEl>
                                          <p:spTgt spid="261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1125"/>
                                        </p:tgtEl>
                                        <p:attrNameLst>
                                          <p:attrName>style.visibility</p:attrName>
                                        </p:attrNameLst>
                                      </p:cBhvr>
                                      <p:to>
                                        <p:strVal val="visible"/>
                                      </p:to>
                                    </p:set>
                                    <p:animEffect transition="in" filter="box(out)">
                                      <p:cBhvr>
                                        <p:cTn id="12" dur="500"/>
                                        <p:tgtEl>
                                          <p:spTgt spid="261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1126"/>
                                        </p:tgtEl>
                                        <p:attrNameLst>
                                          <p:attrName>style.visibility</p:attrName>
                                        </p:attrNameLst>
                                      </p:cBhvr>
                                      <p:to>
                                        <p:strVal val="visible"/>
                                      </p:to>
                                    </p:set>
                                    <p:animEffect transition="in" filter="box(out)">
                                      <p:cBhvr>
                                        <p:cTn id="17" dur="500"/>
                                        <p:tgtEl>
                                          <p:spTgt spid="2611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1127"/>
                                        </p:tgtEl>
                                        <p:attrNameLst>
                                          <p:attrName>style.visibility</p:attrName>
                                        </p:attrNameLst>
                                      </p:cBhvr>
                                      <p:to>
                                        <p:strVal val="visible"/>
                                      </p:to>
                                    </p:set>
                                    <p:animEffect transition="in" filter="box(out)">
                                      <p:cBhvr>
                                        <p:cTn id="22" dur="500"/>
                                        <p:tgtEl>
                                          <p:spTgt spid="2611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61129"/>
                                        </p:tgtEl>
                                        <p:attrNameLst>
                                          <p:attrName>style.visibility</p:attrName>
                                        </p:attrNameLst>
                                      </p:cBhvr>
                                      <p:to>
                                        <p:strVal val="visible"/>
                                      </p:to>
                                    </p:set>
                                    <p:animEffect transition="in" filter="box(out)">
                                      <p:cBhvr>
                                        <p:cTn id="27" dur="500"/>
                                        <p:tgtEl>
                                          <p:spTgt spid="2611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61130"/>
                                        </p:tgtEl>
                                        <p:attrNameLst>
                                          <p:attrName>style.visibility</p:attrName>
                                        </p:attrNameLst>
                                      </p:cBhvr>
                                      <p:to>
                                        <p:strVal val="visible"/>
                                      </p:to>
                                    </p:set>
                                    <p:animEffect transition="in" filter="box(out)">
                                      <p:cBhvr>
                                        <p:cTn id="32" dur="500"/>
                                        <p:tgtEl>
                                          <p:spTgt spid="2611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61133"/>
                                        </p:tgtEl>
                                        <p:attrNameLst>
                                          <p:attrName>style.visibility</p:attrName>
                                        </p:attrNameLst>
                                      </p:cBhvr>
                                      <p:to>
                                        <p:strVal val="visible"/>
                                      </p:to>
                                    </p:set>
                                    <p:animEffect transition="in" filter="box(out)">
                                      <p:cBhvr>
                                        <p:cTn id="37" dur="500"/>
                                        <p:tgtEl>
                                          <p:spTgt spid="2611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61131"/>
                                        </p:tgtEl>
                                        <p:attrNameLst>
                                          <p:attrName>style.visibility</p:attrName>
                                        </p:attrNameLst>
                                      </p:cBhvr>
                                      <p:to>
                                        <p:strVal val="visible"/>
                                      </p:to>
                                    </p:set>
                                    <p:animEffect transition="in" filter="box(out)">
                                      <p:cBhvr>
                                        <p:cTn id="42" dur="500"/>
                                        <p:tgtEl>
                                          <p:spTgt spid="2611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61132"/>
                                        </p:tgtEl>
                                        <p:attrNameLst>
                                          <p:attrName>style.visibility</p:attrName>
                                        </p:attrNameLst>
                                      </p:cBhvr>
                                      <p:to>
                                        <p:strVal val="visible"/>
                                      </p:to>
                                    </p:set>
                                    <p:animEffect transition="in" filter="box(out)">
                                      <p:cBhvr>
                                        <p:cTn id="47" dur="500"/>
                                        <p:tgtEl>
                                          <p:spTgt spid="26113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261134"/>
                                        </p:tgtEl>
                                        <p:attrNameLst>
                                          <p:attrName>style.visibility</p:attrName>
                                        </p:attrNameLst>
                                      </p:cBhvr>
                                      <p:to>
                                        <p:strVal val="visible"/>
                                      </p:to>
                                    </p:set>
                                    <p:animEffect transition="in" filter="box(out)">
                                      <p:cBhvr>
                                        <p:cTn id="52" dur="500"/>
                                        <p:tgtEl>
                                          <p:spTgt spid="261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4" grpId="0" animBg="1" autoUpdateAnimBg="0"/>
      <p:bldP spid="261125" grpId="0" animBg="1" autoUpdateAnimBg="0"/>
      <p:bldP spid="261126" grpId="0" animBg="1" autoUpdateAnimBg="0"/>
      <p:bldP spid="261127" grpId="0" animBg="1" autoUpdateAnimBg="0"/>
      <p:bldP spid="261129" grpId="0" animBg="1" autoUpdateAnimBg="0"/>
      <p:bldP spid="261130" grpId="0" animBg="1" autoUpdateAnimBg="0"/>
      <p:bldP spid="261131" grpId="0" animBg="1" autoUpdateAnimBg="0"/>
      <p:bldP spid="261132" grpId="0" animBg="1" autoUpdateAnimBg="0"/>
      <p:bldP spid="261133" grpId="0" animBg="1" autoUpdateAnimBg="0"/>
      <p:bldP spid="26113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7" name="Datumsplatzhalter 2">
            <a:extLst>
              <a:ext uri="{FF2B5EF4-FFF2-40B4-BE49-F238E27FC236}">
                <a16:creationId xmlns:a16="http://schemas.microsoft.com/office/drawing/2014/main" id="{F92AEDE6-7BAD-5546-A3F6-7D00B326817B}"/>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8" name="Foliennummernplatzhalter 3">
            <a:extLst>
              <a:ext uri="{FF2B5EF4-FFF2-40B4-BE49-F238E27FC236}">
                <a16:creationId xmlns:a16="http://schemas.microsoft.com/office/drawing/2014/main" id="{7AD202E1-F26C-9246-AD12-56D794A44726}"/>
              </a:ext>
            </a:extLst>
          </p:cNvPr>
          <p:cNvSpPr>
            <a:spLocks noGrp="1"/>
          </p:cNvSpPr>
          <p:nvPr>
            <p:ph type="sldNum" sz="quarter" idx="11"/>
          </p:nvPr>
        </p:nvSpPr>
        <p:spPr/>
        <p:txBody>
          <a:bodyPr/>
          <a:lstStyle/>
          <a:p>
            <a:fld id="{40FD4114-BE5F-8E4B-80CF-7BEBDA7E064C}" type="slidenum">
              <a:rPr lang="en-US" altLang="de-DE"/>
              <a:pPr/>
              <a:t>11</a:t>
            </a:fld>
            <a:endParaRPr lang="en-US" altLang="de-DE" b="0"/>
          </a:p>
        </p:txBody>
      </p:sp>
      <p:sp>
        <p:nvSpPr>
          <p:cNvPr id="263170" name="Text Box 2">
            <a:extLst>
              <a:ext uri="{FF2B5EF4-FFF2-40B4-BE49-F238E27FC236}">
                <a16:creationId xmlns:a16="http://schemas.microsoft.com/office/drawing/2014/main" id="{56E6966D-4AC5-D34D-801E-79A1E735BD65}"/>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63171" name="Rectangle 3">
            <a:extLst>
              <a:ext uri="{FF2B5EF4-FFF2-40B4-BE49-F238E27FC236}">
                <a16:creationId xmlns:a16="http://schemas.microsoft.com/office/drawing/2014/main" id="{31B14EFA-42CF-0B45-9E2F-738C88DFD180}"/>
              </a:ext>
            </a:extLst>
          </p:cNvPr>
          <p:cNvSpPr>
            <a:spLocks noGrp="1" noChangeArrowheads="1"/>
          </p:cNvSpPr>
          <p:nvPr>
            <p:ph type="title"/>
          </p:nvPr>
        </p:nvSpPr>
        <p:spPr>
          <a:xfrm>
            <a:off x="228600" y="228600"/>
            <a:ext cx="8562975" cy="685800"/>
          </a:xfrm>
        </p:spPr>
        <p:txBody>
          <a:bodyPr/>
          <a:lstStyle/>
          <a:p>
            <a:r>
              <a:rPr lang="de-DE" altLang="de-DE" b="1"/>
              <a:t>Evaluationsinstrumente</a:t>
            </a:r>
            <a:endParaRPr lang="de-DE" altLang="de-DE"/>
          </a:p>
        </p:txBody>
      </p:sp>
      <p:sp>
        <p:nvSpPr>
          <p:cNvPr id="263172" name="Rectangle 4">
            <a:extLst>
              <a:ext uri="{FF2B5EF4-FFF2-40B4-BE49-F238E27FC236}">
                <a16:creationId xmlns:a16="http://schemas.microsoft.com/office/drawing/2014/main" id="{C390BC62-63C9-F94D-AC33-1B2C78F0B164}"/>
              </a:ext>
            </a:extLst>
          </p:cNvPr>
          <p:cNvSpPr>
            <a:spLocks noChangeArrowheads="1"/>
          </p:cNvSpPr>
          <p:nvPr/>
        </p:nvSpPr>
        <p:spPr bwMode="auto">
          <a:xfrm>
            <a:off x="381000" y="1447800"/>
            <a:ext cx="7696200" cy="609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Selbstbericht und peer-review (NL)</a:t>
            </a:r>
          </a:p>
        </p:txBody>
      </p:sp>
      <p:sp>
        <p:nvSpPr>
          <p:cNvPr id="263173" name="Oval 5">
            <a:extLst>
              <a:ext uri="{FF2B5EF4-FFF2-40B4-BE49-F238E27FC236}">
                <a16:creationId xmlns:a16="http://schemas.microsoft.com/office/drawing/2014/main" id="{64ED4BE9-664D-E548-9F50-C03F9658EFE8}"/>
              </a:ext>
            </a:extLst>
          </p:cNvPr>
          <p:cNvSpPr>
            <a:spLocks noChangeArrowheads="1"/>
          </p:cNvSpPr>
          <p:nvPr/>
        </p:nvSpPr>
        <p:spPr bwMode="auto">
          <a:xfrm>
            <a:off x="5715000" y="1219200"/>
            <a:ext cx="22860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solidFill>
                  <a:schemeClr val="folHlink"/>
                </a:solidFill>
                <a:latin typeface="Arial" panose="020B0604020202020204" pitchFamily="34" charset="0"/>
              </a:rPr>
              <a:t>qualitativ</a:t>
            </a:r>
            <a:endParaRPr lang="de-DE" altLang="de-DE"/>
          </a:p>
        </p:txBody>
      </p:sp>
      <p:sp>
        <p:nvSpPr>
          <p:cNvPr id="263174" name="Rectangle 6">
            <a:extLst>
              <a:ext uri="{FF2B5EF4-FFF2-40B4-BE49-F238E27FC236}">
                <a16:creationId xmlns:a16="http://schemas.microsoft.com/office/drawing/2014/main" id="{39A0B371-856D-7C42-86E4-1D57D772A482}"/>
              </a:ext>
            </a:extLst>
          </p:cNvPr>
          <p:cNvSpPr>
            <a:spLocks noChangeArrowheads="1"/>
          </p:cNvSpPr>
          <p:nvPr/>
        </p:nvSpPr>
        <p:spPr bwMode="auto">
          <a:xfrm>
            <a:off x="685800" y="22098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Selbstbericht + Fremdbericht durch peers</a:t>
            </a:r>
          </a:p>
        </p:txBody>
      </p:sp>
      <p:sp>
        <p:nvSpPr>
          <p:cNvPr id="263175" name="Rectangle 7">
            <a:extLst>
              <a:ext uri="{FF2B5EF4-FFF2-40B4-BE49-F238E27FC236}">
                <a16:creationId xmlns:a16="http://schemas.microsoft.com/office/drawing/2014/main" id="{080505E5-D437-FF40-8872-DE52D8866822}"/>
              </a:ext>
            </a:extLst>
          </p:cNvPr>
          <p:cNvSpPr>
            <a:spLocks noChangeArrowheads="1"/>
          </p:cNvSpPr>
          <p:nvPr/>
        </p:nvSpPr>
        <p:spPr bwMode="auto">
          <a:xfrm>
            <a:off x="685800" y="35052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sinnvoll nur selbstbestimmt</a:t>
            </a:r>
          </a:p>
        </p:txBody>
      </p:sp>
      <p:sp>
        <p:nvSpPr>
          <p:cNvPr id="263176" name="Rectangle 8">
            <a:extLst>
              <a:ext uri="{FF2B5EF4-FFF2-40B4-BE49-F238E27FC236}">
                <a16:creationId xmlns:a16="http://schemas.microsoft.com/office/drawing/2014/main" id="{C45C6230-4CC4-6D45-A327-74DAD6A427C6}"/>
              </a:ext>
            </a:extLst>
          </p:cNvPr>
          <p:cNvSpPr>
            <a:spLocks noChangeArrowheads="1"/>
          </p:cNvSpPr>
          <p:nvPr/>
        </p:nvSpPr>
        <p:spPr bwMode="auto">
          <a:xfrm>
            <a:off x="685800" y="28194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Folgerungen und Konsequenzen?</a:t>
            </a:r>
          </a:p>
        </p:txBody>
      </p:sp>
      <p:sp>
        <p:nvSpPr>
          <p:cNvPr id="263177" name="Oval 9">
            <a:extLst>
              <a:ext uri="{FF2B5EF4-FFF2-40B4-BE49-F238E27FC236}">
                <a16:creationId xmlns:a16="http://schemas.microsoft.com/office/drawing/2014/main" id="{606C06FA-26AA-EB43-B2A2-CB5175550EAF}"/>
              </a:ext>
            </a:extLst>
          </p:cNvPr>
          <p:cNvSpPr>
            <a:spLocks noChangeArrowheads="1"/>
          </p:cNvSpPr>
          <p:nvPr/>
        </p:nvSpPr>
        <p:spPr bwMode="auto">
          <a:xfrm>
            <a:off x="381000" y="4114800"/>
            <a:ext cx="1219200" cy="21336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latin typeface="Arial" panose="020B0604020202020204" pitchFamily="34" charset="0"/>
              </a:rPr>
              <a:t>Bei-</a:t>
            </a:r>
          </a:p>
          <a:p>
            <a:pPr algn="ctr"/>
            <a:r>
              <a:rPr lang="de-DE" altLang="de-DE" b="1">
                <a:latin typeface="Arial" panose="020B0604020202020204" pitchFamily="34" charset="0"/>
              </a:rPr>
              <a:t>spiele</a:t>
            </a:r>
            <a:endParaRPr lang="de-DE" altLang="de-DE"/>
          </a:p>
        </p:txBody>
      </p:sp>
      <p:sp>
        <p:nvSpPr>
          <p:cNvPr id="263178" name="Rectangle 10">
            <a:extLst>
              <a:ext uri="{FF2B5EF4-FFF2-40B4-BE49-F238E27FC236}">
                <a16:creationId xmlns:a16="http://schemas.microsoft.com/office/drawing/2014/main" id="{787FF2ED-1848-DA4C-ADA0-2407C85B0217}"/>
              </a:ext>
            </a:extLst>
          </p:cNvPr>
          <p:cNvSpPr>
            <a:spLocks noChangeArrowheads="1"/>
          </p:cNvSpPr>
          <p:nvPr/>
        </p:nvSpPr>
        <p:spPr bwMode="auto">
          <a:xfrm>
            <a:off x="2057400" y="4191000"/>
            <a:ext cx="1219200" cy="990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200" b="1">
                <a:latin typeface="Arial" panose="020B0604020202020204" pitchFamily="34" charset="0"/>
              </a:rPr>
              <a:t>HH</a:t>
            </a:r>
          </a:p>
          <a:p>
            <a:r>
              <a:rPr lang="de-DE" altLang="de-DE" sz="2200" b="1">
                <a:latin typeface="Arial" panose="020B0604020202020204" pitchFamily="34" charset="0"/>
              </a:rPr>
              <a:t>Kiel</a:t>
            </a:r>
            <a:endParaRPr lang="de-DE" altLang="de-DE" sz="3000" b="1">
              <a:latin typeface="Arial" panose="020B0604020202020204" pitchFamily="34" charset="0"/>
            </a:endParaRPr>
          </a:p>
        </p:txBody>
      </p:sp>
      <p:sp>
        <p:nvSpPr>
          <p:cNvPr id="263179" name="Rectangle 11">
            <a:extLst>
              <a:ext uri="{FF2B5EF4-FFF2-40B4-BE49-F238E27FC236}">
                <a16:creationId xmlns:a16="http://schemas.microsoft.com/office/drawing/2014/main" id="{0696A073-2BF6-D148-830C-F401A523EC68}"/>
              </a:ext>
            </a:extLst>
          </p:cNvPr>
          <p:cNvSpPr>
            <a:spLocks noChangeArrowheads="1"/>
          </p:cNvSpPr>
          <p:nvPr/>
        </p:nvSpPr>
        <p:spPr bwMode="auto">
          <a:xfrm>
            <a:off x="3683000" y="4191000"/>
            <a:ext cx="1219200" cy="990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200" b="1">
                <a:latin typeface="Arial" panose="020B0604020202020204" pitchFamily="34" charset="0"/>
              </a:rPr>
              <a:t>Nord-</a:t>
            </a:r>
          </a:p>
          <a:p>
            <a:r>
              <a:rPr lang="de-DE" altLang="de-DE" sz="2200" b="1">
                <a:latin typeface="Arial" panose="020B0604020202020204" pitchFamily="34" charset="0"/>
              </a:rPr>
              <a:t>verbund</a:t>
            </a:r>
            <a:endParaRPr lang="de-DE" altLang="de-DE" sz="3000" b="1">
              <a:latin typeface="Arial" panose="020B0604020202020204" pitchFamily="34" charset="0"/>
            </a:endParaRPr>
          </a:p>
        </p:txBody>
      </p:sp>
      <p:sp>
        <p:nvSpPr>
          <p:cNvPr id="263180" name="Rectangle 12">
            <a:extLst>
              <a:ext uri="{FF2B5EF4-FFF2-40B4-BE49-F238E27FC236}">
                <a16:creationId xmlns:a16="http://schemas.microsoft.com/office/drawing/2014/main" id="{C0A558DD-3CC3-9D40-BF4D-416D33FD2FA9}"/>
              </a:ext>
            </a:extLst>
          </p:cNvPr>
          <p:cNvSpPr>
            <a:spLocks noChangeArrowheads="1"/>
          </p:cNvSpPr>
          <p:nvPr/>
        </p:nvSpPr>
        <p:spPr bwMode="auto">
          <a:xfrm>
            <a:off x="5410200" y="4191000"/>
            <a:ext cx="1143000" cy="990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200" b="1">
                <a:latin typeface="Arial" panose="020B0604020202020204" pitchFamily="34" charset="0"/>
              </a:rPr>
              <a:t>HRK</a:t>
            </a:r>
          </a:p>
          <a:p>
            <a:r>
              <a:rPr lang="de-DE" altLang="de-DE" sz="2200" b="1">
                <a:latin typeface="Arial" panose="020B0604020202020204" pitchFamily="34" charset="0"/>
              </a:rPr>
              <a:t>EU</a:t>
            </a:r>
            <a:endParaRPr lang="de-DE" altLang="de-DE" sz="3000" b="1">
              <a:latin typeface="Arial" panose="020B0604020202020204" pitchFamily="34" charset="0"/>
            </a:endParaRPr>
          </a:p>
        </p:txBody>
      </p:sp>
      <p:sp>
        <p:nvSpPr>
          <p:cNvPr id="263181" name="Rectangle 13">
            <a:extLst>
              <a:ext uri="{FF2B5EF4-FFF2-40B4-BE49-F238E27FC236}">
                <a16:creationId xmlns:a16="http://schemas.microsoft.com/office/drawing/2014/main" id="{800A08FC-D9DA-1044-8D3F-CD34919C68A1}"/>
              </a:ext>
            </a:extLst>
          </p:cNvPr>
          <p:cNvSpPr>
            <a:spLocks noChangeArrowheads="1"/>
          </p:cNvSpPr>
          <p:nvPr/>
        </p:nvSpPr>
        <p:spPr bwMode="auto">
          <a:xfrm>
            <a:off x="2057400" y="5410200"/>
            <a:ext cx="1219200" cy="990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200" b="1">
                <a:latin typeface="Arial" panose="020B0604020202020204" pitchFamily="34" charset="0"/>
              </a:rPr>
              <a:t>WR</a:t>
            </a:r>
            <a:endParaRPr lang="de-DE" altLang="de-DE" sz="3000" b="1">
              <a:latin typeface="Arial" panose="020B0604020202020204" pitchFamily="34" charset="0"/>
            </a:endParaRPr>
          </a:p>
        </p:txBody>
      </p:sp>
      <p:sp>
        <p:nvSpPr>
          <p:cNvPr id="263183" name="Rectangle 15">
            <a:extLst>
              <a:ext uri="{FF2B5EF4-FFF2-40B4-BE49-F238E27FC236}">
                <a16:creationId xmlns:a16="http://schemas.microsoft.com/office/drawing/2014/main" id="{825E1D59-AA18-CF45-8EA9-75C36E51AAA8}"/>
              </a:ext>
            </a:extLst>
          </p:cNvPr>
          <p:cNvSpPr>
            <a:spLocks noChangeArrowheads="1"/>
          </p:cNvSpPr>
          <p:nvPr/>
        </p:nvSpPr>
        <p:spPr bwMode="auto">
          <a:xfrm>
            <a:off x="3733800" y="5410200"/>
            <a:ext cx="1143000" cy="990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200" b="1">
                <a:latin typeface="Arial" panose="020B0604020202020204" pitchFamily="34" charset="0"/>
              </a:rPr>
              <a:t>Uni</a:t>
            </a:r>
          </a:p>
          <a:p>
            <a:r>
              <a:rPr lang="de-DE" altLang="de-DE" sz="2200" b="1">
                <a:latin typeface="Arial" panose="020B0604020202020204" pitchFamily="34" charset="0"/>
              </a:rPr>
              <a:t>Do</a:t>
            </a:r>
            <a:endParaRPr lang="de-DE" altLang="de-DE" sz="3000" b="1">
              <a:latin typeface="Arial" panose="020B0604020202020204" pitchFamily="34" charset="0"/>
            </a:endParaRPr>
          </a:p>
        </p:txBody>
      </p:sp>
      <p:sp>
        <p:nvSpPr>
          <p:cNvPr id="263185" name="Rectangle 17">
            <a:extLst>
              <a:ext uri="{FF2B5EF4-FFF2-40B4-BE49-F238E27FC236}">
                <a16:creationId xmlns:a16="http://schemas.microsoft.com/office/drawing/2014/main" id="{F560A6A4-E027-EB47-A68B-47D58903FD8E}"/>
              </a:ext>
            </a:extLst>
          </p:cNvPr>
          <p:cNvSpPr>
            <a:spLocks noChangeArrowheads="1"/>
          </p:cNvSpPr>
          <p:nvPr/>
        </p:nvSpPr>
        <p:spPr bwMode="auto">
          <a:xfrm>
            <a:off x="6858000" y="4191000"/>
            <a:ext cx="1143000" cy="990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200" b="1">
                <a:latin typeface="Arial" panose="020B0604020202020204" pitchFamily="34" charset="0"/>
              </a:rPr>
              <a:t>ZEvA</a:t>
            </a:r>
            <a:endParaRPr lang="de-DE" altLang="de-DE" sz="3000" b="1">
              <a:latin typeface="Arial" panose="020B0604020202020204" pitchFamily="34" charset="0"/>
            </a:endParaRPr>
          </a:p>
        </p:txBody>
      </p:sp>
      <p:sp>
        <p:nvSpPr>
          <p:cNvPr id="263186" name="Rectangle 18">
            <a:extLst>
              <a:ext uri="{FF2B5EF4-FFF2-40B4-BE49-F238E27FC236}">
                <a16:creationId xmlns:a16="http://schemas.microsoft.com/office/drawing/2014/main" id="{4E7C3E7B-CB26-164F-8A46-6EC8B995E840}"/>
              </a:ext>
            </a:extLst>
          </p:cNvPr>
          <p:cNvSpPr>
            <a:spLocks noChangeArrowheads="1"/>
          </p:cNvSpPr>
          <p:nvPr/>
        </p:nvSpPr>
        <p:spPr bwMode="auto">
          <a:xfrm>
            <a:off x="5410200" y="5410200"/>
            <a:ext cx="1143000" cy="990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200" b="1">
                <a:latin typeface="Arial" panose="020B0604020202020204" pitchFamily="34" charset="0"/>
              </a:rPr>
              <a:t>Stiftung</a:t>
            </a:r>
          </a:p>
          <a:p>
            <a:r>
              <a:rPr lang="de-DE" altLang="de-DE" sz="2200" b="1">
                <a:latin typeface="Arial" panose="020B0604020202020204" pitchFamily="34" charset="0"/>
              </a:rPr>
              <a:t>BW</a:t>
            </a:r>
            <a:endParaRPr lang="de-DE" altLang="de-DE" sz="3000" b="1">
              <a:latin typeface="Arial" panose="020B0604020202020204" pitchFamily="34"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3172"/>
                                        </p:tgtEl>
                                        <p:attrNameLst>
                                          <p:attrName>style.visibility</p:attrName>
                                        </p:attrNameLst>
                                      </p:cBhvr>
                                      <p:to>
                                        <p:strVal val="visible"/>
                                      </p:to>
                                    </p:set>
                                    <p:animEffect transition="in" filter="box(out)">
                                      <p:cBhvr>
                                        <p:cTn id="7" dur="500"/>
                                        <p:tgtEl>
                                          <p:spTgt spid="263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3173"/>
                                        </p:tgtEl>
                                        <p:attrNameLst>
                                          <p:attrName>style.visibility</p:attrName>
                                        </p:attrNameLst>
                                      </p:cBhvr>
                                      <p:to>
                                        <p:strVal val="visible"/>
                                      </p:to>
                                    </p:set>
                                    <p:animEffect transition="in" filter="box(out)">
                                      <p:cBhvr>
                                        <p:cTn id="12" dur="500"/>
                                        <p:tgtEl>
                                          <p:spTgt spid="263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3174"/>
                                        </p:tgtEl>
                                        <p:attrNameLst>
                                          <p:attrName>style.visibility</p:attrName>
                                        </p:attrNameLst>
                                      </p:cBhvr>
                                      <p:to>
                                        <p:strVal val="visible"/>
                                      </p:to>
                                    </p:set>
                                    <p:animEffect transition="in" filter="box(out)">
                                      <p:cBhvr>
                                        <p:cTn id="17" dur="500"/>
                                        <p:tgtEl>
                                          <p:spTgt spid="2631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3176"/>
                                        </p:tgtEl>
                                        <p:attrNameLst>
                                          <p:attrName>style.visibility</p:attrName>
                                        </p:attrNameLst>
                                      </p:cBhvr>
                                      <p:to>
                                        <p:strVal val="visible"/>
                                      </p:to>
                                    </p:set>
                                    <p:animEffect transition="in" filter="box(out)">
                                      <p:cBhvr>
                                        <p:cTn id="22" dur="500"/>
                                        <p:tgtEl>
                                          <p:spTgt spid="2631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63175"/>
                                        </p:tgtEl>
                                        <p:attrNameLst>
                                          <p:attrName>style.visibility</p:attrName>
                                        </p:attrNameLst>
                                      </p:cBhvr>
                                      <p:to>
                                        <p:strVal val="visible"/>
                                      </p:to>
                                    </p:set>
                                    <p:animEffect transition="in" filter="box(out)">
                                      <p:cBhvr>
                                        <p:cTn id="27" dur="500"/>
                                        <p:tgtEl>
                                          <p:spTgt spid="2631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263177"/>
                                        </p:tgtEl>
                                        <p:attrNameLst>
                                          <p:attrName>style.visibility</p:attrName>
                                        </p:attrNameLst>
                                      </p:cBhvr>
                                      <p:to>
                                        <p:strVal val="visible"/>
                                      </p:to>
                                    </p:set>
                                    <p:anim calcmode="lin" valueType="num">
                                      <p:cBhvr>
                                        <p:cTn id="32" dur="500" fill="hold"/>
                                        <p:tgtEl>
                                          <p:spTgt spid="263177"/>
                                        </p:tgtEl>
                                        <p:attrNameLst>
                                          <p:attrName>ppt_x</p:attrName>
                                        </p:attrNameLst>
                                      </p:cBhvr>
                                      <p:tavLst>
                                        <p:tav tm="0">
                                          <p:val>
                                            <p:strVal val="#ppt_x-#ppt_w/2"/>
                                          </p:val>
                                        </p:tav>
                                        <p:tav tm="100000">
                                          <p:val>
                                            <p:strVal val="#ppt_x"/>
                                          </p:val>
                                        </p:tav>
                                      </p:tavLst>
                                    </p:anim>
                                    <p:anim calcmode="lin" valueType="num">
                                      <p:cBhvr>
                                        <p:cTn id="33" dur="500" fill="hold"/>
                                        <p:tgtEl>
                                          <p:spTgt spid="263177"/>
                                        </p:tgtEl>
                                        <p:attrNameLst>
                                          <p:attrName>ppt_y</p:attrName>
                                        </p:attrNameLst>
                                      </p:cBhvr>
                                      <p:tavLst>
                                        <p:tav tm="0">
                                          <p:val>
                                            <p:strVal val="#ppt_y"/>
                                          </p:val>
                                        </p:tav>
                                        <p:tav tm="100000">
                                          <p:val>
                                            <p:strVal val="#ppt_y"/>
                                          </p:val>
                                        </p:tav>
                                      </p:tavLst>
                                    </p:anim>
                                    <p:anim calcmode="lin" valueType="num">
                                      <p:cBhvr>
                                        <p:cTn id="34" dur="500" fill="hold"/>
                                        <p:tgtEl>
                                          <p:spTgt spid="263177"/>
                                        </p:tgtEl>
                                        <p:attrNameLst>
                                          <p:attrName>ppt_w</p:attrName>
                                        </p:attrNameLst>
                                      </p:cBhvr>
                                      <p:tavLst>
                                        <p:tav tm="0">
                                          <p:val>
                                            <p:fltVal val="0"/>
                                          </p:val>
                                        </p:tav>
                                        <p:tav tm="100000">
                                          <p:val>
                                            <p:strVal val="#ppt_w"/>
                                          </p:val>
                                        </p:tav>
                                      </p:tavLst>
                                    </p:anim>
                                    <p:anim calcmode="lin" valueType="num">
                                      <p:cBhvr>
                                        <p:cTn id="35" dur="500" fill="hold"/>
                                        <p:tgtEl>
                                          <p:spTgt spid="263177"/>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263178"/>
                                        </p:tgtEl>
                                        <p:attrNameLst>
                                          <p:attrName>style.visibility</p:attrName>
                                        </p:attrNameLst>
                                      </p:cBhvr>
                                      <p:to>
                                        <p:strVal val="visible"/>
                                      </p:to>
                                    </p:set>
                                    <p:animEffect transition="in" filter="box(out)">
                                      <p:cBhvr>
                                        <p:cTn id="40" dur="500"/>
                                        <p:tgtEl>
                                          <p:spTgt spid="26317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263179"/>
                                        </p:tgtEl>
                                        <p:attrNameLst>
                                          <p:attrName>style.visibility</p:attrName>
                                        </p:attrNameLst>
                                      </p:cBhvr>
                                      <p:to>
                                        <p:strVal val="visible"/>
                                      </p:to>
                                    </p:set>
                                    <p:animEffect transition="in" filter="box(out)">
                                      <p:cBhvr>
                                        <p:cTn id="45" dur="500"/>
                                        <p:tgtEl>
                                          <p:spTgt spid="26317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263180"/>
                                        </p:tgtEl>
                                        <p:attrNameLst>
                                          <p:attrName>style.visibility</p:attrName>
                                        </p:attrNameLst>
                                      </p:cBhvr>
                                      <p:to>
                                        <p:strVal val="visible"/>
                                      </p:to>
                                    </p:set>
                                    <p:animEffect transition="in" filter="box(out)">
                                      <p:cBhvr>
                                        <p:cTn id="50" dur="500"/>
                                        <p:tgtEl>
                                          <p:spTgt spid="26318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32" fill="hold" grpId="0" nodeType="clickEffect">
                                  <p:stCondLst>
                                    <p:cond delay="0"/>
                                  </p:stCondLst>
                                  <p:childTnLst>
                                    <p:set>
                                      <p:cBhvr>
                                        <p:cTn id="54" dur="1" fill="hold">
                                          <p:stCondLst>
                                            <p:cond delay="0"/>
                                          </p:stCondLst>
                                        </p:cTn>
                                        <p:tgtEl>
                                          <p:spTgt spid="263185"/>
                                        </p:tgtEl>
                                        <p:attrNameLst>
                                          <p:attrName>style.visibility</p:attrName>
                                        </p:attrNameLst>
                                      </p:cBhvr>
                                      <p:to>
                                        <p:strVal val="visible"/>
                                      </p:to>
                                    </p:set>
                                    <p:animEffect transition="in" filter="box(out)">
                                      <p:cBhvr>
                                        <p:cTn id="55" dur="500"/>
                                        <p:tgtEl>
                                          <p:spTgt spid="26318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32" fill="hold" grpId="0" nodeType="clickEffect">
                                  <p:stCondLst>
                                    <p:cond delay="0"/>
                                  </p:stCondLst>
                                  <p:childTnLst>
                                    <p:set>
                                      <p:cBhvr>
                                        <p:cTn id="59" dur="1" fill="hold">
                                          <p:stCondLst>
                                            <p:cond delay="0"/>
                                          </p:stCondLst>
                                        </p:cTn>
                                        <p:tgtEl>
                                          <p:spTgt spid="263181"/>
                                        </p:tgtEl>
                                        <p:attrNameLst>
                                          <p:attrName>style.visibility</p:attrName>
                                        </p:attrNameLst>
                                      </p:cBhvr>
                                      <p:to>
                                        <p:strVal val="visible"/>
                                      </p:to>
                                    </p:set>
                                    <p:animEffect transition="in" filter="box(out)">
                                      <p:cBhvr>
                                        <p:cTn id="60" dur="500"/>
                                        <p:tgtEl>
                                          <p:spTgt spid="26318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32" fill="hold" grpId="0" nodeType="clickEffect">
                                  <p:stCondLst>
                                    <p:cond delay="0"/>
                                  </p:stCondLst>
                                  <p:childTnLst>
                                    <p:set>
                                      <p:cBhvr>
                                        <p:cTn id="64" dur="1" fill="hold">
                                          <p:stCondLst>
                                            <p:cond delay="0"/>
                                          </p:stCondLst>
                                        </p:cTn>
                                        <p:tgtEl>
                                          <p:spTgt spid="263183"/>
                                        </p:tgtEl>
                                        <p:attrNameLst>
                                          <p:attrName>style.visibility</p:attrName>
                                        </p:attrNameLst>
                                      </p:cBhvr>
                                      <p:to>
                                        <p:strVal val="visible"/>
                                      </p:to>
                                    </p:set>
                                    <p:animEffect transition="in" filter="box(out)">
                                      <p:cBhvr>
                                        <p:cTn id="65" dur="500"/>
                                        <p:tgtEl>
                                          <p:spTgt spid="26318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32" fill="hold" grpId="0" nodeType="clickEffect">
                                  <p:stCondLst>
                                    <p:cond delay="0"/>
                                  </p:stCondLst>
                                  <p:childTnLst>
                                    <p:set>
                                      <p:cBhvr>
                                        <p:cTn id="69" dur="1" fill="hold">
                                          <p:stCondLst>
                                            <p:cond delay="0"/>
                                          </p:stCondLst>
                                        </p:cTn>
                                        <p:tgtEl>
                                          <p:spTgt spid="263186"/>
                                        </p:tgtEl>
                                        <p:attrNameLst>
                                          <p:attrName>style.visibility</p:attrName>
                                        </p:attrNameLst>
                                      </p:cBhvr>
                                      <p:to>
                                        <p:strVal val="visible"/>
                                      </p:to>
                                    </p:set>
                                    <p:animEffect transition="in" filter="box(out)">
                                      <p:cBhvr>
                                        <p:cTn id="70" dur="500"/>
                                        <p:tgtEl>
                                          <p:spTgt spid="26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animBg="1" autoUpdateAnimBg="0"/>
      <p:bldP spid="263173" grpId="0" animBg="1" autoUpdateAnimBg="0"/>
      <p:bldP spid="263174" grpId="0" animBg="1" autoUpdateAnimBg="0"/>
      <p:bldP spid="263175" grpId="0" animBg="1" autoUpdateAnimBg="0"/>
      <p:bldP spid="263176" grpId="0" animBg="1" autoUpdateAnimBg="0"/>
      <p:bldP spid="263177" grpId="0" animBg="1" autoUpdateAnimBg="0"/>
      <p:bldP spid="263178" grpId="0" animBg="1" autoUpdateAnimBg="0"/>
      <p:bldP spid="263179" grpId="0" animBg="1" autoUpdateAnimBg="0"/>
      <p:bldP spid="263180" grpId="0" animBg="1" autoUpdateAnimBg="0"/>
      <p:bldP spid="263181" grpId="0" animBg="1" autoUpdateAnimBg="0"/>
      <p:bldP spid="263183" grpId="0" animBg="1" autoUpdateAnimBg="0"/>
      <p:bldP spid="263185" grpId="0" animBg="1" autoUpdateAnimBg="0"/>
      <p:bldP spid="26318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295EB1DE-0B4B-934B-A831-0E635F267A7F}"/>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4" name="Foliennummernplatzhalter 3">
            <a:extLst>
              <a:ext uri="{FF2B5EF4-FFF2-40B4-BE49-F238E27FC236}">
                <a16:creationId xmlns:a16="http://schemas.microsoft.com/office/drawing/2014/main" id="{508DC687-1462-1346-8015-87D1A95170C6}"/>
              </a:ext>
            </a:extLst>
          </p:cNvPr>
          <p:cNvSpPr>
            <a:spLocks noGrp="1"/>
          </p:cNvSpPr>
          <p:nvPr>
            <p:ph type="sldNum" sz="quarter" idx="11"/>
          </p:nvPr>
        </p:nvSpPr>
        <p:spPr/>
        <p:txBody>
          <a:bodyPr/>
          <a:lstStyle/>
          <a:p>
            <a:fld id="{ED5522D3-3BBE-E843-BD01-3AD804742CE4}" type="slidenum">
              <a:rPr lang="en-US" altLang="de-DE"/>
              <a:pPr/>
              <a:t>12</a:t>
            </a:fld>
            <a:endParaRPr lang="en-US" altLang="de-DE" b="0"/>
          </a:p>
        </p:txBody>
      </p:sp>
      <p:sp>
        <p:nvSpPr>
          <p:cNvPr id="297986" name="Text Box 1026">
            <a:extLst>
              <a:ext uri="{FF2B5EF4-FFF2-40B4-BE49-F238E27FC236}">
                <a16:creationId xmlns:a16="http://schemas.microsoft.com/office/drawing/2014/main" id="{81E4CDB5-E163-204B-8E4C-61D83C94CEC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97987" name="Rectangle 1027">
            <a:extLst>
              <a:ext uri="{FF2B5EF4-FFF2-40B4-BE49-F238E27FC236}">
                <a16:creationId xmlns:a16="http://schemas.microsoft.com/office/drawing/2014/main" id="{CBE0359F-1DF8-F149-A14C-0F5F68B2A17C}"/>
              </a:ext>
            </a:extLst>
          </p:cNvPr>
          <p:cNvSpPr>
            <a:spLocks noGrp="1" noChangeArrowheads="1"/>
          </p:cNvSpPr>
          <p:nvPr>
            <p:ph type="title"/>
          </p:nvPr>
        </p:nvSpPr>
        <p:spPr>
          <a:xfrm>
            <a:off x="228600" y="228600"/>
            <a:ext cx="8562975" cy="685800"/>
          </a:xfrm>
        </p:spPr>
        <p:txBody>
          <a:bodyPr/>
          <a:lstStyle/>
          <a:p>
            <a:r>
              <a:rPr lang="de-DE" altLang="de-DE" b="1"/>
              <a:t>Evaluationsinstrumente</a:t>
            </a:r>
            <a:endParaRPr lang="de-DE" altLang="de-DE"/>
          </a:p>
        </p:txBody>
      </p:sp>
      <p:sp>
        <p:nvSpPr>
          <p:cNvPr id="297988" name="Rectangle 1028">
            <a:extLst>
              <a:ext uri="{FF2B5EF4-FFF2-40B4-BE49-F238E27FC236}">
                <a16:creationId xmlns:a16="http://schemas.microsoft.com/office/drawing/2014/main" id="{46B00378-E498-8D45-9ADD-FF6F8751F8A4}"/>
              </a:ext>
            </a:extLst>
          </p:cNvPr>
          <p:cNvSpPr>
            <a:spLocks noChangeArrowheads="1"/>
          </p:cNvSpPr>
          <p:nvPr/>
        </p:nvSpPr>
        <p:spPr bwMode="auto">
          <a:xfrm>
            <a:off x="381000" y="1447800"/>
            <a:ext cx="7696200" cy="609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Akkreditierung als Verbraucherschutz</a:t>
            </a:r>
          </a:p>
        </p:txBody>
      </p:sp>
      <p:sp>
        <p:nvSpPr>
          <p:cNvPr id="297989" name="Oval 1029">
            <a:extLst>
              <a:ext uri="{FF2B5EF4-FFF2-40B4-BE49-F238E27FC236}">
                <a16:creationId xmlns:a16="http://schemas.microsoft.com/office/drawing/2014/main" id="{8C883E1B-74E1-6047-B26E-41D7EC1D7908}"/>
              </a:ext>
            </a:extLst>
          </p:cNvPr>
          <p:cNvSpPr>
            <a:spLocks noChangeArrowheads="1"/>
          </p:cNvSpPr>
          <p:nvPr/>
        </p:nvSpPr>
        <p:spPr bwMode="auto">
          <a:xfrm>
            <a:off x="5715000" y="1219200"/>
            <a:ext cx="22860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solidFill>
                  <a:schemeClr val="folHlink"/>
                </a:solidFill>
                <a:latin typeface="Arial" panose="020B0604020202020204" pitchFamily="34" charset="0"/>
              </a:rPr>
              <a:t>qualitativ</a:t>
            </a:r>
            <a:endParaRPr lang="de-DE" altLang="de-DE"/>
          </a:p>
        </p:txBody>
      </p:sp>
      <p:sp>
        <p:nvSpPr>
          <p:cNvPr id="297990" name="Rectangle 1030">
            <a:extLst>
              <a:ext uri="{FF2B5EF4-FFF2-40B4-BE49-F238E27FC236}">
                <a16:creationId xmlns:a16="http://schemas.microsoft.com/office/drawing/2014/main" id="{E1949D8C-E965-F946-9FEF-7AB6C39A5DDE}"/>
              </a:ext>
            </a:extLst>
          </p:cNvPr>
          <p:cNvSpPr>
            <a:spLocks noChangeArrowheads="1"/>
          </p:cNvSpPr>
          <p:nvPr/>
        </p:nvSpPr>
        <p:spPr bwMode="auto">
          <a:xfrm>
            <a:off x="685800" y="22098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 von Studiengängen, einzelnen Programmen</a:t>
            </a:r>
          </a:p>
        </p:txBody>
      </p:sp>
      <p:sp>
        <p:nvSpPr>
          <p:cNvPr id="297991" name="Rectangle 1031">
            <a:extLst>
              <a:ext uri="{FF2B5EF4-FFF2-40B4-BE49-F238E27FC236}">
                <a16:creationId xmlns:a16="http://schemas.microsoft.com/office/drawing/2014/main" id="{B4B0C22B-E125-4A48-8311-729374F89775}"/>
              </a:ext>
            </a:extLst>
          </p:cNvPr>
          <p:cNvSpPr>
            <a:spLocks noChangeArrowheads="1"/>
          </p:cNvSpPr>
          <p:nvPr/>
        </p:nvSpPr>
        <p:spPr bwMode="auto">
          <a:xfrm>
            <a:off x="685800" y="27432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 von Fachbereichen</a:t>
            </a:r>
          </a:p>
        </p:txBody>
      </p:sp>
      <p:sp>
        <p:nvSpPr>
          <p:cNvPr id="297992" name="Rectangle 1032">
            <a:extLst>
              <a:ext uri="{FF2B5EF4-FFF2-40B4-BE49-F238E27FC236}">
                <a16:creationId xmlns:a16="http://schemas.microsoft.com/office/drawing/2014/main" id="{E556E4BB-8BD4-9947-894F-486FBED0B27B}"/>
              </a:ext>
            </a:extLst>
          </p:cNvPr>
          <p:cNvSpPr>
            <a:spLocks noChangeArrowheads="1"/>
          </p:cNvSpPr>
          <p:nvPr/>
        </p:nvSpPr>
        <p:spPr bwMode="auto">
          <a:xfrm>
            <a:off x="685800" y="32766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 von Universitäten</a:t>
            </a:r>
          </a:p>
        </p:txBody>
      </p:sp>
      <p:sp>
        <p:nvSpPr>
          <p:cNvPr id="297993" name="Oval 1033">
            <a:extLst>
              <a:ext uri="{FF2B5EF4-FFF2-40B4-BE49-F238E27FC236}">
                <a16:creationId xmlns:a16="http://schemas.microsoft.com/office/drawing/2014/main" id="{482022F6-4DEC-5945-970D-97C4FA0C0CEE}"/>
              </a:ext>
            </a:extLst>
          </p:cNvPr>
          <p:cNvSpPr>
            <a:spLocks noChangeArrowheads="1"/>
          </p:cNvSpPr>
          <p:nvPr/>
        </p:nvSpPr>
        <p:spPr bwMode="auto">
          <a:xfrm>
            <a:off x="228600" y="3962400"/>
            <a:ext cx="838200" cy="9144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latin typeface="Arial" panose="020B0604020202020204" pitchFamily="34" charset="0"/>
              </a:rPr>
              <a:t>Ziel</a:t>
            </a:r>
            <a:endParaRPr lang="de-DE" altLang="de-DE"/>
          </a:p>
        </p:txBody>
      </p:sp>
      <p:sp>
        <p:nvSpPr>
          <p:cNvPr id="297994" name="Rectangle 1034">
            <a:extLst>
              <a:ext uri="{FF2B5EF4-FFF2-40B4-BE49-F238E27FC236}">
                <a16:creationId xmlns:a16="http://schemas.microsoft.com/office/drawing/2014/main" id="{4BC08866-AE47-9A48-9065-CFEF4D731CEA}"/>
              </a:ext>
            </a:extLst>
          </p:cNvPr>
          <p:cNvSpPr>
            <a:spLocks noChangeArrowheads="1"/>
          </p:cNvSpPr>
          <p:nvPr/>
        </p:nvSpPr>
        <p:spPr bwMode="auto">
          <a:xfrm>
            <a:off x="1371600" y="4267200"/>
            <a:ext cx="66294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Garantie der der Mindestqualität</a:t>
            </a:r>
          </a:p>
        </p:txBody>
      </p:sp>
      <p:sp>
        <p:nvSpPr>
          <p:cNvPr id="297995" name="Rectangle 1035">
            <a:extLst>
              <a:ext uri="{FF2B5EF4-FFF2-40B4-BE49-F238E27FC236}">
                <a16:creationId xmlns:a16="http://schemas.microsoft.com/office/drawing/2014/main" id="{97D3A3B6-BB9E-7346-87BD-B7CCC868D2D6}"/>
              </a:ext>
            </a:extLst>
          </p:cNvPr>
          <p:cNvSpPr>
            <a:spLocks noChangeArrowheads="1"/>
          </p:cNvSpPr>
          <p:nvPr/>
        </p:nvSpPr>
        <p:spPr bwMode="auto">
          <a:xfrm>
            <a:off x="1371600" y="5334000"/>
            <a:ext cx="66294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nicht geeignet auf Studiengangsebene </a:t>
            </a:r>
          </a:p>
        </p:txBody>
      </p:sp>
      <p:sp>
        <p:nvSpPr>
          <p:cNvPr id="297996" name="Oval 1036">
            <a:extLst>
              <a:ext uri="{FF2B5EF4-FFF2-40B4-BE49-F238E27FC236}">
                <a16:creationId xmlns:a16="http://schemas.microsoft.com/office/drawing/2014/main" id="{7E5EE6F5-13FE-8D49-9872-170D5CC082B0}"/>
              </a:ext>
            </a:extLst>
          </p:cNvPr>
          <p:cNvSpPr>
            <a:spLocks noChangeArrowheads="1"/>
          </p:cNvSpPr>
          <p:nvPr/>
        </p:nvSpPr>
        <p:spPr bwMode="auto">
          <a:xfrm>
            <a:off x="228600" y="5029200"/>
            <a:ext cx="838200" cy="9144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000" b="1">
                <a:latin typeface="Arial" panose="020B0604020202020204" pitchFamily="34" charset="0"/>
              </a:rPr>
              <a:t>Wir-</a:t>
            </a:r>
          </a:p>
          <a:p>
            <a:pPr algn="ctr"/>
            <a:r>
              <a:rPr lang="de-DE" altLang="de-DE" sz="2000" b="1">
                <a:latin typeface="Arial" panose="020B0604020202020204" pitchFamily="34" charset="0"/>
              </a:rPr>
              <a:t>kung</a:t>
            </a:r>
            <a:endParaRPr lang="de-DE" alt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7988"/>
                                        </p:tgtEl>
                                        <p:attrNameLst>
                                          <p:attrName>style.visibility</p:attrName>
                                        </p:attrNameLst>
                                      </p:cBhvr>
                                      <p:to>
                                        <p:strVal val="visible"/>
                                      </p:to>
                                    </p:set>
                                    <p:animEffect transition="in" filter="box(out)">
                                      <p:cBhvr>
                                        <p:cTn id="7" dur="500"/>
                                        <p:tgtEl>
                                          <p:spTgt spid="297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7989"/>
                                        </p:tgtEl>
                                        <p:attrNameLst>
                                          <p:attrName>style.visibility</p:attrName>
                                        </p:attrNameLst>
                                      </p:cBhvr>
                                      <p:to>
                                        <p:strVal val="visible"/>
                                      </p:to>
                                    </p:set>
                                    <p:animEffect transition="in" filter="box(out)">
                                      <p:cBhvr>
                                        <p:cTn id="12" dur="500"/>
                                        <p:tgtEl>
                                          <p:spTgt spid="2979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97990"/>
                                        </p:tgtEl>
                                        <p:attrNameLst>
                                          <p:attrName>style.visibility</p:attrName>
                                        </p:attrNameLst>
                                      </p:cBhvr>
                                      <p:to>
                                        <p:strVal val="visible"/>
                                      </p:to>
                                    </p:set>
                                    <p:animEffect transition="in" filter="box(out)">
                                      <p:cBhvr>
                                        <p:cTn id="17" dur="500"/>
                                        <p:tgtEl>
                                          <p:spTgt spid="2979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97991"/>
                                        </p:tgtEl>
                                        <p:attrNameLst>
                                          <p:attrName>style.visibility</p:attrName>
                                        </p:attrNameLst>
                                      </p:cBhvr>
                                      <p:to>
                                        <p:strVal val="visible"/>
                                      </p:to>
                                    </p:set>
                                    <p:animEffect transition="in" filter="box(out)">
                                      <p:cBhvr>
                                        <p:cTn id="22" dur="500"/>
                                        <p:tgtEl>
                                          <p:spTgt spid="2979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97992"/>
                                        </p:tgtEl>
                                        <p:attrNameLst>
                                          <p:attrName>style.visibility</p:attrName>
                                        </p:attrNameLst>
                                      </p:cBhvr>
                                      <p:to>
                                        <p:strVal val="visible"/>
                                      </p:to>
                                    </p:set>
                                    <p:animEffect transition="in" filter="box(out)">
                                      <p:cBhvr>
                                        <p:cTn id="27" dur="500"/>
                                        <p:tgtEl>
                                          <p:spTgt spid="2979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297993"/>
                                        </p:tgtEl>
                                        <p:attrNameLst>
                                          <p:attrName>style.visibility</p:attrName>
                                        </p:attrNameLst>
                                      </p:cBhvr>
                                      <p:to>
                                        <p:strVal val="visible"/>
                                      </p:to>
                                    </p:set>
                                    <p:anim calcmode="lin" valueType="num">
                                      <p:cBhvr>
                                        <p:cTn id="32" dur="500" fill="hold"/>
                                        <p:tgtEl>
                                          <p:spTgt spid="297993"/>
                                        </p:tgtEl>
                                        <p:attrNameLst>
                                          <p:attrName>ppt_x</p:attrName>
                                        </p:attrNameLst>
                                      </p:cBhvr>
                                      <p:tavLst>
                                        <p:tav tm="0">
                                          <p:val>
                                            <p:strVal val="#ppt_x-#ppt_w/2"/>
                                          </p:val>
                                        </p:tav>
                                        <p:tav tm="100000">
                                          <p:val>
                                            <p:strVal val="#ppt_x"/>
                                          </p:val>
                                        </p:tav>
                                      </p:tavLst>
                                    </p:anim>
                                    <p:anim calcmode="lin" valueType="num">
                                      <p:cBhvr>
                                        <p:cTn id="33" dur="500" fill="hold"/>
                                        <p:tgtEl>
                                          <p:spTgt spid="297993"/>
                                        </p:tgtEl>
                                        <p:attrNameLst>
                                          <p:attrName>ppt_y</p:attrName>
                                        </p:attrNameLst>
                                      </p:cBhvr>
                                      <p:tavLst>
                                        <p:tav tm="0">
                                          <p:val>
                                            <p:strVal val="#ppt_y"/>
                                          </p:val>
                                        </p:tav>
                                        <p:tav tm="100000">
                                          <p:val>
                                            <p:strVal val="#ppt_y"/>
                                          </p:val>
                                        </p:tav>
                                      </p:tavLst>
                                    </p:anim>
                                    <p:anim calcmode="lin" valueType="num">
                                      <p:cBhvr>
                                        <p:cTn id="34" dur="500" fill="hold"/>
                                        <p:tgtEl>
                                          <p:spTgt spid="297993"/>
                                        </p:tgtEl>
                                        <p:attrNameLst>
                                          <p:attrName>ppt_w</p:attrName>
                                        </p:attrNameLst>
                                      </p:cBhvr>
                                      <p:tavLst>
                                        <p:tav tm="0">
                                          <p:val>
                                            <p:fltVal val="0"/>
                                          </p:val>
                                        </p:tav>
                                        <p:tav tm="100000">
                                          <p:val>
                                            <p:strVal val="#ppt_w"/>
                                          </p:val>
                                        </p:tav>
                                      </p:tavLst>
                                    </p:anim>
                                    <p:anim calcmode="lin" valueType="num">
                                      <p:cBhvr>
                                        <p:cTn id="35" dur="500" fill="hold"/>
                                        <p:tgtEl>
                                          <p:spTgt spid="297993"/>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297994"/>
                                        </p:tgtEl>
                                        <p:attrNameLst>
                                          <p:attrName>style.visibility</p:attrName>
                                        </p:attrNameLst>
                                      </p:cBhvr>
                                      <p:to>
                                        <p:strVal val="visible"/>
                                      </p:to>
                                    </p:set>
                                    <p:animEffect transition="in" filter="box(out)">
                                      <p:cBhvr>
                                        <p:cTn id="40" dur="500"/>
                                        <p:tgtEl>
                                          <p:spTgt spid="29799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297996"/>
                                        </p:tgtEl>
                                        <p:attrNameLst>
                                          <p:attrName>style.visibility</p:attrName>
                                        </p:attrNameLst>
                                      </p:cBhvr>
                                      <p:to>
                                        <p:strVal val="visible"/>
                                      </p:to>
                                    </p:set>
                                    <p:anim calcmode="lin" valueType="num">
                                      <p:cBhvr>
                                        <p:cTn id="45" dur="500" fill="hold"/>
                                        <p:tgtEl>
                                          <p:spTgt spid="297996"/>
                                        </p:tgtEl>
                                        <p:attrNameLst>
                                          <p:attrName>ppt_x</p:attrName>
                                        </p:attrNameLst>
                                      </p:cBhvr>
                                      <p:tavLst>
                                        <p:tav tm="0">
                                          <p:val>
                                            <p:strVal val="#ppt_x-#ppt_w/2"/>
                                          </p:val>
                                        </p:tav>
                                        <p:tav tm="100000">
                                          <p:val>
                                            <p:strVal val="#ppt_x"/>
                                          </p:val>
                                        </p:tav>
                                      </p:tavLst>
                                    </p:anim>
                                    <p:anim calcmode="lin" valueType="num">
                                      <p:cBhvr>
                                        <p:cTn id="46" dur="500" fill="hold"/>
                                        <p:tgtEl>
                                          <p:spTgt spid="297996"/>
                                        </p:tgtEl>
                                        <p:attrNameLst>
                                          <p:attrName>ppt_y</p:attrName>
                                        </p:attrNameLst>
                                      </p:cBhvr>
                                      <p:tavLst>
                                        <p:tav tm="0">
                                          <p:val>
                                            <p:strVal val="#ppt_y"/>
                                          </p:val>
                                        </p:tav>
                                        <p:tav tm="100000">
                                          <p:val>
                                            <p:strVal val="#ppt_y"/>
                                          </p:val>
                                        </p:tav>
                                      </p:tavLst>
                                    </p:anim>
                                    <p:anim calcmode="lin" valueType="num">
                                      <p:cBhvr>
                                        <p:cTn id="47" dur="500" fill="hold"/>
                                        <p:tgtEl>
                                          <p:spTgt spid="297996"/>
                                        </p:tgtEl>
                                        <p:attrNameLst>
                                          <p:attrName>ppt_w</p:attrName>
                                        </p:attrNameLst>
                                      </p:cBhvr>
                                      <p:tavLst>
                                        <p:tav tm="0">
                                          <p:val>
                                            <p:fltVal val="0"/>
                                          </p:val>
                                        </p:tav>
                                        <p:tav tm="100000">
                                          <p:val>
                                            <p:strVal val="#ppt_w"/>
                                          </p:val>
                                        </p:tav>
                                      </p:tavLst>
                                    </p:anim>
                                    <p:anim calcmode="lin" valueType="num">
                                      <p:cBhvr>
                                        <p:cTn id="48" dur="500" fill="hold"/>
                                        <p:tgtEl>
                                          <p:spTgt spid="297996"/>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297995"/>
                                        </p:tgtEl>
                                        <p:attrNameLst>
                                          <p:attrName>style.visibility</p:attrName>
                                        </p:attrNameLst>
                                      </p:cBhvr>
                                      <p:to>
                                        <p:strVal val="visible"/>
                                      </p:to>
                                    </p:set>
                                    <p:animEffect transition="in" filter="box(out)">
                                      <p:cBhvr>
                                        <p:cTn id="53" dur="500"/>
                                        <p:tgtEl>
                                          <p:spTgt spid="297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8" grpId="0" animBg="1" autoUpdateAnimBg="0"/>
      <p:bldP spid="297989" grpId="0" animBg="1" autoUpdateAnimBg="0"/>
      <p:bldP spid="297990" grpId="0" animBg="1" autoUpdateAnimBg="0"/>
      <p:bldP spid="297991" grpId="0" animBg="1" autoUpdateAnimBg="0"/>
      <p:bldP spid="297992" grpId="0" animBg="1" autoUpdateAnimBg="0"/>
      <p:bldP spid="297993" grpId="0" animBg="1" autoUpdateAnimBg="0"/>
      <p:bldP spid="297994" grpId="0" animBg="1" autoUpdateAnimBg="0"/>
      <p:bldP spid="297995" grpId="0" animBg="1" autoUpdateAnimBg="0"/>
      <p:bldP spid="29799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2" name="Datumsplatzhalter 2">
            <a:extLst>
              <a:ext uri="{FF2B5EF4-FFF2-40B4-BE49-F238E27FC236}">
                <a16:creationId xmlns:a16="http://schemas.microsoft.com/office/drawing/2014/main" id="{38C0D4D0-72D0-D246-8056-6371B89D2669}"/>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3" name="Foliennummernplatzhalter 3">
            <a:extLst>
              <a:ext uri="{FF2B5EF4-FFF2-40B4-BE49-F238E27FC236}">
                <a16:creationId xmlns:a16="http://schemas.microsoft.com/office/drawing/2014/main" id="{9E09E681-2ECB-EE48-8B29-929D0B916314}"/>
              </a:ext>
            </a:extLst>
          </p:cNvPr>
          <p:cNvSpPr>
            <a:spLocks noGrp="1"/>
          </p:cNvSpPr>
          <p:nvPr>
            <p:ph type="sldNum" sz="quarter" idx="11"/>
          </p:nvPr>
        </p:nvSpPr>
        <p:spPr/>
        <p:txBody>
          <a:bodyPr/>
          <a:lstStyle/>
          <a:p>
            <a:fld id="{D0F96536-95AD-1446-9B81-04D1FD9E9C39}" type="slidenum">
              <a:rPr lang="en-US" altLang="de-DE"/>
              <a:pPr/>
              <a:t>13</a:t>
            </a:fld>
            <a:endParaRPr lang="en-US" altLang="de-DE" b="0"/>
          </a:p>
        </p:txBody>
      </p:sp>
      <p:sp>
        <p:nvSpPr>
          <p:cNvPr id="291842" name="Text Box 2050">
            <a:extLst>
              <a:ext uri="{FF2B5EF4-FFF2-40B4-BE49-F238E27FC236}">
                <a16:creationId xmlns:a16="http://schemas.microsoft.com/office/drawing/2014/main" id="{FD5954D1-7749-1141-A1C1-B116554F4F9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91843" name="Rectangle 2051">
            <a:extLst>
              <a:ext uri="{FF2B5EF4-FFF2-40B4-BE49-F238E27FC236}">
                <a16:creationId xmlns:a16="http://schemas.microsoft.com/office/drawing/2014/main" id="{375990D6-9757-0A46-80C7-E3696BB54F3C}"/>
              </a:ext>
            </a:extLst>
          </p:cNvPr>
          <p:cNvSpPr>
            <a:spLocks noGrp="1" noChangeArrowheads="1"/>
          </p:cNvSpPr>
          <p:nvPr>
            <p:ph type="title"/>
          </p:nvPr>
        </p:nvSpPr>
        <p:spPr>
          <a:xfrm>
            <a:off x="228600" y="228600"/>
            <a:ext cx="8562975" cy="685800"/>
          </a:xfrm>
        </p:spPr>
        <p:txBody>
          <a:bodyPr/>
          <a:lstStyle/>
          <a:p>
            <a:r>
              <a:rPr lang="de-DE" altLang="de-DE" b="1"/>
              <a:t>Evaluationsinstrumente</a:t>
            </a:r>
            <a:endParaRPr lang="de-DE" altLang="de-DE"/>
          </a:p>
        </p:txBody>
      </p:sp>
      <p:sp>
        <p:nvSpPr>
          <p:cNvPr id="291844" name="Rectangle 2052">
            <a:extLst>
              <a:ext uri="{FF2B5EF4-FFF2-40B4-BE49-F238E27FC236}">
                <a16:creationId xmlns:a16="http://schemas.microsoft.com/office/drawing/2014/main" id="{DF594561-B54F-8B42-B34E-6503ED305EF8}"/>
              </a:ext>
            </a:extLst>
          </p:cNvPr>
          <p:cNvSpPr>
            <a:spLocks noChangeArrowheads="1"/>
          </p:cNvSpPr>
          <p:nvPr/>
        </p:nvSpPr>
        <p:spPr bwMode="auto">
          <a:xfrm>
            <a:off x="381000" y="1447800"/>
            <a:ext cx="7696200" cy="609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Benchmarking</a:t>
            </a:r>
          </a:p>
        </p:txBody>
      </p:sp>
      <p:sp>
        <p:nvSpPr>
          <p:cNvPr id="291845" name="Oval 2053">
            <a:extLst>
              <a:ext uri="{FF2B5EF4-FFF2-40B4-BE49-F238E27FC236}">
                <a16:creationId xmlns:a16="http://schemas.microsoft.com/office/drawing/2014/main" id="{1ED7B28F-D086-544F-BDD0-3944E0A8E8ED}"/>
              </a:ext>
            </a:extLst>
          </p:cNvPr>
          <p:cNvSpPr>
            <a:spLocks noChangeArrowheads="1"/>
          </p:cNvSpPr>
          <p:nvPr/>
        </p:nvSpPr>
        <p:spPr bwMode="auto">
          <a:xfrm>
            <a:off x="3429000" y="1219200"/>
            <a:ext cx="22860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solidFill>
                  <a:schemeClr val="folHlink"/>
                </a:solidFill>
                <a:latin typeface="Arial" panose="020B0604020202020204" pitchFamily="34" charset="0"/>
              </a:rPr>
              <a:t>qualitativ</a:t>
            </a:r>
            <a:endParaRPr lang="de-DE" altLang="de-DE"/>
          </a:p>
        </p:txBody>
      </p:sp>
      <p:sp>
        <p:nvSpPr>
          <p:cNvPr id="291846" name="Oval 2054">
            <a:extLst>
              <a:ext uri="{FF2B5EF4-FFF2-40B4-BE49-F238E27FC236}">
                <a16:creationId xmlns:a16="http://schemas.microsoft.com/office/drawing/2014/main" id="{50B7E623-A109-7345-8CDB-117ABABCC2F7}"/>
              </a:ext>
            </a:extLst>
          </p:cNvPr>
          <p:cNvSpPr>
            <a:spLocks noChangeArrowheads="1"/>
          </p:cNvSpPr>
          <p:nvPr/>
        </p:nvSpPr>
        <p:spPr bwMode="auto">
          <a:xfrm>
            <a:off x="5867400" y="1219200"/>
            <a:ext cx="22860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solidFill>
                  <a:schemeClr val="folHlink"/>
                </a:solidFill>
                <a:latin typeface="Arial" panose="020B0604020202020204" pitchFamily="34" charset="0"/>
              </a:rPr>
              <a:t>quantitativ</a:t>
            </a:r>
            <a:endParaRPr lang="de-DE" altLang="de-DE"/>
          </a:p>
        </p:txBody>
      </p:sp>
      <p:sp>
        <p:nvSpPr>
          <p:cNvPr id="291847" name="Rectangle 2055">
            <a:extLst>
              <a:ext uri="{FF2B5EF4-FFF2-40B4-BE49-F238E27FC236}">
                <a16:creationId xmlns:a16="http://schemas.microsoft.com/office/drawing/2014/main" id="{53F371E0-E99D-E349-B32B-AC265E08C5BB}"/>
              </a:ext>
            </a:extLst>
          </p:cNvPr>
          <p:cNvSpPr>
            <a:spLocks noChangeArrowheads="1"/>
          </p:cNvSpPr>
          <p:nvPr/>
        </p:nvSpPr>
        <p:spPr bwMode="auto">
          <a:xfrm>
            <a:off x="685800" y="39370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Verbesserung der Selbssteuerungsfähigkeit</a:t>
            </a:r>
          </a:p>
        </p:txBody>
      </p:sp>
      <p:sp>
        <p:nvSpPr>
          <p:cNvPr id="291848" name="Rectangle 2056">
            <a:extLst>
              <a:ext uri="{FF2B5EF4-FFF2-40B4-BE49-F238E27FC236}">
                <a16:creationId xmlns:a16="http://schemas.microsoft.com/office/drawing/2014/main" id="{9CC28F01-68A6-564A-8E61-A04833D19CEF}"/>
              </a:ext>
            </a:extLst>
          </p:cNvPr>
          <p:cNvSpPr>
            <a:spLocks noChangeArrowheads="1"/>
          </p:cNvSpPr>
          <p:nvPr/>
        </p:nvSpPr>
        <p:spPr bwMode="auto">
          <a:xfrm>
            <a:off x="685800" y="32258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freiwillige Selbstkontrolle durch syst. Vergleich</a:t>
            </a:r>
          </a:p>
        </p:txBody>
      </p:sp>
      <p:sp>
        <p:nvSpPr>
          <p:cNvPr id="291849" name="Rectangle 2057">
            <a:extLst>
              <a:ext uri="{FF2B5EF4-FFF2-40B4-BE49-F238E27FC236}">
                <a16:creationId xmlns:a16="http://schemas.microsoft.com/office/drawing/2014/main" id="{9BD20965-BBE2-4941-AD85-EA434730E769}"/>
              </a:ext>
            </a:extLst>
          </p:cNvPr>
          <p:cNvSpPr>
            <a:spLocks noChangeArrowheads="1"/>
          </p:cNvSpPr>
          <p:nvPr/>
        </p:nvSpPr>
        <p:spPr bwMode="auto">
          <a:xfrm>
            <a:off x="685800" y="25146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Leistungskennziffern und Verfahrensabläufe</a:t>
            </a:r>
          </a:p>
        </p:txBody>
      </p:sp>
      <p:sp>
        <p:nvSpPr>
          <p:cNvPr id="291851" name="Rectangle 2059">
            <a:extLst>
              <a:ext uri="{FF2B5EF4-FFF2-40B4-BE49-F238E27FC236}">
                <a16:creationId xmlns:a16="http://schemas.microsoft.com/office/drawing/2014/main" id="{2D86390F-A706-B24D-BE4C-8F18B26B990D}"/>
              </a:ext>
            </a:extLst>
          </p:cNvPr>
          <p:cNvSpPr>
            <a:spLocks noChangeArrowheads="1"/>
          </p:cNvSpPr>
          <p:nvPr/>
        </p:nvSpPr>
        <p:spPr bwMode="auto">
          <a:xfrm>
            <a:off x="685800" y="46482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Orientierung an </a:t>
            </a:r>
            <a:r>
              <a:rPr lang="de-DE" altLang="de-DE" b="1" i="1">
                <a:latin typeface="Arial" panose="020B0604020202020204" pitchFamily="34" charset="0"/>
              </a:rPr>
              <a:t>best practice</a:t>
            </a:r>
            <a:endParaRPr lang="de-DE" altLang="de-DE" b="1">
              <a:latin typeface="Arial" panose="020B0604020202020204" pitchFamily="34" charset="0"/>
            </a:endParaRPr>
          </a:p>
        </p:txBody>
      </p:sp>
      <p:sp>
        <p:nvSpPr>
          <p:cNvPr id="291852" name="Rectangle 2060">
            <a:extLst>
              <a:ext uri="{FF2B5EF4-FFF2-40B4-BE49-F238E27FC236}">
                <a16:creationId xmlns:a16="http://schemas.microsoft.com/office/drawing/2014/main" id="{CDACC803-09B6-1A4D-95DE-8E51237B6CDE}"/>
              </a:ext>
            </a:extLst>
          </p:cNvPr>
          <p:cNvSpPr>
            <a:spLocks noChangeArrowheads="1"/>
          </p:cNvSpPr>
          <p:nvPr/>
        </p:nvSpPr>
        <p:spPr bwMode="auto">
          <a:xfrm>
            <a:off x="1828800" y="5410200"/>
            <a:ext cx="5257800" cy="762000"/>
          </a:xfrm>
          <a:prstGeom prst="rect">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b="1" i="1">
                <a:latin typeface="Arial" panose="020B0604020202020204" pitchFamily="34" charset="0"/>
              </a:rPr>
              <a:t>Benchmarking Club Technischer</a:t>
            </a:r>
          </a:p>
          <a:p>
            <a:pPr algn="ctr"/>
            <a:r>
              <a:rPr lang="de-DE" altLang="de-DE" b="1" i="1">
                <a:latin typeface="Arial" panose="020B0604020202020204" pitchFamily="34" charset="0"/>
              </a:rPr>
              <a:t>Universitäten (BMC)</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1844"/>
                                        </p:tgtEl>
                                        <p:attrNameLst>
                                          <p:attrName>style.visibility</p:attrName>
                                        </p:attrNameLst>
                                      </p:cBhvr>
                                      <p:to>
                                        <p:strVal val="visible"/>
                                      </p:to>
                                    </p:set>
                                    <p:animEffect transition="in" filter="box(out)">
                                      <p:cBhvr>
                                        <p:cTn id="7" dur="500"/>
                                        <p:tgtEl>
                                          <p:spTgt spid="291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1845"/>
                                        </p:tgtEl>
                                        <p:attrNameLst>
                                          <p:attrName>style.visibility</p:attrName>
                                        </p:attrNameLst>
                                      </p:cBhvr>
                                      <p:to>
                                        <p:strVal val="visible"/>
                                      </p:to>
                                    </p:set>
                                    <p:animEffect transition="in" filter="box(out)">
                                      <p:cBhvr>
                                        <p:cTn id="12" dur="500"/>
                                        <p:tgtEl>
                                          <p:spTgt spid="2918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91846"/>
                                        </p:tgtEl>
                                        <p:attrNameLst>
                                          <p:attrName>style.visibility</p:attrName>
                                        </p:attrNameLst>
                                      </p:cBhvr>
                                      <p:to>
                                        <p:strVal val="visible"/>
                                      </p:to>
                                    </p:set>
                                    <p:animEffect transition="in" filter="box(out)">
                                      <p:cBhvr>
                                        <p:cTn id="17" dur="500"/>
                                        <p:tgtEl>
                                          <p:spTgt spid="2918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91847"/>
                                        </p:tgtEl>
                                        <p:attrNameLst>
                                          <p:attrName>style.visibility</p:attrName>
                                        </p:attrNameLst>
                                      </p:cBhvr>
                                      <p:to>
                                        <p:strVal val="visible"/>
                                      </p:to>
                                    </p:set>
                                    <p:animEffect transition="in" filter="box(out)">
                                      <p:cBhvr>
                                        <p:cTn id="22" dur="500"/>
                                        <p:tgtEl>
                                          <p:spTgt spid="2918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91848"/>
                                        </p:tgtEl>
                                        <p:attrNameLst>
                                          <p:attrName>style.visibility</p:attrName>
                                        </p:attrNameLst>
                                      </p:cBhvr>
                                      <p:to>
                                        <p:strVal val="visible"/>
                                      </p:to>
                                    </p:set>
                                    <p:animEffect transition="in" filter="box(out)">
                                      <p:cBhvr>
                                        <p:cTn id="27" dur="500"/>
                                        <p:tgtEl>
                                          <p:spTgt spid="2918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91849"/>
                                        </p:tgtEl>
                                        <p:attrNameLst>
                                          <p:attrName>style.visibility</p:attrName>
                                        </p:attrNameLst>
                                      </p:cBhvr>
                                      <p:to>
                                        <p:strVal val="visible"/>
                                      </p:to>
                                    </p:set>
                                    <p:animEffect transition="in" filter="box(out)">
                                      <p:cBhvr>
                                        <p:cTn id="32" dur="500"/>
                                        <p:tgtEl>
                                          <p:spTgt spid="2918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91851"/>
                                        </p:tgtEl>
                                        <p:attrNameLst>
                                          <p:attrName>style.visibility</p:attrName>
                                        </p:attrNameLst>
                                      </p:cBhvr>
                                      <p:to>
                                        <p:strVal val="visible"/>
                                      </p:to>
                                    </p:set>
                                    <p:animEffect transition="in" filter="box(out)">
                                      <p:cBhvr>
                                        <p:cTn id="37" dur="500"/>
                                        <p:tgtEl>
                                          <p:spTgt spid="2918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91852"/>
                                        </p:tgtEl>
                                        <p:attrNameLst>
                                          <p:attrName>style.visibility</p:attrName>
                                        </p:attrNameLst>
                                      </p:cBhvr>
                                      <p:to>
                                        <p:strVal val="visible"/>
                                      </p:to>
                                    </p:set>
                                    <p:animEffect transition="in" filter="box(out)">
                                      <p:cBhvr>
                                        <p:cTn id="42" dur="500"/>
                                        <p:tgtEl>
                                          <p:spTgt spid="291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4" grpId="0" animBg="1" autoUpdateAnimBg="0"/>
      <p:bldP spid="291845" grpId="0" animBg="1" autoUpdateAnimBg="0"/>
      <p:bldP spid="291846" grpId="0" animBg="1" autoUpdateAnimBg="0"/>
      <p:bldP spid="291847" grpId="0" animBg="1" autoUpdateAnimBg="0"/>
      <p:bldP spid="291848" grpId="0" animBg="1" autoUpdateAnimBg="0"/>
      <p:bldP spid="291849" grpId="0" animBg="1" autoUpdateAnimBg="0"/>
      <p:bldP spid="291851" grpId="0" animBg="1" autoUpdateAnimBg="0"/>
      <p:bldP spid="29185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4C3332A4-2260-A24A-9D26-B0C9DD230F6E}"/>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2" name="Foliennummernplatzhalter 3">
            <a:extLst>
              <a:ext uri="{FF2B5EF4-FFF2-40B4-BE49-F238E27FC236}">
                <a16:creationId xmlns:a16="http://schemas.microsoft.com/office/drawing/2014/main" id="{469C031E-B1C1-2742-A39B-D88F3B6A7004}"/>
              </a:ext>
            </a:extLst>
          </p:cNvPr>
          <p:cNvSpPr>
            <a:spLocks noGrp="1"/>
          </p:cNvSpPr>
          <p:nvPr>
            <p:ph type="sldNum" sz="quarter" idx="11"/>
          </p:nvPr>
        </p:nvSpPr>
        <p:spPr/>
        <p:txBody>
          <a:bodyPr/>
          <a:lstStyle/>
          <a:p>
            <a:fld id="{FF8CB12B-CD08-424F-A410-E58A69E937A9}" type="slidenum">
              <a:rPr lang="en-US" altLang="de-DE"/>
              <a:pPr/>
              <a:t>14</a:t>
            </a:fld>
            <a:endParaRPr lang="en-US" altLang="de-DE" b="0"/>
          </a:p>
        </p:txBody>
      </p:sp>
      <p:sp>
        <p:nvSpPr>
          <p:cNvPr id="293890" name="Text Box 1026">
            <a:extLst>
              <a:ext uri="{FF2B5EF4-FFF2-40B4-BE49-F238E27FC236}">
                <a16:creationId xmlns:a16="http://schemas.microsoft.com/office/drawing/2014/main" id="{F9996A58-93DB-0B42-8D8F-DC80FFB0BB60}"/>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93891" name="Rectangle 1027">
            <a:extLst>
              <a:ext uri="{FF2B5EF4-FFF2-40B4-BE49-F238E27FC236}">
                <a16:creationId xmlns:a16="http://schemas.microsoft.com/office/drawing/2014/main" id="{ADAC2A3C-EC8D-FF40-98D3-C1AD5B9E2AB9}"/>
              </a:ext>
            </a:extLst>
          </p:cNvPr>
          <p:cNvSpPr>
            <a:spLocks noGrp="1" noChangeArrowheads="1"/>
          </p:cNvSpPr>
          <p:nvPr>
            <p:ph type="title"/>
          </p:nvPr>
        </p:nvSpPr>
        <p:spPr>
          <a:xfrm>
            <a:off x="228600" y="228600"/>
            <a:ext cx="8562975" cy="685800"/>
          </a:xfrm>
        </p:spPr>
        <p:txBody>
          <a:bodyPr/>
          <a:lstStyle/>
          <a:p>
            <a:r>
              <a:rPr lang="de-DE" altLang="de-DE" b="1"/>
              <a:t>Evaluationsinstrumente</a:t>
            </a:r>
            <a:endParaRPr lang="de-DE" altLang="de-DE"/>
          </a:p>
        </p:txBody>
      </p:sp>
      <p:sp>
        <p:nvSpPr>
          <p:cNvPr id="293892" name="Rectangle 1028">
            <a:extLst>
              <a:ext uri="{FF2B5EF4-FFF2-40B4-BE49-F238E27FC236}">
                <a16:creationId xmlns:a16="http://schemas.microsoft.com/office/drawing/2014/main" id="{68DA3196-F9AF-1C48-84DF-69573584CD20}"/>
              </a:ext>
            </a:extLst>
          </p:cNvPr>
          <p:cNvSpPr>
            <a:spLocks noChangeArrowheads="1"/>
          </p:cNvSpPr>
          <p:nvPr/>
        </p:nvSpPr>
        <p:spPr bwMode="auto">
          <a:xfrm>
            <a:off x="381000" y="1447800"/>
            <a:ext cx="7696200" cy="609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Best practice-Ausschreibung</a:t>
            </a:r>
          </a:p>
        </p:txBody>
      </p:sp>
      <p:sp>
        <p:nvSpPr>
          <p:cNvPr id="293893" name="Oval 1029">
            <a:extLst>
              <a:ext uri="{FF2B5EF4-FFF2-40B4-BE49-F238E27FC236}">
                <a16:creationId xmlns:a16="http://schemas.microsoft.com/office/drawing/2014/main" id="{C545EDCA-F33E-B943-8AAE-40883CC467E5}"/>
              </a:ext>
            </a:extLst>
          </p:cNvPr>
          <p:cNvSpPr>
            <a:spLocks noChangeArrowheads="1"/>
          </p:cNvSpPr>
          <p:nvPr/>
        </p:nvSpPr>
        <p:spPr bwMode="auto">
          <a:xfrm>
            <a:off x="5791200" y="1219200"/>
            <a:ext cx="22860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solidFill>
                  <a:schemeClr val="folHlink"/>
                </a:solidFill>
                <a:latin typeface="Arial" panose="020B0604020202020204" pitchFamily="34" charset="0"/>
              </a:rPr>
              <a:t>qualitativ</a:t>
            </a:r>
            <a:endParaRPr lang="de-DE" altLang="de-DE"/>
          </a:p>
        </p:txBody>
      </p:sp>
      <p:graphicFrame>
        <p:nvGraphicFramePr>
          <p:cNvPr id="293895" name="Object 1031">
            <a:extLst>
              <a:ext uri="{FF2B5EF4-FFF2-40B4-BE49-F238E27FC236}">
                <a16:creationId xmlns:a16="http://schemas.microsoft.com/office/drawing/2014/main" id="{B73847AD-938F-D243-A0E9-63FF4CEC6B67}"/>
              </a:ext>
            </a:extLst>
          </p:cNvPr>
          <p:cNvGraphicFramePr>
            <a:graphicFrameLocks noChangeAspect="1"/>
          </p:cNvGraphicFramePr>
          <p:nvPr/>
        </p:nvGraphicFramePr>
        <p:xfrm>
          <a:off x="228600" y="2362200"/>
          <a:ext cx="3508375" cy="882650"/>
        </p:xfrm>
        <a:graphic>
          <a:graphicData uri="http://schemas.openxmlformats.org/presentationml/2006/ole">
            <mc:AlternateContent xmlns:mc="http://schemas.openxmlformats.org/markup-compatibility/2006">
              <mc:Choice xmlns:v="urn:schemas-microsoft-com:vml" Requires="v">
                <p:oleObj spid="_x0000_s308227" name="Bitmap" r:id="rId4" imgW="9131300" imgH="2305050" progId="Paint.Picture">
                  <p:embed/>
                </p:oleObj>
              </mc:Choice>
              <mc:Fallback>
                <p:oleObj name="Bitmap" r:id="rId4" imgW="9131300" imgH="2305050" progId="Paint.Picture">
                  <p:embed/>
                  <p:pic>
                    <p:nvPicPr>
                      <p:cNvPr id="0" name="Object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62200"/>
                        <a:ext cx="3508375" cy="88265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6" name="Object 1032">
            <a:extLst>
              <a:ext uri="{FF2B5EF4-FFF2-40B4-BE49-F238E27FC236}">
                <a16:creationId xmlns:a16="http://schemas.microsoft.com/office/drawing/2014/main" id="{A6347FD3-3BD5-F442-95B4-6160F6FFFB05}"/>
              </a:ext>
            </a:extLst>
          </p:cNvPr>
          <p:cNvGraphicFramePr>
            <a:graphicFrameLocks noChangeAspect="1"/>
          </p:cNvGraphicFramePr>
          <p:nvPr/>
        </p:nvGraphicFramePr>
        <p:xfrm>
          <a:off x="4648200" y="2362200"/>
          <a:ext cx="3538538" cy="882650"/>
        </p:xfrm>
        <a:graphic>
          <a:graphicData uri="http://schemas.openxmlformats.org/presentationml/2006/ole">
            <mc:AlternateContent xmlns:mc="http://schemas.openxmlformats.org/markup-compatibility/2006">
              <mc:Choice xmlns:v="urn:schemas-microsoft-com:vml" Requires="v">
                <p:oleObj spid="_x0000_s308228" name="Dokument" r:id="rId6" imgW="7124700" imgH="1803400" progId="Word.Document.8">
                  <p:embed/>
                </p:oleObj>
              </mc:Choice>
              <mc:Fallback>
                <p:oleObj name="Dokument" r:id="rId6" imgW="7124700" imgH="1803400" progId="Word.Document.8">
                  <p:embed/>
                  <p:pic>
                    <p:nvPicPr>
                      <p:cNvPr id="0" name="Object 10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362200"/>
                        <a:ext cx="3538538" cy="882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pic>
                </p:oleObj>
              </mc:Fallback>
            </mc:AlternateContent>
          </a:graphicData>
        </a:graphic>
      </p:graphicFrame>
      <p:sp>
        <p:nvSpPr>
          <p:cNvPr id="293897" name="Rectangle 1033">
            <a:extLst>
              <a:ext uri="{FF2B5EF4-FFF2-40B4-BE49-F238E27FC236}">
                <a16:creationId xmlns:a16="http://schemas.microsoft.com/office/drawing/2014/main" id="{3DE746C2-4890-834E-859C-A725EF1E3BAE}"/>
              </a:ext>
            </a:extLst>
          </p:cNvPr>
          <p:cNvSpPr>
            <a:spLocks noChangeArrowheads="1"/>
          </p:cNvSpPr>
          <p:nvPr/>
        </p:nvSpPr>
        <p:spPr bwMode="auto">
          <a:xfrm>
            <a:off x="4648200" y="3421063"/>
            <a:ext cx="3508375" cy="736600"/>
          </a:xfrm>
          <a:prstGeom prst="rect">
            <a:avLst/>
          </a:prstGeom>
          <a:solidFill>
            <a:schemeClr val="accent1"/>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de-DE" altLang="de-DE" sz="3000" b="1">
                <a:latin typeface="Arial" panose="020B0604020202020204" pitchFamily="34" charset="0"/>
              </a:rPr>
              <a:t>TU Darmstadt </a:t>
            </a:r>
          </a:p>
          <a:p>
            <a:pPr algn="ctr"/>
            <a:r>
              <a:rPr lang="de-DE" altLang="de-DE" sz="3000" b="1">
                <a:latin typeface="Arial" panose="020B0604020202020204" pitchFamily="34" charset="0"/>
              </a:rPr>
              <a:t>FHTW Berlin</a:t>
            </a:r>
          </a:p>
        </p:txBody>
      </p:sp>
      <p:sp>
        <p:nvSpPr>
          <p:cNvPr id="293898" name="Rectangle 1034">
            <a:extLst>
              <a:ext uri="{FF2B5EF4-FFF2-40B4-BE49-F238E27FC236}">
                <a16:creationId xmlns:a16="http://schemas.microsoft.com/office/drawing/2014/main" id="{C26C6FDE-F241-564C-99AF-28D3EC60CA3C}"/>
              </a:ext>
            </a:extLst>
          </p:cNvPr>
          <p:cNvSpPr>
            <a:spLocks noChangeArrowheads="1"/>
          </p:cNvSpPr>
          <p:nvPr/>
        </p:nvSpPr>
        <p:spPr bwMode="auto">
          <a:xfrm>
            <a:off x="228600" y="3421063"/>
            <a:ext cx="3508375" cy="736600"/>
          </a:xfrm>
          <a:prstGeom prst="rect">
            <a:avLst/>
          </a:prstGeom>
          <a:solidFill>
            <a:schemeClr val="accent1"/>
          </a:solidFill>
          <a:ln w="12700">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de-DE" altLang="de-DE" sz="3000" b="1">
                <a:latin typeface="Arial" panose="020B0604020202020204" pitchFamily="34" charset="0"/>
              </a:rPr>
              <a:t>TU München </a:t>
            </a:r>
          </a:p>
          <a:p>
            <a:pPr algn="ctr"/>
            <a:r>
              <a:rPr lang="de-DE" altLang="de-DE" sz="3000" b="1">
                <a:latin typeface="Arial" panose="020B0604020202020204" pitchFamily="34" charset="0"/>
              </a:rPr>
              <a:t>HS Bremen</a:t>
            </a:r>
          </a:p>
        </p:txBody>
      </p:sp>
      <p:graphicFrame>
        <p:nvGraphicFramePr>
          <p:cNvPr id="293899" name="Object 1035">
            <a:extLst>
              <a:ext uri="{FF2B5EF4-FFF2-40B4-BE49-F238E27FC236}">
                <a16:creationId xmlns:a16="http://schemas.microsoft.com/office/drawing/2014/main" id="{C0741266-E616-BD42-839D-392F05A70057}"/>
              </a:ext>
            </a:extLst>
          </p:cNvPr>
          <p:cNvGraphicFramePr>
            <a:graphicFrameLocks noChangeAspect="1"/>
          </p:cNvGraphicFramePr>
          <p:nvPr/>
        </p:nvGraphicFramePr>
        <p:xfrm>
          <a:off x="1350963" y="4667250"/>
          <a:ext cx="5892800" cy="1450975"/>
        </p:xfrm>
        <a:graphic>
          <a:graphicData uri="http://schemas.openxmlformats.org/presentationml/2006/ole">
            <mc:AlternateContent xmlns:mc="http://schemas.openxmlformats.org/markup-compatibility/2006">
              <mc:Choice xmlns:v="urn:schemas-microsoft-com:vml" Requires="v">
                <p:oleObj spid="_x0000_s308229" name="Photo Editor Photo" r:id="rId8" imgW="9131300" imgH="2305050" progId="MSPhotoEd.3">
                  <p:embed/>
                </p:oleObj>
              </mc:Choice>
              <mc:Fallback>
                <p:oleObj name="Photo Editor Photo" r:id="rId8" imgW="9131300" imgH="2305050" progId="MSPhotoEd.3">
                  <p:embed/>
                  <p:pic>
                    <p:nvPicPr>
                      <p:cNvPr id="0" name="Object 10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0963" y="4667250"/>
                        <a:ext cx="5892800" cy="1450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3892"/>
                                        </p:tgtEl>
                                        <p:attrNameLst>
                                          <p:attrName>style.visibility</p:attrName>
                                        </p:attrNameLst>
                                      </p:cBhvr>
                                      <p:to>
                                        <p:strVal val="visible"/>
                                      </p:to>
                                    </p:set>
                                    <p:animEffect transition="in" filter="box(out)">
                                      <p:cBhvr>
                                        <p:cTn id="7" dur="500"/>
                                        <p:tgtEl>
                                          <p:spTgt spid="293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3893"/>
                                        </p:tgtEl>
                                        <p:attrNameLst>
                                          <p:attrName>style.visibility</p:attrName>
                                        </p:attrNameLst>
                                      </p:cBhvr>
                                      <p:to>
                                        <p:strVal val="visible"/>
                                      </p:to>
                                    </p:set>
                                    <p:animEffect transition="in" filter="box(out)">
                                      <p:cBhvr>
                                        <p:cTn id="12" dur="500"/>
                                        <p:tgtEl>
                                          <p:spTgt spid="2938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3895"/>
                                        </p:tgtEl>
                                        <p:attrNameLst>
                                          <p:attrName>style.visibility</p:attrName>
                                        </p:attrNameLst>
                                      </p:cBhvr>
                                      <p:to>
                                        <p:strVal val="visible"/>
                                      </p:to>
                                    </p:set>
                                    <p:animEffect transition="in" filter="dissolve">
                                      <p:cBhvr>
                                        <p:cTn id="17" dur="500"/>
                                        <p:tgtEl>
                                          <p:spTgt spid="293895"/>
                                        </p:tgtEl>
                                      </p:cBhvr>
                                    </p:animEffect>
                                  </p:childTnLst>
                                </p:cTn>
                              </p:par>
                            </p:childTnLst>
                          </p:cTn>
                        </p:par>
                        <p:par>
                          <p:cTn id="18" fill="hold" nodeType="afterGroup">
                            <p:stCondLst>
                              <p:cond delay="500"/>
                            </p:stCondLst>
                            <p:childTnLst>
                              <p:par>
                                <p:cTn id="19" presetID="4" presetClass="entr" presetSubtype="32" fill="hold" grpId="0" nodeType="afterEffect">
                                  <p:stCondLst>
                                    <p:cond delay="0"/>
                                  </p:stCondLst>
                                  <p:childTnLst>
                                    <p:set>
                                      <p:cBhvr>
                                        <p:cTn id="20" dur="1" fill="hold">
                                          <p:stCondLst>
                                            <p:cond delay="0"/>
                                          </p:stCondLst>
                                        </p:cTn>
                                        <p:tgtEl>
                                          <p:spTgt spid="293898"/>
                                        </p:tgtEl>
                                        <p:attrNameLst>
                                          <p:attrName>style.visibility</p:attrName>
                                        </p:attrNameLst>
                                      </p:cBhvr>
                                      <p:to>
                                        <p:strVal val="visible"/>
                                      </p:to>
                                    </p:set>
                                    <p:animEffect transition="in" filter="box(out)">
                                      <p:cBhvr>
                                        <p:cTn id="21" dur="500"/>
                                        <p:tgtEl>
                                          <p:spTgt spid="293898"/>
                                        </p:tgtEl>
                                      </p:cBhvr>
                                    </p:animEffect>
                                  </p:childTnLst>
                                </p:cTn>
                              </p:par>
                            </p:childTnLst>
                          </p:cTn>
                        </p:par>
                        <p:par>
                          <p:cTn id="22" fill="hold" nodeType="afterGroup">
                            <p:stCondLst>
                              <p:cond delay="1000"/>
                            </p:stCondLst>
                            <p:childTnLst>
                              <p:par>
                                <p:cTn id="23" presetID="9" presetClass="entr" presetSubtype="0" fill="hold" nodeType="afterEffect">
                                  <p:stCondLst>
                                    <p:cond delay="0"/>
                                  </p:stCondLst>
                                  <p:childTnLst>
                                    <p:set>
                                      <p:cBhvr>
                                        <p:cTn id="24" dur="1" fill="hold">
                                          <p:stCondLst>
                                            <p:cond delay="0"/>
                                          </p:stCondLst>
                                        </p:cTn>
                                        <p:tgtEl>
                                          <p:spTgt spid="293896"/>
                                        </p:tgtEl>
                                        <p:attrNameLst>
                                          <p:attrName>style.visibility</p:attrName>
                                        </p:attrNameLst>
                                      </p:cBhvr>
                                      <p:to>
                                        <p:strVal val="visible"/>
                                      </p:to>
                                    </p:set>
                                    <p:animEffect transition="in" filter="dissolve">
                                      <p:cBhvr>
                                        <p:cTn id="25" dur="500"/>
                                        <p:tgtEl>
                                          <p:spTgt spid="293896"/>
                                        </p:tgtEl>
                                      </p:cBhvr>
                                    </p:animEffect>
                                  </p:childTnLst>
                                </p:cTn>
                              </p:par>
                            </p:childTnLst>
                          </p:cTn>
                        </p:par>
                        <p:par>
                          <p:cTn id="26" fill="hold" nodeType="afterGroup">
                            <p:stCondLst>
                              <p:cond delay="1500"/>
                            </p:stCondLst>
                            <p:childTnLst>
                              <p:par>
                                <p:cTn id="27" presetID="4" presetClass="entr" presetSubtype="32" fill="hold" grpId="0" nodeType="afterEffect">
                                  <p:stCondLst>
                                    <p:cond delay="0"/>
                                  </p:stCondLst>
                                  <p:childTnLst>
                                    <p:set>
                                      <p:cBhvr>
                                        <p:cTn id="28" dur="1" fill="hold">
                                          <p:stCondLst>
                                            <p:cond delay="0"/>
                                          </p:stCondLst>
                                        </p:cTn>
                                        <p:tgtEl>
                                          <p:spTgt spid="293897"/>
                                        </p:tgtEl>
                                        <p:attrNameLst>
                                          <p:attrName>style.visibility</p:attrName>
                                        </p:attrNameLst>
                                      </p:cBhvr>
                                      <p:to>
                                        <p:strVal val="visible"/>
                                      </p:to>
                                    </p:set>
                                    <p:animEffect transition="in" filter="box(out)">
                                      <p:cBhvr>
                                        <p:cTn id="29" dur="500"/>
                                        <p:tgtEl>
                                          <p:spTgt spid="293897"/>
                                        </p:tgtEl>
                                      </p:cBhvr>
                                    </p:animEffect>
                                  </p:childTnLst>
                                </p:cTn>
                              </p:par>
                            </p:childTnLst>
                          </p:cTn>
                        </p:par>
                        <p:par>
                          <p:cTn id="30" fill="hold" nodeType="afterGroup">
                            <p:stCondLst>
                              <p:cond delay="2000"/>
                            </p:stCondLst>
                            <p:childTnLst>
                              <p:par>
                                <p:cTn id="31" presetID="9" presetClass="entr" presetSubtype="0" fill="hold" nodeType="afterEffect">
                                  <p:stCondLst>
                                    <p:cond delay="0"/>
                                  </p:stCondLst>
                                  <p:childTnLst>
                                    <p:set>
                                      <p:cBhvr>
                                        <p:cTn id="32" dur="1" fill="hold">
                                          <p:stCondLst>
                                            <p:cond delay="0"/>
                                          </p:stCondLst>
                                        </p:cTn>
                                        <p:tgtEl>
                                          <p:spTgt spid="293899"/>
                                        </p:tgtEl>
                                        <p:attrNameLst>
                                          <p:attrName>style.visibility</p:attrName>
                                        </p:attrNameLst>
                                      </p:cBhvr>
                                      <p:to>
                                        <p:strVal val="visible"/>
                                      </p:to>
                                    </p:set>
                                    <p:animEffect transition="in" filter="dissolve">
                                      <p:cBhvr>
                                        <p:cTn id="33" dur="500"/>
                                        <p:tgtEl>
                                          <p:spTgt spid="293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2" grpId="0" animBg="1" autoUpdateAnimBg="0"/>
      <p:bldP spid="293893" grpId="0" animBg="1" autoUpdateAnimBg="0"/>
      <p:bldP spid="293897" grpId="0" animBg="1" autoUpdateAnimBg="0"/>
      <p:bldP spid="29389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739FD06F-7F40-4A4E-B78D-4A70749F92F1}"/>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4" name="Foliennummernplatzhalter 3">
            <a:extLst>
              <a:ext uri="{FF2B5EF4-FFF2-40B4-BE49-F238E27FC236}">
                <a16:creationId xmlns:a16="http://schemas.microsoft.com/office/drawing/2014/main" id="{365FAAF0-F3B0-D74B-8794-3504CABAAF2B}"/>
              </a:ext>
            </a:extLst>
          </p:cNvPr>
          <p:cNvSpPr>
            <a:spLocks noGrp="1"/>
          </p:cNvSpPr>
          <p:nvPr>
            <p:ph type="sldNum" sz="quarter" idx="11"/>
          </p:nvPr>
        </p:nvSpPr>
        <p:spPr/>
        <p:txBody>
          <a:bodyPr/>
          <a:lstStyle/>
          <a:p>
            <a:fld id="{4B98FB4A-728E-9B47-846B-0C615F17583C}" type="slidenum">
              <a:rPr lang="en-US" altLang="de-DE"/>
              <a:pPr/>
              <a:t>15</a:t>
            </a:fld>
            <a:endParaRPr lang="en-US" altLang="de-DE" b="0"/>
          </a:p>
        </p:txBody>
      </p:sp>
      <p:sp>
        <p:nvSpPr>
          <p:cNvPr id="267266" name="Text Box 2">
            <a:extLst>
              <a:ext uri="{FF2B5EF4-FFF2-40B4-BE49-F238E27FC236}">
                <a16:creationId xmlns:a16="http://schemas.microsoft.com/office/drawing/2014/main" id="{E97283D3-F5CD-DF4A-B8CD-B97371690643}"/>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67267" name="Rectangle 3">
            <a:extLst>
              <a:ext uri="{FF2B5EF4-FFF2-40B4-BE49-F238E27FC236}">
                <a16:creationId xmlns:a16="http://schemas.microsoft.com/office/drawing/2014/main" id="{CD8C8162-ED3A-E14C-B44C-6E425350E0F9}"/>
              </a:ext>
            </a:extLst>
          </p:cNvPr>
          <p:cNvSpPr>
            <a:spLocks noGrp="1" noChangeArrowheads="1"/>
          </p:cNvSpPr>
          <p:nvPr>
            <p:ph type="title"/>
          </p:nvPr>
        </p:nvSpPr>
        <p:spPr>
          <a:xfrm>
            <a:off x="228600" y="228600"/>
            <a:ext cx="8562975" cy="685800"/>
          </a:xfrm>
        </p:spPr>
        <p:txBody>
          <a:bodyPr/>
          <a:lstStyle/>
          <a:p>
            <a:r>
              <a:rPr lang="de-DE" altLang="de-DE" b="1"/>
              <a:t>Evaluationsinstrumente</a:t>
            </a:r>
            <a:endParaRPr lang="de-DE" altLang="de-DE"/>
          </a:p>
        </p:txBody>
      </p:sp>
      <p:sp>
        <p:nvSpPr>
          <p:cNvPr id="267268" name="Rectangle 4">
            <a:extLst>
              <a:ext uri="{FF2B5EF4-FFF2-40B4-BE49-F238E27FC236}">
                <a16:creationId xmlns:a16="http://schemas.microsoft.com/office/drawing/2014/main" id="{2070250B-33D2-2342-AE01-12C2F3861195}"/>
              </a:ext>
            </a:extLst>
          </p:cNvPr>
          <p:cNvSpPr>
            <a:spLocks noChangeArrowheads="1"/>
          </p:cNvSpPr>
          <p:nvPr/>
        </p:nvSpPr>
        <p:spPr bwMode="auto">
          <a:xfrm>
            <a:off x="381000" y="1447800"/>
            <a:ext cx="7696200" cy="609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Hörerbefragungen</a:t>
            </a:r>
          </a:p>
        </p:txBody>
      </p:sp>
      <p:sp>
        <p:nvSpPr>
          <p:cNvPr id="267269" name="Oval 5">
            <a:extLst>
              <a:ext uri="{FF2B5EF4-FFF2-40B4-BE49-F238E27FC236}">
                <a16:creationId xmlns:a16="http://schemas.microsoft.com/office/drawing/2014/main" id="{BB5E8573-B3ED-8E42-9E51-D8A029732D2C}"/>
              </a:ext>
            </a:extLst>
          </p:cNvPr>
          <p:cNvSpPr>
            <a:spLocks noChangeArrowheads="1"/>
          </p:cNvSpPr>
          <p:nvPr/>
        </p:nvSpPr>
        <p:spPr bwMode="auto">
          <a:xfrm>
            <a:off x="5715000" y="1219200"/>
            <a:ext cx="22860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solidFill>
                  <a:schemeClr val="folHlink"/>
                </a:solidFill>
                <a:latin typeface="Arial" panose="020B0604020202020204" pitchFamily="34" charset="0"/>
              </a:rPr>
              <a:t>quantitativ</a:t>
            </a:r>
            <a:endParaRPr lang="de-DE" altLang="de-DE"/>
          </a:p>
        </p:txBody>
      </p:sp>
      <p:sp>
        <p:nvSpPr>
          <p:cNvPr id="267270" name="Rectangle 6">
            <a:extLst>
              <a:ext uri="{FF2B5EF4-FFF2-40B4-BE49-F238E27FC236}">
                <a16:creationId xmlns:a16="http://schemas.microsoft.com/office/drawing/2014/main" id="{FF212123-778A-A848-946E-48AEC1014B56}"/>
              </a:ext>
            </a:extLst>
          </p:cNvPr>
          <p:cNvSpPr>
            <a:spLocks noChangeArrowheads="1"/>
          </p:cNvSpPr>
          <p:nvPr/>
        </p:nvSpPr>
        <p:spPr bwMode="auto">
          <a:xfrm>
            <a:off x="685800" y="22860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u="sng">
                <a:latin typeface="Arial" panose="020B0604020202020204" pitchFamily="34" charset="0"/>
              </a:rPr>
              <a:t>USA:</a:t>
            </a:r>
            <a:r>
              <a:rPr lang="de-DE" altLang="de-DE" b="1">
                <a:latin typeface="Arial" panose="020B0604020202020204" pitchFamily="34" charset="0"/>
              </a:rPr>
              <a:t> Dozentenbeurteilung </a:t>
            </a:r>
            <a:r>
              <a:rPr lang="de-DE" altLang="de-DE" b="1">
                <a:latin typeface="Arial" panose="020B0604020202020204" pitchFamily="34" charset="0"/>
                <a:sym typeface="Symbol" pitchFamily="2" charset="2"/>
              </a:rPr>
              <a:t> Karriere, Gehalt</a:t>
            </a:r>
            <a:endParaRPr lang="de-DE" altLang="de-DE" b="1">
              <a:latin typeface="Arial" panose="020B0604020202020204" pitchFamily="34" charset="0"/>
            </a:endParaRPr>
          </a:p>
        </p:txBody>
      </p:sp>
      <p:sp>
        <p:nvSpPr>
          <p:cNvPr id="267271" name="Rectangle 7">
            <a:extLst>
              <a:ext uri="{FF2B5EF4-FFF2-40B4-BE49-F238E27FC236}">
                <a16:creationId xmlns:a16="http://schemas.microsoft.com/office/drawing/2014/main" id="{73765EA2-B413-B940-B53B-6A94F31CDE33}"/>
              </a:ext>
            </a:extLst>
          </p:cNvPr>
          <p:cNvSpPr>
            <a:spLocks noChangeArrowheads="1"/>
          </p:cNvSpPr>
          <p:nvPr/>
        </p:nvSpPr>
        <p:spPr bwMode="auto">
          <a:xfrm>
            <a:off x="685800" y="28194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u="sng">
                <a:latin typeface="Arial" panose="020B0604020202020204" pitchFamily="34" charset="0"/>
              </a:rPr>
              <a:t>D:</a:t>
            </a:r>
            <a:r>
              <a:rPr lang="de-DE" altLang="de-DE" b="1">
                <a:latin typeface="Arial" panose="020B0604020202020204" pitchFamily="34" charset="0"/>
              </a:rPr>
              <a:t> Optimierung der </a:t>
            </a:r>
            <a:r>
              <a:rPr lang="de-DE" altLang="de-DE" b="1" i="1">
                <a:latin typeface="Arial" panose="020B0604020202020204" pitchFamily="34" charset="0"/>
              </a:rPr>
              <a:t>eigenen</a:t>
            </a:r>
            <a:r>
              <a:rPr lang="de-DE" altLang="de-DE" b="1">
                <a:latin typeface="Arial" panose="020B0604020202020204" pitchFamily="34" charset="0"/>
              </a:rPr>
              <a:t> Lehre</a:t>
            </a:r>
          </a:p>
        </p:txBody>
      </p:sp>
      <p:sp>
        <p:nvSpPr>
          <p:cNvPr id="267272" name="Rectangle 8">
            <a:extLst>
              <a:ext uri="{FF2B5EF4-FFF2-40B4-BE49-F238E27FC236}">
                <a16:creationId xmlns:a16="http://schemas.microsoft.com/office/drawing/2014/main" id="{1EC1258A-C341-C342-80AB-7AD0339629D2}"/>
              </a:ext>
            </a:extLst>
          </p:cNvPr>
          <p:cNvSpPr>
            <a:spLocks noChangeArrowheads="1"/>
          </p:cNvSpPr>
          <p:nvPr/>
        </p:nvSpPr>
        <p:spPr bwMode="auto">
          <a:xfrm>
            <a:off x="685800" y="3429000"/>
            <a:ext cx="7315200" cy="381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b="1">
                <a:latin typeface="Arial" panose="020B0604020202020204" pitchFamily="34" charset="0"/>
              </a:rPr>
              <a:t>Diverse studentische Initiativen </a:t>
            </a:r>
          </a:p>
        </p:txBody>
      </p:sp>
      <p:sp>
        <p:nvSpPr>
          <p:cNvPr id="267273" name="Rectangle 9">
            <a:extLst>
              <a:ext uri="{FF2B5EF4-FFF2-40B4-BE49-F238E27FC236}">
                <a16:creationId xmlns:a16="http://schemas.microsoft.com/office/drawing/2014/main" id="{C2234B32-150F-1845-8E6A-BC800A25D0B9}"/>
              </a:ext>
            </a:extLst>
          </p:cNvPr>
          <p:cNvSpPr>
            <a:spLocks noChangeArrowheads="1"/>
          </p:cNvSpPr>
          <p:nvPr/>
        </p:nvSpPr>
        <p:spPr bwMode="auto">
          <a:xfrm>
            <a:off x="457200" y="4114800"/>
            <a:ext cx="7696200" cy="609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Absolventenbefragung</a:t>
            </a:r>
          </a:p>
        </p:txBody>
      </p:sp>
      <p:sp>
        <p:nvSpPr>
          <p:cNvPr id="267276" name="Oval 12">
            <a:extLst>
              <a:ext uri="{FF2B5EF4-FFF2-40B4-BE49-F238E27FC236}">
                <a16:creationId xmlns:a16="http://schemas.microsoft.com/office/drawing/2014/main" id="{8B4CF05E-EA9C-6045-AF2F-3B33DB7241B1}"/>
              </a:ext>
            </a:extLst>
          </p:cNvPr>
          <p:cNvSpPr>
            <a:spLocks noChangeArrowheads="1"/>
          </p:cNvSpPr>
          <p:nvPr/>
        </p:nvSpPr>
        <p:spPr bwMode="auto">
          <a:xfrm>
            <a:off x="5715000" y="3886200"/>
            <a:ext cx="22860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solidFill>
                  <a:schemeClr val="folHlink"/>
                </a:solidFill>
                <a:latin typeface="Arial" panose="020B0604020202020204" pitchFamily="34" charset="0"/>
              </a:rPr>
              <a:t>quantitativ</a:t>
            </a:r>
            <a:endParaRPr lang="de-DE" altLang="de-DE"/>
          </a:p>
        </p:txBody>
      </p:sp>
      <p:sp>
        <p:nvSpPr>
          <p:cNvPr id="267277" name="Rectangle 13">
            <a:extLst>
              <a:ext uri="{FF2B5EF4-FFF2-40B4-BE49-F238E27FC236}">
                <a16:creationId xmlns:a16="http://schemas.microsoft.com/office/drawing/2014/main" id="{6C38C439-B3F5-DC41-BC98-FBE98A0BD5A6}"/>
              </a:ext>
            </a:extLst>
          </p:cNvPr>
          <p:cNvSpPr>
            <a:spLocks noChangeArrowheads="1"/>
          </p:cNvSpPr>
          <p:nvPr/>
        </p:nvSpPr>
        <p:spPr bwMode="auto">
          <a:xfrm>
            <a:off x="457200" y="5562600"/>
            <a:ext cx="7696200" cy="609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Bibliometrische Messungen</a:t>
            </a:r>
          </a:p>
        </p:txBody>
      </p:sp>
      <p:sp>
        <p:nvSpPr>
          <p:cNvPr id="267278" name="Oval 14">
            <a:extLst>
              <a:ext uri="{FF2B5EF4-FFF2-40B4-BE49-F238E27FC236}">
                <a16:creationId xmlns:a16="http://schemas.microsoft.com/office/drawing/2014/main" id="{42509F0B-9AD9-5541-B744-B673FA79DC6E}"/>
              </a:ext>
            </a:extLst>
          </p:cNvPr>
          <p:cNvSpPr>
            <a:spLocks noChangeArrowheads="1"/>
          </p:cNvSpPr>
          <p:nvPr/>
        </p:nvSpPr>
        <p:spPr bwMode="auto">
          <a:xfrm>
            <a:off x="5715000" y="5334000"/>
            <a:ext cx="22860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solidFill>
                  <a:schemeClr val="folHlink"/>
                </a:solidFill>
                <a:latin typeface="Arial" panose="020B0604020202020204" pitchFamily="34" charset="0"/>
              </a:rPr>
              <a:t>quantitativ</a:t>
            </a:r>
            <a:endParaRPr lang="de-DE" alt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7268"/>
                                        </p:tgtEl>
                                        <p:attrNameLst>
                                          <p:attrName>style.visibility</p:attrName>
                                        </p:attrNameLst>
                                      </p:cBhvr>
                                      <p:to>
                                        <p:strVal val="visible"/>
                                      </p:to>
                                    </p:set>
                                    <p:animEffect transition="in" filter="box(out)">
                                      <p:cBhvr>
                                        <p:cTn id="7" dur="500"/>
                                        <p:tgtEl>
                                          <p:spTgt spid="267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7269"/>
                                        </p:tgtEl>
                                        <p:attrNameLst>
                                          <p:attrName>style.visibility</p:attrName>
                                        </p:attrNameLst>
                                      </p:cBhvr>
                                      <p:to>
                                        <p:strVal val="visible"/>
                                      </p:to>
                                    </p:set>
                                    <p:animEffect transition="in" filter="box(out)">
                                      <p:cBhvr>
                                        <p:cTn id="12" dur="500"/>
                                        <p:tgtEl>
                                          <p:spTgt spid="267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7270"/>
                                        </p:tgtEl>
                                        <p:attrNameLst>
                                          <p:attrName>style.visibility</p:attrName>
                                        </p:attrNameLst>
                                      </p:cBhvr>
                                      <p:to>
                                        <p:strVal val="visible"/>
                                      </p:to>
                                    </p:set>
                                    <p:animEffect transition="in" filter="box(out)">
                                      <p:cBhvr>
                                        <p:cTn id="17" dur="500"/>
                                        <p:tgtEl>
                                          <p:spTgt spid="2672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7271"/>
                                        </p:tgtEl>
                                        <p:attrNameLst>
                                          <p:attrName>style.visibility</p:attrName>
                                        </p:attrNameLst>
                                      </p:cBhvr>
                                      <p:to>
                                        <p:strVal val="visible"/>
                                      </p:to>
                                    </p:set>
                                    <p:animEffect transition="in" filter="box(out)">
                                      <p:cBhvr>
                                        <p:cTn id="22" dur="500"/>
                                        <p:tgtEl>
                                          <p:spTgt spid="2672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67272"/>
                                        </p:tgtEl>
                                        <p:attrNameLst>
                                          <p:attrName>style.visibility</p:attrName>
                                        </p:attrNameLst>
                                      </p:cBhvr>
                                      <p:to>
                                        <p:strVal val="visible"/>
                                      </p:to>
                                    </p:set>
                                    <p:animEffect transition="in" filter="box(out)">
                                      <p:cBhvr>
                                        <p:cTn id="27" dur="500"/>
                                        <p:tgtEl>
                                          <p:spTgt spid="2672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67273"/>
                                        </p:tgtEl>
                                        <p:attrNameLst>
                                          <p:attrName>style.visibility</p:attrName>
                                        </p:attrNameLst>
                                      </p:cBhvr>
                                      <p:to>
                                        <p:strVal val="visible"/>
                                      </p:to>
                                    </p:set>
                                    <p:animEffect transition="in" filter="box(out)">
                                      <p:cBhvr>
                                        <p:cTn id="32" dur="500"/>
                                        <p:tgtEl>
                                          <p:spTgt spid="2672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67276"/>
                                        </p:tgtEl>
                                        <p:attrNameLst>
                                          <p:attrName>style.visibility</p:attrName>
                                        </p:attrNameLst>
                                      </p:cBhvr>
                                      <p:to>
                                        <p:strVal val="visible"/>
                                      </p:to>
                                    </p:set>
                                    <p:animEffect transition="in" filter="box(out)">
                                      <p:cBhvr>
                                        <p:cTn id="37" dur="500"/>
                                        <p:tgtEl>
                                          <p:spTgt spid="26727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67277"/>
                                        </p:tgtEl>
                                        <p:attrNameLst>
                                          <p:attrName>style.visibility</p:attrName>
                                        </p:attrNameLst>
                                      </p:cBhvr>
                                      <p:to>
                                        <p:strVal val="visible"/>
                                      </p:to>
                                    </p:set>
                                    <p:animEffect transition="in" filter="box(out)">
                                      <p:cBhvr>
                                        <p:cTn id="42" dur="500"/>
                                        <p:tgtEl>
                                          <p:spTgt spid="267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67278"/>
                                        </p:tgtEl>
                                        <p:attrNameLst>
                                          <p:attrName>style.visibility</p:attrName>
                                        </p:attrNameLst>
                                      </p:cBhvr>
                                      <p:to>
                                        <p:strVal val="visible"/>
                                      </p:to>
                                    </p:set>
                                    <p:animEffect transition="in" filter="box(out)">
                                      <p:cBhvr>
                                        <p:cTn id="47" dur="500"/>
                                        <p:tgtEl>
                                          <p:spTgt spid="267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8" grpId="0" animBg="1" autoUpdateAnimBg="0"/>
      <p:bldP spid="267269" grpId="0" animBg="1" autoUpdateAnimBg="0"/>
      <p:bldP spid="267270" grpId="0" animBg="1" autoUpdateAnimBg="0"/>
      <p:bldP spid="267271" grpId="0" animBg="1" autoUpdateAnimBg="0"/>
      <p:bldP spid="267272" grpId="0" animBg="1" autoUpdateAnimBg="0"/>
      <p:bldP spid="267273" grpId="0" animBg="1" autoUpdateAnimBg="0"/>
      <p:bldP spid="267276" grpId="0" animBg="1" autoUpdateAnimBg="0"/>
      <p:bldP spid="267277" grpId="0" animBg="1" autoUpdateAnimBg="0"/>
      <p:bldP spid="26727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0F8BA596-6E63-2743-A220-2002A6DD7C92}"/>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9" name="Foliennummernplatzhalter 3">
            <a:extLst>
              <a:ext uri="{FF2B5EF4-FFF2-40B4-BE49-F238E27FC236}">
                <a16:creationId xmlns:a16="http://schemas.microsoft.com/office/drawing/2014/main" id="{206FB8BA-A055-1A48-91BC-635528904C24}"/>
              </a:ext>
            </a:extLst>
          </p:cNvPr>
          <p:cNvSpPr>
            <a:spLocks noGrp="1"/>
          </p:cNvSpPr>
          <p:nvPr>
            <p:ph type="sldNum" sz="quarter" idx="11"/>
          </p:nvPr>
        </p:nvSpPr>
        <p:spPr/>
        <p:txBody>
          <a:bodyPr/>
          <a:lstStyle/>
          <a:p>
            <a:fld id="{EF9180E5-4DF0-2D4D-A2EB-FFFFD5B42B91}" type="slidenum">
              <a:rPr lang="en-US" altLang="de-DE"/>
              <a:pPr/>
              <a:t>16</a:t>
            </a:fld>
            <a:endParaRPr lang="en-US" altLang="de-DE" b="0"/>
          </a:p>
        </p:txBody>
      </p:sp>
      <p:sp>
        <p:nvSpPr>
          <p:cNvPr id="269314" name="Text Box 2">
            <a:extLst>
              <a:ext uri="{FF2B5EF4-FFF2-40B4-BE49-F238E27FC236}">
                <a16:creationId xmlns:a16="http://schemas.microsoft.com/office/drawing/2014/main" id="{145B420E-F757-644C-A631-89CB9E9F5AC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69315" name="Rectangle 3">
            <a:extLst>
              <a:ext uri="{FF2B5EF4-FFF2-40B4-BE49-F238E27FC236}">
                <a16:creationId xmlns:a16="http://schemas.microsoft.com/office/drawing/2014/main" id="{ABF51AE0-61E2-E043-9890-7C5FAB29B35E}"/>
              </a:ext>
            </a:extLst>
          </p:cNvPr>
          <p:cNvSpPr>
            <a:spLocks noGrp="1" noChangeArrowheads="1"/>
          </p:cNvSpPr>
          <p:nvPr>
            <p:ph type="title"/>
          </p:nvPr>
        </p:nvSpPr>
        <p:spPr>
          <a:xfrm>
            <a:off x="228600" y="228600"/>
            <a:ext cx="8562975" cy="685800"/>
          </a:xfrm>
        </p:spPr>
        <p:txBody>
          <a:bodyPr/>
          <a:lstStyle/>
          <a:p>
            <a:r>
              <a:rPr lang="de-DE" altLang="de-DE" b="1"/>
              <a:t>Evaluationsinstrumente</a:t>
            </a:r>
            <a:endParaRPr lang="de-DE" altLang="de-DE"/>
          </a:p>
        </p:txBody>
      </p:sp>
      <p:sp>
        <p:nvSpPr>
          <p:cNvPr id="269316" name="Rectangle 4">
            <a:extLst>
              <a:ext uri="{FF2B5EF4-FFF2-40B4-BE49-F238E27FC236}">
                <a16:creationId xmlns:a16="http://schemas.microsoft.com/office/drawing/2014/main" id="{12552C86-D9B8-7349-B2DC-55D2571A9366}"/>
              </a:ext>
            </a:extLst>
          </p:cNvPr>
          <p:cNvSpPr>
            <a:spLocks noChangeArrowheads="1"/>
          </p:cNvSpPr>
          <p:nvPr/>
        </p:nvSpPr>
        <p:spPr bwMode="auto">
          <a:xfrm>
            <a:off x="381000" y="1447800"/>
            <a:ext cx="7696200" cy="609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Rankings als Abiturienteninfo</a:t>
            </a:r>
          </a:p>
        </p:txBody>
      </p:sp>
      <p:sp>
        <p:nvSpPr>
          <p:cNvPr id="269317" name="Oval 5">
            <a:extLst>
              <a:ext uri="{FF2B5EF4-FFF2-40B4-BE49-F238E27FC236}">
                <a16:creationId xmlns:a16="http://schemas.microsoft.com/office/drawing/2014/main" id="{EC13014B-A8E9-1748-9EB0-7F0C0F677E15}"/>
              </a:ext>
            </a:extLst>
          </p:cNvPr>
          <p:cNvSpPr>
            <a:spLocks noChangeArrowheads="1"/>
          </p:cNvSpPr>
          <p:nvPr/>
        </p:nvSpPr>
        <p:spPr bwMode="auto">
          <a:xfrm>
            <a:off x="3352800" y="1219200"/>
            <a:ext cx="22860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solidFill>
                  <a:schemeClr val="folHlink"/>
                </a:solidFill>
                <a:latin typeface="Arial" panose="020B0604020202020204" pitchFamily="34" charset="0"/>
              </a:rPr>
              <a:t>quantitativ</a:t>
            </a:r>
            <a:endParaRPr lang="de-DE" altLang="de-DE"/>
          </a:p>
        </p:txBody>
      </p:sp>
      <p:pic>
        <p:nvPicPr>
          <p:cNvPr id="269318" name="Picture 6">
            <a:extLst>
              <a:ext uri="{FF2B5EF4-FFF2-40B4-BE49-F238E27FC236}">
                <a16:creationId xmlns:a16="http://schemas.microsoft.com/office/drawing/2014/main" id="{A4502057-CED2-774D-A0F5-33FBF7785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7162800"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69319" name="Oval 7">
            <a:extLst>
              <a:ext uri="{FF2B5EF4-FFF2-40B4-BE49-F238E27FC236}">
                <a16:creationId xmlns:a16="http://schemas.microsoft.com/office/drawing/2014/main" id="{202946B3-7CFC-104A-AC9B-1E12F31B16D3}"/>
              </a:ext>
            </a:extLst>
          </p:cNvPr>
          <p:cNvSpPr>
            <a:spLocks noChangeArrowheads="1"/>
          </p:cNvSpPr>
          <p:nvPr/>
        </p:nvSpPr>
        <p:spPr bwMode="auto">
          <a:xfrm>
            <a:off x="5791200" y="1219200"/>
            <a:ext cx="22860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solidFill>
                  <a:schemeClr val="folHlink"/>
                </a:solidFill>
                <a:latin typeface="Arial" panose="020B0604020202020204" pitchFamily="34" charset="0"/>
              </a:rPr>
              <a:t>qualitativ</a:t>
            </a:r>
            <a:endParaRPr lang="de-DE" alt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9316"/>
                                        </p:tgtEl>
                                        <p:attrNameLst>
                                          <p:attrName>style.visibility</p:attrName>
                                        </p:attrNameLst>
                                      </p:cBhvr>
                                      <p:to>
                                        <p:strVal val="visible"/>
                                      </p:to>
                                    </p:set>
                                    <p:animEffect transition="in" filter="box(out)">
                                      <p:cBhvr>
                                        <p:cTn id="7" dur="500"/>
                                        <p:tgtEl>
                                          <p:spTgt spid="269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9317"/>
                                        </p:tgtEl>
                                        <p:attrNameLst>
                                          <p:attrName>style.visibility</p:attrName>
                                        </p:attrNameLst>
                                      </p:cBhvr>
                                      <p:to>
                                        <p:strVal val="visible"/>
                                      </p:to>
                                    </p:set>
                                    <p:animEffect transition="in" filter="box(out)">
                                      <p:cBhvr>
                                        <p:cTn id="12" dur="500"/>
                                        <p:tgtEl>
                                          <p:spTgt spid="269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9319"/>
                                        </p:tgtEl>
                                        <p:attrNameLst>
                                          <p:attrName>style.visibility</p:attrName>
                                        </p:attrNameLst>
                                      </p:cBhvr>
                                      <p:to>
                                        <p:strVal val="visible"/>
                                      </p:to>
                                    </p:set>
                                    <p:animEffect transition="in" filter="box(out)">
                                      <p:cBhvr>
                                        <p:cTn id="17" dur="500"/>
                                        <p:tgtEl>
                                          <p:spTgt spid="2693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269318"/>
                                        </p:tgtEl>
                                        <p:attrNameLst>
                                          <p:attrName>style.visibility</p:attrName>
                                        </p:attrNameLst>
                                      </p:cBhvr>
                                      <p:to>
                                        <p:strVal val="visible"/>
                                      </p:to>
                                    </p:set>
                                    <p:animEffect transition="in" filter="box(out)">
                                      <p:cBhvr>
                                        <p:cTn id="22" dur="500"/>
                                        <p:tgtEl>
                                          <p:spTgt spid="269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6" grpId="0" animBg="1" autoUpdateAnimBg="0"/>
      <p:bldP spid="269317" grpId="0" animBg="1" autoUpdateAnimBg="0"/>
      <p:bldP spid="26931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6" name="Datumsplatzhalter 2">
            <a:extLst>
              <a:ext uri="{FF2B5EF4-FFF2-40B4-BE49-F238E27FC236}">
                <a16:creationId xmlns:a16="http://schemas.microsoft.com/office/drawing/2014/main" id="{E8B76C9D-9404-264A-9BE9-7A45C766C487}"/>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7" name="Foliennummernplatzhalter 3">
            <a:extLst>
              <a:ext uri="{FF2B5EF4-FFF2-40B4-BE49-F238E27FC236}">
                <a16:creationId xmlns:a16="http://schemas.microsoft.com/office/drawing/2014/main" id="{F35D618D-EA3A-954A-AE09-3E4FC62D3A2D}"/>
              </a:ext>
            </a:extLst>
          </p:cNvPr>
          <p:cNvSpPr>
            <a:spLocks noGrp="1"/>
          </p:cNvSpPr>
          <p:nvPr>
            <p:ph type="sldNum" sz="quarter" idx="11"/>
          </p:nvPr>
        </p:nvSpPr>
        <p:spPr/>
        <p:txBody>
          <a:bodyPr/>
          <a:lstStyle/>
          <a:p>
            <a:fld id="{BC24A50B-7841-ED4F-9BF3-38B8630B27CF}" type="slidenum">
              <a:rPr lang="en-US" altLang="de-DE"/>
              <a:pPr/>
              <a:t>17</a:t>
            </a:fld>
            <a:endParaRPr lang="en-US" altLang="de-DE" b="0"/>
          </a:p>
        </p:txBody>
      </p:sp>
      <p:sp>
        <p:nvSpPr>
          <p:cNvPr id="271362" name="Text Box 2">
            <a:extLst>
              <a:ext uri="{FF2B5EF4-FFF2-40B4-BE49-F238E27FC236}">
                <a16:creationId xmlns:a16="http://schemas.microsoft.com/office/drawing/2014/main" id="{D24B29F9-7CB5-5942-8D57-F7B32634CC26}"/>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71363" name="Rectangle 3">
            <a:extLst>
              <a:ext uri="{FF2B5EF4-FFF2-40B4-BE49-F238E27FC236}">
                <a16:creationId xmlns:a16="http://schemas.microsoft.com/office/drawing/2014/main" id="{6315E6D2-A040-6945-8826-7CABE9FB8597}"/>
              </a:ext>
            </a:extLst>
          </p:cNvPr>
          <p:cNvSpPr>
            <a:spLocks noGrp="1" noChangeArrowheads="1"/>
          </p:cNvSpPr>
          <p:nvPr>
            <p:ph type="title"/>
          </p:nvPr>
        </p:nvSpPr>
        <p:spPr>
          <a:xfrm>
            <a:off x="228600" y="228600"/>
            <a:ext cx="8562975" cy="685800"/>
          </a:xfrm>
        </p:spPr>
        <p:txBody>
          <a:bodyPr/>
          <a:lstStyle/>
          <a:p>
            <a:endParaRPr lang="de-DE" altLang="de-DE"/>
          </a:p>
        </p:txBody>
      </p:sp>
      <p:sp>
        <p:nvSpPr>
          <p:cNvPr id="271368" name="Rectangle 8">
            <a:extLst>
              <a:ext uri="{FF2B5EF4-FFF2-40B4-BE49-F238E27FC236}">
                <a16:creationId xmlns:a16="http://schemas.microsoft.com/office/drawing/2014/main" id="{737FBA65-79FB-074D-9AEA-665E74D179AF}"/>
              </a:ext>
            </a:extLst>
          </p:cNvPr>
          <p:cNvSpPr>
            <a:spLocks noChangeArrowheads="1"/>
          </p:cNvSpPr>
          <p:nvPr/>
        </p:nvSpPr>
        <p:spPr bwMode="auto">
          <a:xfrm>
            <a:off x="1371600" y="1524000"/>
            <a:ext cx="73152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Rankings als Abiturienteninfo</a:t>
            </a:r>
          </a:p>
        </p:txBody>
      </p:sp>
      <p:sp>
        <p:nvSpPr>
          <p:cNvPr id="271369" name="Rectangle 9">
            <a:extLst>
              <a:ext uri="{FF2B5EF4-FFF2-40B4-BE49-F238E27FC236}">
                <a16:creationId xmlns:a16="http://schemas.microsoft.com/office/drawing/2014/main" id="{38F1BEF9-17C5-3042-B048-763484D628BC}"/>
              </a:ext>
            </a:extLst>
          </p:cNvPr>
          <p:cNvSpPr>
            <a:spLocks noChangeArrowheads="1"/>
          </p:cNvSpPr>
          <p:nvPr/>
        </p:nvSpPr>
        <p:spPr bwMode="auto">
          <a:xfrm>
            <a:off x="1358900" y="5340350"/>
            <a:ext cx="3598863"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Keine Einzelplätze, </a:t>
            </a:r>
          </a:p>
          <a:p>
            <a:r>
              <a:rPr lang="de-DE" altLang="de-DE" sz="2800" b="1">
                <a:latin typeface="Arial" panose="020B0604020202020204" pitchFamily="34" charset="0"/>
              </a:rPr>
              <a:t>sondern</a:t>
            </a:r>
          </a:p>
          <a:p>
            <a:r>
              <a:rPr lang="de-DE" altLang="de-DE" sz="2800" b="1">
                <a:latin typeface="Arial" panose="020B0604020202020204" pitchFamily="34" charset="0"/>
              </a:rPr>
              <a:t>„Michelinsterne“</a:t>
            </a:r>
          </a:p>
        </p:txBody>
      </p:sp>
      <p:sp>
        <p:nvSpPr>
          <p:cNvPr id="271370" name="Rectangle 10">
            <a:extLst>
              <a:ext uri="{FF2B5EF4-FFF2-40B4-BE49-F238E27FC236}">
                <a16:creationId xmlns:a16="http://schemas.microsoft.com/office/drawing/2014/main" id="{E30E4E00-B86A-F64A-A251-B8D90E746900}"/>
              </a:ext>
            </a:extLst>
          </p:cNvPr>
          <p:cNvSpPr>
            <a:spLocks noChangeArrowheads="1"/>
          </p:cNvSpPr>
          <p:nvPr/>
        </p:nvSpPr>
        <p:spPr bwMode="auto">
          <a:xfrm>
            <a:off x="5133975" y="5340350"/>
            <a:ext cx="3598863"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Ranggruppen </a:t>
            </a:r>
          </a:p>
          <a:p>
            <a:r>
              <a:rPr lang="de-DE" altLang="de-DE" sz="2800" b="1">
                <a:latin typeface="Arial" panose="020B0604020202020204" pitchFamily="34" charset="0"/>
              </a:rPr>
              <a:t>Spitze      Mittel </a:t>
            </a:r>
          </a:p>
          <a:p>
            <a:r>
              <a:rPr lang="de-DE" altLang="de-DE" sz="2800" b="1">
                <a:latin typeface="Arial" panose="020B0604020202020204" pitchFamily="34" charset="0"/>
              </a:rPr>
              <a:t>Schluss</a:t>
            </a:r>
          </a:p>
        </p:txBody>
      </p:sp>
      <p:sp>
        <p:nvSpPr>
          <p:cNvPr id="271371" name="Rectangle 11">
            <a:extLst>
              <a:ext uri="{FF2B5EF4-FFF2-40B4-BE49-F238E27FC236}">
                <a16:creationId xmlns:a16="http://schemas.microsoft.com/office/drawing/2014/main" id="{27EDDF6B-739B-1344-B995-B4E606DB22FF}"/>
              </a:ext>
            </a:extLst>
          </p:cNvPr>
          <p:cNvSpPr>
            <a:spLocks noChangeArrowheads="1"/>
          </p:cNvSpPr>
          <p:nvPr/>
        </p:nvSpPr>
        <p:spPr bwMode="auto">
          <a:xfrm>
            <a:off x="914400" y="250825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271372" name="Rectangle 12">
            <a:extLst>
              <a:ext uri="{FF2B5EF4-FFF2-40B4-BE49-F238E27FC236}">
                <a16:creationId xmlns:a16="http://schemas.microsoft.com/office/drawing/2014/main" id="{42823102-27D9-8944-A54E-A49A827572D1}"/>
              </a:ext>
            </a:extLst>
          </p:cNvPr>
          <p:cNvSpPr>
            <a:spLocks noChangeArrowheads="1"/>
          </p:cNvSpPr>
          <p:nvPr/>
        </p:nvSpPr>
        <p:spPr bwMode="auto">
          <a:xfrm>
            <a:off x="1358900" y="3924300"/>
            <a:ext cx="3598863"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Forschung  &amp; Lehre</a:t>
            </a:r>
          </a:p>
          <a:p>
            <a:r>
              <a:rPr lang="de-DE" altLang="de-DE" sz="2800" b="1">
                <a:latin typeface="Arial" panose="020B0604020202020204" pitchFamily="34" charset="0"/>
              </a:rPr>
              <a:t>falsch</a:t>
            </a:r>
          </a:p>
        </p:txBody>
      </p:sp>
      <p:sp>
        <p:nvSpPr>
          <p:cNvPr id="271373" name="Rectangle 13">
            <a:extLst>
              <a:ext uri="{FF2B5EF4-FFF2-40B4-BE49-F238E27FC236}">
                <a16:creationId xmlns:a16="http://schemas.microsoft.com/office/drawing/2014/main" id="{C462B00E-CDF4-FD4D-82EB-1190C140187E}"/>
              </a:ext>
            </a:extLst>
          </p:cNvPr>
          <p:cNvSpPr>
            <a:spLocks noChangeArrowheads="1"/>
          </p:cNvSpPr>
          <p:nvPr/>
        </p:nvSpPr>
        <p:spPr bwMode="auto">
          <a:xfrm>
            <a:off x="1358900" y="2508250"/>
            <a:ext cx="3598863"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Uni-Gesamtrankings</a:t>
            </a:r>
          </a:p>
          <a:p>
            <a:r>
              <a:rPr lang="de-DE" altLang="de-DE" sz="2800" b="1">
                <a:latin typeface="Arial" panose="020B0604020202020204" pitchFamily="34" charset="0"/>
              </a:rPr>
              <a:t>fragwürdig</a:t>
            </a:r>
            <a:endParaRPr lang="de-DE" altLang="de-DE"/>
          </a:p>
        </p:txBody>
      </p:sp>
      <p:sp>
        <p:nvSpPr>
          <p:cNvPr id="271374" name="Rectangle 14">
            <a:extLst>
              <a:ext uri="{FF2B5EF4-FFF2-40B4-BE49-F238E27FC236}">
                <a16:creationId xmlns:a16="http://schemas.microsoft.com/office/drawing/2014/main" id="{18015B42-A06E-2C49-969F-0D43C6744270}"/>
              </a:ext>
            </a:extLst>
          </p:cNvPr>
          <p:cNvSpPr>
            <a:spLocks noChangeArrowheads="1"/>
          </p:cNvSpPr>
          <p:nvPr/>
        </p:nvSpPr>
        <p:spPr bwMode="auto">
          <a:xfrm>
            <a:off x="5133975" y="3924300"/>
            <a:ext cx="3598863"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multidimensionales </a:t>
            </a:r>
          </a:p>
          <a:p>
            <a:r>
              <a:rPr lang="de-DE" altLang="de-DE" sz="2800" b="1">
                <a:latin typeface="Arial" panose="020B0604020202020204" pitchFamily="34" charset="0"/>
              </a:rPr>
              <a:t>Ranking</a:t>
            </a:r>
          </a:p>
        </p:txBody>
      </p:sp>
      <p:sp>
        <p:nvSpPr>
          <p:cNvPr id="271375" name="Rectangle 15">
            <a:extLst>
              <a:ext uri="{FF2B5EF4-FFF2-40B4-BE49-F238E27FC236}">
                <a16:creationId xmlns:a16="http://schemas.microsoft.com/office/drawing/2014/main" id="{469432E5-E2EE-E74B-A83E-F6A24978BF72}"/>
              </a:ext>
            </a:extLst>
          </p:cNvPr>
          <p:cNvSpPr>
            <a:spLocks noChangeArrowheads="1"/>
          </p:cNvSpPr>
          <p:nvPr/>
        </p:nvSpPr>
        <p:spPr bwMode="auto">
          <a:xfrm>
            <a:off x="5133975" y="2508250"/>
            <a:ext cx="3598863"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nur fachbezogen</a:t>
            </a:r>
          </a:p>
        </p:txBody>
      </p:sp>
      <p:sp>
        <p:nvSpPr>
          <p:cNvPr id="271376" name="Rectangle 16">
            <a:extLst>
              <a:ext uri="{FF2B5EF4-FFF2-40B4-BE49-F238E27FC236}">
                <a16:creationId xmlns:a16="http://schemas.microsoft.com/office/drawing/2014/main" id="{10AD8B13-6A45-5C4B-B46C-2E44ECEE7A0A}"/>
              </a:ext>
            </a:extLst>
          </p:cNvPr>
          <p:cNvSpPr>
            <a:spLocks noChangeArrowheads="1"/>
          </p:cNvSpPr>
          <p:nvPr/>
        </p:nvSpPr>
        <p:spPr bwMode="auto">
          <a:xfrm>
            <a:off x="6418263" y="5848350"/>
            <a:ext cx="279400" cy="241300"/>
          </a:xfrm>
          <a:prstGeom prst="rect">
            <a:avLst/>
          </a:prstGeom>
          <a:solidFill>
            <a:srgbClr val="33CC33"/>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271377" name="Rectangle 17">
            <a:extLst>
              <a:ext uri="{FF2B5EF4-FFF2-40B4-BE49-F238E27FC236}">
                <a16:creationId xmlns:a16="http://schemas.microsoft.com/office/drawing/2014/main" id="{EBE401F6-7604-D940-A1A2-66F025BA2A7D}"/>
              </a:ext>
            </a:extLst>
          </p:cNvPr>
          <p:cNvSpPr>
            <a:spLocks noChangeArrowheads="1"/>
          </p:cNvSpPr>
          <p:nvPr/>
        </p:nvSpPr>
        <p:spPr bwMode="auto">
          <a:xfrm>
            <a:off x="8018463" y="5848350"/>
            <a:ext cx="279400" cy="241300"/>
          </a:xfrm>
          <a:prstGeom prst="rect">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271378" name="Rectangle 18">
            <a:extLst>
              <a:ext uri="{FF2B5EF4-FFF2-40B4-BE49-F238E27FC236}">
                <a16:creationId xmlns:a16="http://schemas.microsoft.com/office/drawing/2014/main" id="{D5A253D5-02CE-F241-ACD3-371F16B3558F}"/>
              </a:ext>
            </a:extLst>
          </p:cNvPr>
          <p:cNvSpPr>
            <a:spLocks noChangeArrowheads="1"/>
          </p:cNvSpPr>
          <p:nvPr/>
        </p:nvSpPr>
        <p:spPr bwMode="auto">
          <a:xfrm>
            <a:off x="6723063" y="6242050"/>
            <a:ext cx="279400" cy="241300"/>
          </a:xfrm>
          <a:prstGeom prst="rect">
            <a:avLst/>
          </a:prstGeom>
          <a:solidFill>
            <a:srgbClr val="FF0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pic>
        <p:nvPicPr>
          <p:cNvPr id="271381" name="Picture 21">
            <a:extLst>
              <a:ext uri="{FF2B5EF4-FFF2-40B4-BE49-F238E27FC236}">
                <a16:creationId xmlns:a16="http://schemas.microsoft.com/office/drawing/2014/main" id="{AC6F3DC0-DEE0-824D-926A-7C7F84200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415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1368"/>
                                        </p:tgtEl>
                                        <p:attrNameLst>
                                          <p:attrName>style.visibility</p:attrName>
                                        </p:attrNameLst>
                                      </p:cBhvr>
                                      <p:to>
                                        <p:strVal val="visible"/>
                                      </p:to>
                                    </p:set>
                                    <p:animEffect transition="in" filter="box(out)">
                                      <p:cBhvr>
                                        <p:cTn id="7" dur="500"/>
                                        <p:tgtEl>
                                          <p:spTgt spid="2713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1373"/>
                                        </p:tgtEl>
                                        <p:attrNameLst>
                                          <p:attrName>style.visibility</p:attrName>
                                        </p:attrNameLst>
                                      </p:cBhvr>
                                      <p:to>
                                        <p:strVal val="visible"/>
                                      </p:to>
                                    </p:set>
                                    <p:animEffect transition="in" filter="box(out)">
                                      <p:cBhvr>
                                        <p:cTn id="12" dur="500"/>
                                        <p:tgtEl>
                                          <p:spTgt spid="2713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71375"/>
                                        </p:tgtEl>
                                        <p:attrNameLst>
                                          <p:attrName>style.visibility</p:attrName>
                                        </p:attrNameLst>
                                      </p:cBhvr>
                                      <p:to>
                                        <p:strVal val="visible"/>
                                      </p:to>
                                    </p:set>
                                    <p:animEffect transition="in" filter="box(out)">
                                      <p:cBhvr>
                                        <p:cTn id="17" dur="500"/>
                                        <p:tgtEl>
                                          <p:spTgt spid="2713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71372"/>
                                        </p:tgtEl>
                                        <p:attrNameLst>
                                          <p:attrName>style.visibility</p:attrName>
                                        </p:attrNameLst>
                                      </p:cBhvr>
                                      <p:to>
                                        <p:strVal val="visible"/>
                                      </p:to>
                                    </p:set>
                                    <p:animEffect transition="in" filter="box(out)">
                                      <p:cBhvr>
                                        <p:cTn id="22" dur="500"/>
                                        <p:tgtEl>
                                          <p:spTgt spid="2713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71374"/>
                                        </p:tgtEl>
                                        <p:attrNameLst>
                                          <p:attrName>style.visibility</p:attrName>
                                        </p:attrNameLst>
                                      </p:cBhvr>
                                      <p:to>
                                        <p:strVal val="visible"/>
                                      </p:to>
                                    </p:set>
                                    <p:animEffect transition="in" filter="box(out)">
                                      <p:cBhvr>
                                        <p:cTn id="27" dur="500"/>
                                        <p:tgtEl>
                                          <p:spTgt spid="2713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71369"/>
                                        </p:tgtEl>
                                        <p:attrNameLst>
                                          <p:attrName>style.visibility</p:attrName>
                                        </p:attrNameLst>
                                      </p:cBhvr>
                                      <p:to>
                                        <p:strVal val="visible"/>
                                      </p:to>
                                    </p:set>
                                    <p:animEffect transition="in" filter="box(out)">
                                      <p:cBhvr>
                                        <p:cTn id="32" dur="500"/>
                                        <p:tgtEl>
                                          <p:spTgt spid="2713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71370"/>
                                        </p:tgtEl>
                                        <p:attrNameLst>
                                          <p:attrName>style.visibility</p:attrName>
                                        </p:attrNameLst>
                                      </p:cBhvr>
                                      <p:to>
                                        <p:strVal val="visible"/>
                                      </p:to>
                                    </p:set>
                                    <p:animEffect transition="in" filter="box(out)">
                                      <p:cBhvr>
                                        <p:cTn id="37" dur="500"/>
                                        <p:tgtEl>
                                          <p:spTgt spid="2713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nodePh="1">
                                  <p:stCondLst>
                                    <p:cond delay="0"/>
                                  </p:stCondLst>
                                  <p:endCondLst>
                                    <p:cond evt="begin" delay="0">
                                      <p:tn val="40"/>
                                    </p:cond>
                                  </p:endCondLst>
                                  <p:childTnLst>
                                    <p:set>
                                      <p:cBhvr>
                                        <p:cTn id="41" dur="1" fill="hold">
                                          <p:stCondLst>
                                            <p:cond delay="0"/>
                                          </p:stCondLst>
                                        </p:cTn>
                                        <p:tgtEl>
                                          <p:spTgt spid="271371"/>
                                        </p:tgtEl>
                                        <p:attrNameLst>
                                          <p:attrName>style.visibility</p:attrName>
                                        </p:attrNameLst>
                                      </p:cBhvr>
                                      <p:to>
                                        <p:strVal val="visible"/>
                                      </p:to>
                                    </p:set>
                                    <p:anim calcmode="lin" valueType="num">
                                      <p:cBhvr additive="base">
                                        <p:cTn id="42" dur="500" fill="hold"/>
                                        <p:tgtEl>
                                          <p:spTgt spid="271371"/>
                                        </p:tgtEl>
                                        <p:attrNameLst>
                                          <p:attrName>ppt_x</p:attrName>
                                        </p:attrNameLst>
                                      </p:cBhvr>
                                      <p:tavLst>
                                        <p:tav tm="0">
                                          <p:val>
                                            <p:strVal val="1+#ppt_w/2"/>
                                          </p:val>
                                        </p:tav>
                                        <p:tav tm="100000">
                                          <p:val>
                                            <p:strVal val="#ppt_x"/>
                                          </p:val>
                                        </p:tav>
                                      </p:tavLst>
                                    </p:anim>
                                    <p:anim calcmode="lin" valueType="num">
                                      <p:cBhvr additive="base">
                                        <p:cTn id="43" dur="500" fill="hold"/>
                                        <p:tgtEl>
                                          <p:spTgt spid="271371"/>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00"/>
                            </p:stCondLst>
                            <p:childTnLst>
                              <p:par>
                                <p:cTn id="45" presetID="16" presetClass="entr" presetSubtype="26" fill="hold" nodeType="afterEffect">
                                  <p:stCondLst>
                                    <p:cond delay="0"/>
                                  </p:stCondLst>
                                  <p:childTnLst>
                                    <p:set>
                                      <p:cBhvr>
                                        <p:cTn id="46" dur="1" fill="hold">
                                          <p:stCondLst>
                                            <p:cond delay="0"/>
                                          </p:stCondLst>
                                        </p:cTn>
                                        <p:tgtEl>
                                          <p:spTgt spid="271376"/>
                                        </p:tgtEl>
                                        <p:attrNameLst>
                                          <p:attrName>style.visibility</p:attrName>
                                        </p:attrNameLst>
                                      </p:cBhvr>
                                      <p:to>
                                        <p:strVal val="visible"/>
                                      </p:to>
                                    </p:set>
                                    <p:animEffect transition="in" filter="barn(inHorizontal)">
                                      <p:cBhvr>
                                        <p:cTn id="47" dur="500"/>
                                        <p:tgtEl>
                                          <p:spTgt spid="271376"/>
                                        </p:tgtEl>
                                      </p:cBhvr>
                                    </p:animEffect>
                                  </p:childTnLst>
                                </p:cTn>
                              </p:par>
                            </p:childTnLst>
                          </p:cTn>
                        </p:par>
                        <p:par>
                          <p:cTn id="48" fill="hold" nodeType="afterGroup">
                            <p:stCondLst>
                              <p:cond delay="1000"/>
                            </p:stCondLst>
                            <p:childTnLst>
                              <p:par>
                                <p:cTn id="49" presetID="16" presetClass="entr" presetSubtype="26" fill="hold" nodeType="afterEffect">
                                  <p:stCondLst>
                                    <p:cond delay="0"/>
                                  </p:stCondLst>
                                  <p:childTnLst>
                                    <p:set>
                                      <p:cBhvr>
                                        <p:cTn id="50" dur="1" fill="hold">
                                          <p:stCondLst>
                                            <p:cond delay="0"/>
                                          </p:stCondLst>
                                        </p:cTn>
                                        <p:tgtEl>
                                          <p:spTgt spid="271377"/>
                                        </p:tgtEl>
                                        <p:attrNameLst>
                                          <p:attrName>style.visibility</p:attrName>
                                        </p:attrNameLst>
                                      </p:cBhvr>
                                      <p:to>
                                        <p:strVal val="visible"/>
                                      </p:to>
                                    </p:set>
                                    <p:animEffect transition="in" filter="barn(inHorizontal)">
                                      <p:cBhvr>
                                        <p:cTn id="51" dur="500"/>
                                        <p:tgtEl>
                                          <p:spTgt spid="271377"/>
                                        </p:tgtEl>
                                      </p:cBhvr>
                                    </p:animEffect>
                                  </p:childTnLst>
                                </p:cTn>
                              </p:par>
                            </p:childTnLst>
                          </p:cTn>
                        </p:par>
                        <p:par>
                          <p:cTn id="52" fill="hold" nodeType="afterGroup">
                            <p:stCondLst>
                              <p:cond delay="1500"/>
                            </p:stCondLst>
                            <p:childTnLst>
                              <p:par>
                                <p:cTn id="53" presetID="16" presetClass="entr" presetSubtype="26" fill="hold" nodeType="afterEffect">
                                  <p:stCondLst>
                                    <p:cond delay="0"/>
                                  </p:stCondLst>
                                  <p:childTnLst>
                                    <p:set>
                                      <p:cBhvr>
                                        <p:cTn id="54" dur="1" fill="hold">
                                          <p:stCondLst>
                                            <p:cond delay="0"/>
                                          </p:stCondLst>
                                        </p:cTn>
                                        <p:tgtEl>
                                          <p:spTgt spid="271378"/>
                                        </p:tgtEl>
                                        <p:attrNameLst>
                                          <p:attrName>style.visibility</p:attrName>
                                        </p:attrNameLst>
                                      </p:cBhvr>
                                      <p:to>
                                        <p:strVal val="visible"/>
                                      </p:to>
                                    </p:set>
                                    <p:animEffect transition="in" filter="barn(inHorizontal)">
                                      <p:cBhvr>
                                        <p:cTn id="55" dur="500"/>
                                        <p:tgtEl>
                                          <p:spTgt spid="27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8" grpId="0" animBg="1" autoUpdateAnimBg="0"/>
      <p:bldP spid="271369" grpId="0" animBg="1" autoUpdateAnimBg="0"/>
      <p:bldP spid="271370" grpId="0" animBg="1" autoUpdateAnimBg="0"/>
      <p:bldP spid="271371" grpId="0" autoUpdateAnimBg="0"/>
      <p:bldP spid="271372" grpId="0" animBg="1" autoUpdateAnimBg="0"/>
      <p:bldP spid="271373" grpId="0" animBg="1" autoUpdateAnimBg="0"/>
      <p:bldP spid="271374" grpId="0" animBg="1" autoUpdateAnimBg="0"/>
      <p:bldP spid="27137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Datumsplatzhalter 3">
            <a:extLst>
              <a:ext uri="{FF2B5EF4-FFF2-40B4-BE49-F238E27FC236}">
                <a16:creationId xmlns:a16="http://schemas.microsoft.com/office/drawing/2014/main" id="{F5036F95-D67F-4642-AD47-566BAC330580}"/>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3" name="Foliennummernplatzhalter 4">
            <a:extLst>
              <a:ext uri="{FF2B5EF4-FFF2-40B4-BE49-F238E27FC236}">
                <a16:creationId xmlns:a16="http://schemas.microsoft.com/office/drawing/2014/main" id="{B639AD10-ECC2-7F40-83CA-488BD135434E}"/>
              </a:ext>
            </a:extLst>
          </p:cNvPr>
          <p:cNvSpPr>
            <a:spLocks noGrp="1"/>
          </p:cNvSpPr>
          <p:nvPr>
            <p:ph type="sldNum" sz="quarter" idx="11"/>
          </p:nvPr>
        </p:nvSpPr>
        <p:spPr/>
        <p:txBody>
          <a:bodyPr/>
          <a:lstStyle/>
          <a:p>
            <a:fld id="{E53192D6-5177-B84A-8DB9-279796FF34A8}" type="slidenum">
              <a:rPr lang="en-US" altLang="de-DE"/>
              <a:pPr/>
              <a:t>18</a:t>
            </a:fld>
            <a:endParaRPr lang="en-US" altLang="de-DE" b="0"/>
          </a:p>
        </p:txBody>
      </p:sp>
      <p:sp>
        <p:nvSpPr>
          <p:cNvPr id="277506" name="Rectangle 2">
            <a:extLst>
              <a:ext uri="{FF2B5EF4-FFF2-40B4-BE49-F238E27FC236}">
                <a16:creationId xmlns:a16="http://schemas.microsoft.com/office/drawing/2014/main" id="{D1F12C10-4EF2-E54B-9950-4D4EABE335A7}"/>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507" name="Rectangle 3">
            <a:extLst>
              <a:ext uri="{FF2B5EF4-FFF2-40B4-BE49-F238E27FC236}">
                <a16:creationId xmlns:a16="http://schemas.microsoft.com/office/drawing/2014/main" id="{7E9D8966-CA49-7E4B-AF87-E05B9EF30E0C}"/>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508" name="Rectangle 4">
            <a:extLst>
              <a:ext uri="{FF2B5EF4-FFF2-40B4-BE49-F238E27FC236}">
                <a16:creationId xmlns:a16="http://schemas.microsoft.com/office/drawing/2014/main" id="{BCA57893-4E5C-574B-B22F-1E08D6C27C55}"/>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509" name="Rectangle 5">
            <a:extLst>
              <a:ext uri="{FF2B5EF4-FFF2-40B4-BE49-F238E27FC236}">
                <a16:creationId xmlns:a16="http://schemas.microsoft.com/office/drawing/2014/main" id="{C9A22C12-738F-3741-8800-BD6D3AA4DAD9}"/>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510" name="Rectangle 6">
            <a:extLst>
              <a:ext uri="{FF2B5EF4-FFF2-40B4-BE49-F238E27FC236}">
                <a16:creationId xmlns:a16="http://schemas.microsoft.com/office/drawing/2014/main" id="{088A921E-FE59-704F-B776-67C289FCB04B}"/>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511" name="Rectangle 7">
            <a:extLst>
              <a:ext uri="{FF2B5EF4-FFF2-40B4-BE49-F238E27FC236}">
                <a16:creationId xmlns:a16="http://schemas.microsoft.com/office/drawing/2014/main" id="{D01BD44A-972F-7C40-97C3-115C2EA3FAF4}"/>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512" name="Rectangle 8">
            <a:extLst>
              <a:ext uri="{FF2B5EF4-FFF2-40B4-BE49-F238E27FC236}">
                <a16:creationId xmlns:a16="http://schemas.microsoft.com/office/drawing/2014/main" id="{0A1199EA-741C-3D4B-AD89-6AF9BA9CD10F}"/>
              </a:ext>
            </a:extLst>
          </p:cNvPr>
          <p:cNvSpPr>
            <a:spLocks noGrp="1" noChangeArrowheads="1"/>
          </p:cNvSpPr>
          <p:nvPr>
            <p:ph type="body" idx="1"/>
          </p:nvPr>
        </p:nvSpPr>
        <p:spPr>
          <a:xfrm>
            <a:off x="990600" y="1905000"/>
            <a:ext cx="8153400" cy="4800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chorCtr="1"/>
          <a:lstStyle/>
          <a:p>
            <a:r>
              <a:rPr lang="de-DE" altLang="de-DE"/>
              <a:t>Hochschulverwaltung</a:t>
            </a:r>
          </a:p>
          <a:p>
            <a:r>
              <a:rPr lang="de-DE" altLang="de-DE"/>
              <a:t>Fachbereichen</a:t>
            </a:r>
          </a:p>
          <a:p>
            <a:r>
              <a:rPr lang="de-DE" altLang="de-DE"/>
              <a:t>Bibliometrie</a:t>
            </a:r>
          </a:p>
          <a:p>
            <a:r>
              <a:rPr lang="de-DE" altLang="de-DE"/>
              <a:t>Patentanalyse</a:t>
            </a:r>
          </a:p>
          <a:p>
            <a:r>
              <a:rPr lang="de-DE" altLang="de-DE"/>
              <a:t>staatlichen Prüfungsämter</a:t>
            </a:r>
          </a:p>
          <a:p>
            <a:r>
              <a:rPr lang="de-DE" altLang="de-DE"/>
              <a:t>Sonderauswertungen des Statistischen Bundesamtes</a:t>
            </a:r>
          </a:p>
          <a:p>
            <a:r>
              <a:rPr lang="de-DE" altLang="de-DE"/>
              <a:t>Professorenbefragung</a:t>
            </a:r>
          </a:p>
          <a:p>
            <a:r>
              <a:rPr lang="de-DE" altLang="de-DE"/>
              <a:t>Studierendenbefragung</a:t>
            </a:r>
          </a:p>
          <a:p>
            <a:r>
              <a:rPr lang="de-DE" altLang="de-DE"/>
              <a:t>Absolventenbefragung</a:t>
            </a:r>
          </a:p>
          <a:p>
            <a:pPr>
              <a:buFont typeface="Webdings" pitchFamily="2" charset="2"/>
              <a:buNone/>
            </a:pPr>
            <a:endParaRPr lang="de-DE" altLang="de-DE"/>
          </a:p>
        </p:txBody>
      </p:sp>
      <p:sp>
        <p:nvSpPr>
          <p:cNvPr id="277513" name="Rectangle 9">
            <a:extLst>
              <a:ext uri="{FF2B5EF4-FFF2-40B4-BE49-F238E27FC236}">
                <a16:creationId xmlns:a16="http://schemas.microsoft.com/office/drawing/2014/main" id="{19C97A95-D0D3-FE42-A182-547553B2C01F}"/>
              </a:ext>
            </a:extLst>
          </p:cNvPr>
          <p:cNvSpPr>
            <a:spLocks noChangeArrowheads="1"/>
          </p:cNvSpPr>
          <p:nvPr/>
        </p:nvSpPr>
        <p:spPr bwMode="auto">
          <a:xfrm>
            <a:off x="-92075" y="6461125"/>
            <a:ext cx="460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514" name="Rectangle 10">
            <a:extLst>
              <a:ext uri="{FF2B5EF4-FFF2-40B4-BE49-F238E27FC236}">
                <a16:creationId xmlns:a16="http://schemas.microsoft.com/office/drawing/2014/main" id="{41C0FB26-F15B-F849-8D80-080BDD946A51}"/>
              </a:ext>
            </a:extLst>
          </p:cNvPr>
          <p:cNvSpPr>
            <a:spLocks noGrp="1" noChangeArrowheads="1"/>
          </p:cNvSpPr>
          <p:nvPr>
            <p:ph type="title"/>
          </p:nvPr>
        </p:nvSpPr>
        <p:spPr>
          <a:xfrm>
            <a:off x="2057400" y="0"/>
            <a:ext cx="4343400" cy="9906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chemeClr val="accent1"/>
              </a:buClr>
              <a:buFont typeface="Monotype Sorts" pitchFamily="2" charset="2"/>
              <a:buNone/>
            </a:pPr>
            <a:r>
              <a:rPr lang="de-DE" altLang="de-DE" b="1"/>
              <a:t>Datensammlung</a:t>
            </a:r>
            <a:endParaRPr lang="de-DE" altLang="de-DE"/>
          </a:p>
        </p:txBody>
      </p:sp>
      <p:pic>
        <p:nvPicPr>
          <p:cNvPr id="277516" name="Picture 12">
            <a:extLst>
              <a:ext uri="{FF2B5EF4-FFF2-40B4-BE49-F238E27FC236}">
                <a16:creationId xmlns:a16="http://schemas.microsoft.com/office/drawing/2014/main" id="{04219157-9189-AF45-82D9-9B2C798A8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415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75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75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75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751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751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751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751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751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775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01B998B3-BC08-F14C-8FB8-C64EA232A801}"/>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0" name="Foliennummernplatzhalter 3">
            <a:extLst>
              <a:ext uri="{FF2B5EF4-FFF2-40B4-BE49-F238E27FC236}">
                <a16:creationId xmlns:a16="http://schemas.microsoft.com/office/drawing/2014/main" id="{D2E75A31-9E90-394F-8A0F-D9C86124D583}"/>
              </a:ext>
            </a:extLst>
          </p:cNvPr>
          <p:cNvSpPr>
            <a:spLocks noGrp="1"/>
          </p:cNvSpPr>
          <p:nvPr>
            <p:ph type="sldNum" sz="quarter" idx="11"/>
          </p:nvPr>
        </p:nvSpPr>
        <p:spPr/>
        <p:txBody>
          <a:bodyPr/>
          <a:lstStyle/>
          <a:p>
            <a:fld id="{E03EABAB-AE51-CF4F-9250-4F516518473E}" type="slidenum">
              <a:rPr lang="en-US" altLang="de-DE"/>
              <a:pPr/>
              <a:t>19</a:t>
            </a:fld>
            <a:endParaRPr lang="en-US" altLang="de-DE" b="0"/>
          </a:p>
        </p:txBody>
      </p:sp>
      <p:sp>
        <p:nvSpPr>
          <p:cNvPr id="275458" name="Text Box 2">
            <a:extLst>
              <a:ext uri="{FF2B5EF4-FFF2-40B4-BE49-F238E27FC236}">
                <a16:creationId xmlns:a16="http://schemas.microsoft.com/office/drawing/2014/main" id="{2A5E9C51-5A62-D44F-9B5B-071E2227F26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75459" name="Rectangle 3">
            <a:extLst>
              <a:ext uri="{FF2B5EF4-FFF2-40B4-BE49-F238E27FC236}">
                <a16:creationId xmlns:a16="http://schemas.microsoft.com/office/drawing/2014/main" id="{0050DF71-A773-EA4E-A201-476CED348DF2}"/>
              </a:ext>
            </a:extLst>
          </p:cNvPr>
          <p:cNvSpPr>
            <a:spLocks noGrp="1" noChangeArrowheads="1"/>
          </p:cNvSpPr>
          <p:nvPr>
            <p:ph type="title"/>
          </p:nvPr>
        </p:nvSpPr>
        <p:spPr>
          <a:xfrm>
            <a:off x="2209800" y="228600"/>
            <a:ext cx="5089525" cy="685800"/>
          </a:xfrm>
        </p:spPr>
        <p:txBody>
          <a:bodyPr/>
          <a:lstStyle/>
          <a:p>
            <a:r>
              <a:rPr lang="de-DE" altLang="de-DE" b="1"/>
              <a:t>bisher</a:t>
            </a:r>
            <a:endParaRPr lang="de-DE" altLang="de-DE"/>
          </a:p>
        </p:txBody>
      </p:sp>
      <p:sp>
        <p:nvSpPr>
          <p:cNvPr id="275460" name="Rectangle 4">
            <a:extLst>
              <a:ext uri="{FF2B5EF4-FFF2-40B4-BE49-F238E27FC236}">
                <a16:creationId xmlns:a16="http://schemas.microsoft.com/office/drawing/2014/main" id="{617E5041-016E-E442-A2B3-3442FFCEDEB4}"/>
              </a:ext>
            </a:extLst>
          </p:cNvPr>
          <p:cNvSpPr>
            <a:spLocks noChangeArrowheads="1"/>
          </p:cNvSpPr>
          <p:nvPr/>
        </p:nvSpPr>
        <p:spPr bwMode="auto">
          <a:xfrm>
            <a:off x="749300" y="1593850"/>
            <a:ext cx="7848600" cy="7620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100 Universitäten, 109 FHs  </a:t>
            </a:r>
          </a:p>
        </p:txBody>
      </p:sp>
      <p:sp>
        <p:nvSpPr>
          <p:cNvPr id="275461" name="Rectangle 5">
            <a:extLst>
              <a:ext uri="{FF2B5EF4-FFF2-40B4-BE49-F238E27FC236}">
                <a16:creationId xmlns:a16="http://schemas.microsoft.com/office/drawing/2014/main" id="{6CC75B58-5272-014D-AF7A-2A15BB02F611}"/>
              </a:ext>
            </a:extLst>
          </p:cNvPr>
          <p:cNvSpPr>
            <a:spLocks noChangeArrowheads="1"/>
          </p:cNvSpPr>
          <p:nvPr/>
        </p:nvSpPr>
        <p:spPr bwMode="auto">
          <a:xfrm>
            <a:off x="4127500" y="4754563"/>
            <a:ext cx="4473575" cy="5334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25 Studienbereiche</a:t>
            </a:r>
          </a:p>
        </p:txBody>
      </p:sp>
      <p:sp>
        <p:nvSpPr>
          <p:cNvPr id="275462" name="Rectangle 6">
            <a:extLst>
              <a:ext uri="{FF2B5EF4-FFF2-40B4-BE49-F238E27FC236}">
                <a16:creationId xmlns:a16="http://schemas.microsoft.com/office/drawing/2014/main" id="{666169C6-CC97-444C-8603-E9982AEC4773}"/>
              </a:ext>
            </a:extLst>
          </p:cNvPr>
          <p:cNvSpPr>
            <a:spLocks noChangeArrowheads="1"/>
          </p:cNvSpPr>
          <p:nvPr/>
        </p:nvSpPr>
        <p:spPr bwMode="auto">
          <a:xfrm>
            <a:off x="1616075" y="2590800"/>
            <a:ext cx="7010400" cy="8382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1.600 FB, 2.700 Studiengänge </a:t>
            </a:r>
          </a:p>
        </p:txBody>
      </p:sp>
      <p:sp>
        <p:nvSpPr>
          <p:cNvPr id="275463" name="Rectangle 7">
            <a:extLst>
              <a:ext uri="{FF2B5EF4-FFF2-40B4-BE49-F238E27FC236}">
                <a16:creationId xmlns:a16="http://schemas.microsoft.com/office/drawing/2014/main" id="{87EAD749-8C27-6D4E-B684-C689E0944EDA}"/>
              </a:ext>
            </a:extLst>
          </p:cNvPr>
          <p:cNvSpPr>
            <a:spLocks noChangeArrowheads="1"/>
          </p:cNvSpPr>
          <p:nvPr/>
        </p:nvSpPr>
        <p:spPr bwMode="auto">
          <a:xfrm>
            <a:off x="1590675" y="3652838"/>
            <a:ext cx="7010400" cy="8382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70.000 Studis, 9.600 Profs </a:t>
            </a:r>
          </a:p>
        </p:txBody>
      </p:sp>
      <p:pic>
        <p:nvPicPr>
          <p:cNvPr id="275466" name="Picture 10">
            <a:extLst>
              <a:ext uri="{FF2B5EF4-FFF2-40B4-BE49-F238E27FC236}">
                <a16:creationId xmlns:a16="http://schemas.microsoft.com/office/drawing/2014/main" id="{510DE932-2BD8-2743-AD6C-ED371BBA9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415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5460"/>
                                        </p:tgtEl>
                                        <p:attrNameLst>
                                          <p:attrName>style.visibility</p:attrName>
                                        </p:attrNameLst>
                                      </p:cBhvr>
                                      <p:to>
                                        <p:strVal val="visible"/>
                                      </p:to>
                                    </p:set>
                                    <p:animEffect transition="in" filter="box(out)">
                                      <p:cBhvr>
                                        <p:cTn id="7" dur="500"/>
                                        <p:tgtEl>
                                          <p:spTgt spid="275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5462"/>
                                        </p:tgtEl>
                                        <p:attrNameLst>
                                          <p:attrName>style.visibility</p:attrName>
                                        </p:attrNameLst>
                                      </p:cBhvr>
                                      <p:to>
                                        <p:strVal val="visible"/>
                                      </p:to>
                                    </p:set>
                                    <p:animEffect transition="in" filter="box(out)">
                                      <p:cBhvr>
                                        <p:cTn id="12" dur="500"/>
                                        <p:tgtEl>
                                          <p:spTgt spid="2754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75463"/>
                                        </p:tgtEl>
                                        <p:attrNameLst>
                                          <p:attrName>style.visibility</p:attrName>
                                        </p:attrNameLst>
                                      </p:cBhvr>
                                      <p:to>
                                        <p:strVal val="visible"/>
                                      </p:to>
                                    </p:set>
                                    <p:animEffect transition="in" filter="box(out)">
                                      <p:cBhvr>
                                        <p:cTn id="17" dur="500"/>
                                        <p:tgtEl>
                                          <p:spTgt spid="2754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75461"/>
                                        </p:tgtEl>
                                        <p:attrNameLst>
                                          <p:attrName>style.visibility</p:attrName>
                                        </p:attrNameLst>
                                      </p:cBhvr>
                                      <p:to>
                                        <p:strVal val="visible"/>
                                      </p:to>
                                    </p:set>
                                    <p:animEffect transition="in" filter="box(out)">
                                      <p:cBhvr>
                                        <p:cTn id="22" dur="500"/>
                                        <p:tgtEl>
                                          <p:spTgt spid="275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0" grpId="0" animBg="1" autoUpdateAnimBg="0"/>
      <p:bldP spid="275461" grpId="0" animBg="1" autoUpdateAnimBg="0"/>
      <p:bldP spid="275462" grpId="0" animBg="1" autoUpdateAnimBg="0"/>
      <p:bldP spid="27546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E2910A68-B6DC-4245-A788-78FBAB765978}"/>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2" name="Foliennummernplatzhalter 3">
            <a:extLst>
              <a:ext uri="{FF2B5EF4-FFF2-40B4-BE49-F238E27FC236}">
                <a16:creationId xmlns:a16="http://schemas.microsoft.com/office/drawing/2014/main" id="{44D4558D-1C84-2C48-B192-C87528CDEBAA}"/>
              </a:ext>
            </a:extLst>
          </p:cNvPr>
          <p:cNvSpPr>
            <a:spLocks noGrp="1"/>
          </p:cNvSpPr>
          <p:nvPr>
            <p:ph type="sldNum" sz="quarter" idx="11"/>
          </p:nvPr>
        </p:nvSpPr>
        <p:spPr/>
        <p:txBody>
          <a:bodyPr/>
          <a:lstStyle/>
          <a:p>
            <a:fld id="{E29BB9E2-7BB0-DD4D-AF96-978E7892D7E3}" type="slidenum">
              <a:rPr lang="en-US" altLang="de-DE"/>
              <a:pPr/>
              <a:t>2</a:t>
            </a:fld>
            <a:endParaRPr lang="en-US" altLang="de-DE" b="0"/>
          </a:p>
        </p:txBody>
      </p:sp>
      <p:sp>
        <p:nvSpPr>
          <p:cNvPr id="254978" name="Text Box 2">
            <a:extLst>
              <a:ext uri="{FF2B5EF4-FFF2-40B4-BE49-F238E27FC236}">
                <a16:creationId xmlns:a16="http://schemas.microsoft.com/office/drawing/2014/main" id="{86AAE1A2-C7AF-C64A-8DD4-0A505A4A44E5}"/>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54979" name="Rectangle 3">
            <a:extLst>
              <a:ext uri="{FF2B5EF4-FFF2-40B4-BE49-F238E27FC236}">
                <a16:creationId xmlns:a16="http://schemas.microsoft.com/office/drawing/2014/main" id="{9ED77D5F-CFEF-1B46-BDA3-CB983A4855EC}"/>
              </a:ext>
            </a:extLst>
          </p:cNvPr>
          <p:cNvSpPr>
            <a:spLocks noGrp="1" noChangeArrowheads="1"/>
          </p:cNvSpPr>
          <p:nvPr>
            <p:ph type="title"/>
          </p:nvPr>
        </p:nvSpPr>
        <p:spPr>
          <a:xfrm>
            <a:off x="228600" y="228600"/>
            <a:ext cx="8562975" cy="685800"/>
          </a:xfrm>
        </p:spPr>
        <p:txBody>
          <a:bodyPr/>
          <a:lstStyle/>
          <a:p>
            <a:r>
              <a:rPr lang="de-DE" altLang="de-DE" b="1"/>
              <a:t>Qualität ...</a:t>
            </a:r>
            <a:endParaRPr lang="de-DE" altLang="de-DE"/>
          </a:p>
        </p:txBody>
      </p:sp>
      <p:sp>
        <p:nvSpPr>
          <p:cNvPr id="254980" name="Oval 4">
            <a:extLst>
              <a:ext uri="{FF2B5EF4-FFF2-40B4-BE49-F238E27FC236}">
                <a16:creationId xmlns:a16="http://schemas.microsoft.com/office/drawing/2014/main" id="{810CA05C-E93D-7C45-A3B6-4A26DA554DB6}"/>
              </a:ext>
            </a:extLst>
          </p:cNvPr>
          <p:cNvSpPr>
            <a:spLocks noChangeArrowheads="1"/>
          </p:cNvSpPr>
          <p:nvPr/>
        </p:nvSpPr>
        <p:spPr bwMode="auto">
          <a:xfrm>
            <a:off x="152400" y="1447800"/>
            <a:ext cx="1752600" cy="4495800"/>
          </a:xfrm>
          <a:prstGeom prst="ellipse">
            <a:avLst/>
          </a:prstGeom>
          <a:solidFill>
            <a:schemeClr val="accent2"/>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a:t>
            </a:r>
          </a:p>
          <a:p>
            <a:pPr algn="ctr"/>
            <a:r>
              <a:rPr lang="de-DE" altLang="de-DE" sz="2800" b="1">
                <a:latin typeface="Arial" panose="020B0604020202020204" pitchFamily="34" charset="0"/>
              </a:rPr>
              <a:t>ist mit</a:t>
            </a:r>
          </a:p>
          <a:p>
            <a:pPr algn="ctr"/>
            <a:r>
              <a:rPr lang="de-DE" altLang="de-DE" sz="2800" b="1">
                <a:latin typeface="Arial" panose="020B0604020202020204" pitchFamily="34" charset="0"/>
              </a:rPr>
              <a:t>der </a:t>
            </a:r>
          </a:p>
          <a:p>
            <a:pPr algn="ctr"/>
            <a:r>
              <a:rPr lang="de-DE" altLang="de-DE" sz="2800" b="1">
                <a:latin typeface="Arial" panose="020B0604020202020204" pitchFamily="34" charset="0"/>
              </a:rPr>
              <a:t>Liebe</a:t>
            </a:r>
          </a:p>
          <a:p>
            <a:pPr algn="ctr"/>
            <a:r>
              <a:rPr lang="de-DE" altLang="de-DE" sz="2800" b="1">
                <a:latin typeface="Arial" panose="020B0604020202020204" pitchFamily="34" charset="0"/>
              </a:rPr>
              <a:t>vergleich-</a:t>
            </a:r>
          </a:p>
          <a:p>
            <a:pPr algn="ctr"/>
            <a:r>
              <a:rPr lang="de-DE" altLang="de-DE" sz="2800" b="1">
                <a:latin typeface="Arial" panose="020B0604020202020204" pitchFamily="34" charset="0"/>
              </a:rPr>
              <a:t>bar</a:t>
            </a:r>
            <a:endParaRPr lang="de-DE" altLang="de-DE"/>
          </a:p>
        </p:txBody>
      </p:sp>
      <p:sp>
        <p:nvSpPr>
          <p:cNvPr id="254981" name="Rectangle 5">
            <a:extLst>
              <a:ext uri="{FF2B5EF4-FFF2-40B4-BE49-F238E27FC236}">
                <a16:creationId xmlns:a16="http://schemas.microsoft.com/office/drawing/2014/main" id="{399007A2-785A-344D-BCFD-E71739892D98}"/>
              </a:ext>
            </a:extLst>
          </p:cNvPr>
          <p:cNvSpPr>
            <a:spLocks noChangeArrowheads="1"/>
          </p:cNvSpPr>
          <p:nvPr/>
        </p:nvSpPr>
        <p:spPr bwMode="auto">
          <a:xfrm>
            <a:off x="2133600" y="1752600"/>
            <a:ext cx="3059113" cy="792163"/>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nicht fassbar</a:t>
            </a:r>
          </a:p>
        </p:txBody>
      </p:sp>
      <p:sp>
        <p:nvSpPr>
          <p:cNvPr id="254983" name="Rectangle 7">
            <a:extLst>
              <a:ext uri="{FF2B5EF4-FFF2-40B4-BE49-F238E27FC236}">
                <a16:creationId xmlns:a16="http://schemas.microsoft.com/office/drawing/2014/main" id="{07103967-D371-B243-914C-5A7C198FEA93}"/>
              </a:ext>
            </a:extLst>
          </p:cNvPr>
          <p:cNvSpPr>
            <a:spLocks noChangeArrowheads="1"/>
          </p:cNvSpPr>
          <p:nvPr/>
        </p:nvSpPr>
        <p:spPr bwMode="auto">
          <a:xfrm>
            <a:off x="5334000" y="1752600"/>
            <a:ext cx="34194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rgbClr val="008000"/>
                </a:solidFill>
                <a:miter lim="800000"/>
                <a:headEnd/>
                <a:tailEnd/>
              </a14:hiddenLine>
            </a:ext>
          </a:extLst>
        </p:spPr>
        <p:txBody>
          <a:bodyPr wrap="none" anchor="ctr"/>
          <a:lstStyle/>
          <a:p>
            <a:pPr algn="ctr"/>
            <a:r>
              <a:rPr lang="de-DE" altLang="de-DE" sz="2800" b="1">
                <a:latin typeface="Arial" panose="020B0604020202020204" pitchFamily="34" charset="0"/>
              </a:rPr>
              <a:t>aber vorhanden</a:t>
            </a:r>
          </a:p>
        </p:txBody>
      </p:sp>
      <p:sp>
        <p:nvSpPr>
          <p:cNvPr id="254984" name="Rectangle 8">
            <a:extLst>
              <a:ext uri="{FF2B5EF4-FFF2-40B4-BE49-F238E27FC236}">
                <a16:creationId xmlns:a16="http://schemas.microsoft.com/office/drawing/2014/main" id="{5E1BFB2E-64FD-2B49-99C7-4F7009D1207B}"/>
              </a:ext>
            </a:extLst>
          </p:cNvPr>
          <p:cNvSpPr>
            <a:spLocks noChangeArrowheads="1"/>
          </p:cNvSpPr>
          <p:nvPr/>
        </p:nvSpPr>
        <p:spPr bwMode="auto">
          <a:xfrm>
            <a:off x="2133600" y="3276600"/>
            <a:ext cx="3059113" cy="792163"/>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erlebbar</a:t>
            </a:r>
          </a:p>
        </p:txBody>
      </p:sp>
      <p:sp>
        <p:nvSpPr>
          <p:cNvPr id="254985" name="Rectangle 9">
            <a:extLst>
              <a:ext uri="{FF2B5EF4-FFF2-40B4-BE49-F238E27FC236}">
                <a16:creationId xmlns:a16="http://schemas.microsoft.com/office/drawing/2014/main" id="{52C85D00-77BB-8B40-90F6-79164D2AFE0C}"/>
              </a:ext>
            </a:extLst>
          </p:cNvPr>
          <p:cNvSpPr>
            <a:spLocks noChangeArrowheads="1"/>
          </p:cNvSpPr>
          <p:nvPr/>
        </p:nvSpPr>
        <p:spPr bwMode="auto">
          <a:xfrm>
            <a:off x="5334000" y="3276600"/>
            <a:ext cx="34194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rgbClr val="008000"/>
                </a:solidFill>
                <a:miter lim="800000"/>
                <a:headEnd/>
                <a:tailEnd/>
              </a14:hiddenLine>
            </a:ext>
          </a:extLst>
        </p:spPr>
        <p:txBody>
          <a:bodyPr wrap="none" anchor="ctr"/>
          <a:lstStyle/>
          <a:p>
            <a:pPr algn="ctr"/>
            <a:r>
              <a:rPr lang="de-DE" altLang="de-DE" sz="2800" b="1">
                <a:latin typeface="Arial" panose="020B0604020202020204" pitchFamily="34" charset="0"/>
              </a:rPr>
              <a:t>nicht quantifizierbar</a:t>
            </a:r>
          </a:p>
        </p:txBody>
      </p:sp>
      <p:sp>
        <p:nvSpPr>
          <p:cNvPr id="254986" name="Rectangle 10">
            <a:extLst>
              <a:ext uri="{FF2B5EF4-FFF2-40B4-BE49-F238E27FC236}">
                <a16:creationId xmlns:a16="http://schemas.microsoft.com/office/drawing/2014/main" id="{F1BDBF73-3311-5F47-8EEE-0D6D00DB34D9}"/>
              </a:ext>
            </a:extLst>
          </p:cNvPr>
          <p:cNvSpPr>
            <a:spLocks noChangeArrowheads="1"/>
          </p:cNvSpPr>
          <p:nvPr/>
        </p:nvSpPr>
        <p:spPr bwMode="auto">
          <a:xfrm>
            <a:off x="2133600" y="4876800"/>
            <a:ext cx="3059113" cy="792163"/>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stets flüchtig</a:t>
            </a:r>
            <a:endParaRPr lang="de-DE" altLang="de-DE" b="1">
              <a:latin typeface="Arial" panose="020B0604020202020204" pitchFamily="34" charset="0"/>
            </a:endParaRPr>
          </a:p>
        </p:txBody>
      </p:sp>
      <p:sp>
        <p:nvSpPr>
          <p:cNvPr id="254987" name="Rectangle 11">
            <a:extLst>
              <a:ext uri="{FF2B5EF4-FFF2-40B4-BE49-F238E27FC236}">
                <a16:creationId xmlns:a16="http://schemas.microsoft.com/office/drawing/2014/main" id="{C42AEDC5-37DF-C448-B54D-DAA7BCF72345}"/>
              </a:ext>
            </a:extLst>
          </p:cNvPr>
          <p:cNvSpPr>
            <a:spLocks noChangeArrowheads="1"/>
          </p:cNvSpPr>
          <p:nvPr/>
        </p:nvSpPr>
        <p:spPr bwMode="auto">
          <a:xfrm>
            <a:off x="5334000" y="4876800"/>
            <a:ext cx="34194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rgbClr val="008000"/>
                </a:solidFill>
                <a:miter lim="800000"/>
                <a:headEnd/>
                <a:tailEnd/>
              </a14:hiddenLine>
            </a:ext>
          </a:extLst>
        </p:spPr>
        <p:txBody>
          <a:bodyPr wrap="none" anchor="ctr"/>
          <a:lstStyle/>
          <a:p>
            <a:pPr algn="ctr"/>
            <a:r>
              <a:rPr lang="de-DE" altLang="de-DE" sz="2800" b="1">
                <a:latin typeface="Arial" panose="020B0604020202020204" pitchFamily="34" charset="0"/>
              </a:rPr>
              <a:t>erneutes und stetes</a:t>
            </a:r>
          </a:p>
          <a:p>
            <a:pPr algn="ctr"/>
            <a:r>
              <a:rPr lang="de-DE" altLang="de-DE" sz="2800" b="1">
                <a:latin typeface="Arial" panose="020B0604020202020204" pitchFamily="34" charset="0"/>
              </a:rPr>
              <a:t> Bemühen nötig</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ppt_x</p:attrName>
                                        </p:attrNameLst>
                                      </p:cBhvr>
                                      <p:tavLst>
                                        <p:tav tm="0">
                                          <p:val>
                                            <p:strVal val="#ppt_x-#ppt_w/2"/>
                                          </p:val>
                                        </p:tav>
                                        <p:tav tm="100000">
                                          <p:val>
                                            <p:strVal val="#ppt_x"/>
                                          </p:val>
                                        </p:tav>
                                      </p:tavLst>
                                    </p:anim>
                                    <p:anim calcmode="lin" valueType="num">
                                      <p:cBhvr>
                                        <p:cTn id="8" dur="500" fill="hold"/>
                                        <p:tgtEl>
                                          <p:spTgt spid="254980"/>
                                        </p:tgtEl>
                                        <p:attrNameLst>
                                          <p:attrName>ppt_y</p:attrName>
                                        </p:attrNameLst>
                                      </p:cBhvr>
                                      <p:tavLst>
                                        <p:tav tm="0">
                                          <p:val>
                                            <p:strVal val="#ppt_y"/>
                                          </p:val>
                                        </p:tav>
                                        <p:tav tm="100000">
                                          <p:val>
                                            <p:strVal val="#ppt_y"/>
                                          </p:val>
                                        </p:tav>
                                      </p:tavLst>
                                    </p:anim>
                                    <p:anim calcmode="lin" valueType="num">
                                      <p:cBhvr>
                                        <p:cTn id="9" dur="500" fill="hold"/>
                                        <p:tgtEl>
                                          <p:spTgt spid="254980"/>
                                        </p:tgtEl>
                                        <p:attrNameLst>
                                          <p:attrName>ppt_w</p:attrName>
                                        </p:attrNameLst>
                                      </p:cBhvr>
                                      <p:tavLst>
                                        <p:tav tm="0">
                                          <p:val>
                                            <p:fltVal val="0"/>
                                          </p:val>
                                        </p:tav>
                                        <p:tav tm="100000">
                                          <p:val>
                                            <p:strVal val="#ppt_w"/>
                                          </p:val>
                                        </p:tav>
                                      </p:tavLst>
                                    </p:anim>
                                    <p:anim calcmode="lin" valueType="num">
                                      <p:cBhvr>
                                        <p:cTn id="10" dur="500" fill="hold"/>
                                        <p:tgtEl>
                                          <p:spTgt spid="254980"/>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54981"/>
                                        </p:tgtEl>
                                        <p:attrNameLst>
                                          <p:attrName>style.visibility</p:attrName>
                                        </p:attrNameLst>
                                      </p:cBhvr>
                                      <p:to>
                                        <p:strVal val="visible"/>
                                      </p:to>
                                    </p:set>
                                    <p:animEffect transition="in" filter="box(out)">
                                      <p:cBhvr>
                                        <p:cTn id="15" dur="500"/>
                                        <p:tgtEl>
                                          <p:spTgt spid="2549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54983"/>
                                        </p:tgtEl>
                                        <p:attrNameLst>
                                          <p:attrName>style.visibility</p:attrName>
                                        </p:attrNameLst>
                                      </p:cBhvr>
                                      <p:to>
                                        <p:strVal val="visible"/>
                                      </p:to>
                                    </p:set>
                                    <p:animEffect transition="in" filter="box(out)">
                                      <p:cBhvr>
                                        <p:cTn id="20" dur="500"/>
                                        <p:tgtEl>
                                          <p:spTgt spid="25498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54984"/>
                                        </p:tgtEl>
                                        <p:attrNameLst>
                                          <p:attrName>style.visibility</p:attrName>
                                        </p:attrNameLst>
                                      </p:cBhvr>
                                      <p:to>
                                        <p:strVal val="visible"/>
                                      </p:to>
                                    </p:set>
                                    <p:animEffect transition="in" filter="box(out)">
                                      <p:cBhvr>
                                        <p:cTn id="25" dur="500"/>
                                        <p:tgtEl>
                                          <p:spTgt spid="25498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54985"/>
                                        </p:tgtEl>
                                        <p:attrNameLst>
                                          <p:attrName>style.visibility</p:attrName>
                                        </p:attrNameLst>
                                      </p:cBhvr>
                                      <p:to>
                                        <p:strVal val="visible"/>
                                      </p:to>
                                    </p:set>
                                    <p:animEffect transition="in" filter="box(out)">
                                      <p:cBhvr>
                                        <p:cTn id="30" dur="500"/>
                                        <p:tgtEl>
                                          <p:spTgt spid="2549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254986"/>
                                        </p:tgtEl>
                                        <p:attrNameLst>
                                          <p:attrName>style.visibility</p:attrName>
                                        </p:attrNameLst>
                                      </p:cBhvr>
                                      <p:to>
                                        <p:strVal val="visible"/>
                                      </p:to>
                                    </p:set>
                                    <p:animEffect transition="in" filter="box(out)">
                                      <p:cBhvr>
                                        <p:cTn id="35" dur="500"/>
                                        <p:tgtEl>
                                          <p:spTgt spid="25498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254987"/>
                                        </p:tgtEl>
                                        <p:attrNameLst>
                                          <p:attrName>style.visibility</p:attrName>
                                        </p:attrNameLst>
                                      </p:cBhvr>
                                      <p:to>
                                        <p:strVal val="visible"/>
                                      </p:to>
                                    </p:set>
                                    <p:animEffect transition="in" filter="box(out)">
                                      <p:cBhvr>
                                        <p:cTn id="40" dur="500"/>
                                        <p:tgtEl>
                                          <p:spTgt spid="254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autoUpdateAnimBg="0"/>
      <p:bldP spid="254981" grpId="0" animBg="1" autoUpdateAnimBg="0"/>
      <p:bldP spid="254983" grpId="0" animBg="1" autoUpdateAnimBg="0"/>
      <p:bldP spid="254984" grpId="0" animBg="1" autoUpdateAnimBg="0"/>
      <p:bldP spid="254985" grpId="0" animBg="1" autoUpdateAnimBg="0"/>
      <p:bldP spid="254986" grpId="0" animBg="1" autoUpdateAnimBg="0"/>
      <p:bldP spid="25498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2" name="Datumsplatzhalter 2">
            <a:extLst>
              <a:ext uri="{FF2B5EF4-FFF2-40B4-BE49-F238E27FC236}">
                <a16:creationId xmlns:a16="http://schemas.microsoft.com/office/drawing/2014/main" id="{B018CFAD-2778-DD4B-96AE-2B286FFEA2FB}"/>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3" name="Foliennummernplatzhalter 3">
            <a:extLst>
              <a:ext uri="{FF2B5EF4-FFF2-40B4-BE49-F238E27FC236}">
                <a16:creationId xmlns:a16="http://schemas.microsoft.com/office/drawing/2014/main" id="{171574EB-CCC8-AD44-86C0-A3C801682660}"/>
              </a:ext>
            </a:extLst>
          </p:cNvPr>
          <p:cNvSpPr>
            <a:spLocks noGrp="1"/>
          </p:cNvSpPr>
          <p:nvPr>
            <p:ph type="sldNum" sz="quarter" idx="11"/>
          </p:nvPr>
        </p:nvSpPr>
        <p:spPr/>
        <p:txBody>
          <a:bodyPr/>
          <a:lstStyle/>
          <a:p>
            <a:fld id="{9639236D-80F8-EE43-A3C8-947A656F59F1}" type="slidenum">
              <a:rPr lang="en-US" altLang="de-DE"/>
              <a:pPr/>
              <a:t>20</a:t>
            </a:fld>
            <a:endParaRPr lang="en-US" altLang="de-DE" b="0"/>
          </a:p>
        </p:txBody>
      </p:sp>
      <p:sp>
        <p:nvSpPr>
          <p:cNvPr id="279554" name="Text Box 2">
            <a:extLst>
              <a:ext uri="{FF2B5EF4-FFF2-40B4-BE49-F238E27FC236}">
                <a16:creationId xmlns:a16="http://schemas.microsoft.com/office/drawing/2014/main" id="{F87F88BE-507F-B84C-9A60-206F7871688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79555" name="AutoShape 3">
            <a:extLst>
              <a:ext uri="{FF2B5EF4-FFF2-40B4-BE49-F238E27FC236}">
                <a16:creationId xmlns:a16="http://schemas.microsoft.com/office/drawing/2014/main" id="{D1045B53-268E-DB48-80C9-BE94E7139759}"/>
              </a:ext>
            </a:extLst>
          </p:cNvPr>
          <p:cNvSpPr>
            <a:spLocks noChangeArrowheads="1"/>
          </p:cNvSpPr>
          <p:nvPr/>
        </p:nvSpPr>
        <p:spPr bwMode="auto">
          <a:xfrm>
            <a:off x="658813" y="1685925"/>
            <a:ext cx="1979612" cy="10795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1998</a:t>
            </a:r>
          </a:p>
          <a:p>
            <a:pPr algn="ctr"/>
            <a:r>
              <a:rPr lang="de-DE" altLang="de-DE">
                <a:solidFill>
                  <a:schemeClr val="tx2"/>
                </a:solidFill>
              </a:rPr>
              <a:t>Wiwi, Chemie</a:t>
            </a:r>
            <a:endParaRPr lang="de-DE" altLang="de-DE">
              <a:solidFill>
                <a:schemeClr val="bg1"/>
              </a:solidFill>
            </a:endParaRPr>
          </a:p>
        </p:txBody>
      </p:sp>
      <p:sp>
        <p:nvSpPr>
          <p:cNvPr id="279556" name="AutoShape 4">
            <a:extLst>
              <a:ext uri="{FF2B5EF4-FFF2-40B4-BE49-F238E27FC236}">
                <a16:creationId xmlns:a16="http://schemas.microsoft.com/office/drawing/2014/main" id="{6A3690EF-6D08-E548-9E37-E1450F375CAA}"/>
              </a:ext>
            </a:extLst>
          </p:cNvPr>
          <p:cNvSpPr>
            <a:spLocks noChangeArrowheads="1"/>
          </p:cNvSpPr>
          <p:nvPr/>
        </p:nvSpPr>
        <p:spPr bwMode="auto">
          <a:xfrm>
            <a:off x="1571625" y="2917825"/>
            <a:ext cx="1979613" cy="10795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1999</a:t>
            </a:r>
          </a:p>
          <a:p>
            <a:pPr algn="ctr"/>
            <a:r>
              <a:rPr lang="de-DE" altLang="de-DE">
                <a:solidFill>
                  <a:schemeClr val="tx2"/>
                </a:solidFill>
              </a:rPr>
              <a:t>Jura, Nat.-wiss.</a:t>
            </a:r>
            <a:endParaRPr lang="de-DE" altLang="de-DE">
              <a:solidFill>
                <a:schemeClr val="bg1"/>
              </a:solidFill>
            </a:endParaRPr>
          </a:p>
        </p:txBody>
      </p:sp>
      <p:sp>
        <p:nvSpPr>
          <p:cNvPr id="279557" name="AutoShape 5">
            <a:extLst>
              <a:ext uri="{FF2B5EF4-FFF2-40B4-BE49-F238E27FC236}">
                <a16:creationId xmlns:a16="http://schemas.microsoft.com/office/drawing/2014/main" id="{65162275-4A6E-064B-BA53-D9FDE708BA70}"/>
              </a:ext>
            </a:extLst>
          </p:cNvPr>
          <p:cNvSpPr>
            <a:spLocks noChangeArrowheads="1"/>
          </p:cNvSpPr>
          <p:nvPr/>
        </p:nvSpPr>
        <p:spPr bwMode="auto">
          <a:xfrm>
            <a:off x="2638425" y="4187825"/>
            <a:ext cx="1979613" cy="10795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2000</a:t>
            </a:r>
          </a:p>
          <a:p>
            <a:pPr algn="ctr"/>
            <a:r>
              <a:rPr lang="de-DE" altLang="de-DE">
                <a:solidFill>
                  <a:schemeClr val="tx2"/>
                </a:solidFill>
              </a:rPr>
              <a:t>Ing.-wiss.</a:t>
            </a:r>
          </a:p>
        </p:txBody>
      </p:sp>
      <p:sp>
        <p:nvSpPr>
          <p:cNvPr id="279558" name="AutoShape 6">
            <a:extLst>
              <a:ext uri="{FF2B5EF4-FFF2-40B4-BE49-F238E27FC236}">
                <a16:creationId xmlns:a16="http://schemas.microsoft.com/office/drawing/2014/main" id="{511C1B67-912D-3943-BBA8-6FB4DA2376F0}"/>
              </a:ext>
            </a:extLst>
          </p:cNvPr>
          <p:cNvSpPr>
            <a:spLocks noChangeArrowheads="1"/>
          </p:cNvSpPr>
          <p:nvPr/>
        </p:nvSpPr>
        <p:spPr bwMode="auto">
          <a:xfrm>
            <a:off x="3551238" y="5457825"/>
            <a:ext cx="1979612" cy="10795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2001</a:t>
            </a:r>
          </a:p>
          <a:p>
            <a:pPr algn="ctr"/>
            <a:r>
              <a:rPr lang="de-DE" altLang="de-DE">
                <a:solidFill>
                  <a:schemeClr val="tx2"/>
                </a:solidFill>
              </a:rPr>
              <a:t>Geisteswiss</a:t>
            </a:r>
            <a:r>
              <a:rPr lang="de-DE" altLang="de-DE">
                <a:solidFill>
                  <a:schemeClr val="bg1"/>
                </a:solidFill>
              </a:rPr>
              <a:t>.</a:t>
            </a:r>
          </a:p>
        </p:txBody>
      </p:sp>
      <p:sp>
        <p:nvSpPr>
          <p:cNvPr id="279559" name="AutoShape 7">
            <a:extLst>
              <a:ext uri="{FF2B5EF4-FFF2-40B4-BE49-F238E27FC236}">
                <a16:creationId xmlns:a16="http://schemas.microsoft.com/office/drawing/2014/main" id="{DCC7239F-0062-784B-9DE1-419A64EB0D2B}"/>
              </a:ext>
            </a:extLst>
          </p:cNvPr>
          <p:cNvSpPr>
            <a:spLocks noChangeArrowheads="1"/>
          </p:cNvSpPr>
          <p:nvPr/>
        </p:nvSpPr>
        <p:spPr bwMode="auto">
          <a:xfrm>
            <a:off x="4618038" y="1876425"/>
            <a:ext cx="1979612" cy="1079500"/>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2002</a:t>
            </a:r>
          </a:p>
          <a:p>
            <a:pPr algn="ctr"/>
            <a:r>
              <a:rPr lang="de-DE" altLang="de-DE">
                <a:solidFill>
                  <a:schemeClr val="tx2"/>
                </a:solidFill>
              </a:rPr>
              <a:t>WiSo, Jura,</a:t>
            </a:r>
          </a:p>
        </p:txBody>
      </p:sp>
      <p:sp>
        <p:nvSpPr>
          <p:cNvPr id="279560" name="AutoShape 8">
            <a:extLst>
              <a:ext uri="{FF2B5EF4-FFF2-40B4-BE49-F238E27FC236}">
                <a16:creationId xmlns:a16="http://schemas.microsoft.com/office/drawing/2014/main" id="{102CB5D2-55DD-2943-8291-0C6E61057047}"/>
              </a:ext>
            </a:extLst>
          </p:cNvPr>
          <p:cNvSpPr>
            <a:spLocks noChangeArrowheads="1"/>
          </p:cNvSpPr>
          <p:nvPr/>
        </p:nvSpPr>
        <p:spPr bwMode="auto">
          <a:xfrm>
            <a:off x="5530850" y="3095625"/>
            <a:ext cx="2211388" cy="1092200"/>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2003</a:t>
            </a:r>
          </a:p>
          <a:p>
            <a:pPr algn="ctr"/>
            <a:r>
              <a:rPr lang="de-DE" altLang="de-DE">
                <a:solidFill>
                  <a:schemeClr val="tx2"/>
                </a:solidFill>
              </a:rPr>
              <a:t> Nat.-Wiss., Med.</a:t>
            </a:r>
            <a:endParaRPr lang="de-DE" altLang="de-DE">
              <a:solidFill>
                <a:schemeClr val="bg1"/>
              </a:solidFill>
            </a:endParaRPr>
          </a:p>
        </p:txBody>
      </p:sp>
      <p:sp>
        <p:nvSpPr>
          <p:cNvPr id="279561" name="AutoShape 9">
            <a:extLst>
              <a:ext uri="{FF2B5EF4-FFF2-40B4-BE49-F238E27FC236}">
                <a16:creationId xmlns:a16="http://schemas.microsoft.com/office/drawing/2014/main" id="{83047608-A447-2B4D-A6A7-1CA6DD059B56}"/>
              </a:ext>
            </a:extLst>
          </p:cNvPr>
          <p:cNvSpPr>
            <a:spLocks noChangeArrowheads="1"/>
          </p:cNvSpPr>
          <p:nvPr/>
        </p:nvSpPr>
        <p:spPr bwMode="auto">
          <a:xfrm>
            <a:off x="6597650" y="4378325"/>
            <a:ext cx="1979613" cy="1079500"/>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2004</a:t>
            </a:r>
          </a:p>
          <a:p>
            <a:pPr algn="ctr"/>
            <a:r>
              <a:rPr lang="de-DE" altLang="de-DE">
                <a:solidFill>
                  <a:schemeClr val="tx2"/>
                </a:solidFill>
              </a:rPr>
              <a:t>Ing.-Wiss.</a:t>
            </a:r>
          </a:p>
          <a:p>
            <a:pPr algn="ctr"/>
            <a:r>
              <a:rPr lang="de-DE" altLang="de-DE">
                <a:solidFill>
                  <a:schemeClr val="tx2"/>
                </a:solidFill>
              </a:rPr>
              <a:t>Geisteswiss</a:t>
            </a:r>
            <a:r>
              <a:rPr lang="de-DE" altLang="de-DE">
                <a:solidFill>
                  <a:schemeClr val="bg1"/>
                </a:solidFill>
              </a:rPr>
              <a:t>.</a:t>
            </a:r>
          </a:p>
        </p:txBody>
      </p:sp>
      <p:pic>
        <p:nvPicPr>
          <p:cNvPr id="279562" name="Picture 10">
            <a:extLst>
              <a:ext uri="{FF2B5EF4-FFF2-40B4-BE49-F238E27FC236}">
                <a16:creationId xmlns:a16="http://schemas.microsoft.com/office/drawing/2014/main" id="{857E034F-2725-1F45-9951-C6A4A6FB8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415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79563" name="Rectangle 11">
            <a:extLst>
              <a:ext uri="{FF2B5EF4-FFF2-40B4-BE49-F238E27FC236}">
                <a16:creationId xmlns:a16="http://schemas.microsoft.com/office/drawing/2014/main" id="{6F7DAA4D-38CF-3547-BB46-AA73ABFEBDFD}"/>
              </a:ext>
            </a:extLst>
          </p:cNvPr>
          <p:cNvSpPr>
            <a:spLocks noChangeArrowheads="1"/>
          </p:cNvSpPr>
          <p:nvPr/>
        </p:nvSpPr>
        <p:spPr bwMode="auto">
          <a:xfrm>
            <a:off x="533400" y="1371600"/>
            <a:ext cx="8153400" cy="5257800"/>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alles frei zugänglich unter:</a:t>
            </a:r>
            <a:br>
              <a:rPr lang="de-DE" altLang="de-DE" sz="3000" b="1">
                <a:latin typeface="Arial" panose="020B0604020202020204" pitchFamily="34" charset="0"/>
              </a:rPr>
            </a:br>
            <a:r>
              <a:rPr lang="de-DE" altLang="de-DE" sz="3000" b="1">
                <a:latin typeface="Arial" panose="020B0604020202020204" pitchFamily="34" charset="0"/>
              </a:rPr>
              <a:t>www.dashochschulranking.de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9555"/>
                                        </p:tgtEl>
                                        <p:attrNameLst>
                                          <p:attrName>style.visibility</p:attrName>
                                        </p:attrNameLst>
                                      </p:cBhvr>
                                      <p:to>
                                        <p:strVal val="visible"/>
                                      </p:to>
                                    </p:set>
                                    <p:animEffect transition="in" filter="box(out)">
                                      <p:cBhvr>
                                        <p:cTn id="7" dur="500"/>
                                        <p:tgtEl>
                                          <p:spTgt spid="27955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79556"/>
                                        </p:tgtEl>
                                        <p:attrNameLst>
                                          <p:attrName>style.visibility</p:attrName>
                                        </p:attrNameLst>
                                      </p:cBhvr>
                                      <p:to>
                                        <p:strVal val="visible"/>
                                      </p:to>
                                    </p:set>
                                    <p:animEffect transition="in" filter="box(out)">
                                      <p:cBhvr>
                                        <p:cTn id="11" dur="500"/>
                                        <p:tgtEl>
                                          <p:spTgt spid="279556"/>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279557"/>
                                        </p:tgtEl>
                                        <p:attrNameLst>
                                          <p:attrName>style.visibility</p:attrName>
                                        </p:attrNameLst>
                                      </p:cBhvr>
                                      <p:to>
                                        <p:strVal val="visible"/>
                                      </p:to>
                                    </p:set>
                                    <p:animEffect transition="in" filter="box(out)">
                                      <p:cBhvr>
                                        <p:cTn id="15" dur="500"/>
                                        <p:tgtEl>
                                          <p:spTgt spid="279557"/>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279558"/>
                                        </p:tgtEl>
                                        <p:attrNameLst>
                                          <p:attrName>style.visibility</p:attrName>
                                        </p:attrNameLst>
                                      </p:cBhvr>
                                      <p:to>
                                        <p:strVal val="visible"/>
                                      </p:to>
                                    </p:set>
                                    <p:animEffect transition="in" filter="box(out)">
                                      <p:cBhvr>
                                        <p:cTn id="19" dur="500"/>
                                        <p:tgtEl>
                                          <p:spTgt spid="2795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279559"/>
                                        </p:tgtEl>
                                        <p:attrNameLst>
                                          <p:attrName>style.visibility</p:attrName>
                                        </p:attrNameLst>
                                      </p:cBhvr>
                                      <p:to>
                                        <p:strVal val="visible"/>
                                      </p:to>
                                    </p:set>
                                    <p:animEffect transition="in" filter="box(out)">
                                      <p:cBhvr>
                                        <p:cTn id="24" dur="500"/>
                                        <p:tgtEl>
                                          <p:spTgt spid="279559"/>
                                        </p:tgtEl>
                                      </p:cBhvr>
                                    </p:animEffect>
                                  </p:childTnLst>
                                </p:cTn>
                              </p:par>
                            </p:childTnLst>
                          </p:cTn>
                        </p:par>
                        <p:par>
                          <p:cTn id="25" fill="hold" nodeType="afterGroup">
                            <p:stCondLst>
                              <p:cond delay="500"/>
                            </p:stCondLst>
                            <p:childTnLst>
                              <p:par>
                                <p:cTn id="26" presetID="4" presetClass="entr" presetSubtype="32" fill="hold" grpId="0" nodeType="afterEffect">
                                  <p:stCondLst>
                                    <p:cond delay="0"/>
                                  </p:stCondLst>
                                  <p:childTnLst>
                                    <p:set>
                                      <p:cBhvr>
                                        <p:cTn id="27" dur="1" fill="hold">
                                          <p:stCondLst>
                                            <p:cond delay="0"/>
                                          </p:stCondLst>
                                        </p:cTn>
                                        <p:tgtEl>
                                          <p:spTgt spid="279560"/>
                                        </p:tgtEl>
                                        <p:attrNameLst>
                                          <p:attrName>style.visibility</p:attrName>
                                        </p:attrNameLst>
                                      </p:cBhvr>
                                      <p:to>
                                        <p:strVal val="visible"/>
                                      </p:to>
                                    </p:set>
                                    <p:animEffect transition="in" filter="box(out)">
                                      <p:cBhvr>
                                        <p:cTn id="28" dur="500"/>
                                        <p:tgtEl>
                                          <p:spTgt spid="279560"/>
                                        </p:tgtEl>
                                      </p:cBhvr>
                                    </p:animEffect>
                                  </p:childTnLst>
                                </p:cTn>
                              </p:par>
                            </p:childTnLst>
                          </p:cTn>
                        </p:par>
                        <p:par>
                          <p:cTn id="29" fill="hold" nodeType="afterGroup">
                            <p:stCondLst>
                              <p:cond delay="1000"/>
                            </p:stCondLst>
                            <p:childTnLst>
                              <p:par>
                                <p:cTn id="30" presetID="4" presetClass="entr" presetSubtype="32" fill="hold" grpId="0" nodeType="afterEffect">
                                  <p:stCondLst>
                                    <p:cond delay="0"/>
                                  </p:stCondLst>
                                  <p:childTnLst>
                                    <p:set>
                                      <p:cBhvr>
                                        <p:cTn id="31" dur="1" fill="hold">
                                          <p:stCondLst>
                                            <p:cond delay="0"/>
                                          </p:stCondLst>
                                        </p:cTn>
                                        <p:tgtEl>
                                          <p:spTgt spid="279561"/>
                                        </p:tgtEl>
                                        <p:attrNameLst>
                                          <p:attrName>style.visibility</p:attrName>
                                        </p:attrNameLst>
                                      </p:cBhvr>
                                      <p:to>
                                        <p:strVal val="visible"/>
                                      </p:to>
                                    </p:set>
                                    <p:animEffect transition="in" filter="box(out)">
                                      <p:cBhvr>
                                        <p:cTn id="32" dur="500"/>
                                        <p:tgtEl>
                                          <p:spTgt spid="2795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79563"/>
                                        </p:tgtEl>
                                        <p:attrNameLst>
                                          <p:attrName>style.visibility</p:attrName>
                                        </p:attrNameLst>
                                      </p:cBhvr>
                                      <p:to>
                                        <p:strVal val="visible"/>
                                      </p:to>
                                    </p:set>
                                    <p:animEffect transition="in" filter="box(out)">
                                      <p:cBhvr>
                                        <p:cTn id="37" dur="500"/>
                                        <p:tgtEl>
                                          <p:spTgt spid="279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animBg="1" autoUpdateAnimBg="0"/>
      <p:bldP spid="279556" grpId="0" animBg="1" autoUpdateAnimBg="0"/>
      <p:bldP spid="279557" grpId="0" animBg="1" autoUpdateAnimBg="0"/>
      <p:bldP spid="279558" grpId="0" animBg="1" autoUpdateAnimBg="0"/>
      <p:bldP spid="279559" grpId="0" animBg="1" autoUpdateAnimBg="0"/>
      <p:bldP spid="279560" grpId="0" animBg="1" autoUpdateAnimBg="0"/>
      <p:bldP spid="279561" grpId="0" animBg="1" autoUpdateAnimBg="0"/>
      <p:bldP spid="27956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1DC3F459-E165-8C4D-9C6A-A56CD3A521E4}"/>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4" name="Foliennummernplatzhalter 3">
            <a:extLst>
              <a:ext uri="{FF2B5EF4-FFF2-40B4-BE49-F238E27FC236}">
                <a16:creationId xmlns:a16="http://schemas.microsoft.com/office/drawing/2014/main" id="{E9DEAAEA-E731-A740-8971-7C02FE34C3BA}"/>
              </a:ext>
            </a:extLst>
          </p:cNvPr>
          <p:cNvSpPr>
            <a:spLocks noGrp="1"/>
          </p:cNvSpPr>
          <p:nvPr>
            <p:ph type="sldNum" sz="quarter" idx="11"/>
          </p:nvPr>
        </p:nvSpPr>
        <p:spPr/>
        <p:txBody>
          <a:bodyPr/>
          <a:lstStyle/>
          <a:p>
            <a:fld id="{92855DC8-0531-1544-8413-EF8B49A1CFAE}" type="slidenum">
              <a:rPr lang="en-US" altLang="de-DE"/>
              <a:pPr/>
              <a:t>21</a:t>
            </a:fld>
            <a:endParaRPr lang="en-US" altLang="de-DE" b="0"/>
          </a:p>
        </p:txBody>
      </p:sp>
      <p:sp>
        <p:nvSpPr>
          <p:cNvPr id="285698" name="Text Box 2">
            <a:extLst>
              <a:ext uri="{FF2B5EF4-FFF2-40B4-BE49-F238E27FC236}">
                <a16:creationId xmlns:a16="http://schemas.microsoft.com/office/drawing/2014/main" id="{57FCC129-68F7-7041-AA28-D9F9DCCC5AE0}"/>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85699" name="Rectangle 3">
            <a:extLst>
              <a:ext uri="{FF2B5EF4-FFF2-40B4-BE49-F238E27FC236}">
                <a16:creationId xmlns:a16="http://schemas.microsoft.com/office/drawing/2014/main" id="{434C403F-342F-7844-8098-3BAA0B0581CC}"/>
              </a:ext>
            </a:extLst>
          </p:cNvPr>
          <p:cNvSpPr>
            <a:spLocks noChangeArrowheads="1"/>
          </p:cNvSpPr>
          <p:nvPr/>
        </p:nvSpPr>
        <p:spPr bwMode="auto">
          <a:xfrm>
            <a:off x="1828800" y="1219200"/>
            <a:ext cx="7010400" cy="8382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buClr>
                <a:schemeClr val="accent1"/>
              </a:buClr>
              <a:buSzPct val="80000"/>
              <a:buFont typeface="Wingdings" pitchFamily="2" charset="2"/>
              <a:buNone/>
            </a:pPr>
            <a:r>
              <a:rPr lang="de-DE" altLang="de-DE" sz="3200" b="1">
                <a:latin typeface="Arial" panose="020B0604020202020204" pitchFamily="34" charset="0"/>
              </a:rPr>
              <a:t>Studierende </a:t>
            </a:r>
          </a:p>
        </p:txBody>
      </p:sp>
      <p:sp>
        <p:nvSpPr>
          <p:cNvPr id="285700" name="Rectangle 4">
            <a:extLst>
              <a:ext uri="{FF2B5EF4-FFF2-40B4-BE49-F238E27FC236}">
                <a16:creationId xmlns:a16="http://schemas.microsoft.com/office/drawing/2014/main" id="{14CFB0A7-5D72-044D-ABFB-5302E4A0C3AA}"/>
              </a:ext>
            </a:extLst>
          </p:cNvPr>
          <p:cNvSpPr>
            <a:spLocks noChangeArrowheads="1"/>
          </p:cNvSpPr>
          <p:nvPr/>
        </p:nvSpPr>
        <p:spPr bwMode="auto">
          <a:xfrm>
            <a:off x="2001838" y="2138363"/>
            <a:ext cx="6837362" cy="7191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Clr>
                <a:schemeClr val="accent1"/>
              </a:buClr>
              <a:buSzPct val="80000"/>
              <a:buFont typeface="Wingdings" pitchFamily="2" charset="2"/>
              <a:buNone/>
            </a:pPr>
            <a:r>
              <a:rPr lang="de-DE" altLang="de-DE" sz="3200"/>
              <a:t> </a:t>
            </a:r>
            <a:r>
              <a:rPr lang="de-DE" altLang="de-DE" sz="3600">
                <a:latin typeface="Arial" panose="020B0604020202020204" pitchFamily="34" charset="0"/>
              </a:rPr>
              <a:t>1/3 orientieren sich </a:t>
            </a:r>
            <a:endParaRPr lang="de-DE" altLang="de-DE" sz="3200"/>
          </a:p>
        </p:txBody>
      </p:sp>
      <p:sp>
        <p:nvSpPr>
          <p:cNvPr id="285701" name="Rectangle 5">
            <a:extLst>
              <a:ext uri="{FF2B5EF4-FFF2-40B4-BE49-F238E27FC236}">
                <a16:creationId xmlns:a16="http://schemas.microsoft.com/office/drawing/2014/main" id="{10A9B855-AC84-8343-BC47-A1F99ADB4F75}"/>
              </a:ext>
            </a:extLst>
          </p:cNvPr>
          <p:cNvSpPr>
            <a:spLocks noChangeArrowheads="1"/>
          </p:cNvSpPr>
          <p:nvPr/>
        </p:nvSpPr>
        <p:spPr bwMode="auto">
          <a:xfrm>
            <a:off x="2001838" y="5715000"/>
            <a:ext cx="6837362" cy="7191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Clr>
                <a:schemeClr val="accent1"/>
              </a:buClr>
              <a:buSzPct val="80000"/>
              <a:buFont typeface="Wingdings" pitchFamily="2" charset="2"/>
              <a:buNone/>
            </a:pPr>
            <a:r>
              <a:rPr lang="de-DE" altLang="de-DE" sz="3600">
                <a:latin typeface="Arial" panose="020B0604020202020204" pitchFamily="34" charset="0"/>
              </a:rPr>
              <a:t>Leistungs-, Karriereorientierte</a:t>
            </a:r>
          </a:p>
        </p:txBody>
      </p:sp>
      <p:grpSp>
        <p:nvGrpSpPr>
          <p:cNvPr id="285702" name="Group 6">
            <a:extLst>
              <a:ext uri="{FF2B5EF4-FFF2-40B4-BE49-F238E27FC236}">
                <a16:creationId xmlns:a16="http://schemas.microsoft.com/office/drawing/2014/main" id="{790D91B0-35DF-144B-BCC6-5E750E7DC2AB}"/>
              </a:ext>
            </a:extLst>
          </p:cNvPr>
          <p:cNvGrpSpPr>
            <a:grpSpLocks/>
          </p:cNvGrpSpPr>
          <p:nvPr/>
        </p:nvGrpSpPr>
        <p:grpSpPr bwMode="auto">
          <a:xfrm>
            <a:off x="0" y="0"/>
            <a:ext cx="7996238" cy="990600"/>
            <a:chOff x="0" y="0"/>
            <a:chExt cx="5037" cy="624"/>
          </a:xfrm>
        </p:grpSpPr>
        <p:pic>
          <p:nvPicPr>
            <p:cNvPr id="285703" name="Picture 7">
              <a:extLst>
                <a:ext uri="{FF2B5EF4-FFF2-40B4-BE49-F238E27FC236}">
                  <a16:creationId xmlns:a16="http://schemas.microsoft.com/office/drawing/2014/main" id="{70383440-90DB-4B48-AEB8-B3F19554D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0"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85704" name="Rectangle 8">
              <a:extLst>
                <a:ext uri="{FF2B5EF4-FFF2-40B4-BE49-F238E27FC236}">
                  <a16:creationId xmlns:a16="http://schemas.microsoft.com/office/drawing/2014/main" id="{AE3DF19F-7E38-B34C-B642-80773B4A99CD}"/>
                </a:ext>
              </a:extLst>
            </p:cNvPr>
            <p:cNvSpPr>
              <a:spLocks noChangeArrowheads="1"/>
            </p:cNvSpPr>
            <p:nvPr/>
          </p:nvSpPr>
          <p:spPr bwMode="auto">
            <a:xfrm>
              <a:off x="1380" y="112"/>
              <a:ext cx="3657" cy="43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Wirkung</a:t>
              </a:r>
              <a:endParaRPr lang="de-DE" altLang="de-DE" sz="4800" b="1"/>
            </a:p>
          </p:txBody>
        </p:sp>
      </p:grpSp>
      <p:sp>
        <p:nvSpPr>
          <p:cNvPr id="285705" name="Rectangle 9">
            <a:extLst>
              <a:ext uri="{FF2B5EF4-FFF2-40B4-BE49-F238E27FC236}">
                <a16:creationId xmlns:a16="http://schemas.microsoft.com/office/drawing/2014/main" id="{74A67C75-4E1E-634C-BF74-441A18050ED3}"/>
              </a:ext>
            </a:extLst>
          </p:cNvPr>
          <p:cNvSpPr>
            <a:spLocks noChangeArrowheads="1"/>
          </p:cNvSpPr>
          <p:nvPr/>
        </p:nvSpPr>
        <p:spPr bwMode="auto">
          <a:xfrm>
            <a:off x="3440113" y="2940050"/>
            <a:ext cx="5399087" cy="719138"/>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Clr>
                <a:schemeClr val="accent1"/>
              </a:buClr>
              <a:buSzPct val="80000"/>
              <a:buFont typeface="Wingdings" pitchFamily="2" charset="2"/>
              <a:buNone/>
            </a:pPr>
            <a:r>
              <a:rPr lang="de-DE" altLang="de-DE" sz="3200"/>
              <a:t> </a:t>
            </a:r>
            <a:r>
              <a:rPr lang="de-DE" altLang="de-DE" sz="3600">
                <a:latin typeface="Arial" panose="020B0604020202020204" pitchFamily="34" charset="0"/>
              </a:rPr>
              <a:t>50 % Ingenieure</a:t>
            </a:r>
            <a:endParaRPr lang="de-DE" altLang="de-DE" sz="3200"/>
          </a:p>
        </p:txBody>
      </p:sp>
      <p:sp>
        <p:nvSpPr>
          <p:cNvPr id="285706" name="Rectangle 10">
            <a:extLst>
              <a:ext uri="{FF2B5EF4-FFF2-40B4-BE49-F238E27FC236}">
                <a16:creationId xmlns:a16="http://schemas.microsoft.com/office/drawing/2014/main" id="{1BCA91FD-F166-4241-9498-4A5157954650}"/>
              </a:ext>
            </a:extLst>
          </p:cNvPr>
          <p:cNvSpPr>
            <a:spLocks noChangeArrowheads="1"/>
          </p:cNvSpPr>
          <p:nvPr/>
        </p:nvSpPr>
        <p:spPr bwMode="auto">
          <a:xfrm>
            <a:off x="3440113" y="3740150"/>
            <a:ext cx="5399087" cy="576263"/>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Clr>
                <a:schemeClr val="accent1"/>
              </a:buClr>
              <a:buSzPct val="80000"/>
              <a:buFont typeface="Wingdings" pitchFamily="2" charset="2"/>
              <a:buNone/>
            </a:pPr>
            <a:r>
              <a:rPr lang="de-DE" altLang="de-DE" sz="3200"/>
              <a:t> </a:t>
            </a:r>
            <a:r>
              <a:rPr lang="de-DE" altLang="de-DE" sz="3600">
                <a:latin typeface="Arial" panose="020B0604020202020204" pitchFamily="34" charset="0"/>
              </a:rPr>
              <a:t>42 % Betriebswirte </a:t>
            </a:r>
            <a:endParaRPr lang="de-DE" altLang="de-DE" sz="3200"/>
          </a:p>
        </p:txBody>
      </p:sp>
      <p:sp>
        <p:nvSpPr>
          <p:cNvPr id="285707" name="Rectangle 11">
            <a:extLst>
              <a:ext uri="{FF2B5EF4-FFF2-40B4-BE49-F238E27FC236}">
                <a16:creationId xmlns:a16="http://schemas.microsoft.com/office/drawing/2014/main" id="{A804C238-4047-B941-9493-D46093C0A041}"/>
              </a:ext>
            </a:extLst>
          </p:cNvPr>
          <p:cNvSpPr>
            <a:spLocks noChangeArrowheads="1"/>
          </p:cNvSpPr>
          <p:nvPr/>
        </p:nvSpPr>
        <p:spPr bwMode="auto">
          <a:xfrm>
            <a:off x="3440113" y="4398963"/>
            <a:ext cx="5399087" cy="576262"/>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Clr>
                <a:schemeClr val="accent1"/>
              </a:buClr>
              <a:buSzPct val="80000"/>
              <a:buFont typeface="Wingdings" pitchFamily="2" charset="2"/>
              <a:buNone/>
            </a:pPr>
            <a:r>
              <a:rPr lang="de-DE" altLang="de-DE" sz="3200"/>
              <a:t> </a:t>
            </a:r>
            <a:r>
              <a:rPr lang="de-DE" altLang="de-DE" sz="3600">
                <a:latin typeface="Arial" panose="020B0604020202020204" pitchFamily="34" charset="0"/>
              </a:rPr>
              <a:t>36 % Juristen</a:t>
            </a:r>
            <a:endParaRPr lang="de-DE" altLang="de-DE" sz="3200"/>
          </a:p>
        </p:txBody>
      </p:sp>
      <p:sp>
        <p:nvSpPr>
          <p:cNvPr id="285708" name="Rectangle 12">
            <a:extLst>
              <a:ext uri="{FF2B5EF4-FFF2-40B4-BE49-F238E27FC236}">
                <a16:creationId xmlns:a16="http://schemas.microsoft.com/office/drawing/2014/main" id="{A8153268-EA05-BD48-AA9E-65153F3F9F43}"/>
              </a:ext>
            </a:extLst>
          </p:cNvPr>
          <p:cNvSpPr>
            <a:spLocks noChangeArrowheads="1"/>
          </p:cNvSpPr>
          <p:nvPr/>
        </p:nvSpPr>
        <p:spPr bwMode="auto">
          <a:xfrm>
            <a:off x="3440113" y="5056188"/>
            <a:ext cx="5399087" cy="576262"/>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Clr>
                <a:schemeClr val="accent1"/>
              </a:buClr>
              <a:buSzPct val="80000"/>
              <a:buFont typeface="Wingdings" pitchFamily="2" charset="2"/>
              <a:buNone/>
            </a:pPr>
            <a:r>
              <a:rPr lang="de-DE" altLang="de-DE" sz="3600">
                <a:latin typeface="Arial" panose="020B0604020202020204" pitchFamily="34" charset="0"/>
              </a:rPr>
              <a:t> 19 % Germanisten </a:t>
            </a:r>
            <a:endParaRPr lang="de-DE" altLang="de-DE"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5699"/>
                                        </p:tgtEl>
                                        <p:attrNameLst>
                                          <p:attrName>style.visibility</p:attrName>
                                        </p:attrNameLst>
                                      </p:cBhvr>
                                      <p:to>
                                        <p:strVal val="visible"/>
                                      </p:to>
                                    </p:set>
                                    <p:animEffect transition="in" filter="box(out)">
                                      <p:cBhvr>
                                        <p:cTn id="7" dur="500"/>
                                        <p:tgtEl>
                                          <p:spTgt spid="285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5700"/>
                                        </p:tgtEl>
                                        <p:attrNameLst>
                                          <p:attrName>style.visibility</p:attrName>
                                        </p:attrNameLst>
                                      </p:cBhvr>
                                      <p:to>
                                        <p:strVal val="visible"/>
                                      </p:to>
                                    </p:set>
                                    <p:animEffect transition="in" filter="box(out)">
                                      <p:cBhvr>
                                        <p:cTn id="12" dur="500"/>
                                        <p:tgtEl>
                                          <p:spTgt spid="2857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85705"/>
                                        </p:tgtEl>
                                        <p:attrNameLst>
                                          <p:attrName>style.visibility</p:attrName>
                                        </p:attrNameLst>
                                      </p:cBhvr>
                                      <p:to>
                                        <p:strVal val="visible"/>
                                      </p:to>
                                    </p:set>
                                    <p:animEffect transition="in" filter="box(out)">
                                      <p:cBhvr>
                                        <p:cTn id="17" dur="500"/>
                                        <p:tgtEl>
                                          <p:spTgt spid="285705"/>
                                        </p:tgtEl>
                                      </p:cBhvr>
                                    </p:animEffect>
                                  </p:childTnLst>
                                </p:cTn>
                              </p:par>
                            </p:childTnLst>
                          </p:cTn>
                        </p:par>
                        <p:par>
                          <p:cTn id="18" fill="hold" nodeType="afterGroup">
                            <p:stCondLst>
                              <p:cond delay="500"/>
                            </p:stCondLst>
                            <p:childTnLst>
                              <p:par>
                                <p:cTn id="19" presetID="4" presetClass="entr" presetSubtype="32" fill="hold" grpId="0" nodeType="afterEffect">
                                  <p:stCondLst>
                                    <p:cond delay="0"/>
                                  </p:stCondLst>
                                  <p:childTnLst>
                                    <p:set>
                                      <p:cBhvr>
                                        <p:cTn id="20" dur="1" fill="hold">
                                          <p:stCondLst>
                                            <p:cond delay="0"/>
                                          </p:stCondLst>
                                        </p:cTn>
                                        <p:tgtEl>
                                          <p:spTgt spid="285706"/>
                                        </p:tgtEl>
                                        <p:attrNameLst>
                                          <p:attrName>style.visibility</p:attrName>
                                        </p:attrNameLst>
                                      </p:cBhvr>
                                      <p:to>
                                        <p:strVal val="visible"/>
                                      </p:to>
                                    </p:set>
                                    <p:animEffect transition="in" filter="box(out)">
                                      <p:cBhvr>
                                        <p:cTn id="21" dur="500"/>
                                        <p:tgtEl>
                                          <p:spTgt spid="285706"/>
                                        </p:tgtEl>
                                      </p:cBhvr>
                                    </p:animEffect>
                                  </p:childTnLst>
                                </p:cTn>
                              </p:par>
                            </p:childTnLst>
                          </p:cTn>
                        </p:par>
                        <p:par>
                          <p:cTn id="22" fill="hold" nodeType="afterGroup">
                            <p:stCondLst>
                              <p:cond delay="1000"/>
                            </p:stCondLst>
                            <p:childTnLst>
                              <p:par>
                                <p:cTn id="23" presetID="4" presetClass="entr" presetSubtype="32" fill="hold" grpId="0" nodeType="afterEffect">
                                  <p:stCondLst>
                                    <p:cond delay="0"/>
                                  </p:stCondLst>
                                  <p:childTnLst>
                                    <p:set>
                                      <p:cBhvr>
                                        <p:cTn id="24" dur="1" fill="hold">
                                          <p:stCondLst>
                                            <p:cond delay="0"/>
                                          </p:stCondLst>
                                        </p:cTn>
                                        <p:tgtEl>
                                          <p:spTgt spid="285707"/>
                                        </p:tgtEl>
                                        <p:attrNameLst>
                                          <p:attrName>style.visibility</p:attrName>
                                        </p:attrNameLst>
                                      </p:cBhvr>
                                      <p:to>
                                        <p:strVal val="visible"/>
                                      </p:to>
                                    </p:set>
                                    <p:animEffect transition="in" filter="box(out)">
                                      <p:cBhvr>
                                        <p:cTn id="25" dur="500"/>
                                        <p:tgtEl>
                                          <p:spTgt spid="285707"/>
                                        </p:tgtEl>
                                      </p:cBhvr>
                                    </p:animEffect>
                                  </p:childTnLst>
                                </p:cTn>
                              </p:par>
                            </p:childTnLst>
                          </p:cTn>
                        </p:par>
                        <p:par>
                          <p:cTn id="26" fill="hold" nodeType="afterGroup">
                            <p:stCondLst>
                              <p:cond delay="1500"/>
                            </p:stCondLst>
                            <p:childTnLst>
                              <p:par>
                                <p:cTn id="27" presetID="4" presetClass="entr" presetSubtype="32" fill="hold" grpId="0" nodeType="afterEffect">
                                  <p:stCondLst>
                                    <p:cond delay="0"/>
                                  </p:stCondLst>
                                  <p:childTnLst>
                                    <p:set>
                                      <p:cBhvr>
                                        <p:cTn id="28" dur="1" fill="hold">
                                          <p:stCondLst>
                                            <p:cond delay="0"/>
                                          </p:stCondLst>
                                        </p:cTn>
                                        <p:tgtEl>
                                          <p:spTgt spid="285708"/>
                                        </p:tgtEl>
                                        <p:attrNameLst>
                                          <p:attrName>style.visibility</p:attrName>
                                        </p:attrNameLst>
                                      </p:cBhvr>
                                      <p:to>
                                        <p:strVal val="visible"/>
                                      </p:to>
                                    </p:set>
                                    <p:animEffect transition="in" filter="box(out)">
                                      <p:cBhvr>
                                        <p:cTn id="29" dur="500"/>
                                        <p:tgtEl>
                                          <p:spTgt spid="28570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85701"/>
                                        </p:tgtEl>
                                        <p:attrNameLst>
                                          <p:attrName>style.visibility</p:attrName>
                                        </p:attrNameLst>
                                      </p:cBhvr>
                                      <p:to>
                                        <p:strVal val="visible"/>
                                      </p:to>
                                    </p:set>
                                    <p:animEffect transition="in" filter="box(out)">
                                      <p:cBhvr>
                                        <p:cTn id="34" dur="500"/>
                                        <p:tgtEl>
                                          <p:spTgt spid="285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animBg="1" autoUpdateAnimBg="0"/>
      <p:bldP spid="285700" grpId="0" animBg="1" autoUpdateAnimBg="0"/>
      <p:bldP spid="285701" grpId="0" animBg="1" autoUpdateAnimBg="0"/>
      <p:bldP spid="285705" grpId="0" animBg="1" autoUpdateAnimBg="0"/>
      <p:bldP spid="285706" grpId="0" animBg="1" autoUpdateAnimBg="0"/>
      <p:bldP spid="285707" grpId="0" animBg="1" autoUpdateAnimBg="0"/>
      <p:bldP spid="28570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D7E77FA7-267A-DF49-8284-34226EABFCDE}"/>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1" name="Foliennummernplatzhalter 3">
            <a:extLst>
              <a:ext uri="{FF2B5EF4-FFF2-40B4-BE49-F238E27FC236}">
                <a16:creationId xmlns:a16="http://schemas.microsoft.com/office/drawing/2014/main" id="{AF26618E-369E-8D45-99B1-1D9F5998F02E}"/>
              </a:ext>
            </a:extLst>
          </p:cNvPr>
          <p:cNvSpPr>
            <a:spLocks noGrp="1"/>
          </p:cNvSpPr>
          <p:nvPr>
            <p:ph type="sldNum" sz="quarter" idx="11"/>
          </p:nvPr>
        </p:nvSpPr>
        <p:spPr/>
        <p:txBody>
          <a:bodyPr/>
          <a:lstStyle/>
          <a:p>
            <a:fld id="{BDDD423C-9E67-2A4B-98B9-B3092DF5B80C}" type="slidenum">
              <a:rPr lang="en-US" altLang="de-DE"/>
              <a:pPr/>
              <a:t>22</a:t>
            </a:fld>
            <a:endParaRPr lang="en-US" altLang="de-DE" b="0"/>
          </a:p>
        </p:txBody>
      </p:sp>
      <p:sp>
        <p:nvSpPr>
          <p:cNvPr id="287746" name="Text Box 2">
            <a:extLst>
              <a:ext uri="{FF2B5EF4-FFF2-40B4-BE49-F238E27FC236}">
                <a16:creationId xmlns:a16="http://schemas.microsoft.com/office/drawing/2014/main" id="{78AF8FD3-9531-1842-AA93-EB231417EB46}"/>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87747" name="Rectangle 3">
            <a:extLst>
              <a:ext uri="{FF2B5EF4-FFF2-40B4-BE49-F238E27FC236}">
                <a16:creationId xmlns:a16="http://schemas.microsoft.com/office/drawing/2014/main" id="{607EC3A9-0C79-C243-825F-635AF6DD5DC4}"/>
              </a:ext>
            </a:extLst>
          </p:cNvPr>
          <p:cNvSpPr>
            <a:spLocks noChangeArrowheads="1"/>
          </p:cNvSpPr>
          <p:nvPr/>
        </p:nvSpPr>
        <p:spPr bwMode="auto">
          <a:xfrm>
            <a:off x="1752600" y="1752600"/>
            <a:ext cx="7010400" cy="8382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buClr>
                <a:schemeClr val="accent1"/>
              </a:buClr>
              <a:buSzPct val="80000"/>
              <a:buFont typeface="Wingdings" pitchFamily="2" charset="2"/>
              <a:buNone/>
            </a:pPr>
            <a:r>
              <a:rPr lang="de-DE" altLang="de-DE" sz="3200" b="1">
                <a:latin typeface="Arial" panose="020B0604020202020204" pitchFamily="34" charset="0"/>
              </a:rPr>
              <a:t>Studierende (Psychologie) </a:t>
            </a:r>
          </a:p>
        </p:txBody>
      </p:sp>
      <p:sp>
        <p:nvSpPr>
          <p:cNvPr id="287748" name="Rectangle 4">
            <a:extLst>
              <a:ext uri="{FF2B5EF4-FFF2-40B4-BE49-F238E27FC236}">
                <a16:creationId xmlns:a16="http://schemas.microsoft.com/office/drawing/2014/main" id="{B972BB6B-F13A-0B4C-96BB-27E028E8AAF6}"/>
              </a:ext>
            </a:extLst>
          </p:cNvPr>
          <p:cNvSpPr>
            <a:spLocks noChangeArrowheads="1"/>
          </p:cNvSpPr>
          <p:nvPr/>
        </p:nvSpPr>
        <p:spPr bwMode="auto">
          <a:xfrm>
            <a:off x="1925638" y="3025775"/>
            <a:ext cx="6837362" cy="7191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Clr>
                <a:schemeClr val="accent1"/>
              </a:buClr>
              <a:buSzPct val="80000"/>
              <a:buFont typeface="Wingdings" pitchFamily="2" charset="2"/>
              <a:buNone/>
            </a:pPr>
            <a:r>
              <a:rPr lang="de-DE" altLang="de-DE" sz="3200"/>
              <a:t> </a:t>
            </a:r>
            <a:r>
              <a:rPr lang="de-DE" altLang="de-DE" sz="3600">
                <a:latin typeface="Arial" panose="020B0604020202020204" pitchFamily="34" charset="0"/>
              </a:rPr>
              <a:t>Bewerberzahlen bei Hit-Unis</a:t>
            </a:r>
            <a:endParaRPr lang="de-DE" altLang="de-DE" sz="3200"/>
          </a:p>
        </p:txBody>
      </p:sp>
      <p:grpSp>
        <p:nvGrpSpPr>
          <p:cNvPr id="287749" name="Group 5">
            <a:extLst>
              <a:ext uri="{FF2B5EF4-FFF2-40B4-BE49-F238E27FC236}">
                <a16:creationId xmlns:a16="http://schemas.microsoft.com/office/drawing/2014/main" id="{6F17556B-272D-EC49-AE65-C0AC5E609176}"/>
              </a:ext>
            </a:extLst>
          </p:cNvPr>
          <p:cNvGrpSpPr>
            <a:grpSpLocks/>
          </p:cNvGrpSpPr>
          <p:nvPr/>
        </p:nvGrpSpPr>
        <p:grpSpPr bwMode="auto">
          <a:xfrm>
            <a:off x="0" y="0"/>
            <a:ext cx="7996238" cy="990600"/>
            <a:chOff x="0" y="0"/>
            <a:chExt cx="5037" cy="624"/>
          </a:xfrm>
        </p:grpSpPr>
        <p:pic>
          <p:nvPicPr>
            <p:cNvPr id="287750" name="Picture 6">
              <a:extLst>
                <a:ext uri="{FF2B5EF4-FFF2-40B4-BE49-F238E27FC236}">
                  <a16:creationId xmlns:a16="http://schemas.microsoft.com/office/drawing/2014/main" id="{AF81E01B-6FF1-054F-945E-1D880E87E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0"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87751" name="Rectangle 7">
              <a:extLst>
                <a:ext uri="{FF2B5EF4-FFF2-40B4-BE49-F238E27FC236}">
                  <a16:creationId xmlns:a16="http://schemas.microsoft.com/office/drawing/2014/main" id="{24E87994-D828-0243-8438-578AB60B2816}"/>
                </a:ext>
              </a:extLst>
            </p:cNvPr>
            <p:cNvSpPr>
              <a:spLocks noChangeArrowheads="1"/>
            </p:cNvSpPr>
            <p:nvPr/>
          </p:nvSpPr>
          <p:spPr bwMode="auto">
            <a:xfrm>
              <a:off x="1380" y="112"/>
              <a:ext cx="3657" cy="43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Wirkung</a:t>
              </a:r>
              <a:endParaRPr lang="de-DE" altLang="de-DE" sz="4800" b="1"/>
            </a:p>
          </p:txBody>
        </p:sp>
      </p:grpSp>
      <p:sp>
        <p:nvSpPr>
          <p:cNvPr id="287752" name="Rectangle 8">
            <a:extLst>
              <a:ext uri="{FF2B5EF4-FFF2-40B4-BE49-F238E27FC236}">
                <a16:creationId xmlns:a16="http://schemas.microsoft.com/office/drawing/2014/main" id="{224FF75F-9795-454C-A3F7-29AF4AD95E4D}"/>
              </a:ext>
            </a:extLst>
          </p:cNvPr>
          <p:cNvSpPr>
            <a:spLocks noChangeArrowheads="1"/>
          </p:cNvSpPr>
          <p:nvPr/>
        </p:nvSpPr>
        <p:spPr bwMode="auto">
          <a:xfrm>
            <a:off x="3363913" y="4179888"/>
            <a:ext cx="5399087" cy="719137"/>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Clr>
                <a:schemeClr val="accent1"/>
              </a:buClr>
              <a:buSzPct val="80000"/>
              <a:buFont typeface="Wingdings" pitchFamily="2" charset="2"/>
              <a:buNone/>
            </a:pPr>
            <a:r>
              <a:rPr lang="de-DE" altLang="de-DE" sz="3200"/>
              <a:t> </a:t>
            </a:r>
            <a:r>
              <a:rPr lang="de-DE" altLang="de-DE" sz="3600">
                <a:latin typeface="Arial" panose="020B0604020202020204" pitchFamily="34" charset="0"/>
              </a:rPr>
              <a:t>+ 19,4 % „Forscher“</a:t>
            </a:r>
            <a:endParaRPr lang="de-DE" altLang="de-DE" sz="3200"/>
          </a:p>
        </p:txBody>
      </p:sp>
      <p:sp>
        <p:nvSpPr>
          <p:cNvPr id="287753" name="Rectangle 9">
            <a:extLst>
              <a:ext uri="{FF2B5EF4-FFF2-40B4-BE49-F238E27FC236}">
                <a16:creationId xmlns:a16="http://schemas.microsoft.com/office/drawing/2014/main" id="{AC71BE33-3148-D64E-B08B-C8B7D62961E0}"/>
              </a:ext>
            </a:extLst>
          </p:cNvPr>
          <p:cNvSpPr>
            <a:spLocks noChangeArrowheads="1"/>
          </p:cNvSpPr>
          <p:nvPr/>
        </p:nvSpPr>
        <p:spPr bwMode="auto">
          <a:xfrm>
            <a:off x="3352800" y="5334000"/>
            <a:ext cx="5399088" cy="576263"/>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Clr>
                <a:schemeClr val="accent1"/>
              </a:buClr>
              <a:buSzPct val="80000"/>
              <a:buFont typeface="Wingdings" pitchFamily="2" charset="2"/>
              <a:buNone/>
            </a:pPr>
            <a:r>
              <a:rPr lang="de-DE" altLang="de-DE" sz="3200"/>
              <a:t> </a:t>
            </a:r>
            <a:r>
              <a:rPr lang="de-DE" altLang="de-DE" sz="3600">
                <a:latin typeface="Arial" panose="020B0604020202020204" pitchFamily="34" charset="0"/>
              </a:rPr>
              <a:t>+ 15,1 % „Zielstrebige“ </a:t>
            </a:r>
            <a:endParaRPr lang="de-DE" altLang="de-DE"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box(out)">
                                      <p:cBhvr>
                                        <p:cTn id="7" dur="500"/>
                                        <p:tgtEl>
                                          <p:spTgt spid="287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7748"/>
                                        </p:tgtEl>
                                        <p:attrNameLst>
                                          <p:attrName>style.visibility</p:attrName>
                                        </p:attrNameLst>
                                      </p:cBhvr>
                                      <p:to>
                                        <p:strVal val="visible"/>
                                      </p:to>
                                    </p:set>
                                    <p:animEffect transition="in" filter="box(out)">
                                      <p:cBhvr>
                                        <p:cTn id="12" dur="500"/>
                                        <p:tgtEl>
                                          <p:spTgt spid="2877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87752"/>
                                        </p:tgtEl>
                                        <p:attrNameLst>
                                          <p:attrName>style.visibility</p:attrName>
                                        </p:attrNameLst>
                                      </p:cBhvr>
                                      <p:to>
                                        <p:strVal val="visible"/>
                                      </p:to>
                                    </p:set>
                                    <p:animEffect transition="in" filter="box(out)">
                                      <p:cBhvr>
                                        <p:cTn id="17" dur="500"/>
                                        <p:tgtEl>
                                          <p:spTgt spid="287752"/>
                                        </p:tgtEl>
                                      </p:cBhvr>
                                    </p:animEffect>
                                  </p:childTnLst>
                                </p:cTn>
                              </p:par>
                            </p:childTnLst>
                          </p:cTn>
                        </p:par>
                        <p:par>
                          <p:cTn id="18" fill="hold" nodeType="afterGroup">
                            <p:stCondLst>
                              <p:cond delay="500"/>
                            </p:stCondLst>
                            <p:childTnLst>
                              <p:par>
                                <p:cTn id="19" presetID="4" presetClass="entr" presetSubtype="32" fill="hold" grpId="0" nodeType="afterEffect">
                                  <p:stCondLst>
                                    <p:cond delay="0"/>
                                  </p:stCondLst>
                                  <p:childTnLst>
                                    <p:set>
                                      <p:cBhvr>
                                        <p:cTn id="20" dur="1" fill="hold">
                                          <p:stCondLst>
                                            <p:cond delay="0"/>
                                          </p:stCondLst>
                                        </p:cTn>
                                        <p:tgtEl>
                                          <p:spTgt spid="287753"/>
                                        </p:tgtEl>
                                        <p:attrNameLst>
                                          <p:attrName>style.visibility</p:attrName>
                                        </p:attrNameLst>
                                      </p:cBhvr>
                                      <p:to>
                                        <p:strVal val="visible"/>
                                      </p:to>
                                    </p:set>
                                    <p:animEffect transition="in" filter="box(out)">
                                      <p:cBhvr>
                                        <p:cTn id="21" dur="500"/>
                                        <p:tgtEl>
                                          <p:spTgt spid="287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animBg="1" autoUpdateAnimBg="0"/>
      <p:bldP spid="287748" grpId="0" animBg="1" autoUpdateAnimBg="0"/>
      <p:bldP spid="287752" grpId="0" animBg="1" autoUpdateAnimBg="0"/>
      <p:bldP spid="28775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0340DF49-BE97-5441-AF52-A3A2EDD89911}"/>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0" name="Foliennummernplatzhalter 3">
            <a:extLst>
              <a:ext uri="{FF2B5EF4-FFF2-40B4-BE49-F238E27FC236}">
                <a16:creationId xmlns:a16="http://schemas.microsoft.com/office/drawing/2014/main" id="{4CD595D4-4232-EA49-8171-9D1BB2A31AF7}"/>
              </a:ext>
            </a:extLst>
          </p:cNvPr>
          <p:cNvSpPr>
            <a:spLocks noGrp="1"/>
          </p:cNvSpPr>
          <p:nvPr>
            <p:ph type="sldNum" sz="quarter" idx="11"/>
          </p:nvPr>
        </p:nvSpPr>
        <p:spPr/>
        <p:txBody>
          <a:bodyPr/>
          <a:lstStyle/>
          <a:p>
            <a:fld id="{8175C047-E745-BF40-920E-D35EAE6C161B}" type="slidenum">
              <a:rPr lang="en-US" altLang="de-DE"/>
              <a:pPr/>
              <a:t>23</a:t>
            </a:fld>
            <a:endParaRPr lang="en-US" altLang="de-DE" b="0"/>
          </a:p>
        </p:txBody>
      </p:sp>
      <p:sp>
        <p:nvSpPr>
          <p:cNvPr id="289794" name="Text Box 2">
            <a:extLst>
              <a:ext uri="{FF2B5EF4-FFF2-40B4-BE49-F238E27FC236}">
                <a16:creationId xmlns:a16="http://schemas.microsoft.com/office/drawing/2014/main" id="{552D85D1-3FDF-F94C-8858-D254FF91DA30}"/>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89795" name="Rectangle 3">
            <a:extLst>
              <a:ext uri="{FF2B5EF4-FFF2-40B4-BE49-F238E27FC236}">
                <a16:creationId xmlns:a16="http://schemas.microsoft.com/office/drawing/2014/main" id="{0B215EDE-32F4-764B-96CC-4F20EB0F157E}"/>
              </a:ext>
            </a:extLst>
          </p:cNvPr>
          <p:cNvSpPr>
            <a:spLocks noChangeArrowheads="1"/>
          </p:cNvSpPr>
          <p:nvPr/>
        </p:nvSpPr>
        <p:spPr bwMode="auto">
          <a:xfrm>
            <a:off x="1787525" y="1824038"/>
            <a:ext cx="7010400" cy="8382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buClr>
                <a:schemeClr val="accent1"/>
              </a:buClr>
              <a:buSzPct val="80000"/>
              <a:buFont typeface="Wingdings" pitchFamily="2" charset="2"/>
              <a:buNone/>
            </a:pPr>
            <a:r>
              <a:rPr lang="de-DE" altLang="de-DE" sz="3200" b="1">
                <a:latin typeface="Arial" panose="020B0604020202020204" pitchFamily="34" charset="0"/>
              </a:rPr>
              <a:t>Hochschulen</a:t>
            </a:r>
          </a:p>
        </p:txBody>
      </p:sp>
      <p:sp>
        <p:nvSpPr>
          <p:cNvPr id="289796" name="Rectangle 4">
            <a:extLst>
              <a:ext uri="{FF2B5EF4-FFF2-40B4-BE49-F238E27FC236}">
                <a16:creationId xmlns:a16="http://schemas.microsoft.com/office/drawing/2014/main" id="{387825A2-2D8A-C144-86AF-1F409F7B1593}"/>
              </a:ext>
            </a:extLst>
          </p:cNvPr>
          <p:cNvSpPr>
            <a:spLocks noChangeArrowheads="1"/>
          </p:cNvSpPr>
          <p:nvPr/>
        </p:nvSpPr>
        <p:spPr bwMode="auto">
          <a:xfrm>
            <a:off x="1976438" y="3148013"/>
            <a:ext cx="6837362" cy="7191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Clr>
                <a:schemeClr val="accent1"/>
              </a:buClr>
              <a:buSzPct val="80000"/>
              <a:buFont typeface="Wingdings" pitchFamily="2" charset="2"/>
              <a:buNone/>
            </a:pPr>
            <a:r>
              <a:rPr lang="de-DE" altLang="de-DE" sz="3200"/>
              <a:t> </a:t>
            </a:r>
            <a:r>
              <a:rPr lang="de-DE" altLang="de-DE" sz="3600">
                <a:latin typeface="Arial" panose="020B0604020202020204" pitchFamily="34" charset="0"/>
              </a:rPr>
              <a:t>Stärken- Schwächenanalyse</a:t>
            </a:r>
            <a:endParaRPr lang="de-DE" altLang="de-DE" sz="3200"/>
          </a:p>
        </p:txBody>
      </p:sp>
      <p:sp>
        <p:nvSpPr>
          <p:cNvPr id="289797" name="Rectangle 5">
            <a:extLst>
              <a:ext uri="{FF2B5EF4-FFF2-40B4-BE49-F238E27FC236}">
                <a16:creationId xmlns:a16="http://schemas.microsoft.com/office/drawing/2014/main" id="{86E43A7F-50E7-A34C-8590-24B84091324D}"/>
              </a:ext>
            </a:extLst>
          </p:cNvPr>
          <p:cNvSpPr>
            <a:spLocks noChangeArrowheads="1"/>
          </p:cNvSpPr>
          <p:nvPr/>
        </p:nvSpPr>
        <p:spPr bwMode="auto">
          <a:xfrm>
            <a:off x="1976438" y="4549775"/>
            <a:ext cx="6837362" cy="7191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Clr>
                <a:schemeClr val="accent1"/>
              </a:buClr>
              <a:buSzPct val="80000"/>
              <a:buFont typeface="Wingdings" pitchFamily="2" charset="2"/>
              <a:buNone/>
            </a:pPr>
            <a:r>
              <a:rPr lang="de-DE" altLang="de-DE" sz="3600">
                <a:latin typeface="Arial" panose="020B0604020202020204" pitchFamily="34" charset="0"/>
              </a:rPr>
              <a:t>zahlreiche Reorganisationen</a:t>
            </a:r>
          </a:p>
        </p:txBody>
      </p:sp>
      <p:grpSp>
        <p:nvGrpSpPr>
          <p:cNvPr id="289798" name="Group 6">
            <a:extLst>
              <a:ext uri="{FF2B5EF4-FFF2-40B4-BE49-F238E27FC236}">
                <a16:creationId xmlns:a16="http://schemas.microsoft.com/office/drawing/2014/main" id="{FE32E8DF-2268-9243-A209-080A37A573D2}"/>
              </a:ext>
            </a:extLst>
          </p:cNvPr>
          <p:cNvGrpSpPr>
            <a:grpSpLocks/>
          </p:cNvGrpSpPr>
          <p:nvPr/>
        </p:nvGrpSpPr>
        <p:grpSpPr bwMode="auto">
          <a:xfrm>
            <a:off x="0" y="0"/>
            <a:ext cx="7996238" cy="990600"/>
            <a:chOff x="0" y="0"/>
            <a:chExt cx="5037" cy="624"/>
          </a:xfrm>
        </p:grpSpPr>
        <p:pic>
          <p:nvPicPr>
            <p:cNvPr id="289799" name="Picture 7">
              <a:extLst>
                <a:ext uri="{FF2B5EF4-FFF2-40B4-BE49-F238E27FC236}">
                  <a16:creationId xmlns:a16="http://schemas.microsoft.com/office/drawing/2014/main" id="{EAF16F18-2A29-DD49-9E1D-544EEA7D7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0"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89800" name="Rectangle 8">
              <a:extLst>
                <a:ext uri="{FF2B5EF4-FFF2-40B4-BE49-F238E27FC236}">
                  <a16:creationId xmlns:a16="http://schemas.microsoft.com/office/drawing/2014/main" id="{6718DD23-AA09-B14C-8A83-1D7E82FD60F7}"/>
                </a:ext>
              </a:extLst>
            </p:cNvPr>
            <p:cNvSpPr>
              <a:spLocks noChangeArrowheads="1"/>
            </p:cNvSpPr>
            <p:nvPr/>
          </p:nvSpPr>
          <p:spPr bwMode="auto">
            <a:xfrm>
              <a:off x="1380" y="112"/>
              <a:ext cx="3657" cy="43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Wirkung</a:t>
              </a:r>
              <a:endParaRPr lang="de-DE" altLang="de-DE" sz="4800" b="1"/>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9795"/>
                                        </p:tgtEl>
                                        <p:attrNameLst>
                                          <p:attrName>style.visibility</p:attrName>
                                        </p:attrNameLst>
                                      </p:cBhvr>
                                      <p:to>
                                        <p:strVal val="visible"/>
                                      </p:to>
                                    </p:set>
                                    <p:animEffect transition="in" filter="box(out)">
                                      <p:cBhvr>
                                        <p:cTn id="7" dur="500"/>
                                        <p:tgtEl>
                                          <p:spTgt spid="289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9796"/>
                                        </p:tgtEl>
                                        <p:attrNameLst>
                                          <p:attrName>style.visibility</p:attrName>
                                        </p:attrNameLst>
                                      </p:cBhvr>
                                      <p:to>
                                        <p:strVal val="visible"/>
                                      </p:to>
                                    </p:set>
                                    <p:animEffect transition="in" filter="box(out)">
                                      <p:cBhvr>
                                        <p:cTn id="12" dur="500"/>
                                        <p:tgtEl>
                                          <p:spTgt spid="2897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89797"/>
                                        </p:tgtEl>
                                        <p:attrNameLst>
                                          <p:attrName>style.visibility</p:attrName>
                                        </p:attrNameLst>
                                      </p:cBhvr>
                                      <p:to>
                                        <p:strVal val="visible"/>
                                      </p:to>
                                    </p:set>
                                    <p:animEffect transition="in" filter="box(out)">
                                      <p:cBhvr>
                                        <p:cTn id="17" dur="500"/>
                                        <p:tgtEl>
                                          <p:spTgt spid="289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animBg="1" autoUpdateAnimBg="0"/>
      <p:bldP spid="289796" grpId="0" animBg="1" autoUpdateAnimBg="0"/>
      <p:bldP spid="28979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7" name="Datumsplatzhalter 2">
            <a:extLst>
              <a:ext uri="{FF2B5EF4-FFF2-40B4-BE49-F238E27FC236}">
                <a16:creationId xmlns:a16="http://schemas.microsoft.com/office/drawing/2014/main" id="{B680C1C5-E641-424A-A5FD-A4773690E85D}"/>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8" name="Foliennummernplatzhalter 3">
            <a:extLst>
              <a:ext uri="{FF2B5EF4-FFF2-40B4-BE49-F238E27FC236}">
                <a16:creationId xmlns:a16="http://schemas.microsoft.com/office/drawing/2014/main" id="{FC43BB27-5F57-3245-BB20-F7AD22E2CC6C}"/>
              </a:ext>
            </a:extLst>
          </p:cNvPr>
          <p:cNvSpPr>
            <a:spLocks noGrp="1"/>
          </p:cNvSpPr>
          <p:nvPr>
            <p:ph type="sldNum" sz="quarter" idx="11"/>
          </p:nvPr>
        </p:nvSpPr>
        <p:spPr/>
        <p:txBody>
          <a:bodyPr/>
          <a:lstStyle/>
          <a:p>
            <a:fld id="{611C0F55-41D1-CE4F-8AFF-54469A3A369A}" type="slidenum">
              <a:rPr lang="en-US" altLang="de-DE"/>
              <a:pPr/>
              <a:t>24</a:t>
            </a:fld>
            <a:endParaRPr lang="en-US" altLang="de-DE" b="0"/>
          </a:p>
        </p:txBody>
      </p:sp>
      <p:sp>
        <p:nvSpPr>
          <p:cNvPr id="306178" name="Text Box 2">
            <a:extLst>
              <a:ext uri="{FF2B5EF4-FFF2-40B4-BE49-F238E27FC236}">
                <a16:creationId xmlns:a16="http://schemas.microsoft.com/office/drawing/2014/main" id="{70A9FAFC-1B72-9D4E-BAD5-61A7CAE758E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pic>
        <p:nvPicPr>
          <p:cNvPr id="306181" name="Picture 5">
            <a:extLst>
              <a:ext uri="{FF2B5EF4-FFF2-40B4-BE49-F238E27FC236}">
                <a16:creationId xmlns:a16="http://schemas.microsoft.com/office/drawing/2014/main" id="{AE9B7FE6-CB3B-9B43-8EE1-D847DD8B23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609600"/>
            <a:ext cx="4262438" cy="609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6182" name="Object 6">
            <a:extLst>
              <a:ext uri="{FF2B5EF4-FFF2-40B4-BE49-F238E27FC236}">
                <a16:creationId xmlns:a16="http://schemas.microsoft.com/office/drawing/2014/main" id="{697AFBC3-553F-B843-A09C-15B81B1DAB11}"/>
              </a:ext>
            </a:extLst>
          </p:cNvPr>
          <p:cNvGraphicFramePr>
            <a:graphicFrameLocks/>
          </p:cNvGraphicFramePr>
          <p:nvPr/>
        </p:nvGraphicFramePr>
        <p:xfrm>
          <a:off x="1752600" y="0"/>
          <a:ext cx="1908175" cy="1908175"/>
        </p:xfrm>
        <a:graphic>
          <a:graphicData uri="http://schemas.openxmlformats.org/presentationml/2006/ole">
            <mc:AlternateContent xmlns:mc="http://schemas.openxmlformats.org/markup-compatibility/2006">
              <mc:Choice xmlns:v="urn:schemas-microsoft-com:vml" Requires="v">
                <p:oleObj spid="_x0000_s309255" name="Clip" r:id="rId5" imgW="1092200" imgH="1066800" progId="MS_ClipArt_Gallery.2">
                  <p:embed/>
                </p:oleObj>
              </mc:Choice>
              <mc:Fallback>
                <p:oleObj name="Clip" r:id="rId5" imgW="1092200" imgH="1066800" progId="MS_ClipArt_Gallery.2">
                  <p:embed/>
                  <p:pic>
                    <p:nvPicPr>
                      <p:cNvPr id="0" name="Object 6"/>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6183" name="Object 7">
            <a:extLst>
              <a:ext uri="{FF2B5EF4-FFF2-40B4-BE49-F238E27FC236}">
                <a16:creationId xmlns:a16="http://schemas.microsoft.com/office/drawing/2014/main" id="{CE37FF7F-12FE-074E-8124-A7D56138255D}"/>
              </a:ext>
            </a:extLst>
          </p:cNvPr>
          <p:cNvGraphicFramePr>
            <a:graphicFrameLocks/>
          </p:cNvGraphicFramePr>
          <p:nvPr/>
        </p:nvGraphicFramePr>
        <p:xfrm>
          <a:off x="5638800" y="0"/>
          <a:ext cx="1908175" cy="1908175"/>
        </p:xfrm>
        <a:graphic>
          <a:graphicData uri="http://schemas.openxmlformats.org/presentationml/2006/ole">
            <mc:AlternateContent xmlns:mc="http://schemas.openxmlformats.org/markup-compatibility/2006">
              <mc:Choice xmlns:v="urn:schemas-microsoft-com:vml" Requires="v">
                <p:oleObj spid="_x0000_s309256" name="Clip" r:id="rId7" imgW="1092200" imgH="1066800" progId="MS_ClipArt_Gallery.2">
                  <p:embed/>
                </p:oleObj>
              </mc:Choice>
              <mc:Fallback>
                <p:oleObj name="Clip" r:id="rId7" imgW="1092200" imgH="1066800" progId="MS_ClipArt_Gallery.2">
                  <p:embed/>
                  <p:pic>
                    <p:nvPicPr>
                      <p:cNvPr id="0" name="Object 7"/>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6184" name="Object 8">
            <a:extLst>
              <a:ext uri="{FF2B5EF4-FFF2-40B4-BE49-F238E27FC236}">
                <a16:creationId xmlns:a16="http://schemas.microsoft.com/office/drawing/2014/main" id="{76620CFA-5D4A-5546-B4D8-734E3D48C1E0}"/>
              </a:ext>
            </a:extLst>
          </p:cNvPr>
          <p:cNvGraphicFramePr>
            <a:graphicFrameLocks/>
          </p:cNvGraphicFramePr>
          <p:nvPr/>
        </p:nvGraphicFramePr>
        <p:xfrm>
          <a:off x="3810000" y="4949825"/>
          <a:ext cx="1908175" cy="1908175"/>
        </p:xfrm>
        <a:graphic>
          <a:graphicData uri="http://schemas.openxmlformats.org/presentationml/2006/ole">
            <mc:AlternateContent xmlns:mc="http://schemas.openxmlformats.org/markup-compatibility/2006">
              <mc:Choice xmlns:v="urn:schemas-microsoft-com:vml" Requires="v">
                <p:oleObj spid="_x0000_s309257" name="Clip" r:id="rId9" imgW="1092200" imgH="1066800" progId="MS_ClipArt_Gallery.2">
                  <p:embed/>
                </p:oleObj>
              </mc:Choice>
              <mc:Fallback>
                <p:oleObj name="Clip" r:id="rId9" imgW="1092200" imgH="1066800" progId="MS_ClipArt_Gallery.2">
                  <p:embed/>
                  <p:pic>
                    <p:nvPicPr>
                      <p:cNvPr id="0" name="Object 8"/>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949825"/>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6185" name="Object 9">
            <a:extLst>
              <a:ext uri="{FF2B5EF4-FFF2-40B4-BE49-F238E27FC236}">
                <a16:creationId xmlns:a16="http://schemas.microsoft.com/office/drawing/2014/main" id="{A5203BCE-FBBD-3D4C-826F-E7F2C817C6FA}"/>
              </a:ext>
            </a:extLst>
          </p:cNvPr>
          <p:cNvGraphicFramePr>
            <a:graphicFrameLocks/>
          </p:cNvGraphicFramePr>
          <p:nvPr/>
        </p:nvGraphicFramePr>
        <p:xfrm>
          <a:off x="7235825" y="2133600"/>
          <a:ext cx="1908175" cy="1908175"/>
        </p:xfrm>
        <a:graphic>
          <a:graphicData uri="http://schemas.openxmlformats.org/presentationml/2006/ole">
            <mc:AlternateContent xmlns:mc="http://schemas.openxmlformats.org/markup-compatibility/2006">
              <mc:Choice xmlns:v="urn:schemas-microsoft-com:vml" Requires="v">
                <p:oleObj spid="_x0000_s309258" name="Clip" r:id="rId11" imgW="1092200" imgH="1066800" progId="MS_ClipArt_Gallery.2">
                  <p:embed/>
                </p:oleObj>
              </mc:Choice>
              <mc:Fallback>
                <p:oleObj name="Clip" r:id="rId11" imgW="1092200" imgH="1066800" progId="MS_ClipArt_Gallery.2">
                  <p:embed/>
                  <p:pic>
                    <p:nvPicPr>
                      <p:cNvPr id="0" name="Object 9"/>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5825" y="2133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6186" name="Object 10">
            <a:extLst>
              <a:ext uri="{FF2B5EF4-FFF2-40B4-BE49-F238E27FC236}">
                <a16:creationId xmlns:a16="http://schemas.microsoft.com/office/drawing/2014/main" id="{A59FA18C-2375-3041-91B3-A5398AAE228D}"/>
              </a:ext>
            </a:extLst>
          </p:cNvPr>
          <p:cNvGraphicFramePr>
            <a:graphicFrameLocks/>
          </p:cNvGraphicFramePr>
          <p:nvPr/>
        </p:nvGraphicFramePr>
        <p:xfrm>
          <a:off x="6019800" y="4191000"/>
          <a:ext cx="1908175" cy="1908175"/>
        </p:xfrm>
        <a:graphic>
          <a:graphicData uri="http://schemas.openxmlformats.org/presentationml/2006/ole">
            <mc:AlternateContent xmlns:mc="http://schemas.openxmlformats.org/markup-compatibility/2006">
              <mc:Choice xmlns:v="urn:schemas-microsoft-com:vml" Requires="v">
                <p:oleObj spid="_x0000_s309259" name="Clip" r:id="rId13" imgW="1092200" imgH="1066800" progId="MS_ClipArt_Gallery.2">
                  <p:embed/>
                </p:oleObj>
              </mc:Choice>
              <mc:Fallback>
                <p:oleObj name="Clip" r:id="rId13" imgW="1092200" imgH="1066800" progId="MS_ClipArt_Gallery.2">
                  <p:embed/>
                  <p:pic>
                    <p:nvPicPr>
                      <p:cNvPr id="0" name="Object 1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9800" y="41910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6187" name="Object 11">
            <a:extLst>
              <a:ext uri="{FF2B5EF4-FFF2-40B4-BE49-F238E27FC236}">
                <a16:creationId xmlns:a16="http://schemas.microsoft.com/office/drawing/2014/main" id="{90C9C072-23A7-9640-A5C4-F0E4AF5978B1}"/>
              </a:ext>
            </a:extLst>
          </p:cNvPr>
          <p:cNvGraphicFramePr>
            <a:graphicFrameLocks/>
          </p:cNvGraphicFramePr>
          <p:nvPr/>
        </p:nvGraphicFramePr>
        <p:xfrm>
          <a:off x="1447800" y="4191000"/>
          <a:ext cx="1908175" cy="1908175"/>
        </p:xfrm>
        <a:graphic>
          <a:graphicData uri="http://schemas.openxmlformats.org/presentationml/2006/ole">
            <mc:AlternateContent xmlns:mc="http://schemas.openxmlformats.org/markup-compatibility/2006">
              <mc:Choice xmlns:v="urn:schemas-microsoft-com:vml" Requires="v">
                <p:oleObj spid="_x0000_s309260" name="Clip" r:id="rId15" imgW="1092200" imgH="1066800" progId="MS_ClipArt_Gallery.2">
                  <p:embed/>
                </p:oleObj>
              </mc:Choice>
              <mc:Fallback>
                <p:oleObj name="Clip" r:id="rId15" imgW="1092200" imgH="1066800" progId="MS_ClipArt_Gallery.2">
                  <p:embed/>
                  <p:pic>
                    <p:nvPicPr>
                      <p:cNvPr id="0" name="Object 11"/>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47800" y="41910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6188" name="Object 12">
            <a:extLst>
              <a:ext uri="{FF2B5EF4-FFF2-40B4-BE49-F238E27FC236}">
                <a16:creationId xmlns:a16="http://schemas.microsoft.com/office/drawing/2014/main" id="{A40F16F5-84B5-D741-BF0C-B4C3D459D0A6}"/>
              </a:ext>
            </a:extLst>
          </p:cNvPr>
          <p:cNvGraphicFramePr>
            <a:graphicFrameLocks/>
          </p:cNvGraphicFramePr>
          <p:nvPr/>
        </p:nvGraphicFramePr>
        <p:xfrm>
          <a:off x="228600" y="2057400"/>
          <a:ext cx="1908175" cy="1908175"/>
        </p:xfrm>
        <a:graphic>
          <a:graphicData uri="http://schemas.openxmlformats.org/presentationml/2006/ole">
            <mc:AlternateContent xmlns:mc="http://schemas.openxmlformats.org/markup-compatibility/2006">
              <mc:Choice xmlns:v="urn:schemas-microsoft-com:vml" Requires="v">
                <p:oleObj spid="_x0000_s309261" name="Clip" r:id="rId17" imgW="1092200" imgH="1066800" progId="MS_ClipArt_Gallery.2">
                  <p:embed/>
                </p:oleObj>
              </mc:Choice>
              <mc:Fallback>
                <p:oleObj name="Clip" r:id="rId17" imgW="1092200" imgH="1066800" progId="MS_ClipArt_Gallery.2">
                  <p:embed/>
                  <p:pic>
                    <p:nvPicPr>
                      <p:cNvPr id="0" name="Object 12"/>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600" y="20574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06189" name="AutoShape 13">
            <a:extLst>
              <a:ext uri="{FF2B5EF4-FFF2-40B4-BE49-F238E27FC236}">
                <a16:creationId xmlns:a16="http://schemas.microsoft.com/office/drawing/2014/main" id="{D082F386-AC19-2D40-95B8-100C41AABB37}"/>
              </a:ext>
            </a:extLst>
          </p:cNvPr>
          <p:cNvCxnSpPr>
            <a:cxnSpLocks noChangeShapeType="1"/>
            <a:stCxn id="0" idx="0"/>
            <a:endCxn id="0" idx="2"/>
          </p:cNvCxnSpPr>
          <p:nvPr/>
        </p:nvCxnSpPr>
        <p:spPr bwMode="auto">
          <a:xfrm rot="5400000" flipH="1">
            <a:off x="5641975" y="2859088"/>
            <a:ext cx="2282825" cy="381000"/>
          </a:xfrm>
          <a:prstGeom prst="curvedConnector3">
            <a:avLst>
              <a:gd name="adj1" fmla="val 50000"/>
            </a:avLst>
          </a:prstGeom>
          <a:noFill/>
          <a:ln w="1270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190" name="AutoShape 14">
            <a:extLst>
              <a:ext uri="{FF2B5EF4-FFF2-40B4-BE49-F238E27FC236}">
                <a16:creationId xmlns:a16="http://schemas.microsoft.com/office/drawing/2014/main" id="{853D75E6-B6BD-8A48-B1EF-20D47CC2A894}"/>
              </a:ext>
            </a:extLst>
          </p:cNvPr>
          <p:cNvCxnSpPr>
            <a:cxnSpLocks noChangeShapeType="1"/>
            <a:stCxn id="0" idx="2"/>
            <a:endCxn id="0" idx="0"/>
          </p:cNvCxnSpPr>
          <p:nvPr/>
        </p:nvCxnSpPr>
        <p:spPr bwMode="auto">
          <a:xfrm rot="5400000">
            <a:off x="1412875" y="2897188"/>
            <a:ext cx="2282825" cy="304800"/>
          </a:xfrm>
          <a:prstGeom prst="curvedConnector3">
            <a:avLst>
              <a:gd name="adj1" fmla="val 50000"/>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191" name="AutoShape 15">
            <a:extLst>
              <a:ext uri="{FF2B5EF4-FFF2-40B4-BE49-F238E27FC236}">
                <a16:creationId xmlns:a16="http://schemas.microsoft.com/office/drawing/2014/main" id="{DB69BE88-8192-E74C-BA01-2A9592095918}"/>
              </a:ext>
            </a:extLst>
          </p:cNvPr>
          <p:cNvCxnSpPr>
            <a:cxnSpLocks noChangeShapeType="1"/>
            <a:stCxn id="0" idx="3"/>
          </p:cNvCxnSpPr>
          <p:nvPr/>
        </p:nvCxnSpPr>
        <p:spPr bwMode="auto">
          <a:xfrm flipV="1">
            <a:off x="3355975" y="4573588"/>
            <a:ext cx="2736850" cy="571500"/>
          </a:xfrm>
          <a:prstGeom prst="curvedConnector3">
            <a:avLst>
              <a:gd name="adj1" fmla="val 50000"/>
            </a:avLst>
          </a:prstGeom>
          <a:noFill/>
          <a:ln w="1270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192" name="AutoShape 16">
            <a:extLst>
              <a:ext uri="{FF2B5EF4-FFF2-40B4-BE49-F238E27FC236}">
                <a16:creationId xmlns:a16="http://schemas.microsoft.com/office/drawing/2014/main" id="{96728757-D3BB-D942-AC20-6A829E7D8C54}"/>
              </a:ext>
            </a:extLst>
          </p:cNvPr>
          <p:cNvCxnSpPr>
            <a:cxnSpLocks noChangeShapeType="1"/>
            <a:stCxn id="0" idx="3"/>
            <a:endCxn id="0" idx="2"/>
          </p:cNvCxnSpPr>
          <p:nvPr/>
        </p:nvCxnSpPr>
        <p:spPr bwMode="auto">
          <a:xfrm>
            <a:off x="5718175" y="5903913"/>
            <a:ext cx="1255713" cy="195262"/>
          </a:xfrm>
          <a:prstGeom prst="curvedConnector4">
            <a:avLst>
              <a:gd name="adj1" fmla="val 12009"/>
              <a:gd name="adj2" fmla="val 217074"/>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193" name="AutoShape 17">
            <a:extLst>
              <a:ext uri="{FF2B5EF4-FFF2-40B4-BE49-F238E27FC236}">
                <a16:creationId xmlns:a16="http://schemas.microsoft.com/office/drawing/2014/main" id="{30389BB6-8162-9442-8FFF-53557B00D177}"/>
              </a:ext>
            </a:extLst>
          </p:cNvPr>
          <p:cNvCxnSpPr>
            <a:cxnSpLocks noChangeShapeType="1"/>
            <a:stCxn id="0" idx="2"/>
            <a:endCxn id="0" idx="3"/>
          </p:cNvCxnSpPr>
          <p:nvPr/>
        </p:nvCxnSpPr>
        <p:spPr bwMode="auto">
          <a:xfrm rot="5400000">
            <a:off x="7507287" y="4462463"/>
            <a:ext cx="1103313" cy="261938"/>
          </a:xfrm>
          <a:prstGeom prst="curvedConnector2">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194" name="AutoShape 18">
            <a:extLst>
              <a:ext uri="{FF2B5EF4-FFF2-40B4-BE49-F238E27FC236}">
                <a16:creationId xmlns:a16="http://schemas.microsoft.com/office/drawing/2014/main" id="{5C6A39DF-73E1-2F44-A9F5-565CB48CB2E5}"/>
              </a:ext>
            </a:extLst>
          </p:cNvPr>
          <p:cNvCxnSpPr>
            <a:cxnSpLocks noChangeShapeType="1"/>
            <a:stCxn id="0" idx="2"/>
            <a:endCxn id="0" idx="1"/>
          </p:cNvCxnSpPr>
          <p:nvPr/>
        </p:nvCxnSpPr>
        <p:spPr bwMode="auto">
          <a:xfrm rot="16200000" flipH="1">
            <a:off x="725487" y="4422776"/>
            <a:ext cx="1179513" cy="265112"/>
          </a:xfrm>
          <a:prstGeom prst="curvedConnector2">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06181"/>
                                        </p:tgtEl>
                                        <p:attrNameLst>
                                          <p:attrName>style.visibility</p:attrName>
                                        </p:attrNameLst>
                                      </p:cBhvr>
                                      <p:to>
                                        <p:strVal val="visible"/>
                                      </p:to>
                                    </p:set>
                                    <p:animEffect transition="in" filter="box(out)">
                                      <p:cBhvr>
                                        <p:cTn id="7" dur="500"/>
                                        <p:tgtEl>
                                          <p:spTgt spid="306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306182"/>
                                        </p:tgtEl>
                                        <p:attrNameLst>
                                          <p:attrName>style.visibility</p:attrName>
                                        </p:attrNameLst>
                                      </p:cBhvr>
                                      <p:to>
                                        <p:strVal val="visible"/>
                                      </p:to>
                                    </p:set>
                                    <p:anim calcmode="lin" valueType="num">
                                      <p:cBhvr>
                                        <p:cTn id="12" dur="500" fill="hold"/>
                                        <p:tgtEl>
                                          <p:spTgt spid="306182"/>
                                        </p:tgtEl>
                                        <p:attrNameLst>
                                          <p:attrName>ppt_w</p:attrName>
                                        </p:attrNameLst>
                                      </p:cBhvr>
                                      <p:tavLst>
                                        <p:tav tm="0">
                                          <p:val>
                                            <p:fltVal val="0"/>
                                          </p:val>
                                        </p:tav>
                                        <p:tav tm="100000">
                                          <p:val>
                                            <p:strVal val="#ppt_w"/>
                                          </p:val>
                                        </p:tav>
                                      </p:tavLst>
                                    </p:anim>
                                    <p:anim calcmode="lin" valueType="num">
                                      <p:cBhvr>
                                        <p:cTn id="13" dur="500" fill="hold"/>
                                        <p:tgtEl>
                                          <p:spTgt spid="306182"/>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306183"/>
                                        </p:tgtEl>
                                        <p:attrNameLst>
                                          <p:attrName>style.visibility</p:attrName>
                                        </p:attrNameLst>
                                      </p:cBhvr>
                                      <p:to>
                                        <p:strVal val="visible"/>
                                      </p:to>
                                    </p:set>
                                    <p:anim calcmode="lin" valueType="num">
                                      <p:cBhvr>
                                        <p:cTn id="18" dur="500" fill="hold"/>
                                        <p:tgtEl>
                                          <p:spTgt spid="306183"/>
                                        </p:tgtEl>
                                        <p:attrNameLst>
                                          <p:attrName>ppt_w</p:attrName>
                                        </p:attrNameLst>
                                      </p:cBhvr>
                                      <p:tavLst>
                                        <p:tav tm="0">
                                          <p:val>
                                            <p:fltVal val="0"/>
                                          </p:val>
                                        </p:tav>
                                        <p:tav tm="100000">
                                          <p:val>
                                            <p:strVal val="#ppt_w"/>
                                          </p:val>
                                        </p:tav>
                                      </p:tavLst>
                                    </p:anim>
                                    <p:anim calcmode="lin" valueType="num">
                                      <p:cBhvr>
                                        <p:cTn id="19" dur="500" fill="hold"/>
                                        <p:tgtEl>
                                          <p:spTgt spid="306183"/>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306188"/>
                                        </p:tgtEl>
                                        <p:attrNameLst>
                                          <p:attrName>style.visibility</p:attrName>
                                        </p:attrNameLst>
                                      </p:cBhvr>
                                      <p:to>
                                        <p:strVal val="visible"/>
                                      </p:to>
                                    </p:set>
                                    <p:anim calcmode="lin" valueType="num">
                                      <p:cBhvr>
                                        <p:cTn id="24" dur="500" fill="hold"/>
                                        <p:tgtEl>
                                          <p:spTgt spid="306188"/>
                                        </p:tgtEl>
                                        <p:attrNameLst>
                                          <p:attrName>ppt_w</p:attrName>
                                        </p:attrNameLst>
                                      </p:cBhvr>
                                      <p:tavLst>
                                        <p:tav tm="0">
                                          <p:val>
                                            <p:fltVal val="0"/>
                                          </p:val>
                                        </p:tav>
                                        <p:tav tm="100000">
                                          <p:val>
                                            <p:strVal val="#ppt_w"/>
                                          </p:val>
                                        </p:tav>
                                      </p:tavLst>
                                    </p:anim>
                                    <p:anim calcmode="lin" valueType="num">
                                      <p:cBhvr>
                                        <p:cTn id="25" dur="500" fill="hold"/>
                                        <p:tgtEl>
                                          <p:spTgt spid="306188"/>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306185"/>
                                        </p:tgtEl>
                                        <p:attrNameLst>
                                          <p:attrName>style.visibility</p:attrName>
                                        </p:attrNameLst>
                                      </p:cBhvr>
                                      <p:to>
                                        <p:strVal val="visible"/>
                                      </p:to>
                                    </p:set>
                                    <p:anim calcmode="lin" valueType="num">
                                      <p:cBhvr>
                                        <p:cTn id="30" dur="500" fill="hold"/>
                                        <p:tgtEl>
                                          <p:spTgt spid="306185"/>
                                        </p:tgtEl>
                                        <p:attrNameLst>
                                          <p:attrName>ppt_w</p:attrName>
                                        </p:attrNameLst>
                                      </p:cBhvr>
                                      <p:tavLst>
                                        <p:tav tm="0">
                                          <p:val>
                                            <p:fltVal val="0"/>
                                          </p:val>
                                        </p:tav>
                                        <p:tav tm="100000">
                                          <p:val>
                                            <p:strVal val="#ppt_w"/>
                                          </p:val>
                                        </p:tav>
                                      </p:tavLst>
                                    </p:anim>
                                    <p:anim calcmode="lin" valueType="num">
                                      <p:cBhvr>
                                        <p:cTn id="31" dur="500" fill="hold"/>
                                        <p:tgtEl>
                                          <p:spTgt spid="306185"/>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nodeType="clickEffect">
                                  <p:stCondLst>
                                    <p:cond delay="0"/>
                                  </p:stCondLst>
                                  <p:childTnLst>
                                    <p:set>
                                      <p:cBhvr>
                                        <p:cTn id="35" dur="1" fill="hold">
                                          <p:stCondLst>
                                            <p:cond delay="0"/>
                                          </p:stCondLst>
                                        </p:cTn>
                                        <p:tgtEl>
                                          <p:spTgt spid="306187"/>
                                        </p:tgtEl>
                                        <p:attrNameLst>
                                          <p:attrName>style.visibility</p:attrName>
                                        </p:attrNameLst>
                                      </p:cBhvr>
                                      <p:to>
                                        <p:strVal val="visible"/>
                                      </p:to>
                                    </p:set>
                                    <p:anim calcmode="lin" valueType="num">
                                      <p:cBhvr>
                                        <p:cTn id="36" dur="500" fill="hold"/>
                                        <p:tgtEl>
                                          <p:spTgt spid="306187"/>
                                        </p:tgtEl>
                                        <p:attrNameLst>
                                          <p:attrName>ppt_w</p:attrName>
                                        </p:attrNameLst>
                                      </p:cBhvr>
                                      <p:tavLst>
                                        <p:tav tm="0">
                                          <p:val>
                                            <p:fltVal val="0"/>
                                          </p:val>
                                        </p:tav>
                                        <p:tav tm="100000">
                                          <p:val>
                                            <p:strVal val="#ppt_w"/>
                                          </p:val>
                                        </p:tav>
                                      </p:tavLst>
                                    </p:anim>
                                    <p:anim calcmode="lin" valueType="num">
                                      <p:cBhvr>
                                        <p:cTn id="37" dur="500" fill="hold"/>
                                        <p:tgtEl>
                                          <p:spTgt spid="306187"/>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306186"/>
                                        </p:tgtEl>
                                        <p:attrNameLst>
                                          <p:attrName>style.visibility</p:attrName>
                                        </p:attrNameLst>
                                      </p:cBhvr>
                                      <p:to>
                                        <p:strVal val="visible"/>
                                      </p:to>
                                    </p:set>
                                    <p:anim calcmode="lin" valueType="num">
                                      <p:cBhvr>
                                        <p:cTn id="42" dur="500" fill="hold"/>
                                        <p:tgtEl>
                                          <p:spTgt spid="306186"/>
                                        </p:tgtEl>
                                        <p:attrNameLst>
                                          <p:attrName>ppt_w</p:attrName>
                                        </p:attrNameLst>
                                      </p:cBhvr>
                                      <p:tavLst>
                                        <p:tav tm="0">
                                          <p:val>
                                            <p:fltVal val="0"/>
                                          </p:val>
                                        </p:tav>
                                        <p:tav tm="100000">
                                          <p:val>
                                            <p:strVal val="#ppt_w"/>
                                          </p:val>
                                        </p:tav>
                                      </p:tavLst>
                                    </p:anim>
                                    <p:anim calcmode="lin" valueType="num">
                                      <p:cBhvr>
                                        <p:cTn id="43" dur="500" fill="hold"/>
                                        <p:tgtEl>
                                          <p:spTgt spid="306186"/>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nodeType="clickEffect">
                                  <p:stCondLst>
                                    <p:cond delay="0"/>
                                  </p:stCondLst>
                                  <p:childTnLst>
                                    <p:set>
                                      <p:cBhvr>
                                        <p:cTn id="47" dur="1" fill="hold">
                                          <p:stCondLst>
                                            <p:cond delay="0"/>
                                          </p:stCondLst>
                                        </p:cTn>
                                        <p:tgtEl>
                                          <p:spTgt spid="306184"/>
                                        </p:tgtEl>
                                        <p:attrNameLst>
                                          <p:attrName>style.visibility</p:attrName>
                                        </p:attrNameLst>
                                      </p:cBhvr>
                                      <p:to>
                                        <p:strVal val="visible"/>
                                      </p:to>
                                    </p:set>
                                    <p:anim calcmode="lin" valueType="num">
                                      <p:cBhvr>
                                        <p:cTn id="48" dur="500" fill="hold"/>
                                        <p:tgtEl>
                                          <p:spTgt spid="306184"/>
                                        </p:tgtEl>
                                        <p:attrNameLst>
                                          <p:attrName>ppt_w</p:attrName>
                                        </p:attrNameLst>
                                      </p:cBhvr>
                                      <p:tavLst>
                                        <p:tav tm="0">
                                          <p:val>
                                            <p:fltVal val="0"/>
                                          </p:val>
                                        </p:tav>
                                        <p:tav tm="100000">
                                          <p:val>
                                            <p:strVal val="#ppt_w"/>
                                          </p:val>
                                        </p:tav>
                                      </p:tavLst>
                                    </p:anim>
                                    <p:anim calcmode="lin" valueType="num">
                                      <p:cBhvr>
                                        <p:cTn id="49" dur="500" fill="hold"/>
                                        <p:tgtEl>
                                          <p:spTgt spid="306184"/>
                                        </p:tgtEl>
                                        <p:attrNameLst>
                                          <p:attrName>ppt_h</p:attrName>
                                        </p:attrNameLst>
                                      </p:cBhvr>
                                      <p:tavLst>
                                        <p:tav tm="0">
                                          <p:val>
                                            <p:strVal val="#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4" fill="hold" nodeType="clickEffect">
                                  <p:stCondLst>
                                    <p:cond delay="0"/>
                                  </p:stCondLst>
                                  <p:childTnLst>
                                    <p:set>
                                      <p:cBhvr>
                                        <p:cTn id="53" dur="1" fill="hold">
                                          <p:stCondLst>
                                            <p:cond delay="0"/>
                                          </p:stCondLst>
                                        </p:cTn>
                                        <p:tgtEl>
                                          <p:spTgt spid="306189"/>
                                        </p:tgtEl>
                                        <p:attrNameLst>
                                          <p:attrName>style.visibility</p:attrName>
                                        </p:attrNameLst>
                                      </p:cBhvr>
                                      <p:to>
                                        <p:strVal val="visible"/>
                                      </p:to>
                                    </p:set>
                                    <p:anim calcmode="lin" valueType="num">
                                      <p:cBhvr>
                                        <p:cTn id="54" dur="500" fill="hold"/>
                                        <p:tgtEl>
                                          <p:spTgt spid="306189"/>
                                        </p:tgtEl>
                                        <p:attrNameLst>
                                          <p:attrName>ppt_x</p:attrName>
                                        </p:attrNameLst>
                                      </p:cBhvr>
                                      <p:tavLst>
                                        <p:tav tm="0">
                                          <p:val>
                                            <p:strVal val="#ppt_x"/>
                                          </p:val>
                                        </p:tav>
                                        <p:tav tm="100000">
                                          <p:val>
                                            <p:strVal val="#ppt_x"/>
                                          </p:val>
                                        </p:tav>
                                      </p:tavLst>
                                    </p:anim>
                                    <p:anim calcmode="lin" valueType="num">
                                      <p:cBhvr>
                                        <p:cTn id="55" dur="500" fill="hold"/>
                                        <p:tgtEl>
                                          <p:spTgt spid="306189"/>
                                        </p:tgtEl>
                                        <p:attrNameLst>
                                          <p:attrName>ppt_y</p:attrName>
                                        </p:attrNameLst>
                                      </p:cBhvr>
                                      <p:tavLst>
                                        <p:tav tm="0">
                                          <p:val>
                                            <p:strVal val="#ppt_y+#ppt_h/2"/>
                                          </p:val>
                                        </p:tav>
                                        <p:tav tm="100000">
                                          <p:val>
                                            <p:strVal val="#ppt_y"/>
                                          </p:val>
                                        </p:tav>
                                      </p:tavLst>
                                    </p:anim>
                                    <p:anim calcmode="lin" valueType="num">
                                      <p:cBhvr>
                                        <p:cTn id="56" dur="500" fill="hold"/>
                                        <p:tgtEl>
                                          <p:spTgt spid="306189"/>
                                        </p:tgtEl>
                                        <p:attrNameLst>
                                          <p:attrName>ppt_w</p:attrName>
                                        </p:attrNameLst>
                                      </p:cBhvr>
                                      <p:tavLst>
                                        <p:tav tm="0">
                                          <p:val>
                                            <p:strVal val="#ppt_w"/>
                                          </p:val>
                                        </p:tav>
                                        <p:tav tm="100000">
                                          <p:val>
                                            <p:strVal val="#ppt_w"/>
                                          </p:val>
                                        </p:tav>
                                      </p:tavLst>
                                    </p:anim>
                                    <p:anim calcmode="lin" valueType="num">
                                      <p:cBhvr>
                                        <p:cTn id="57" dur="500" fill="hold"/>
                                        <p:tgtEl>
                                          <p:spTgt spid="306189"/>
                                        </p:tgtEl>
                                        <p:attrNameLst>
                                          <p:attrName>ppt_h</p:attrName>
                                        </p:attrNameLst>
                                      </p:cBhvr>
                                      <p:tavLst>
                                        <p:tav tm="0">
                                          <p:val>
                                            <p:fltVal val="0"/>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7" presetClass="entr" presetSubtype="8" fill="hold" nodeType="clickEffect">
                                  <p:stCondLst>
                                    <p:cond delay="0"/>
                                  </p:stCondLst>
                                  <p:childTnLst>
                                    <p:set>
                                      <p:cBhvr>
                                        <p:cTn id="61" dur="1" fill="hold">
                                          <p:stCondLst>
                                            <p:cond delay="0"/>
                                          </p:stCondLst>
                                        </p:cTn>
                                        <p:tgtEl>
                                          <p:spTgt spid="306191"/>
                                        </p:tgtEl>
                                        <p:attrNameLst>
                                          <p:attrName>style.visibility</p:attrName>
                                        </p:attrNameLst>
                                      </p:cBhvr>
                                      <p:to>
                                        <p:strVal val="visible"/>
                                      </p:to>
                                    </p:set>
                                    <p:anim calcmode="lin" valueType="num">
                                      <p:cBhvr>
                                        <p:cTn id="62" dur="500" fill="hold"/>
                                        <p:tgtEl>
                                          <p:spTgt spid="306191"/>
                                        </p:tgtEl>
                                        <p:attrNameLst>
                                          <p:attrName>ppt_x</p:attrName>
                                        </p:attrNameLst>
                                      </p:cBhvr>
                                      <p:tavLst>
                                        <p:tav tm="0">
                                          <p:val>
                                            <p:strVal val="#ppt_x-#ppt_w/2"/>
                                          </p:val>
                                        </p:tav>
                                        <p:tav tm="100000">
                                          <p:val>
                                            <p:strVal val="#ppt_x"/>
                                          </p:val>
                                        </p:tav>
                                      </p:tavLst>
                                    </p:anim>
                                    <p:anim calcmode="lin" valueType="num">
                                      <p:cBhvr>
                                        <p:cTn id="63" dur="500" fill="hold"/>
                                        <p:tgtEl>
                                          <p:spTgt spid="306191"/>
                                        </p:tgtEl>
                                        <p:attrNameLst>
                                          <p:attrName>ppt_y</p:attrName>
                                        </p:attrNameLst>
                                      </p:cBhvr>
                                      <p:tavLst>
                                        <p:tav tm="0">
                                          <p:val>
                                            <p:strVal val="#ppt_y"/>
                                          </p:val>
                                        </p:tav>
                                        <p:tav tm="100000">
                                          <p:val>
                                            <p:strVal val="#ppt_y"/>
                                          </p:val>
                                        </p:tav>
                                      </p:tavLst>
                                    </p:anim>
                                    <p:anim calcmode="lin" valueType="num">
                                      <p:cBhvr>
                                        <p:cTn id="64" dur="500" fill="hold"/>
                                        <p:tgtEl>
                                          <p:spTgt spid="306191"/>
                                        </p:tgtEl>
                                        <p:attrNameLst>
                                          <p:attrName>ppt_w</p:attrName>
                                        </p:attrNameLst>
                                      </p:cBhvr>
                                      <p:tavLst>
                                        <p:tav tm="0">
                                          <p:val>
                                            <p:fltVal val="0"/>
                                          </p:val>
                                        </p:tav>
                                        <p:tav tm="100000">
                                          <p:val>
                                            <p:strVal val="#ppt_w"/>
                                          </p:val>
                                        </p:tav>
                                      </p:tavLst>
                                    </p:anim>
                                    <p:anim calcmode="lin" valueType="num">
                                      <p:cBhvr>
                                        <p:cTn id="65" dur="500" fill="hold"/>
                                        <p:tgtEl>
                                          <p:spTgt spid="306191"/>
                                        </p:tgtEl>
                                        <p:attrNameLst>
                                          <p:attrName>ppt_h</p:attrName>
                                        </p:attrNameLst>
                                      </p:cBhvr>
                                      <p:tavLst>
                                        <p:tav tm="0">
                                          <p:val>
                                            <p:strVal val="#ppt_h"/>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7" presetClass="entr" presetSubtype="8" fill="hold" nodeType="clickEffect">
                                  <p:stCondLst>
                                    <p:cond delay="0"/>
                                  </p:stCondLst>
                                  <p:childTnLst>
                                    <p:set>
                                      <p:cBhvr>
                                        <p:cTn id="69" dur="1" fill="hold">
                                          <p:stCondLst>
                                            <p:cond delay="0"/>
                                          </p:stCondLst>
                                        </p:cTn>
                                        <p:tgtEl>
                                          <p:spTgt spid="306194"/>
                                        </p:tgtEl>
                                        <p:attrNameLst>
                                          <p:attrName>style.visibility</p:attrName>
                                        </p:attrNameLst>
                                      </p:cBhvr>
                                      <p:to>
                                        <p:strVal val="visible"/>
                                      </p:to>
                                    </p:set>
                                    <p:anim calcmode="lin" valueType="num">
                                      <p:cBhvr>
                                        <p:cTn id="70" dur="500" fill="hold"/>
                                        <p:tgtEl>
                                          <p:spTgt spid="306194"/>
                                        </p:tgtEl>
                                        <p:attrNameLst>
                                          <p:attrName>ppt_x</p:attrName>
                                        </p:attrNameLst>
                                      </p:cBhvr>
                                      <p:tavLst>
                                        <p:tav tm="0">
                                          <p:val>
                                            <p:strVal val="#ppt_x-#ppt_w/2"/>
                                          </p:val>
                                        </p:tav>
                                        <p:tav tm="100000">
                                          <p:val>
                                            <p:strVal val="#ppt_x"/>
                                          </p:val>
                                        </p:tav>
                                      </p:tavLst>
                                    </p:anim>
                                    <p:anim calcmode="lin" valueType="num">
                                      <p:cBhvr>
                                        <p:cTn id="71" dur="500" fill="hold"/>
                                        <p:tgtEl>
                                          <p:spTgt spid="306194"/>
                                        </p:tgtEl>
                                        <p:attrNameLst>
                                          <p:attrName>ppt_y</p:attrName>
                                        </p:attrNameLst>
                                      </p:cBhvr>
                                      <p:tavLst>
                                        <p:tav tm="0">
                                          <p:val>
                                            <p:strVal val="#ppt_y"/>
                                          </p:val>
                                        </p:tav>
                                        <p:tav tm="100000">
                                          <p:val>
                                            <p:strVal val="#ppt_y"/>
                                          </p:val>
                                        </p:tav>
                                      </p:tavLst>
                                    </p:anim>
                                    <p:anim calcmode="lin" valueType="num">
                                      <p:cBhvr>
                                        <p:cTn id="72" dur="500" fill="hold"/>
                                        <p:tgtEl>
                                          <p:spTgt spid="306194"/>
                                        </p:tgtEl>
                                        <p:attrNameLst>
                                          <p:attrName>ppt_w</p:attrName>
                                        </p:attrNameLst>
                                      </p:cBhvr>
                                      <p:tavLst>
                                        <p:tav tm="0">
                                          <p:val>
                                            <p:fltVal val="0"/>
                                          </p:val>
                                        </p:tav>
                                        <p:tav tm="100000">
                                          <p:val>
                                            <p:strVal val="#ppt_w"/>
                                          </p:val>
                                        </p:tav>
                                      </p:tavLst>
                                    </p:anim>
                                    <p:anim calcmode="lin" valueType="num">
                                      <p:cBhvr>
                                        <p:cTn id="73" dur="500" fill="hold"/>
                                        <p:tgtEl>
                                          <p:spTgt spid="306194"/>
                                        </p:tgtEl>
                                        <p:attrNameLst>
                                          <p:attrName>ppt_h</p:attrName>
                                        </p:attrNameLst>
                                      </p:cBhvr>
                                      <p:tavLst>
                                        <p:tav tm="0">
                                          <p:val>
                                            <p:strVal val="#ppt_h"/>
                                          </p:val>
                                        </p:tav>
                                        <p:tav tm="100000">
                                          <p:val>
                                            <p:strVal val="#ppt_h"/>
                                          </p:val>
                                        </p:tav>
                                      </p:tavLst>
                                    </p:anim>
                                  </p:childTnLst>
                                </p:cTn>
                              </p:par>
                            </p:childTnLst>
                          </p:cTn>
                        </p:par>
                        <p:par>
                          <p:cTn id="74" fill="hold" nodeType="afterGroup">
                            <p:stCondLst>
                              <p:cond delay="500"/>
                            </p:stCondLst>
                            <p:childTnLst>
                              <p:par>
                                <p:cTn id="75" presetID="17" presetClass="entr" presetSubtype="8" fill="hold" nodeType="afterEffect">
                                  <p:stCondLst>
                                    <p:cond delay="0"/>
                                  </p:stCondLst>
                                  <p:childTnLst>
                                    <p:set>
                                      <p:cBhvr>
                                        <p:cTn id="76" dur="1" fill="hold">
                                          <p:stCondLst>
                                            <p:cond delay="0"/>
                                          </p:stCondLst>
                                        </p:cTn>
                                        <p:tgtEl>
                                          <p:spTgt spid="306192"/>
                                        </p:tgtEl>
                                        <p:attrNameLst>
                                          <p:attrName>style.visibility</p:attrName>
                                        </p:attrNameLst>
                                      </p:cBhvr>
                                      <p:to>
                                        <p:strVal val="visible"/>
                                      </p:to>
                                    </p:set>
                                    <p:anim calcmode="lin" valueType="num">
                                      <p:cBhvr>
                                        <p:cTn id="77" dur="500" fill="hold"/>
                                        <p:tgtEl>
                                          <p:spTgt spid="306192"/>
                                        </p:tgtEl>
                                        <p:attrNameLst>
                                          <p:attrName>ppt_x</p:attrName>
                                        </p:attrNameLst>
                                      </p:cBhvr>
                                      <p:tavLst>
                                        <p:tav tm="0">
                                          <p:val>
                                            <p:strVal val="#ppt_x-#ppt_w/2"/>
                                          </p:val>
                                        </p:tav>
                                        <p:tav tm="100000">
                                          <p:val>
                                            <p:strVal val="#ppt_x"/>
                                          </p:val>
                                        </p:tav>
                                      </p:tavLst>
                                    </p:anim>
                                    <p:anim calcmode="lin" valueType="num">
                                      <p:cBhvr>
                                        <p:cTn id="78" dur="500" fill="hold"/>
                                        <p:tgtEl>
                                          <p:spTgt spid="306192"/>
                                        </p:tgtEl>
                                        <p:attrNameLst>
                                          <p:attrName>ppt_y</p:attrName>
                                        </p:attrNameLst>
                                      </p:cBhvr>
                                      <p:tavLst>
                                        <p:tav tm="0">
                                          <p:val>
                                            <p:strVal val="#ppt_y"/>
                                          </p:val>
                                        </p:tav>
                                        <p:tav tm="100000">
                                          <p:val>
                                            <p:strVal val="#ppt_y"/>
                                          </p:val>
                                        </p:tav>
                                      </p:tavLst>
                                    </p:anim>
                                    <p:anim calcmode="lin" valueType="num">
                                      <p:cBhvr>
                                        <p:cTn id="79" dur="500" fill="hold"/>
                                        <p:tgtEl>
                                          <p:spTgt spid="306192"/>
                                        </p:tgtEl>
                                        <p:attrNameLst>
                                          <p:attrName>ppt_w</p:attrName>
                                        </p:attrNameLst>
                                      </p:cBhvr>
                                      <p:tavLst>
                                        <p:tav tm="0">
                                          <p:val>
                                            <p:fltVal val="0"/>
                                          </p:val>
                                        </p:tav>
                                        <p:tav tm="100000">
                                          <p:val>
                                            <p:strVal val="#ppt_w"/>
                                          </p:val>
                                        </p:tav>
                                      </p:tavLst>
                                    </p:anim>
                                    <p:anim calcmode="lin" valueType="num">
                                      <p:cBhvr>
                                        <p:cTn id="80" dur="500" fill="hold"/>
                                        <p:tgtEl>
                                          <p:spTgt spid="306192"/>
                                        </p:tgtEl>
                                        <p:attrNameLst>
                                          <p:attrName>ppt_h</p:attrName>
                                        </p:attrNameLst>
                                      </p:cBhvr>
                                      <p:tavLst>
                                        <p:tav tm="0">
                                          <p:val>
                                            <p:strVal val="#ppt_h"/>
                                          </p:val>
                                        </p:tav>
                                        <p:tav tm="100000">
                                          <p:val>
                                            <p:strVal val="#ppt_h"/>
                                          </p:val>
                                        </p:tav>
                                      </p:tavLst>
                                    </p:anim>
                                  </p:childTnLst>
                                </p:cTn>
                              </p:par>
                            </p:childTnLst>
                          </p:cTn>
                        </p:par>
                        <p:par>
                          <p:cTn id="81" fill="hold" nodeType="afterGroup">
                            <p:stCondLst>
                              <p:cond delay="1000"/>
                            </p:stCondLst>
                            <p:childTnLst>
                              <p:par>
                                <p:cTn id="82" presetID="17" presetClass="entr" presetSubtype="8" fill="hold" nodeType="afterEffect">
                                  <p:stCondLst>
                                    <p:cond delay="0"/>
                                  </p:stCondLst>
                                  <p:childTnLst>
                                    <p:set>
                                      <p:cBhvr>
                                        <p:cTn id="83" dur="1" fill="hold">
                                          <p:stCondLst>
                                            <p:cond delay="0"/>
                                          </p:stCondLst>
                                        </p:cTn>
                                        <p:tgtEl>
                                          <p:spTgt spid="306193"/>
                                        </p:tgtEl>
                                        <p:attrNameLst>
                                          <p:attrName>style.visibility</p:attrName>
                                        </p:attrNameLst>
                                      </p:cBhvr>
                                      <p:to>
                                        <p:strVal val="visible"/>
                                      </p:to>
                                    </p:set>
                                    <p:anim calcmode="lin" valueType="num">
                                      <p:cBhvr>
                                        <p:cTn id="84" dur="500" fill="hold"/>
                                        <p:tgtEl>
                                          <p:spTgt spid="306193"/>
                                        </p:tgtEl>
                                        <p:attrNameLst>
                                          <p:attrName>ppt_x</p:attrName>
                                        </p:attrNameLst>
                                      </p:cBhvr>
                                      <p:tavLst>
                                        <p:tav tm="0">
                                          <p:val>
                                            <p:strVal val="#ppt_x-#ppt_w/2"/>
                                          </p:val>
                                        </p:tav>
                                        <p:tav tm="100000">
                                          <p:val>
                                            <p:strVal val="#ppt_x"/>
                                          </p:val>
                                        </p:tav>
                                      </p:tavLst>
                                    </p:anim>
                                    <p:anim calcmode="lin" valueType="num">
                                      <p:cBhvr>
                                        <p:cTn id="85" dur="500" fill="hold"/>
                                        <p:tgtEl>
                                          <p:spTgt spid="306193"/>
                                        </p:tgtEl>
                                        <p:attrNameLst>
                                          <p:attrName>ppt_y</p:attrName>
                                        </p:attrNameLst>
                                      </p:cBhvr>
                                      <p:tavLst>
                                        <p:tav tm="0">
                                          <p:val>
                                            <p:strVal val="#ppt_y"/>
                                          </p:val>
                                        </p:tav>
                                        <p:tav tm="100000">
                                          <p:val>
                                            <p:strVal val="#ppt_y"/>
                                          </p:val>
                                        </p:tav>
                                      </p:tavLst>
                                    </p:anim>
                                    <p:anim calcmode="lin" valueType="num">
                                      <p:cBhvr>
                                        <p:cTn id="86" dur="500" fill="hold"/>
                                        <p:tgtEl>
                                          <p:spTgt spid="306193"/>
                                        </p:tgtEl>
                                        <p:attrNameLst>
                                          <p:attrName>ppt_w</p:attrName>
                                        </p:attrNameLst>
                                      </p:cBhvr>
                                      <p:tavLst>
                                        <p:tav tm="0">
                                          <p:val>
                                            <p:fltVal val="0"/>
                                          </p:val>
                                        </p:tav>
                                        <p:tav tm="100000">
                                          <p:val>
                                            <p:strVal val="#ppt_w"/>
                                          </p:val>
                                        </p:tav>
                                      </p:tavLst>
                                    </p:anim>
                                    <p:anim calcmode="lin" valueType="num">
                                      <p:cBhvr>
                                        <p:cTn id="87" dur="500" fill="hold"/>
                                        <p:tgtEl>
                                          <p:spTgt spid="306193"/>
                                        </p:tgtEl>
                                        <p:attrNameLst>
                                          <p:attrName>ppt_h</p:attrName>
                                        </p:attrNameLst>
                                      </p:cBhvr>
                                      <p:tavLst>
                                        <p:tav tm="0">
                                          <p:val>
                                            <p:strVal val="#ppt_h"/>
                                          </p:val>
                                        </p:tav>
                                        <p:tav tm="100000">
                                          <p:val>
                                            <p:strVal val="#ppt_h"/>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7" presetClass="entr" presetSubtype="1" fill="hold" nodeType="clickEffect">
                                  <p:stCondLst>
                                    <p:cond delay="0"/>
                                  </p:stCondLst>
                                  <p:childTnLst>
                                    <p:set>
                                      <p:cBhvr>
                                        <p:cTn id="91" dur="1" fill="hold">
                                          <p:stCondLst>
                                            <p:cond delay="0"/>
                                          </p:stCondLst>
                                        </p:cTn>
                                        <p:tgtEl>
                                          <p:spTgt spid="306190"/>
                                        </p:tgtEl>
                                        <p:attrNameLst>
                                          <p:attrName>style.visibility</p:attrName>
                                        </p:attrNameLst>
                                      </p:cBhvr>
                                      <p:to>
                                        <p:strVal val="visible"/>
                                      </p:to>
                                    </p:set>
                                    <p:anim calcmode="lin" valueType="num">
                                      <p:cBhvr>
                                        <p:cTn id="92" dur="500" fill="hold"/>
                                        <p:tgtEl>
                                          <p:spTgt spid="306190"/>
                                        </p:tgtEl>
                                        <p:attrNameLst>
                                          <p:attrName>ppt_x</p:attrName>
                                        </p:attrNameLst>
                                      </p:cBhvr>
                                      <p:tavLst>
                                        <p:tav tm="0">
                                          <p:val>
                                            <p:strVal val="#ppt_x"/>
                                          </p:val>
                                        </p:tav>
                                        <p:tav tm="100000">
                                          <p:val>
                                            <p:strVal val="#ppt_x"/>
                                          </p:val>
                                        </p:tav>
                                      </p:tavLst>
                                    </p:anim>
                                    <p:anim calcmode="lin" valueType="num">
                                      <p:cBhvr>
                                        <p:cTn id="93" dur="500" fill="hold"/>
                                        <p:tgtEl>
                                          <p:spTgt spid="306190"/>
                                        </p:tgtEl>
                                        <p:attrNameLst>
                                          <p:attrName>ppt_y</p:attrName>
                                        </p:attrNameLst>
                                      </p:cBhvr>
                                      <p:tavLst>
                                        <p:tav tm="0">
                                          <p:val>
                                            <p:strVal val="#ppt_y-#ppt_h/2"/>
                                          </p:val>
                                        </p:tav>
                                        <p:tav tm="100000">
                                          <p:val>
                                            <p:strVal val="#ppt_y"/>
                                          </p:val>
                                        </p:tav>
                                      </p:tavLst>
                                    </p:anim>
                                    <p:anim calcmode="lin" valueType="num">
                                      <p:cBhvr>
                                        <p:cTn id="94" dur="500" fill="hold"/>
                                        <p:tgtEl>
                                          <p:spTgt spid="306190"/>
                                        </p:tgtEl>
                                        <p:attrNameLst>
                                          <p:attrName>ppt_w</p:attrName>
                                        </p:attrNameLst>
                                      </p:cBhvr>
                                      <p:tavLst>
                                        <p:tav tm="0">
                                          <p:val>
                                            <p:strVal val="#ppt_w"/>
                                          </p:val>
                                        </p:tav>
                                        <p:tav tm="100000">
                                          <p:val>
                                            <p:strVal val="#ppt_w"/>
                                          </p:val>
                                        </p:tav>
                                      </p:tavLst>
                                    </p:anim>
                                    <p:anim calcmode="lin" valueType="num">
                                      <p:cBhvr>
                                        <p:cTn id="95" dur="500" fill="hold"/>
                                        <p:tgtEl>
                                          <p:spTgt spid="3061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3420857D-9276-0D48-B4ED-B0E452AE77C1}"/>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8" name="Foliennummernplatzhalter 3">
            <a:extLst>
              <a:ext uri="{FF2B5EF4-FFF2-40B4-BE49-F238E27FC236}">
                <a16:creationId xmlns:a16="http://schemas.microsoft.com/office/drawing/2014/main" id="{41110AFC-6331-1847-9D98-0B7756626E41}"/>
              </a:ext>
            </a:extLst>
          </p:cNvPr>
          <p:cNvSpPr>
            <a:spLocks noGrp="1"/>
          </p:cNvSpPr>
          <p:nvPr>
            <p:ph type="sldNum" sz="quarter" idx="11"/>
          </p:nvPr>
        </p:nvSpPr>
        <p:spPr/>
        <p:txBody>
          <a:bodyPr/>
          <a:lstStyle/>
          <a:p>
            <a:fld id="{7904E751-50ED-D046-87AD-89C297449365}" type="slidenum">
              <a:rPr lang="en-US" altLang="de-DE"/>
              <a:pPr/>
              <a:t>25</a:t>
            </a:fld>
            <a:endParaRPr lang="en-US" altLang="de-DE" b="0"/>
          </a:p>
        </p:txBody>
      </p:sp>
      <p:sp>
        <p:nvSpPr>
          <p:cNvPr id="304130" name="Text Box 2">
            <a:extLst>
              <a:ext uri="{FF2B5EF4-FFF2-40B4-BE49-F238E27FC236}">
                <a16:creationId xmlns:a16="http://schemas.microsoft.com/office/drawing/2014/main" id="{4CCE4C7C-AE13-B54F-B656-43DA3F8C8500}"/>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304131" name="Text Box 3">
            <a:extLst>
              <a:ext uri="{FF2B5EF4-FFF2-40B4-BE49-F238E27FC236}">
                <a16:creationId xmlns:a16="http://schemas.microsoft.com/office/drawing/2014/main" id="{7CE3B257-B5F8-7943-AA32-69728631C203}"/>
              </a:ext>
            </a:extLst>
          </p:cNvPr>
          <p:cNvSpPr txBox="1">
            <a:spLocks noChangeArrowheads="1"/>
          </p:cNvSpPr>
          <p:nvPr/>
        </p:nvSpPr>
        <p:spPr bwMode="auto">
          <a:xfrm>
            <a:off x="7847013" y="304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304132" name="Text Box 4">
            <a:extLst>
              <a:ext uri="{FF2B5EF4-FFF2-40B4-BE49-F238E27FC236}">
                <a16:creationId xmlns:a16="http://schemas.microsoft.com/office/drawing/2014/main" id="{77245E26-AF4D-1B4C-9890-FC0E29D47639}"/>
              </a:ext>
            </a:extLst>
          </p:cNvPr>
          <p:cNvSpPr txBox="1">
            <a:spLocks noChangeArrowheads="1"/>
          </p:cNvSpPr>
          <p:nvPr/>
        </p:nvSpPr>
        <p:spPr bwMode="auto">
          <a:xfrm>
            <a:off x="533400" y="944563"/>
            <a:ext cx="8305800" cy="591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de-DE" altLang="de-DE" sz="4000" b="1">
              <a:solidFill>
                <a:schemeClr val="folHlink"/>
              </a:solidFill>
              <a:latin typeface="Arial" panose="020B0604020202020204" pitchFamily="34" charset="0"/>
            </a:endParaRPr>
          </a:p>
          <a:p>
            <a:pPr algn="ctr">
              <a:spcBef>
                <a:spcPct val="50000"/>
              </a:spcBef>
            </a:pPr>
            <a:r>
              <a:rPr lang="de-DE" altLang="de-DE" sz="3600" b="1">
                <a:solidFill>
                  <a:schemeClr val="folHlink"/>
                </a:solidFill>
                <a:latin typeface="Arial" panose="020B0604020202020204" pitchFamily="34" charset="0"/>
              </a:rPr>
              <a:t>Qualität der Hochschule </a:t>
            </a:r>
          </a:p>
          <a:p>
            <a:pPr algn="ctr">
              <a:spcBef>
                <a:spcPct val="50000"/>
              </a:spcBef>
            </a:pPr>
            <a:r>
              <a:rPr lang="de-DE" altLang="de-DE" sz="3600" b="1">
                <a:solidFill>
                  <a:schemeClr val="folHlink"/>
                </a:solidFill>
                <a:latin typeface="Arial" panose="020B0604020202020204" pitchFamily="34" charset="0"/>
              </a:rPr>
              <a:t>und </a:t>
            </a:r>
          </a:p>
          <a:p>
            <a:pPr algn="ctr">
              <a:spcBef>
                <a:spcPct val="50000"/>
              </a:spcBef>
            </a:pPr>
            <a:r>
              <a:rPr lang="de-DE" altLang="de-DE" sz="3600" b="1">
                <a:solidFill>
                  <a:schemeClr val="folHlink"/>
                </a:solidFill>
                <a:latin typeface="Arial" panose="020B0604020202020204" pitchFamily="34" charset="0"/>
              </a:rPr>
              <a:t>Qualität in der Hochschulentwicklung</a:t>
            </a:r>
            <a:endParaRPr lang="de-DE" altLang="de-DE" b="1">
              <a:solidFill>
                <a:schemeClr val="folHlink"/>
              </a:solidFill>
              <a:latin typeface="Arial" panose="020B0604020202020204" pitchFamily="34" charset="0"/>
            </a:endParaRPr>
          </a:p>
          <a:p>
            <a:pPr algn="ctr">
              <a:spcBef>
                <a:spcPct val="50000"/>
              </a:spcBef>
            </a:pPr>
            <a:endParaRPr lang="de-DE" altLang="de-DE" b="1">
              <a:solidFill>
                <a:schemeClr val="folHlink"/>
              </a:solidFill>
              <a:latin typeface="Arial" panose="020B0604020202020204" pitchFamily="34" charset="0"/>
            </a:endParaRPr>
          </a:p>
          <a:p>
            <a:pPr algn="ctr">
              <a:spcBef>
                <a:spcPct val="50000"/>
              </a:spcBef>
            </a:pPr>
            <a:r>
              <a:rPr lang="de-DE" altLang="de-DE" b="1">
                <a:solidFill>
                  <a:schemeClr val="folHlink"/>
                </a:solidFill>
                <a:latin typeface="Arial" panose="020B0604020202020204" pitchFamily="34" charset="0"/>
              </a:rPr>
              <a:t>Prof. Dr. Detlef Müller-Böling,</a:t>
            </a:r>
          </a:p>
          <a:p>
            <a:pPr algn="ctr">
              <a:spcBef>
                <a:spcPct val="50000"/>
              </a:spcBef>
            </a:pPr>
            <a:r>
              <a:rPr lang="de-DE" altLang="de-DE" b="1">
                <a:solidFill>
                  <a:schemeClr val="folHlink"/>
                </a:solidFill>
                <a:latin typeface="Arial" panose="020B0604020202020204" pitchFamily="34" charset="0"/>
              </a:rPr>
              <a:t>Centrum für Hochschulentwicklung</a:t>
            </a:r>
          </a:p>
          <a:p>
            <a:pPr algn="ctr">
              <a:spcBef>
                <a:spcPct val="50000"/>
              </a:spcBef>
            </a:pPr>
            <a:endParaRPr lang="de-DE" altLang="de-DE"/>
          </a:p>
        </p:txBody>
      </p:sp>
      <p:sp>
        <p:nvSpPr>
          <p:cNvPr id="304133" name="Text Box 5">
            <a:extLst>
              <a:ext uri="{FF2B5EF4-FFF2-40B4-BE49-F238E27FC236}">
                <a16:creationId xmlns:a16="http://schemas.microsoft.com/office/drawing/2014/main" id="{98E6167B-D3AB-A345-B5D9-B5DC32DCD20D}"/>
              </a:ext>
            </a:extLst>
          </p:cNvPr>
          <p:cNvSpPr txBox="1">
            <a:spLocks noChangeArrowheads="1"/>
          </p:cNvSpPr>
          <p:nvPr/>
        </p:nvSpPr>
        <p:spPr bwMode="auto">
          <a:xfrm>
            <a:off x="381000" y="3048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304134" name="Text Box 6">
            <a:extLst>
              <a:ext uri="{FF2B5EF4-FFF2-40B4-BE49-F238E27FC236}">
                <a16:creationId xmlns:a16="http://schemas.microsoft.com/office/drawing/2014/main" id="{DF48B5FA-3130-0943-9EAE-38492D2ACF35}"/>
              </a:ext>
            </a:extLst>
          </p:cNvPr>
          <p:cNvSpPr txBox="1">
            <a:spLocks noChangeArrowheads="1"/>
          </p:cNvSpPr>
          <p:nvPr/>
        </p:nvSpPr>
        <p:spPr bwMode="auto">
          <a:xfrm>
            <a:off x="304800" y="228600"/>
            <a:ext cx="6858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spcBef>
                <a:spcPct val="50000"/>
              </a:spcBef>
            </a:pPr>
            <a:r>
              <a:rPr lang="de-DE" altLang="de-DE" sz="1800" b="1">
                <a:latin typeface="Arial" panose="020B0604020202020204" pitchFamily="34" charset="0"/>
              </a:rPr>
              <a:t>Fakultätstag Pädagogik 2002</a:t>
            </a:r>
          </a:p>
          <a:p>
            <a:pPr>
              <a:lnSpc>
                <a:spcPct val="75000"/>
              </a:lnSpc>
              <a:spcBef>
                <a:spcPct val="50000"/>
              </a:spcBef>
            </a:pPr>
            <a:r>
              <a:rPr lang="de-DE" altLang="de-DE" b="1">
                <a:latin typeface="Arial" panose="020B0604020202020204" pitchFamily="34" charset="0"/>
              </a:rPr>
              <a:t>Qualität im Bildungs- und Sozialbereich</a:t>
            </a:r>
          </a:p>
        </p:txBody>
      </p:sp>
    </p:spTree>
  </p:cSld>
  <p:clrMapOvr>
    <a:masterClrMapping/>
  </p:clrMapOvr>
  <p:transition spd="med">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D13FAE76-778B-6E49-8971-923BE2158280}"/>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8" name="Foliennummernplatzhalter 3">
            <a:extLst>
              <a:ext uri="{FF2B5EF4-FFF2-40B4-BE49-F238E27FC236}">
                <a16:creationId xmlns:a16="http://schemas.microsoft.com/office/drawing/2014/main" id="{F81F3D0C-6516-E44E-A1D9-BB86703B2396}"/>
              </a:ext>
            </a:extLst>
          </p:cNvPr>
          <p:cNvSpPr>
            <a:spLocks noGrp="1"/>
          </p:cNvSpPr>
          <p:nvPr>
            <p:ph type="sldNum" sz="quarter" idx="11"/>
          </p:nvPr>
        </p:nvSpPr>
        <p:spPr/>
        <p:txBody>
          <a:bodyPr/>
          <a:lstStyle/>
          <a:p>
            <a:fld id="{7FA56857-159A-B644-9BB3-0C4767B6B343}" type="slidenum">
              <a:rPr lang="en-US" altLang="de-DE"/>
              <a:pPr/>
              <a:t>3</a:t>
            </a:fld>
            <a:endParaRPr lang="en-US" altLang="de-DE" b="0"/>
          </a:p>
        </p:txBody>
      </p:sp>
      <p:sp>
        <p:nvSpPr>
          <p:cNvPr id="242690" name="Text Box 2">
            <a:extLst>
              <a:ext uri="{FF2B5EF4-FFF2-40B4-BE49-F238E27FC236}">
                <a16:creationId xmlns:a16="http://schemas.microsoft.com/office/drawing/2014/main" id="{F7AAE71E-127F-2B49-80FF-30D60EB0AFF6}"/>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42691" name="Rectangle 3">
            <a:extLst>
              <a:ext uri="{FF2B5EF4-FFF2-40B4-BE49-F238E27FC236}">
                <a16:creationId xmlns:a16="http://schemas.microsoft.com/office/drawing/2014/main" id="{1ABE6215-4F05-DB45-89F1-EA2CD50038CC}"/>
              </a:ext>
            </a:extLst>
          </p:cNvPr>
          <p:cNvSpPr>
            <a:spLocks noGrp="1" noChangeArrowheads="1"/>
          </p:cNvSpPr>
          <p:nvPr>
            <p:ph type="title"/>
          </p:nvPr>
        </p:nvSpPr>
        <p:spPr>
          <a:xfrm>
            <a:off x="228600" y="228600"/>
            <a:ext cx="8562975" cy="685800"/>
          </a:xfrm>
        </p:spPr>
        <p:txBody>
          <a:bodyPr/>
          <a:lstStyle/>
          <a:p>
            <a:endParaRPr lang="de-DE" altLang="de-DE"/>
          </a:p>
        </p:txBody>
      </p:sp>
      <p:sp>
        <p:nvSpPr>
          <p:cNvPr id="242692" name="Text Box 4">
            <a:extLst>
              <a:ext uri="{FF2B5EF4-FFF2-40B4-BE49-F238E27FC236}">
                <a16:creationId xmlns:a16="http://schemas.microsoft.com/office/drawing/2014/main" id="{A955DFCC-6BD2-0148-8B9F-FB3D46F379D5}"/>
              </a:ext>
            </a:extLst>
          </p:cNvPr>
          <p:cNvSpPr txBox="1">
            <a:spLocks noChangeArrowheads="1"/>
          </p:cNvSpPr>
          <p:nvPr/>
        </p:nvSpPr>
        <p:spPr bwMode="auto">
          <a:xfrm>
            <a:off x="1371600" y="1828800"/>
            <a:ext cx="6324600" cy="6413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3600" b="1">
                <a:latin typeface="Arial" panose="020B0604020202020204" pitchFamily="34" charset="0"/>
              </a:rPr>
              <a:t>„Evaluation“</a:t>
            </a:r>
          </a:p>
        </p:txBody>
      </p:sp>
      <p:sp>
        <p:nvSpPr>
          <p:cNvPr id="242693" name="Rectangle 5">
            <a:extLst>
              <a:ext uri="{FF2B5EF4-FFF2-40B4-BE49-F238E27FC236}">
                <a16:creationId xmlns:a16="http://schemas.microsoft.com/office/drawing/2014/main" id="{54FF7506-9D33-A943-A67F-4DDC59F3DFF2}"/>
              </a:ext>
            </a:extLst>
          </p:cNvPr>
          <p:cNvSpPr>
            <a:spLocks noChangeArrowheads="1"/>
          </p:cNvSpPr>
          <p:nvPr/>
        </p:nvSpPr>
        <p:spPr bwMode="auto">
          <a:xfrm>
            <a:off x="1828800" y="3048000"/>
            <a:ext cx="5399088" cy="6397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Modewort</a:t>
            </a:r>
          </a:p>
        </p:txBody>
      </p:sp>
      <p:sp>
        <p:nvSpPr>
          <p:cNvPr id="242695" name="Rectangle 7">
            <a:extLst>
              <a:ext uri="{FF2B5EF4-FFF2-40B4-BE49-F238E27FC236}">
                <a16:creationId xmlns:a16="http://schemas.microsoft.com/office/drawing/2014/main" id="{0614BCA6-93A4-2241-B487-8BA4C9C9BFF1}"/>
              </a:ext>
            </a:extLst>
          </p:cNvPr>
          <p:cNvSpPr>
            <a:spLocks noChangeArrowheads="1"/>
          </p:cNvSpPr>
          <p:nvPr/>
        </p:nvSpPr>
        <p:spPr bwMode="auto">
          <a:xfrm>
            <a:off x="1828800" y="4114800"/>
            <a:ext cx="5399088" cy="6397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Vielzahl von Ansätzen</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2692"/>
                                        </p:tgtEl>
                                        <p:attrNameLst>
                                          <p:attrName>style.visibility</p:attrName>
                                        </p:attrNameLst>
                                      </p:cBhvr>
                                      <p:to>
                                        <p:strVal val="visible"/>
                                      </p:to>
                                    </p:set>
                                    <p:animEffect transition="in" filter="dissolve">
                                      <p:cBhvr>
                                        <p:cTn id="7" dur="500"/>
                                        <p:tgtEl>
                                          <p:spTgt spid="242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2693"/>
                                        </p:tgtEl>
                                        <p:attrNameLst>
                                          <p:attrName>style.visibility</p:attrName>
                                        </p:attrNameLst>
                                      </p:cBhvr>
                                      <p:to>
                                        <p:strVal val="visible"/>
                                      </p:to>
                                    </p:set>
                                    <p:animEffect transition="in" filter="box(out)">
                                      <p:cBhvr>
                                        <p:cTn id="12" dur="500"/>
                                        <p:tgtEl>
                                          <p:spTgt spid="2426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2695"/>
                                        </p:tgtEl>
                                        <p:attrNameLst>
                                          <p:attrName>style.visibility</p:attrName>
                                        </p:attrNameLst>
                                      </p:cBhvr>
                                      <p:to>
                                        <p:strVal val="visible"/>
                                      </p:to>
                                    </p:set>
                                    <p:animEffect transition="in" filter="box(out)">
                                      <p:cBhvr>
                                        <p:cTn id="17" dur="500"/>
                                        <p:tgtEl>
                                          <p:spTgt spid="242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autoUpdateAnimBg="0"/>
      <p:bldP spid="242693" grpId="0" animBg="1" autoUpdateAnimBg="0"/>
      <p:bldP spid="24269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88F6B140-F1CE-8845-A582-C282EC36B0EB}"/>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8" name="Foliennummernplatzhalter 3">
            <a:extLst>
              <a:ext uri="{FF2B5EF4-FFF2-40B4-BE49-F238E27FC236}">
                <a16:creationId xmlns:a16="http://schemas.microsoft.com/office/drawing/2014/main" id="{B9F33259-999F-8A48-9977-ADD11685E02A}"/>
              </a:ext>
            </a:extLst>
          </p:cNvPr>
          <p:cNvSpPr>
            <a:spLocks noGrp="1"/>
          </p:cNvSpPr>
          <p:nvPr>
            <p:ph type="sldNum" sz="quarter" idx="11"/>
          </p:nvPr>
        </p:nvSpPr>
        <p:spPr/>
        <p:txBody>
          <a:bodyPr/>
          <a:lstStyle/>
          <a:p>
            <a:fld id="{1A4EEEF1-602D-B64F-893F-AA9146CF3D72}" type="slidenum">
              <a:rPr lang="en-US" altLang="de-DE"/>
              <a:pPr/>
              <a:t>4</a:t>
            </a:fld>
            <a:endParaRPr lang="en-US" altLang="de-DE" b="0"/>
          </a:p>
        </p:txBody>
      </p:sp>
      <p:sp>
        <p:nvSpPr>
          <p:cNvPr id="240642" name="Text Box 2">
            <a:extLst>
              <a:ext uri="{FF2B5EF4-FFF2-40B4-BE49-F238E27FC236}">
                <a16:creationId xmlns:a16="http://schemas.microsoft.com/office/drawing/2014/main" id="{440A430D-3233-F24E-B8E6-A3AC41A50C0A}"/>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40643" name="Rectangle 3">
            <a:extLst>
              <a:ext uri="{FF2B5EF4-FFF2-40B4-BE49-F238E27FC236}">
                <a16:creationId xmlns:a16="http://schemas.microsoft.com/office/drawing/2014/main" id="{9B9317C4-C190-2449-81D4-A006CC075A38}"/>
              </a:ext>
            </a:extLst>
          </p:cNvPr>
          <p:cNvSpPr>
            <a:spLocks noGrp="1" noChangeArrowheads="1"/>
          </p:cNvSpPr>
          <p:nvPr>
            <p:ph type="title"/>
          </p:nvPr>
        </p:nvSpPr>
        <p:spPr>
          <a:xfrm>
            <a:off x="228600" y="228600"/>
            <a:ext cx="8562975" cy="685800"/>
          </a:xfrm>
        </p:spPr>
        <p:txBody>
          <a:bodyPr/>
          <a:lstStyle/>
          <a:p>
            <a:r>
              <a:rPr lang="de-DE" altLang="de-DE" b="1"/>
              <a:t>Evaluation an Hochschulen</a:t>
            </a:r>
            <a:endParaRPr lang="de-DE" altLang="de-DE"/>
          </a:p>
        </p:txBody>
      </p:sp>
      <p:sp>
        <p:nvSpPr>
          <p:cNvPr id="240644" name="Oval 4">
            <a:extLst>
              <a:ext uri="{FF2B5EF4-FFF2-40B4-BE49-F238E27FC236}">
                <a16:creationId xmlns:a16="http://schemas.microsoft.com/office/drawing/2014/main" id="{B284718D-4E9C-1148-9A1A-B7B7F9834F02}"/>
              </a:ext>
            </a:extLst>
          </p:cNvPr>
          <p:cNvSpPr>
            <a:spLocks noChangeArrowheads="1"/>
          </p:cNvSpPr>
          <p:nvPr/>
        </p:nvSpPr>
        <p:spPr bwMode="auto">
          <a:xfrm>
            <a:off x="533400" y="1676400"/>
            <a:ext cx="1460500" cy="4360863"/>
          </a:xfrm>
          <a:prstGeom prst="ellipse">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de-DE" altLang="de-DE" sz="3000" b="1">
                <a:latin typeface="Arial" panose="020B0604020202020204" pitchFamily="34" charset="0"/>
              </a:rPr>
              <a:t>Funk-</a:t>
            </a:r>
          </a:p>
          <a:p>
            <a:pPr algn="ctr"/>
            <a:r>
              <a:rPr lang="de-DE" altLang="de-DE" sz="3000" b="1">
                <a:latin typeface="Arial" panose="020B0604020202020204" pitchFamily="34" charset="0"/>
              </a:rPr>
              <a:t>tionen</a:t>
            </a:r>
          </a:p>
        </p:txBody>
      </p:sp>
      <p:sp>
        <p:nvSpPr>
          <p:cNvPr id="240645" name="Rectangle 5">
            <a:extLst>
              <a:ext uri="{FF2B5EF4-FFF2-40B4-BE49-F238E27FC236}">
                <a16:creationId xmlns:a16="http://schemas.microsoft.com/office/drawing/2014/main" id="{0B53C9CA-DE8B-E14A-8180-596D8661B980}"/>
              </a:ext>
            </a:extLst>
          </p:cNvPr>
          <p:cNvSpPr>
            <a:spLocks noChangeArrowheads="1"/>
          </p:cNvSpPr>
          <p:nvPr/>
        </p:nvSpPr>
        <p:spPr bwMode="auto">
          <a:xfrm>
            <a:off x="2819400" y="23622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Qualitätsverbesserung intern</a:t>
            </a:r>
          </a:p>
        </p:txBody>
      </p:sp>
      <p:sp>
        <p:nvSpPr>
          <p:cNvPr id="240646" name="Rectangle 6">
            <a:extLst>
              <a:ext uri="{FF2B5EF4-FFF2-40B4-BE49-F238E27FC236}">
                <a16:creationId xmlns:a16="http://schemas.microsoft.com/office/drawing/2014/main" id="{7EE0AAA6-0135-C542-9BED-04090B0FCE77}"/>
              </a:ext>
            </a:extLst>
          </p:cNvPr>
          <p:cNvSpPr>
            <a:spLocks noChangeArrowheads="1"/>
          </p:cNvSpPr>
          <p:nvPr/>
        </p:nvSpPr>
        <p:spPr bwMode="auto">
          <a:xfrm>
            <a:off x="2819400" y="40386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Rechenschaftspflicht extern</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40644"/>
                                        </p:tgtEl>
                                        <p:attrNameLst>
                                          <p:attrName>style.visibility</p:attrName>
                                        </p:attrNameLst>
                                      </p:cBhvr>
                                      <p:to>
                                        <p:strVal val="visible"/>
                                      </p:to>
                                    </p:set>
                                    <p:anim calcmode="lin" valueType="num">
                                      <p:cBhvr>
                                        <p:cTn id="7" dur="500" fill="hold"/>
                                        <p:tgtEl>
                                          <p:spTgt spid="240644"/>
                                        </p:tgtEl>
                                        <p:attrNameLst>
                                          <p:attrName>ppt_x</p:attrName>
                                        </p:attrNameLst>
                                      </p:cBhvr>
                                      <p:tavLst>
                                        <p:tav tm="0">
                                          <p:val>
                                            <p:strVal val="#ppt_x-#ppt_w/2"/>
                                          </p:val>
                                        </p:tav>
                                        <p:tav tm="100000">
                                          <p:val>
                                            <p:strVal val="#ppt_x"/>
                                          </p:val>
                                        </p:tav>
                                      </p:tavLst>
                                    </p:anim>
                                    <p:anim calcmode="lin" valueType="num">
                                      <p:cBhvr>
                                        <p:cTn id="8" dur="500" fill="hold"/>
                                        <p:tgtEl>
                                          <p:spTgt spid="240644"/>
                                        </p:tgtEl>
                                        <p:attrNameLst>
                                          <p:attrName>ppt_y</p:attrName>
                                        </p:attrNameLst>
                                      </p:cBhvr>
                                      <p:tavLst>
                                        <p:tav tm="0">
                                          <p:val>
                                            <p:strVal val="#ppt_y"/>
                                          </p:val>
                                        </p:tav>
                                        <p:tav tm="100000">
                                          <p:val>
                                            <p:strVal val="#ppt_y"/>
                                          </p:val>
                                        </p:tav>
                                      </p:tavLst>
                                    </p:anim>
                                    <p:anim calcmode="lin" valueType="num">
                                      <p:cBhvr>
                                        <p:cTn id="9" dur="500" fill="hold"/>
                                        <p:tgtEl>
                                          <p:spTgt spid="240644"/>
                                        </p:tgtEl>
                                        <p:attrNameLst>
                                          <p:attrName>ppt_w</p:attrName>
                                        </p:attrNameLst>
                                      </p:cBhvr>
                                      <p:tavLst>
                                        <p:tav tm="0">
                                          <p:val>
                                            <p:fltVal val="0"/>
                                          </p:val>
                                        </p:tav>
                                        <p:tav tm="100000">
                                          <p:val>
                                            <p:strVal val="#ppt_w"/>
                                          </p:val>
                                        </p:tav>
                                      </p:tavLst>
                                    </p:anim>
                                    <p:anim calcmode="lin" valueType="num">
                                      <p:cBhvr>
                                        <p:cTn id="10" dur="500" fill="hold"/>
                                        <p:tgtEl>
                                          <p:spTgt spid="240644"/>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40645"/>
                                        </p:tgtEl>
                                        <p:attrNameLst>
                                          <p:attrName>style.visibility</p:attrName>
                                        </p:attrNameLst>
                                      </p:cBhvr>
                                      <p:to>
                                        <p:strVal val="visible"/>
                                      </p:to>
                                    </p:set>
                                    <p:animEffect transition="in" filter="box(out)">
                                      <p:cBhvr>
                                        <p:cTn id="15" dur="500"/>
                                        <p:tgtEl>
                                          <p:spTgt spid="24064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40646"/>
                                        </p:tgtEl>
                                        <p:attrNameLst>
                                          <p:attrName>style.visibility</p:attrName>
                                        </p:attrNameLst>
                                      </p:cBhvr>
                                      <p:to>
                                        <p:strVal val="visible"/>
                                      </p:to>
                                    </p:set>
                                    <p:animEffect transition="in" filter="box(out)">
                                      <p:cBhvr>
                                        <p:cTn id="20" dur="500"/>
                                        <p:tgtEl>
                                          <p:spTgt spid="240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4" grpId="0" animBg="1" autoUpdateAnimBg="0"/>
      <p:bldP spid="240645" grpId="0" animBg="1" autoUpdateAnimBg="0"/>
      <p:bldP spid="24064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999146A8-FA38-E04B-A62D-00B865D841E8}"/>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0" name="Foliennummernplatzhalter 3">
            <a:extLst>
              <a:ext uri="{FF2B5EF4-FFF2-40B4-BE49-F238E27FC236}">
                <a16:creationId xmlns:a16="http://schemas.microsoft.com/office/drawing/2014/main" id="{EA1C387E-6420-EC4D-8287-9BEC31510EE0}"/>
              </a:ext>
            </a:extLst>
          </p:cNvPr>
          <p:cNvSpPr>
            <a:spLocks noGrp="1"/>
          </p:cNvSpPr>
          <p:nvPr>
            <p:ph type="sldNum" sz="quarter" idx="11"/>
          </p:nvPr>
        </p:nvSpPr>
        <p:spPr/>
        <p:txBody>
          <a:bodyPr/>
          <a:lstStyle/>
          <a:p>
            <a:fld id="{70B86AC3-3EB0-6D46-A6D6-0716D7A883BC}" type="slidenum">
              <a:rPr lang="en-US" altLang="de-DE"/>
              <a:pPr/>
              <a:t>5</a:t>
            </a:fld>
            <a:endParaRPr lang="en-US" altLang="de-DE" b="0"/>
          </a:p>
        </p:txBody>
      </p:sp>
      <p:sp>
        <p:nvSpPr>
          <p:cNvPr id="244738" name="Text Box 2">
            <a:extLst>
              <a:ext uri="{FF2B5EF4-FFF2-40B4-BE49-F238E27FC236}">
                <a16:creationId xmlns:a16="http://schemas.microsoft.com/office/drawing/2014/main" id="{425434D5-B5F9-6445-8F61-2D63647B196F}"/>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44739" name="Rectangle 3">
            <a:extLst>
              <a:ext uri="{FF2B5EF4-FFF2-40B4-BE49-F238E27FC236}">
                <a16:creationId xmlns:a16="http://schemas.microsoft.com/office/drawing/2014/main" id="{A9638374-ECBA-1445-9BB5-15457660A5D0}"/>
              </a:ext>
            </a:extLst>
          </p:cNvPr>
          <p:cNvSpPr>
            <a:spLocks noGrp="1" noChangeArrowheads="1"/>
          </p:cNvSpPr>
          <p:nvPr>
            <p:ph type="title"/>
          </p:nvPr>
        </p:nvSpPr>
        <p:spPr>
          <a:xfrm>
            <a:off x="228600" y="228600"/>
            <a:ext cx="8562975" cy="685800"/>
          </a:xfrm>
        </p:spPr>
        <p:txBody>
          <a:bodyPr/>
          <a:lstStyle/>
          <a:p>
            <a:r>
              <a:rPr lang="de-DE" altLang="de-DE" b="1"/>
              <a:t>Qualitätssicherung</a:t>
            </a:r>
            <a:endParaRPr lang="de-DE" altLang="de-DE"/>
          </a:p>
        </p:txBody>
      </p:sp>
      <p:sp>
        <p:nvSpPr>
          <p:cNvPr id="244740" name="Oval 4">
            <a:extLst>
              <a:ext uri="{FF2B5EF4-FFF2-40B4-BE49-F238E27FC236}">
                <a16:creationId xmlns:a16="http://schemas.microsoft.com/office/drawing/2014/main" id="{3A98C8E2-A4CC-D648-A328-5144B6976B56}"/>
              </a:ext>
            </a:extLst>
          </p:cNvPr>
          <p:cNvSpPr>
            <a:spLocks noChangeArrowheads="1"/>
          </p:cNvSpPr>
          <p:nvPr/>
        </p:nvSpPr>
        <p:spPr bwMode="auto">
          <a:xfrm>
            <a:off x="228600" y="1295400"/>
            <a:ext cx="1905000" cy="1981200"/>
          </a:xfrm>
          <a:prstGeom prst="ellipse">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rgbClr val="008000"/>
                </a:solidFill>
                <a:round/>
                <a:headEnd/>
                <a:tailEnd/>
              </a14:hiddenLine>
            </a:ext>
          </a:extLst>
        </p:spPr>
        <p:txBody>
          <a:bodyPr wrap="none" anchor="ctr"/>
          <a:lstStyle/>
          <a:p>
            <a:pPr algn="ctr"/>
            <a:r>
              <a:rPr lang="de-DE" altLang="de-DE" sz="2800" b="1">
                <a:latin typeface="Arial" panose="020B0604020202020204" pitchFamily="34" charset="0"/>
              </a:rPr>
              <a:t>ex ante</a:t>
            </a:r>
            <a:endParaRPr lang="de-DE" altLang="de-DE"/>
          </a:p>
        </p:txBody>
      </p:sp>
      <p:sp>
        <p:nvSpPr>
          <p:cNvPr id="244741" name="Rectangle 5">
            <a:extLst>
              <a:ext uri="{FF2B5EF4-FFF2-40B4-BE49-F238E27FC236}">
                <a16:creationId xmlns:a16="http://schemas.microsoft.com/office/drawing/2014/main" id="{A88E037F-5F65-9545-8713-C4E9A47BC6FA}"/>
              </a:ext>
            </a:extLst>
          </p:cNvPr>
          <p:cNvSpPr>
            <a:spLocks noChangeArrowheads="1"/>
          </p:cNvSpPr>
          <p:nvPr/>
        </p:nvSpPr>
        <p:spPr bwMode="auto">
          <a:xfrm>
            <a:off x="2971800" y="2057400"/>
            <a:ext cx="5399088" cy="639763"/>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Berufungen</a:t>
            </a:r>
          </a:p>
        </p:txBody>
      </p:sp>
      <p:sp>
        <p:nvSpPr>
          <p:cNvPr id="244743" name="Rectangle 7">
            <a:extLst>
              <a:ext uri="{FF2B5EF4-FFF2-40B4-BE49-F238E27FC236}">
                <a16:creationId xmlns:a16="http://schemas.microsoft.com/office/drawing/2014/main" id="{AEE346CE-5CCA-DA40-9632-0D0FFA775852}"/>
              </a:ext>
            </a:extLst>
          </p:cNvPr>
          <p:cNvSpPr>
            <a:spLocks noChangeArrowheads="1"/>
          </p:cNvSpPr>
          <p:nvPr/>
        </p:nvSpPr>
        <p:spPr bwMode="auto">
          <a:xfrm>
            <a:off x="2971800" y="3124200"/>
            <a:ext cx="5399088" cy="7620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detaillierte Haushaltsvorgaben</a:t>
            </a:r>
          </a:p>
        </p:txBody>
      </p:sp>
      <p:sp>
        <p:nvSpPr>
          <p:cNvPr id="244744" name="Rectangle 8">
            <a:extLst>
              <a:ext uri="{FF2B5EF4-FFF2-40B4-BE49-F238E27FC236}">
                <a16:creationId xmlns:a16="http://schemas.microsoft.com/office/drawing/2014/main" id="{82843BE4-FF66-E845-B91C-A1D025378CA0}"/>
              </a:ext>
            </a:extLst>
          </p:cNvPr>
          <p:cNvSpPr>
            <a:spLocks noChangeArrowheads="1"/>
          </p:cNvSpPr>
          <p:nvPr/>
        </p:nvSpPr>
        <p:spPr bwMode="auto">
          <a:xfrm>
            <a:off x="2971800" y="5257800"/>
            <a:ext cx="5399088" cy="639763"/>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festgelegte Ordnungen</a:t>
            </a:r>
          </a:p>
        </p:txBody>
      </p:sp>
      <p:sp>
        <p:nvSpPr>
          <p:cNvPr id="244745" name="Rectangle 9">
            <a:extLst>
              <a:ext uri="{FF2B5EF4-FFF2-40B4-BE49-F238E27FC236}">
                <a16:creationId xmlns:a16="http://schemas.microsoft.com/office/drawing/2014/main" id="{4124CEDF-77A7-994C-8768-B41AF63955F5}"/>
              </a:ext>
            </a:extLst>
          </p:cNvPr>
          <p:cNvSpPr>
            <a:spLocks noChangeArrowheads="1"/>
          </p:cNvSpPr>
          <p:nvPr/>
        </p:nvSpPr>
        <p:spPr bwMode="auto">
          <a:xfrm>
            <a:off x="2971800" y="4267200"/>
            <a:ext cx="5399088" cy="639763"/>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Organisationsstruktur</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4740"/>
                                        </p:tgtEl>
                                        <p:attrNameLst>
                                          <p:attrName>style.visibility</p:attrName>
                                        </p:attrNameLst>
                                      </p:cBhvr>
                                      <p:to>
                                        <p:strVal val="visible"/>
                                      </p:to>
                                    </p:set>
                                    <p:anim calcmode="lin" valueType="num">
                                      <p:cBhvr additive="base">
                                        <p:cTn id="7" dur="500" fill="hold"/>
                                        <p:tgtEl>
                                          <p:spTgt spid="244740"/>
                                        </p:tgtEl>
                                        <p:attrNameLst>
                                          <p:attrName>ppt_x</p:attrName>
                                        </p:attrNameLst>
                                      </p:cBhvr>
                                      <p:tavLst>
                                        <p:tav tm="0">
                                          <p:val>
                                            <p:strVal val="0-#ppt_w/2"/>
                                          </p:val>
                                        </p:tav>
                                        <p:tav tm="100000">
                                          <p:val>
                                            <p:strVal val="#ppt_x"/>
                                          </p:val>
                                        </p:tav>
                                      </p:tavLst>
                                    </p:anim>
                                    <p:anim calcmode="lin" valueType="num">
                                      <p:cBhvr additive="base">
                                        <p:cTn id="8" dur="500" fill="hold"/>
                                        <p:tgtEl>
                                          <p:spTgt spid="2447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44741"/>
                                        </p:tgtEl>
                                        <p:attrNameLst>
                                          <p:attrName>style.visibility</p:attrName>
                                        </p:attrNameLst>
                                      </p:cBhvr>
                                      <p:to>
                                        <p:strVal val="visible"/>
                                      </p:to>
                                    </p:set>
                                    <p:animEffect transition="in" filter="box(out)">
                                      <p:cBhvr>
                                        <p:cTn id="13" dur="500"/>
                                        <p:tgtEl>
                                          <p:spTgt spid="2447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44743"/>
                                        </p:tgtEl>
                                        <p:attrNameLst>
                                          <p:attrName>style.visibility</p:attrName>
                                        </p:attrNameLst>
                                      </p:cBhvr>
                                      <p:to>
                                        <p:strVal val="visible"/>
                                      </p:to>
                                    </p:set>
                                    <p:animEffect transition="in" filter="box(out)">
                                      <p:cBhvr>
                                        <p:cTn id="18" dur="500"/>
                                        <p:tgtEl>
                                          <p:spTgt spid="2447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44745"/>
                                        </p:tgtEl>
                                        <p:attrNameLst>
                                          <p:attrName>style.visibility</p:attrName>
                                        </p:attrNameLst>
                                      </p:cBhvr>
                                      <p:to>
                                        <p:strVal val="visible"/>
                                      </p:to>
                                    </p:set>
                                    <p:animEffect transition="in" filter="box(out)">
                                      <p:cBhvr>
                                        <p:cTn id="23" dur="500"/>
                                        <p:tgtEl>
                                          <p:spTgt spid="24474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44744"/>
                                        </p:tgtEl>
                                        <p:attrNameLst>
                                          <p:attrName>style.visibility</p:attrName>
                                        </p:attrNameLst>
                                      </p:cBhvr>
                                      <p:to>
                                        <p:strVal val="visible"/>
                                      </p:to>
                                    </p:set>
                                    <p:animEffect transition="in" filter="box(out)">
                                      <p:cBhvr>
                                        <p:cTn id="28" dur="500"/>
                                        <p:tgtEl>
                                          <p:spTgt spid="244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0" grpId="0" animBg="1" autoUpdateAnimBg="0"/>
      <p:bldP spid="244741" grpId="0" animBg="1" autoUpdateAnimBg="0"/>
      <p:bldP spid="244743" grpId="0" animBg="1" autoUpdateAnimBg="0"/>
      <p:bldP spid="244744" grpId="0" animBg="1" autoUpdateAnimBg="0"/>
      <p:bldP spid="24474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B59E68AD-033C-C14A-9006-BB75EB52400E}"/>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2" name="Foliennummernplatzhalter 3">
            <a:extLst>
              <a:ext uri="{FF2B5EF4-FFF2-40B4-BE49-F238E27FC236}">
                <a16:creationId xmlns:a16="http://schemas.microsoft.com/office/drawing/2014/main" id="{991AEE37-CE05-E944-A3D5-F0A3686016FC}"/>
              </a:ext>
            </a:extLst>
          </p:cNvPr>
          <p:cNvSpPr>
            <a:spLocks noGrp="1"/>
          </p:cNvSpPr>
          <p:nvPr>
            <p:ph type="sldNum" sz="quarter" idx="11"/>
          </p:nvPr>
        </p:nvSpPr>
        <p:spPr/>
        <p:txBody>
          <a:bodyPr/>
          <a:lstStyle/>
          <a:p>
            <a:fld id="{E788D872-DFDE-2E4C-8BD2-53BB0CB30232}" type="slidenum">
              <a:rPr lang="en-US" altLang="de-DE"/>
              <a:pPr/>
              <a:t>6</a:t>
            </a:fld>
            <a:endParaRPr lang="en-US" altLang="de-DE" b="0"/>
          </a:p>
        </p:txBody>
      </p:sp>
      <p:sp>
        <p:nvSpPr>
          <p:cNvPr id="248834" name="Text Box 2">
            <a:extLst>
              <a:ext uri="{FF2B5EF4-FFF2-40B4-BE49-F238E27FC236}">
                <a16:creationId xmlns:a16="http://schemas.microsoft.com/office/drawing/2014/main" id="{FFBB0260-6C46-744F-8E45-E9F4DB1BB713}"/>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48835" name="Rectangle 3">
            <a:extLst>
              <a:ext uri="{FF2B5EF4-FFF2-40B4-BE49-F238E27FC236}">
                <a16:creationId xmlns:a16="http://schemas.microsoft.com/office/drawing/2014/main" id="{446D1173-AE46-804E-A715-C3619FE005D5}"/>
              </a:ext>
            </a:extLst>
          </p:cNvPr>
          <p:cNvSpPr>
            <a:spLocks noGrp="1" noChangeArrowheads="1"/>
          </p:cNvSpPr>
          <p:nvPr>
            <p:ph type="title"/>
          </p:nvPr>
        </p:nvSpPr>
        <p:spPr>
          <a:xfrm>
            <a:off x="228600" y="228600"/>
            <a:ext cx="8562975" cy="685800"/>
          </a:xfrm>
        </p:spPr>
        <p:txBody>
          <a:bodyPr/>
          <a:lstStyle/>
          <a:p>
            <a:r>
              <a:rPr lang="de-DE" altLang="de-DE" b="1"/>
              <a:t>Qualitätssicherung ex ante</a:t>
            </a:r>
            <a:endParaRPr lang="de-DE" altLang="de-DE"/>
          </a:p>
        </p:txBody>
      </p:sp>
      <p:sp>
        <p:nvSpPr>
          <p:cNvPr id="248836" name="Oval 4">
            <a:extLst>
              <a:ext uri="{FF2B5EF4-FFF2-40B4-BE49-F238E27FC236}">
                <a16:creationId xmlns:a16="http://schemas.microsoft.com/office/drawing/2014/main" id="{9A1E67C4-2172-9240-94D5-D1EC02F1805D}"/>
              </a:ext>
            </a:extLst>
          </p:cNvPr>
          <p:cNvSpPr>
            <a:spLocks noChangeArrowheads="1"/>
          </p:cNvSpPr>
          <p:nvPr/>
        </p:nvSpPr>
        <p:spPr bwMode="auto">
          <a:xfrm>
            <a:off x="381000" y="1447800"/>
            <a:ext cx="1371600" cy="4495800"/>
          </a:xfrm>
          <a:prstGeom prst="ellipse">
            <a:avLst/>
          </a:prstGeom>
          <a:solidFill>
            <a:schemeClr val="accent2"/>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Bewer-</a:t>
            </a:r>
          </a:p>
          <a:p>
            <a:pPr algn="ctr"/>
            <a:r>
              <a:rPr lang="de-DE" altLang="de-DE" sz="2800" b="1">
                <a:latin typeface="Arial" panose="020B0604020202020204" pitchFamily="34" charset="0"/>
              </a:rPr>
              <a:t>tung</a:t>
            </a:r>
            <a:endParaRPr lang="de-DE" altLang="de-DE"/>
          </a:p>
        </p:txBody>
      </p:sp>
      <p:sp>
        <p:nvSpPr>
          <p:cNvPr id="248837" name="Rectangle 5">
            <a:extLst>
              <a:ext uri="{FF2B5EF4-FFF2-40B4-BE49-F238E27FC236}">
                <a16:creationId xmlns:a16="http://schemas.microsoft.com/office/drawing/2014/main" id="{9FB2A29E-1368-3941-9FD2-BE4AC8AE00B0}"/>
              </a:ext>
            </a:extLst>
          </p:cNvPr>
          <p:cNvSpPr>
            <a:spLocks noChangeArrowheads="1"/>
          </p:cNvSpPr>
          <p:nvPr/>
        </p:nvSpPr>
        <p:spPr bwMode="auto">
          <a:xfrm>
            <a:off x="2057400" y="1676400"/>
            <a:ext cx="2971800" cy="914400"/>
          </a:xfrm>
          <a:prstGeom prst="rect">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Homogenität</a:t>
            </a:r>
          </a:p>
          <a:p>
            <a:pPr algn="ctr"/>
            <a:r>
              <a:rPr lang="de-DE" altLang="de-DE" sz="2800" b="1">
                <a:latin typeface="Arial" panose="020B0604020202020204" pitchFamily="34" charset="0"/>
              </a:rPr>
              <a:t>der Qualität</a:t>
            </a:r>
          </a:p>
        </p:txBody>
      </p:sp>
      <p:sp>
        <p:nvSpPr>
          <p:cNvPr id="248838" name="Rectangle 6">
            <a:extLst>
              <a:ext uri="{FF2B5EF4-FFF2-40B4-BE49-F238E27FC236}">
                <a16:creationId xmlns:a16="http://schemas.microsoft.com/office/drawing/2014/main" id="{2B7E5804-E4A2-AF4A-B606-3B0657A53831}"/>
              </a:ext>
            </a:extLst>
          </p:cNvPr>
          <p:cNvSpPr>
            <a:spLocks noChangeArrowheads="1"/>
          </p:cNvSpPr>
          <p:nvPr/>
        </p:nvSpPr>
        <p:spPr bwMode="auto">
          <a:xfrm>
            <a:off x="2057400" y="3200400"/>
            <a:ext cx="2971800" cy="914400"/>
          </a:xfrm>
          <a:prstGeom prst="rect">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große individ.</a:t>
            </a:r>
          </a:p>
          <a:p>
            <a:pPr algn="ctr"/>
            <a:r>
              <a:rPr lang="de-DE" altLang="de-DE" sz="2800" b="1">
                <a:latin typeface="Arial" panose="020B0604020202020204" pitchFamily="34" charset="0"/>
              </a:rPr>
              <a:t>Freiheit</a:t>
            </a:r>
          </a:p>
        </p:txBody>
      </p:sp>
      <p:sp>
        <p:nvSpPr>
          <p:cNvPr id="248839" name="Rectangle 7">
            <a:extLst>
              <a:ext uri="{FF2B5EF4-FFF2-40B4-BE49-F238E27FC236}">
                <a16:creationId xmlns:a16="http://schemas.microsoft.com/office/drawing/2014/main" id="{76243E05-C06E-F140-B180-1C7A2EC57648}"/>
              </a:ext>
            </a:extLst>
          </p:cNvPr>
          <p:cNvSpPr>
            <a:spLocks noChangeArrowheads="1"/>
          </p:cNvSpPr>
          <p:nvPr/>
        </p:nvSpPr>
        <p:spPr bwMode="auto">
          <a:xfrm>
            <a:off x="2057400" y="4724400"/>
            <a:ext cx="2971800" cy="914400"/>
          </a:xfrm>
          <a:prstGeom prst="rect">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Finanzverantw.</a:t>
            </a:r>
          </a:p>
          <a:p>
            <a:pPr algn="ctr"/>
            <a:r>
              <a:rPr lang="de-DE" altLang="de-DE" sz="2800" b="1">
                <a:latin typeface="Arial" panose="020B0604020202020204" pitchFamily="34" charset="0"/>
              </a:rPr>
              <a:t> des Staates</a:t>
            </a:r>
          </a:p>
        </p:txBody>
      </p:sp>
      <p:sp>
        <p:nvSpPr>
          <p:cNvPr id="248840" name="Rectangle 8">
            <a:extLst>
              <a:ext uri="{FF2B5EF4-FFF2-40B4-BE49-F238E27FC236}">
                <a16:creationId xmlns:a16="http://schemas.microsoft.com/office/drawing/2014/main" id="{C54C7D28-F4FB-494F-90F3-0473834F1D26}"/>
              </a:ext>
            </a:extLst>
          </p:cNvPr>
          <p:cNvSpPr>
            <a:spLocks noChangeArrowheads="1"/>
          </p:cNvSpPr>
          <p:nvPr/>
        </p:nvSpPr>
        <p:spPr bwMode="auto">
          <a:xfrm>
            <a:off x="5334000" y="1676400"/>
            <a:ext cx="3048000" cy="9144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Inflexibilität</a:t>
            </a:r>
          </a:p>
        </p:txBody>
      </p:sp>
      <p:sp>
        <p:nvSpPr>
          <p:cNvPr id="248841" name="Rectangle 9">
            <a:extLst>
              <a:ext uri="{FF2B5EF4-FFF2-40B4-BE49-F238E27FC236}">
                <a16:creationId xmlns:a16="http://schemas.microsoft.com/office/drawing/2014/main" id="{317F38C4-ED5A-9E4C-8B9C-574CB0704397}"/>
              </a:ext>
            </a:extLst>
          </p:cNvPr>
          <p:cNvSpPr>
            <a:spLocks noChangeArrowheads="1"/>
          </p:cNvSpPr>
          <p:nvPr/>
        </p:nvSpPr>
        <p:spPr bwMode="auto">
          <a:xfrm>
            <a:off x="5334000" y="3200400"/>
            <a:ext cx="3048000" cy="9144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individ. Freiheits- </a:t>
            </a:r>
          </a:p>
          <a:p>
            <a:pPr algn="ctr"/>
            <a:r>
              <a:rPr lang="de-DE" altLang="de-DE" sz="2800" b="1">
                <a:latin typeface="Arial" panose="020B0604020202020204" pitchFamily="34" charset="0"/>
              </a:rPr>
              <a:t>missbrauch</a:t>
            </a:r>
          </a:p>
        </p:txBody>
      </p:sp>
      <p:sp>
        <p:nvSpPr>
          <p:cNvPr id="248842" name="Rectangle 10">
            <a:extLst>
              <a:ext uri="{FF2B5EF4-FFF2-40B4-BE49-F238E27FC236}">
                <a16:creationId xmlns:a16="http://schemas.microsoft.com/office/drawing/2014/main" id="{9C664F9A-FA9B-EE4A-8182-F74FBD0ED17B}"/>
              </a:ext>
            </a:extLst>
          </p:cNvPr>
          <p:cNvSpPr>
            <a:spLocks noChangeArrowheads="1"/>
          </p:cNvSpPr>
          <p:nvPr/>
        </p:nvSpPr>
        <p:spPr bwMode="auto">
          <a:xfrm>
            <a:off x="5334000" y="4724400"/>
            <a:ext cx="3124200" cy="9144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zurückgehende</a:t>
            </a:r>
          </a:p>
          <a:p>
            <a:pPr algn="ctr"/>
            <a:r>
              <a:rPr lang="de-DE" altLang="de-DE" sz="2800" b="1">
                <a:latin typeface="Arial" panose="020B0604020202020204" pitchFamily="34" charset="0"/>
              </a:rPr>
              <a:t>Budgets</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48836"/>
                                        </p:tgtEl>
                                        <p:attrNameLst>
                                          <p:attrName>style.visibility</p:attrName>
                                        </p:attrNameLst>
                                      </p:cBhvr>
                                      <p:to>
                                        <p:strVal val="visible"/>
                                      </p:to>
                                    </p:set>
                                    <p:anim calcmode="lin" valueType="num">
                                      <p:cBhvr>
                                        <p:cTn id="7" dur="500" fill="hold"/>
                                        <p:tgtEl>
                                          <p:spTgt spid="248836"/>
                                        </p:tgtEl>
                                        <p:attrNameLst>
                                          <p:attrName>ppt_x</p:attrName>
                                        </p:attrNameLst>
                                      </p:cBhvr>
                                      <p:tavLst>
                                        <p:tav tm="0">
                                          <p:val>
                                            <p:strVal val="#ppt_x-#ppt_w/2"/>
                                          </p:val>
                                        </p:tav>
                                        <p:tav tm="100000">
                                          <p:val>
                                            <p:strVal val="#ppt_x"/>
                                          </p:val>
                                        </p:tav>
                                      </p:tavLst>
                                    </p:anim>
                                    <p:anim calcmode="lin" valueType="num">
                                      <p:cBhvr>
                                        <p:cTn id="8" dur="500" fill="hold"/>
                                        <p:tgtEl>
                                          <p:spTgt spid="248836"/>
                                        </p:tgtEl>
                                        <p:attrNameLst>
                                          <p:attrName>ppt_y</p:attrName>
                                        </p:attrNameLst>
                                      </p:cBhvr>
                                      <p:tavLst>
                                        <p:tav tm="0">
                                          <p:val>
                                            <p:strVal val="#ppt_y"/>
                                          </p:val>
                                        </p:tav>
                                        <p:tav tm="100000">
                                          <p:val>
                                            <p:strVal val="#ppt_y"/>
                                          </p:val>
                                        </p:tav>
                                      </p:tavLst>
                                    </p:anim>
                                    <p:anim calcmode="lin" valueType="num">
                                      <p:cBhvr>
                                        <p:cTn id="9" dur="500" fill="hold"/>
                                        <p:tgtEl>
                                          <p:spTgt spid="248836"/>
                                        </p:tgtEl>
                                        <p:attrNameLst>
                                          <p:attrName>ppt_w</p:attrName>
                                        </p:attrNameLst>
                                      </p:cBhvr>
                                      <p:tavLst>
                                        <p:tav tm="0">
                                          <p:val>
                                            <p:fltVal val="0"/>
                                          </p:val>
                                        </p:tav>
                                        <p:tav tm="100000">
                                          <p:val>
                                            <p:strVal val="#ppt_w"/>
                                          </p:val>
                                        </p:tav>
                                      </p:tavLst>
                                    </p:anim>
                                    <p:anim calcmode="lin" valueType="num">
                                      <p:cBhvr>
                                        <p:cTn id="10" dur="500" fill="hold"/>
                                        <p:tgtEl>
                                          <p:spTgt spid="24883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48837"/>
                                        </p:tgtEl>
                                        <p:attrNameLst>
                                          <p:attrName>style.visibility</p:attrName>
                                        </p:attrNameLst>
                                      </p:cBhvr>
                                      <p:to>
                                        <p:strVal val="visible"/>
                                      </p:to>
                                    </p:set>
                                    <p:animEffect transition="in" filter="box(out)">
                                      <p:cBhvr>
                                        <p:cTn id="15" dur="500"/>
                                        <p:tgtEl>
                                          <p:spTgt spid="2488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48838"/>
                                        </p:tgtEl>
                                        <p:attrNameLst>
                                          <p:attrName>style.visibility</p:attrName>
                                        </p:attrNameLst>
                                      </p:cBhvr>
                                      <p:to>
                                        <p:strVal val="visible"/>
                                      </p:to>
                                    </p:set>
                                    <p:animEffect transition="in" filter="box(out)">
                                      <p:cBhvr>
                                        <p:cTn id="20" dur="500"/>
                                        <p:tgtEl>
                                          <p:spTgt spid="2488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48839"/>
                                        </p:tgtEl>
                                        <p:attrNameLst>
                                          <p:attrName>style.visibility</p:attrName>
                                        </p:attrNameLst>
                                      </p:cBhvr>
                                      <p:to>
                                        <p:strVal val="visible"/>
                                      </p:to>
                                    </p:set>
                                    <p:animEffect transition="in" filter="box(out)">
                                      <p:cBhvr>
                                        <p:cTn id="25" dur="500"/>
                                        <p:tgtEl>
                                          <p:spTgt spid="2488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48840"/>
                                        </p:tgtEl>
                                        <p:attrNameLst>
                                          <p:attrName>style.visibility</p:attrName>
                                        </p:attrNameLst>
                                      </p:cBhvr>
                                      <p:to>
                                        <p:strVal val="visible"/>
                                      </p:to>
                                    </p:set>
                                    <p:animEffect transition="in" filter="box(out)">
                                      <p:cBhvr>
                                        <p:cTn id="30" dur="500"/>
                                        <p:tgtEl>
                                          <p:spTgt spid="2488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248841"/>
                                        </p:tgtEl>
                                        <p:attrNameLst>
                                          <p:attrName>style.visibility</p:attrName>
                                        </p:attrNameLst>
                                      </p:cBhvr>
                                      <p:to>
                                        <p:strVal val="visible"/>
                                      </p:to>
                                    </p:set>
                                    <p:animEffect transition="in" filter="box(out)">
                                      <p:cBhvr>
                                        <p:cTn id="35" dur="500"/>
                                        <p:tgtEl>
                                          <p:spTgt spid="24884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248842"/>
                                        </p:tgtEl>
                                        <p:attrNameLst>
                                          <p:attrName>style.visibility</p:attrName>
                                        </p:attrNameLst>
                                      </p:cBhvr>
                                      <p:to>
                                        <p:strVal val="visible"/>
                                      </p:to>
                                    </p:set>
                                    <p:animEffect transition="in" filter="box(out)">
                                      <p:cBhvr>
                                        <p:cTn id="40" dur="500"/>
                                        <p:tgtEl>
                                          <p:spTgt spid="248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animBg="1" autoUpdateAnimBg="0"/>
      <p:bldP spid="248837" grpId="0" animBg="1" autoUpdateAnimBg="0"/>
      <p:bldP spid="248838" grpId="0" animBg="1" autoUpdateAnimBg="0"/>
      <p:bldP spid="248839" grpId="0" animBg="1" autoUpdateAnimBg="0"/>
      <p:bldP spid="248840" grpId="0" animBg="1" autoUpdateAnimBg="0"/>
      <p:bldP spid="248841" grpId="0" animBg="1" autoUpdateAnimBg="0"/>
      <p:bldP spid="24884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86211A51-BE5D-7441-9D16-97F54002FEB1}"/>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1" name="Foliennummernplatzhalter 3">
            <a:extLst>
              <a:ext uri="{FF2B5EF4-FFF2-40B4-BE49-F238E27FC236}">
                <a16:creationId xmlns:a16="http://schemas.microsoft.com/office/drawing/2014/main" id="{E2115A81-A3CF-C744-BF8C-E098B6889562}"/>
              </a:ext>
            </a:extLst>
          </p:cNvPr>
          <p:cNvSpPr>
            <a:spLocks noGrp="1"/>
          </p:cNvSpPr>
          <p:nvPr>
            <p:ph type="sldNum" sz="quarter" idx="11"/>
          </p:nvPr>
        </p:nvSpPr>
        <p:spPr/>
        <p:txBody>
          <a:bodyPr/>
          <a:lstStyle/>
          <a:p>
            <a:fld id="{0C684AED-4EDA-2248-B5B1-702C9BE32853}" type="slidenum">
              <a:rPr lang="en-US" altLang="de-DE"/>
              <a:pPr/>
              <a:t>7</a:t>
            </a:fld>
            <a:endParaRPr lang="en-US" altLang="de-DE" b="0"/>
          </a:p>
        </p:txBody>
      </p:sp>
      <p:sp>
        <p:nvSpPr>
          <p:cNvPr id="252930" name="Text Box 2">
            <a:extLst>
              <a:ext uri="{FF2B5EF4-FFF2-40B4-BE49-F238E27FC236}">
                <a16:creationId xmlns:a16="http://schemas.microsoft.com/office/drawing/2014/main" id="{720F6C6E-2F22-B64F-9236-A1FDE1C37907}"/>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52931" name="Rectangle 3">
            <a:extLst>
              <a:ext uri="{FF2B5EF4-FFF2-40B4-BE49-F238E27FC236}">
                <a16:creationId xmlns:a16="http://schemas.microsoft.com/office/drawing/2014/main" id="{470B37D6-6BE5-424D-8AFD-08B2711915F0}"/>
              </a:ext>
            </a:extLst>
          </p:cNvPr>
          <p:cNvSpPr>
            <a:spLocks noGrp="1" noChangeArrowheads="1"/>
          </p:cNvSpPr>
          <p:nvPr>
            <p:ph type="title"/>
          </p:nvPr>
        </p:nvSpPr>
        <p:spPr>
          <a:xfrm>
            <a:off x="228600" y="228600"/>
            <a:ext cx="8562975" cy="685800"/>
          </a:xfrm>
        </p:spPr>
        <p:txBody>
          <a:bodyPr/>
          <a:lstStyle/>
          <a:p>
            <a:r>
              <a:rPr lang="de-DE" altLang="de-DE" b="1"/>
              <a:t>Qualitätssicherung</a:t>
            </a:r>
            <a:endParaRPr lang="de-DE" altLang="de-DE"/>
          </a:p>
        </p:txBody>
      </p:sp>
      <p:sp>
        <p:nvSpPr>
          <p:cNvPr id="252932" name="Oval 4">
            <a:extLst>
              <a:ext uri="{FF2B5EF4-FFF2-40B4-BE49-F238E27FC236}">
                <a16:creationId xmlns:a16="http://schemas.microsoft.com/office/drawing/2014/main" id="{57FA495B-28D9-7D49-9586-57CE192FFBA5}"/>
              </a:ext>
            </a:extLst>
          </p:cNvPr>
          <p:cNvSpPr>
            <a:spLocks noChangeArrowheads="1"/>
          </p:cNvSpPr>
          <p:nvPr/>
        </p:nvSpPr>
        <p:spPr bwMode="auto">
          <a:xfrm>
            <a:off x="228600" y="1295400"/>
            <a:ext cx="1905000" cy="19812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ex post</a:t>
            </a:r>
            <a:endParaRPr lang="de-DE" altLang="de-DE"/>
          </a:p>
        </p:txBody>
      </p:sp>
      <p:sp>
        <p:nvSpPr>
          <p:cNvPr id="252933" name="Rectangle 5">
            <a:extLst>
              <a:ext uri="{FF2B5EF4-FFF2-40B4-BE49-F238E27FC236}">
                <a16:creationId xmlns:a16="http://schemas.microsoft.com/office/drawing/2014/main" id="{9653A372-C6D7-9C4B-88B6-1528D04E33C3}"/>
              </a:ext>
            </a:extLst>
          </p:cNvPr>
          <p:cNvSpPr>
            <a:spLocks noChangeArrowheads="1"/>
          </p:cNvSpPr>
          <p:nvPr/>
        </p:nvSpPr>
        <p:spPr bwMode="auto">
          <a:xfrm>
            <a:off x="2667000" y="1524000"/>
            <a:ext cx="57038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200" b="1">
                <a:latin typeface="Arial" panose="020B0604020202020204" pitchFamily="34" charset="0"/>
              </a:rPr>
              <a:t>ergebnisbezogen</a:t>
            </a:r>
          </a:p>
        </p:txBody>
      </p:sp>
      <p:sp>
        <p:nvSpPr>
          <p:cNvPr id="252934" name="Rectangle 6">
            <a:extLst>
              <a:ext uri="{FF2B5EF4-FFF2-40B4-BE49-F238E27FC236}">
                <a16:creationId xmlns:a16="http://schemas.microsoft.com/office/drawing/2014/main" id="{A39DE0B4-21B3-6245-98B8-740D90FC24B8}"/>
              </a:ext>
            </a:extLst>
          </p:cNvPr>
          <p:cNvSpPr>
            <a:spLocks noChangeArrowheads="1"/>
          </p:cNvSpPr>
          <p:nvPr/>
        </p:nvSpPr>
        <p:spPr bwMode="auto">
          <a:xfrm>
            <a:off x="2667000" y="2590800"/>
            <a:ext cx="57038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200" b="1">
                <a:latin typeface="Arial" panose="020B0604020202020204" pitchFamily="34" charset="0"/>
              </a:rPr>
              <a:t>Anreize durch</a:t>
            </a:r>
          </a:p>
        </p:txBody>
      </p:sp>
      <p:sp>
        <p:nvSpPr>
          <p:cNvPr id="252935" name="Rectangle 7">
            <a:extLst>
              <a:ext uri="{FF2B5EF4-FFF2-40B4-BE49-F238E27FC236}">
                <a16:creationId xmlns:a16="http://schemas.microsoft.com/office/drawing/2014/main" id="{CA1E6B49-67D5-E54F-B44E-BD7BD5345B35}"/>
              </a:ext>
            </a:extLst>
          </p:cNvPr>
          <p:cNvSpPr>
            <a:spLocks noChangeArrowheads="1"/>
          </p:cNvSpPr>
          <p:nvPr/>
        </p:nvSpPr>
        <p:spPr bwMode="auto">
          <a:xfrm>
            <a:off x="3048000" y="3581400"/>
            <a:ext cx="5334000" cy="6096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r"/>
            <a:r>
              <a:rPr lang="de-DE" altLang="de-DE" sz="2800" b="1">
                <a:latin typeface="Arial" panose="020B0604020202020204" pitchFamily="34" charset="0"/>
              </a:rPr>
              <a:t>beruflichen Aufstieg</a:t>
            </a:r>
          </a:p>
        </p:txBody>
      </p:sp>
      <p:sp>
        <p:nvSpPr>
          <p:cNvPr id="252937" name="Rectangle 9">
            <a:extLst>
              <a:ext uri="{FF2B5EF4-FFF2-40B4-BE49-F238E27FC236}">
                <a16:creationId xmlns:a16="http://schemas.microsoft.com/office/drawing/2014/main" id="{E6B7CBC3-D909-9A4B-A6F2-324C01DDDD05}"/>
              </a:ext>
            </a:extLst>
          </p:cNvPr>
          <p:cNvSpPr>
            <a:spLocks noChangeArrowheads="1"/>
          </p:cNvSpPr>
          <p:nvPr/>
        </p:nvSpPr>
        <p:spPr bwMode="auto">
          <a:xfrm>
            <a:off x="3048000" y="5334000"/>
            <a:ext cx="5334000" cy="6096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Ansehensgewinn/ -verlust</a:t>
            </a:r>
          </a:p>
        </p:txBody>
      </p:sp>
      <p:sp>
        <p:nvSpPr>
          <p:cNvPr id="252938" name="Rectangle 10">
            <a:extLst>
              <a:ext uri="{FF2B5EF4-FFF2-40B4-BE49-F238E27FC236}">
                <a16:creationId xmlns:a16="http://schemas.microsoft.com/office/drawing/2014/main" id="{632EFAD9-DEE9-CD49-A55E-E7572A79FF43}"/>
              </a:ext>
            </a:extLst>
          </p:cNvPr>
          <p:cNvSpPr>
            <a:spLocks noChangeArrowheads="1"/>
          </p:cNvSpPr>
          <p:nvPr/>
        </p:nvSpPr>
        <p:spPr bwMode="auto">
          <a:xfrm>
            <a:off x="3048000" y="4419600"/>
            <a:ext cx="5334000" cy="6096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Mittelzuweisungen/ -kürzungen</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2932"/>
                                        </p:tgtEl>
                                        <p:attrNameLst>
                                          <p:attrName>style.visibility</p:attrName>
                                        </p:attrNameLst>
                                      </p:cBhvr>
                                      <p:to>
                                        <p:strVal val="visible"/>
                                      </p:to>
                                    </p:set>
                                    <p:anim calcmode="lin" valueType="num">
                                      <p:cBhvr additive="base">
                                        <p:cTn id="7" dur="500" fill="hold"/>
                                        <p:tgtEl>
                                          <p:spTgt spid="252932"/>
                                        </p:tgtEl>
                                        <p:attrNameLst>
                                          <p:attrName>ppt_x</p:attrName>
                                        </p:attrNameLst>
                                      </p:cBhvr>
                                      <p:tavLst>
                                        <p:tav tm="0">
                                          <p:val>
                                            <p:strVal val="0-#ppt_w/2"/>
                                          </p:val>
                                        </p:tav>
                                        <p:tav tm="100000">
                                          <p:val>
                                            <p:strVal val="#ppt_x"/>
                                          </p:val>
                                        </p:tav>
                                      </p:tavLst>
                                    </p:anim>
                                    <p:anim calcmode="lin" valueType="num">
                                      <p:cBhvr additive="base">
                                        <p:cTn id="8" dur="500" fill="hold"/>
                                        <p:tgtEl>
                                          <p:spTgt spid="2529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52933"/>
                                        </p:tgtEl>
                                        <p:attrNameLst>
                                          <p:attrName>style.visibility</p:attrName>
                                        </p:attrNameLst>
                                      </p:cBhvr>
                                      <p:to>
                                        <p:strVal val="visible"/>
                                      </p:to>
                                    </p:set>
                                    <p:animEffect transition="in" filter="box(out)">
                                      <p:cBhvr>
                                        <p:cTn id="13" dur="500"/>
                                        <p:tgtEl>
                                          <p:spTgt spid="2529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52934"/>
                                        </p:tgtEl>
                                        <p:attrNameLst>
                                          <p:attrName>style.visibility</p:attrName>
                                        </p:attrNameLst>
                                      </p:cBhvr>
                                      <p:to>
                                        <p:strVal val="visible"/>
                                      </p:to>
                                    </p:set>
                                    <p:animEffect transition="in" filter="box(out)">
                                      <p:cBhvr>
                                        <p:cTn id="18" dur="500"/>
                                        <p:tgtEl>
                                          <p:spTgt spid="25293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52935"/>
                                        </p:tgtEl>
                                        <p:attrNameLst>
                                          <p:attrName>style.visibility</p:attrName>
                                        </p:attrNameLst>
                                      </p:cBhvr>
                                      <p:to>
                                        <p:strVal val="visible"/>
                                      </p:to>
                                    </p:set>
                                    <p:animEffect transition="in" filter="box(out)">
                                      <p:cBhvr>
                                        <p:cTn id="23" dur="500"/>
                                        <p:tgtEl>
                                          <p:spTgt spid="2529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52938"/>
                                        </p:tgtEl>
                                        <p:attrNameLst>
                                          <p:attrName>style.visibility</p:attrName>
                                        </p:attrNameLst>
                                      </p:cBhvr>
                                      <p:to>
                                        <p:strVal val="visible"/>
                                      </p:to>
                                    </p:set>
                                    <p:animEffect transition="in" filter="box(out)">
                                      <p:cBhvr>
                                        <p:cTn id="28" dur="500"/>
                                        <p:tgtEl>
                                          <p:spTgt spid="25293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52937"/>
                                        </p:tgtEl>
                                        <p:attrNameLst>
                                          <p:attrName>style.visibility</p:attrName>
                                        </p:attrNameLst>
                                      </p:cBhvr>
                                      <p:to>
                                        <p:strVal val="visible"/>
                                      </p:to>
                                    </p:set>
                                    <p:animEffect transition="in" filter="box(out)">
                                      <p:cBhvr>
                                        <p:cTn id="33" dur="500"/>
                                        <p:tgtEl>
                                          <p:spTgt spid="252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animBg="1" autoUpdateAnimBg="0"/>
      <p:bldP spid="252933" grpId="0" animBg="1" autoUpdateAnimBg="0"/>
      <p:bldP spid="252934" grpId="0" animBg="1" autoUpdateAnimBg="0"/>
      <p:bldP spid="252935" grpId="0" animBg="1" autoUpdateAnimBg="0"/>
      <p:bldP spid="252937" grpId="0" animBg="1" autoUpdateAnimBg="0"/>
      <p:bldP spid="25293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23099D00-590A-524D-B414-8419F1B855B6}"/>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9" name="Foliennummernplatzhalter 3">
            <a:extLst>
              <a:ext uri="{FF2B5EF4-FFF2-40B4-BE49-F238E27FC236}">
                <a16:creationId xmlns:a16="http://schemas.microsoft.com/office/drawing/2014/main" id="{3CEDDAB7-5999-184D-A9D2-A10AC1F58E27}"/>
              </a:ext>
            </a:extLst>
          </p:cNvPr>
          <p:cNvSpPr>
            <a:spLocks noGrp="1"/>
          </p:cNvSpPr>
          <p:nvPr>
            <p:ph type="sldNum" sz="quarter" idx="11"/>
          </p:nvPr>
        </p:nvSpPr>
        <p:spPr/>
        <p:txBody>
          <a:bodyPr/>
          <a:lstStyle/>
          <a:p>
            <a:fld id="{BFD69CCA-A795-6342-982B-5D14ECDC97D3}" type="slidenum">
              <a:rPr lang="en-US" altLang="de-DE"/>
              <a:pPr/>
              <a:t>8</a:t>
            </a:fld>
            <a:endParaRPr lang="en-US" altLang="de-DE" b="0"/>
          </a:p>
        </p:txBody>
      </p:sp>
      <p:sp>
        <p:nvSpPr>
          <p:cNvPr id="257026" name="Text Box 2">
            <a:extLst>
              <a:ext uri="{FF2B5EF4-FFF2-40B4-BE49-F238E27FC236}">
                <a16:creationId xmlns:a16="http://schemas.microsoft.com/office/drawing/2014/main" id="{1BDDFFCE-DAF0-0544-B0FC-AAD9EEB41143}"/>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57027" name="Rectangle 3">
            <a:extLst>
              <a:ext uri="{FF2B5EF4-FFF2-40B4-BE49-F238E27FC236}">
                <a16:creationId xmlns:a16="http://schemas.microsoft.com/office/drawing/2014/main" id="{9354186C-BE9B-6A4E-B87E-78614738C6B4}"/>
              </a:ext>
            </a:extLst>
          </p:cNvPr>
          <p:cNvSpPr>
            <a:spLocks noGrp="1" noChangeArrowheads="1"/>
          </p:cNvSpPr>
          <p:nvPr>
            <p:ph type="title"/>
          </p:nvPr>
        </p:nvSpPr>
        <p:spPr>
          <a:xfrm>
            <a:off x="228600" y="228600"/>
            <a:ext cx="8562975" cy="685800"/>
          </a:xfrm>
        </p:spPr>
        <p:txBody>
          <a:bodyPr/>
          <a:lstStyle/>
          <a:p>
            <a:r>
              <a:rPr lang="de-DE" altLang="de-DE" b="1"/>
              <a:t>Rechenschaftspflicht</a:t>
            </a:r>
            <a:endParaRPr lang="de-DE" altLang="de-DE"/>
          </a:p>
        </p:txBody>
      </p:sp>
      <p:sp>
        <p:nvSpPr>
          <p:cNvPr id="257028" name="Rectangle 4">
            <a:extLst>
              <a:ext uri="{FF2B5EF4-FFF2-40B4-BE49-F238E27FC236}">
                <a16:creationId xmlns:a16="http://schemas.microsoft.com/office/drawing/2014/main" id="{05E364CE-1C92-ED4C-AE38-C665AC5EC9FB}"/>
              </a:ext>
            </a:extLst>
          </p:cNvPr>
          <p:cNvSpPr>
            <a:spLocks noChangeArrowheads="1"/>
          </p:cNvSpPr>
          <p:nvPr/>
        </p:nvSpPr>
        <p:spPr bwMode="auto">
          <a:xfrm>
            <a:off x="381000" y="1447800"/>
            <a:ext cx="7696200" cy="6096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Gründe</a:t>
            </a:r>
          </a:p>
        </p:txBody>
      </p:sp>
      <p:sp>
        <p:nvSpPr>
          <p:cNvPr id="257029" name="Rectangle 5">
            <a:extLst>
              <a:ext uri="{FF2B5EF4-FFF2-40B4-BE49-F238E27FC236}">
                <a16:creationId xmlns:a16="http://schemas.microsoft.com/office/drawing/2014/main" id="{ABE80B6E-3101-8348-8460-B0CC3A53E78D}"/>
              </a:ext>
            </a:extLst>
          </p:cNvPr>
          <p:cNvSpPr>
            <a:spLocks noChangeArrowheads="1"/>
          </p:cNvSpPr>
          <p:nvPr/>
        </p:nvSpPr>
        <p:spPr bwMode="auto">
          <a:xfrm>
            <a:off x="2209800" y="2286000"/>
            <a:ext cx="5867400" cy="792163"/>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öffentliches Geld</a:t>
            </a:r>
          </a:p>
        </p:txBody>
      </p:sp>
      <p:sp>
        <p:nvSpPr>
          <p:cNvPr id="257030" name="Rectangle 6">
            <a:extLst>
              <a:ext uri="{FF2B5EF4-FFF2-40B4-BE49-F238E27FC236}">
                <a16:creationId xmlns:a16="http://schemas.microsoft.com/office/drawing/2014/main" id="{ECF3C0D4-BD9C-D74F-ACCF-9E3038C57407}"/>
              </a:ext>
            </a:extLst>
          </p:cNvPr>
          <p:cNvSpPr>
            <a:spLocks noChangeArrowheads="1"/>
          </p:cNvSpPr>
          <p:nvPr/>
        </p:nvSpPr>
        <p:spPr bwMode="auto">
          <a:xfrm>
            <a:off x="2209800" y="3657600"/>
            <a:ext cx="5867400" cy="792163"/>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Hochschulbeitrag zur Lösung </a:t>
            </a:r>
          </a:p>
          <a:p>
            <a:r>
              <a:rPr lang="de-DE" altLang="de-DE" sz="2800" b="1">
                <a:latin typeface="Arial" panose="020B0604020202020204" pitchFamily="34" charset="0"/>
              </a:rPr>
              <a:t>gesellschaftlicher  Probleme ?</a:t>
            </a:r>
          </a:p>
        </p:txBody>
      </p:sp>
      <p:sp>
        <p:nvSpPr>
          <p:cNvPr id="257034" name="Rectangle 10">
            <a:extLst>
              <a:ext uri="{FF2B5EF4-FFF2-40B4-BE49-F238E27FC236}">
                <a16:creationId xmlns:a16="http://schemas.microsoft.com/office/drawing/2014/main" id="{0938A29F-A40A-F54A-A6DF-A53D689A39C4}"/>
              </a:ext>
            </a:extLst>
          </p:cNvPr>
          <p:cNvSpPr>
            <a:spLocks noChangeArrowheads="1"/>
          </p:cNvSpPr>
          <p:nvPr/>
        </p:nvSpPr>
        <p:spPr bwMode="auto">
          <a:xfrm>
            <a:off x="2209800" y="5029200"/>
            <a:ext cx="5867400" cy="792163"/>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Konkurrenz: Uni vs. Gefängnis</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7028"/>
                                        </p:tgtEl>
                                        <p:attrNameLst>
                                          <p:attrName>style.visibility</p:attrName>
                                        </p:attrNameLst>
                                      </p:cBhvr>
                                      <p:to>
                                        <p:strVal val="visible"/>
                                      </p:to>
                                    </p:set>
                                    <p:animEffect transition="in" filter="box(out)">
                                      <p:cBhvr>
                                        <p:cTn id="7" dur="500"/>
                                        <p:tgtEl>
                                          <p:spTgt spid="257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7029"/>
                                        </p:tgtEl>
                                        <p:attrNameLst>
                                          <p:attrName>style.visibility</p:attrName>
                                        </p:attrNameLst>
                                      </p:cBhvr>
                                      <p:to>
                                        <p:strVal val="visible"/>
                                      </p:to>
                                    </p:set>
                                    <p:animEffect transition="in" filter="box(out)">
                                      <p:cBhvr>
                                        <p:cTn id="12" dur="500"/>
                                        <p:tgtEl>
                                          <p:spTgt spid="2570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7030"/>
                                        </p:tgtEl>
                                        <p:attrNameLst>
                                          <p:attrName>style.visibility</p:attrName>
                                        </p:attrNameLst>
                                      </p:cBhvr>
                                      <p:to>
                                        <p:strVal val="visible"/>
                                      </p:to>
                                    </p:set>
                                    <p:animEffect transition="in" filter="box(out)">
                                      <p:cBhvr>
                                        <p:cTn id="17" dur="500"/>
                                        <p:tgtEl>
                                          <p:spTgt spid="2570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7034"/>
                                        </p:tgtEl>
                                        <p:attrNameLst>
                                          <p:attrName>style.visibility</p:attrName>
                                        </p:attrNameLst>
                                      </p:cBhvr>
                                      <p:to>
                                        <p:strVal val="visible"/>
                                      </p:to>
                                    </p:set>
                                    <p:animEffect transition="in" filter="box(out)">
                                      <p:cBhvr>
                                        <p:cTn id="22" dur="500"/>
                                        <p:tgtEl>
                                          <p:spTgt spid="257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8" grpId="0" animBg="1" autoUpdateAnimBg="0"/>
      <p:bldP spid="257029" grpId="0" animBg="1" autoUpdateAnimBg="0"/>
      <p:bldP spid="257030" grpId="0" animBg="1" autoUpdateAnimBg="0"/>
      <p:bldP spid="25703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6" name="Datumsplatzhalter 2">
            <a:extLst>
              <a:ext uri="{FF2B5EF4-FFF2-40B4-BE49-F238E27FC236}">
                <a16:creationId xmlns:a16="http://schemas.microsoft.com/office/drawing/2014/main" id="{C8724738-628D-D44A-A9EA-6BE254AEFA0A}"/>
              </a:ext>
            </a:extLst>
          </p:cNvPr>
          <p:cNvSpPr>
            <a:spLocks noGrp="1"/>
          </p:cNvSpPr>
          <p:nvPr>
            <p:ph type="dt" sz="half" idx="10"/>
          </p:nvPr>
        </p:nvSpPr>
        <p:spPr/>
        <p:txBody>
          <a:bodyPr/>
          <a:lstStyle/>
          <a:p>
            <a:r>
              <a:rPr lang="de-DE" altLang="de-DE"/>
              <a:t>Bielefeld,</a:t>
            </a:r>
          </a:p>
          <a:p>
            <a:r>
              <a:rPr lang="de-DE" altLang="de-DE"/>
              <a:t>23.1.2002</a:t>
            </a:r>
            <a:endParaRPr lang="de-DE" altLang="de-DE" b="0"/>
          </a:p>
        </p:txBody>
      </p:sp>
      <p:sp>
        <p:nvSpPr>
          <p:cNvPr id="17" name="Foliennummernplatzhalter 3">
            <a:extLst>
              <a:ext uri="{FF2B5EF4-FFF2-40B4-BE49-F238E27FC236}">
                <a16:creationId xmlns:a16="http://schemas.microsoft.com/office/drawing/2014/main" id="{E5888293-469E-C443-ADB3-6AD9885F18F9}"/>
              </a:ext>
            </a:extLst>
          </p:cNvPr>
          <p:cNvSpPr>
            <a:spLocks noGrp="1"/>
          </p:cNvSpPr>
          <p:nvPr>
            <p:ph type="sldNum" sz="quarter" idx="11"/>
          </p:nvPr>
        </p:nvSpPr>
        <p:spPr/>
        <p:txBody>
          <a:bodyPr/>
          <a:lstStyle/>
          <a:p>
            <a:fld id="{0F4F2E2A-1494-1042-BDAF-55CFAB060B70}" type="slidenum">
              <a:rPr lang="en-US" altLang="de-DE"/>
              <a:pPr/>
              <a:t>9</a:t>
            </a:fld>
            <a:endParaRPr lang="en-US" altLang="de-DE" b="0"/>
          </a:p>
        </p:txBody>
      </p:sp>
      <p:sp>
        <p:nvSpPr>
          <p:cNvPr id="259074" name="Text Box 2">
            <a:extLst>
              <a:ext uri="{FF2B5EF4-FFF2-40B4-BE49-F238E27FC236}">
                <a16:creationId xmlns:a16="http://schemas.microsoft.com/office/drawing/2014/main" id="{C6253040-4194-1242-85E0-39B9D67C6075}"/>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59075" name="Rectangle 3">
            <a:extLst>
              <a:ext uri="{FF2B5EF4-FFF2-40B4-BE49-F238E27FC236}">
                <a16:creationId xmlns:a16="http://schemas.microsoft.com/office/drawing/2014/main" id="{6657BEB1-2259-E542-AAF1-A9E59C037595}"/>
              </a:ext>
            </a:extLst>
          </p:cNvPr>
          <p:cNvSpPr>
            <a:spLocks noGrp="1" noChangeArrowheads="1"/>
          </p:cNvSpPr>
          <p:nvPr>
            <p:ph type="title"/>
          </p:nvPr>
        </p:nvSpPr>
        <p:spPr>
          <a:xfrm>
            <a:off x="228600" y="228600"/>
            <a:ext cx="8562975" cy="685800"/>
          </a:xfrm>
        </p:spPr>
        <p:txBody>
          <a:bodyPr/>
          <a:lstStyle/>
          <a:p>
            <a:r>
              <a:rPr lang="de-DE" altLang="de-DE" b="1"/>
              <a:t>Evaluationsverfahren</a:t>
            </a:r>
            <a:endParaRPr lang="de-DE" altLang="de-DE"/>
          </a:p>
        </p:txBody>
      </p:sp>
      <p:sp>
        <p:nvSpPr>
          <p:cNvPr id="259076" name="Rectangle 4">
            <a:extLst>
              <a:ext uri="{FF2B5EF4-FFF2-40B4-BE49-F238E27FC236}">
                <a16:creationId xmlns:a16="http://schemas.microsoft.com/office/drawing/2014/main" id="{0FCD3D33-37C4-1344-A6BD-91217C88004E}"/>
              </a:ext>
            </a:extLst>
          </p:cNvPr>
          <p:cNvSpPr>
            <a:spLocks noChangeArrowheads="1"/>
          </p:cNvSpPr>
          <p:nvPr/>
        </p:nvSpPr>
        <p:spPr bwMode="auto">
          <a:xfrm>
            <a:off x="2057400" y="1295400"/>
            <a:ext cx="5399088" cy="5334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quantitativ</a:t>
            </a:r>
          </a:p>
        </p:txBody>
      </p:sp>
      <p:sp>
        <p:nvSpPr>
          <p:cNvPr id="259077" name="Rectangle 5">
            <a:extLst>
              <a:ext uri="{FF2B5EF4-FFF2-40B4-BE49-F238E27FC236}">
                <a16:creationId xmlns:a16="http://schemas.microsoft.com/office/drawing/2014/main" id="{82B9C550-CB3A-A640-84FC-9D5F3A14D251}"/>
              </a:ext>
            </a:extLst>
          </p:cNvPr>
          <p:cNvSpPr>
            <a:spLocks noChangeArrowheads="1"/>
          </p:cNvSpPr>
          <p:nvPr/>
        </p:nvSpPr>
        <p:spPr bwMode="auto">
          <a:xfrm>
            <a:off x="2133600" y="2743200"/>
            <a:ext cx="1231900" cy="7921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pPr algn="ctr"/>
            <a:r>
              <a:rPr lang="de-DE" altLang="de-DE" b="1">
                <a:latin typeface="Arial" panose="020B0604020202020204" pitchFamily="34" charset="0"/>
              </a:rPr>
              <a:t>Input</a:t>
            </a:r>
            <a:endParaRPr lang="de-DE" altLang="de-DE" sz="3000" b="1">
              <a:latin typeface="Arial" panose="020B0604020202020204" pitchFamily="34" charset="0"/>
            </a:endParaRPr>
          </a:p>
        </p:txBody>
      </p:sp>
      <p:sp>
        <p:nvSpPr>
          <p:cNvPr id="259078" name="Rectangle 6">
            <a:extLst>
              <a:ext uri="{FF2B5EF4-FFF2-40B4-BE49-F238E27FC236}">
                <a16:creationId xmlns:a16="http://schemas.microsoft.com/office/drawing/2014/main" id="{70D3BF31-3A4F-A34A-9A60-3254DFD6A10D}"/>
              </a:ext>
            </a:extLst>
          </p:cNvPr>
          <p:cNvSpPr>
            <a:spLocks noChangeArrowheads="1"/>
          </p:cNvSpPr>
          <p:nvPr/>
        </p:nvSpPr>
        <p:spPr bwMode="auto">
          <a:xfrm>
            <a:off x="3810000" y="2743200"/>
            <a:ext cx="1905000" cy="7921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pPr algn="ctr"/>
            <a:r>
              <a:rPr lang="de-DE" altLang="de-DE" b="1">
                <a:latin typeface="Arial" panose="020B0604020202020204" pitchFamily="34" charset="0"/>
              </a:rPr>
              <a:t>Throughput</a:t>
            </a:r>
            <a:endParaRPr lang="de-DE" altLang="de-DE" sz="3000" b="1">
              <a:latin typeface="Arial" panose="020B0604020202020204" pitchFamily="34" charset="0"/>
            </a:endParaRPr>
          </a:p>
        </p:txBody>
      </p:sp>
      <p:sp>
        <p:nvSpPr>
          <p:cNvPr id="259079" name="Rectangle 7">
            <a:extLst>
              <a:ext uri="{FF2B5EF4-FFF2-40B4-BE49-F238E27FC236}">
                <a16:creationId xmlns:a16="http://schemas.microsoft.com/office/drawing/2014/main" id="{C6DDF29E-60D0-2E42-9393-743EF5867EEE}"/>
              </a:ext>
            </a:extLst>
          </p:cNvPr>
          <p:cNvSpPr>
            <a:spLocks noChangeArrowheads="1"/>
          </p:cNvSpPr>
          <p:nvPr/>
        </p:nvSpPr>
        <p:spPr bwMode="auto">
          <a:xfrm>
            <a:off x="6096000" y="2743200"/>
            <a:ext cx="1231900" cy="7921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pPr algn="ctr"/>
            <a:r>
              <a:rPr lang="de-DE" altLang="de-DE" b="1">
                <a:latin typeface="Arial" panose="020B0604020202020204" pitchFamily="34" charset="0"/>
              </a:rPr>
              <a:t>Output</a:t>
            </a:r>
            <a:endParaRPr lang="de-DE" altLang="de-DE" sz="3000" b="1">
              <a:latin typeface="Arial" panose="020B0604020202020204" pitchFamily="34" charset="0"/>
            </a:endParaRPr>
          </a:p>
        </p:txBody>
      </p:sp>
      <p:sp>
        <p:nvSpPr>
          <p:cNvPr id="259080" name="Rectangle 8">
            <a:extLst>
              <a:ext uri="{FF2B5EF4-FFF2-40B4-BE49-F238E27FC236}">
                <a16:creationId xmlns:a16="http://schemas.microsoft.com/office/drawing/2014/main" id="{50931F2A-B470-1342-BED9-253B349CDA5C}"/>
              </a:ext>
            </a:extLst>
          </p:cNvPr>
          <p:cNvSpPr>
            <a:spLocks noChangeArrowheads="1"/>
          </p:cNvSpPr>
          <p:nvPr/>
        </p:nvSpPr>
        <p:spPr bwMode="auto">
          <a:xfrm>
            <a:off x="1981200" y="4038600"/>
            <a:ext cx="5399088" cy="5334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2800" b="1">
                <a:latin typeface="Arial" panose="020B0604020202020204" pitchFamily="34" charset="0"/>
              </a:rPr>
              <a:t>qualitativ</a:t>
            </a:r>
            <a:endParaRPr lang="de-DE" altLang="de-DE" sz="3200" b="1">
              <a:latin typeface="Arial" panose="020B0604020202020204" pitchFamily="34" charset="0"/>
            </a:endParaRPr>
          </a:p>
        </p:txBody>
      </p:sp>
      <p:sp>
        <p:nvSpPr>
          <p:cNvPr id="259081" name="Rectangle 9">
            <a:extLst>
              <a:ext uri="{FF2B5EF4-FFF2-40B4-BE49-F238E27FC236}">
                <a16:creationId xmlns:a16="http://schemas.microsoft.com/office/drawing/2014/main" id="{C7441543-1D31-B44D-8A96-36D14F79D417}"/>
              </a:ext>
            </a:extLst>
          </p:cNvPr>
          <p:cNvSpPr>
            <a:spLocks noChangeArrowheads="1"/>
          </p:cNvSpPr>
          <p:nvPr/>
        </p:nvSpPr>
        <p:spPr bwMode="auto">
          <a:xfrm>
            <a:off x="1981200" y="5486400"/>
            <a:ext cx="1828800" cy="7921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pPr algn="ctr"/>
            <a:r>
              <a:rPr lang="de-DE" altLang="de-DE" sz="2000" b="1">
                <a:latin typeface="Arial" panose="020B0604020202020204" pitchFamily="34" charset="0"/>
              </a:rPr>
              <a:t>Ausbildungs-</a:t>
            </a:r>
          </a:p>
          <a:p>
            <a:pPr algn="ctr"/>
            <a:r>
              <a:rPr lang="de-DE" altLang="de-DE" sz="2000" b="1">
                <a:latin typeface="Arial" panose="020B0604020202020204" pitchFamily="34" charset="0"/>
              </a:rPr>
              <a:t>situation</a:t>
            </a:r>
            <a:endParaRPr lang="de-DE" altLang="de-DE" sz="3000" b="1">
              <a:latin typeface="Arial" panose="020B0604020202020204" pitchFamily="34" charset="0"/>
            </a:endParaRPr>
          </a:p>
        </p:txBody>
      </p:sp>
      <p:sp>
        <p:nvSpPr>
          <p:cNvPr id="259082" name="Rectangle 10">
            <a:extLst>
              <a:ext uri="{FF2B5EF4-FFF2-40B4-BE49-F238E27FC236}">
                <a16:creationId xmlns:a16="http://schemas.microsoft.com/office/drawing/2014/main" id="{4765A5D7-8CA9-DF42-9A44-C8874BF96369}"/>
              </a:ext>
            </a:extLst>
          </p:cNvPr>
          <p:cNvSpPr>
            <a:spLocks noChangeArrowheads="1"/>
          </p:cNvSpPr>
          <p:nvPr/>
        </p:nvSpPr>
        <p:spPr bwMode="auto">
          <a:xfrm>
            <a:off x="4038600" y="5486400"/>
            <a:ext cx="1981200" cy="7921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pPr algn="ctr"/>
            <a:r>
              <a:rPr lang="de-DE" altLang="de-DE" sz="2000" b="1">
                <a:latin typeface="Arial" panose="020B0604020202020204" pitchFamily="34" charset="0"/>
              </a:rPr>
              <a:t>Lehr- und Lern- </a:t>
            </a:r>
          </a:p>
          <a:p>
            <a:pPr algn="ctr"/>
            <a:r>
              <a:rPr lang="de-DE" altLang="de-DE" sz="2000" b="1">
                <a:latin typeface="Arial" panose="020B0604020202020204" pitchFamily="34" charset="0"/>
              </a:rPr>
              <a:t>prozesse</a:t>
            </a:r>
          </a:p>
        </p:txBody>
      </p:sp>
      <p:sp>
        <p:nvSpPr>
          <p:cNvPr id="259083" name="Rectangle 11">
            <a:extLst>
              <a:ext uri="{FF2B5EF4-FFF2-40B4-BE49-F238E27FC236}">
                <a16:creationId xmlns:a16="http://schemas.microsoft.com/office/drawing/2014/main" id="{B3A837D5-1070-BE4B-A1A2-153513B053CB}"/>
              </a:ext>
            </a:extLst>
          </p:cNvPr>
          <p:cNvSpPr>
            <a:spLocks noChangeArrowheads="1"/>
          </p:cNvSpPr>
          <p:nvPr/>
        </p:nvSpPr>
        <p:spPr bwMode="auto">
          <a:xfrm>
            <a:off x="6172200" y="5486400"/>
            <a:ext cx="1295400" cy="7921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pPr algn="ctr"/>
            <a:r>
              <a:rPr lang="de-DE" altLang="de-DE" sz="2000" b="1">
                <a:latin typeface="Arial" panose="020B0604020202020204" pitchFamily="34" charset="0"/>
              </a:rPr>
              <a:t>Forschung</a:t>
            </a:r>
            <a:endParaRPr lang="de-DE" altLang="de-DE" sz="3000" b="1">
              <a:latin typeface="Arial" panose="020B0604020202020204" pitchFamily="34" charset="0"/>
            </a:endParaRPr>
          </a:p>
        </p:txBody>
      </p:sp>
      <p:sp>
        <p:nvSpPr>
          <p:cNvPr id="259086" name="AutoShape 14">
            <a:extLst>
              <a:ext uri="{FF2B5EF4-FFF2-40B4-BE49-F238E27FC236}">
                <a16:creationId xmlns:a16="http://schemas.microsoft.com/office/drawing/2014/main" id="{E4CF555A-A3C7-004A-BB82-A78D3F4A012A}"/>
              </a:ext>
            </a:extLst>
          </p:cNvPr>
          <p:cNvSpPr>
            <a:spLocks noChangeArrowheads="1"/>
          </p:cNvSpPr>
          <p:nvPr/>
        </p:nvSpPr>
        <p:spPr bwMode="auto">
          <a:xfrm>
            <a:off x="2133600" y="1981200"/>
            <a:ext cx="5257800" cy="609600"/>
          </a:xfrm>
          <a:prstGeom prst="flowChartMerge">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latin typeface="Arial" panose="020B0604020202020204" pitchFamily="34" charset="0"/>
              </a:rPr>
              <a:t>Kennzahlen</a:t>
            </a:r>
          </a:p>
        </p:txBody>
      </p:sp>
      <p:sp>
        <p:nvSpPr>
          <p:cNvPr id="259088" name="AutoShape 16">
            <a:extLst>
              <a:ext uri="{FF2B5EF4-FFF2-40B4-BE49-F238E27FC236}">
                <a16:creationId xmlns:a16="http://schemas.microsoft.com/office/drawing/2014/main" id="{3A2A7426-887D-9C42-88DE-EC540856A4DC}"/>
              </a:ext>
            </a:extLst>
          </p:cNvPr>
          <p:cNvSpPr>
            <a:spLocks noChangeArrowheads="1"/>
          </p:cNvSpPr>
          <p:nvPr/>
        </p:nvSpPr>
        <p:spPr bwMode="auto">
          <a:xfrm>
            <a:off x="2133600" y="4724400"/>
            <a:ext cx="5257800" cy="609600"/>
          </a:xfrm>
          <a:prstGeom prst="flowChartMerge">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latin typeface="Arial" panose="020B0604020202020204" pitchFamily="34" charset="0"/>
              </a:rPr>
              <a:t>peer review</a:t>
            </a:r>
          </a:p>
        </p:txBody>
      </p:sp>
      <p:sp>
        <p:nvSpPr>
          <p:cNvPr id="259089" name="AutoShape 17">
            <a:extLst>
              <a:ext uri="{FF2B5EF4-FFF2-40B4-BE49-F238E27FC236}">
                <a16:creationId xmlns:a16="http://schemas.microsoft.com/office/drawing/2014/main" id="{70FDF6BB-8996-3348-8701-DEB1749B9217}"/>
              </a:ext>
            </a:extLst>
          </p:cNvPr>
          <p:cNvSpPr>
            <a:spLocks noChangeArrowheads="1"/>
          </p:cNvSpPr>
          <p:nvPr/>
        </p:nvSpPr>
        <p:spPr bwMode="auto">
          <a:xfrm rot="-10576154">
            <a:off x="223838" y="1144588"/>
            <a:ext cx="1606550" cy="3351212"/>
          </a:xfrm>
          <a:prstGeom prst="curvedLeftArrow">
            <a:avLst>
              <a:gd name="adj1" fmla="val 43496"/>
              <a:gd name="adj2" fmla="val 85216"/>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259090" name="AutoShape 18">
            <a:extLst>
              <a:ext uri="{FF2B5EF4-FFF2-40B4-BE49-F238E27FC236}">
                <a16:creationId xmlns:a16="http://schemas.microsoft.com/office/drawing/2014/main" id="{BB6D96C5-80EF-3A42-AE91-39A170C4FABF}"/>
              </a:ext>
            </a:extLst>
          </p:cNvPr>
          <p:cNvSpPr>
            <a:spLocks noChangeArrowheads="1"/>
          </p:cNvSpPr>
          <p:nvPr/>
        </p:nvSpPr>
        <p:spPr bwMode="auto">
          <a:xfrm>
            <a:off x="7543800" y="1295400"/>
            <a:ext cx="1600200" cy="3505200"/>
          </a:xfrm>
          <a:prstGeom prst="curvedLeftArrow">
            <a:avLst>
              <a:gd name="adj1" fmla="val 45675"/>
              <a:gd name="adj2" fmla="val 89485"/>
              <a:gd name="adj3" fmla="val 2222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9076"/>
                                        </p:tgtEl>
                                        <p:attrNameLst>
                                          <p:attrName>style.visibility</p:attrName>
                                        </p:attrNameLst>
                                      </p:cBhvr>
                                      <p:to>
                                        <p:strVal val="visible"/>
                                      </p:to>
                                    </p:set>
                                    <p:animEffect transition="in" filter="box(out)">
                                      <p:cBhvr>
                                        <p:cTn id="7" dur="500"/>
                                        <p:tgtEl>
                                          <p:spTgt spid="259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9086"/>
                                        </p:tgtEl>
                                        <p:attrNameLst>
                                          <p:attrName>style.visibility</p:attrName>
                                        </p:attrNameLst>
                                      </p:cBhvr>
                                      <p:to>
                                        <p:strVal val="visible"/>
                                      </p:to>
                                    </p:set>
                                    <p:animEffect transition="in" filter="box(out)">
                                      <p:cBhvr>
                                        <p:cTn id="12" dur="500"/>
                                        <p:tgtEl>
                                          <p:spTgt spid="259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9077"/>
                                        </p:tgtEl>
                                        <p:attrNameLst>
                                          <p:attrName>style.visibility</p:attrName>
                                        </p:attrNameLst>
                                      </p:cBhvr>
                                      <p:to>
                                        <p:strVal val="visible"/>
                                      </p:to>
                                    </p:set>
                                    <p:animEffect transition="in" filter="box(out)">
                                      <p:cBhvr>
                                        <p:cTn id="17" dur="500"/>
                                        <p:tgtEl>
                                          <p:spTgt spid="2590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9078"/>
                                        </p:tgtEl>
                                        <p:attrNameLst>
                                          <p:attrName>style.visibility</p:attrName>
                                        </p:attrNameLst>
                                      </p:cBhvr>
                                      <p:to>
                                        <p:strVal val="visible"/>
                                      </p:to>
                                    </p:set>
                                    <p:animEffect transition="in" filter="box(out)">
                                      <p:cBhvr>
                                        <p:cTn id="22" dur="500"/>
                                        <p:tgtEl>
                                          <p:spTgt spid="2590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59079"/>
                                        </p:tgtEl>
                                        <p:attrNameLst>
                                          <p:attrName>style.visibility</p:attrName>
                                        </p:attrNameLst>
                                      </p:cBhvr>
                                      <p:to>
                                        <p:strVal val="visible"/>
                                      </p:to>
                                    </p:set>
                                    <p:animEffect transition="in" filter="box(out)">
                                      <p:cBhvr>
                                        <p:cTn id="27" dur="500"/>
                                        <p:tgtEl>
                                          <p:spTgt spid="2590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59080"/>
                                        </p:tgtEl>
                                        <p:attrNameLst>
                                          <p:attrName>style.visibility</p:attrName>
                                        </p:attrNameLst>
                                      </p:cBhvr>
                                      <p:to>
                                        <p:strVal val="visible"/>
                                      </p:to>
                                    </p:set>
                                    <p:animEffect transition="in" filter="box(out)">
                                      <p:cBhvr>
                                        <p:cTn id="32" dur="500"/>
                                        <p:tgtEl>
                                          <p:spTgt spid="2590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59088"/>
                                        </p:tgtEl>
                                        <p:attrNameLst>
                                          <p:attrName>style.visibility</p:attrName>
                                        </p:attrNameLst>
                                      </p:cBhvr>
                                      <p:to>
                                        <p:strVal val="visible"/>
                                      </p:to>
                                    </p:set>
                                    <p:animEffect transition="in" filter="box(out)">
                                      <p:cBhvr>
                                        <p:cTn id="37" dur="500"/>
                                        <p:tgtEl>
                                          <p:spTgt spid="2590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59081"/>
                                        </p:tgtEl>
                                        <p:attrNameLst>
                                          <p:attrName>style.visibility</p:attrName>
                                        </p:attrNameLst>
                                      </p:cBhvr>
                                      <p:to>
                                        <p:strVal val="visible"/>
                                      </p:to>
                                    </p:set>
                                    <p:animEffect transition="in" filter="box(out)">
                                      <p:cBhvr>
                                        <p:cTn id="42" dur="500"/>
                                        <p:tgtEl>
                                          <p:spTgt spid="2590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59082"/>
                                        </p:tgtEl>
                                        <p:attrNameLst>
                                          <p:attrName>style.visibility</p:attrName>
                                        </p:attrNameLst>
                                      </p:cBhvr>
                                      <p:to>
                                        <p:strVal val="visible"/>
                                      </p:to>
                                    </p:set>
                                    <p:animEffect transition="in" filter="box(out)">
                                      <p:cBhvr>
                                        <p:cTn id="47" dur="500"/>
                                        <p:tgtEl>
                                          <p:spTgt spid="2590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259083"/>
                                        </p:tgtEl>
                                        <p:attrNameLst>
                                          <p:attrName>style.visibility</p:attrName>
                                        </p:attrNameLst>
                                      </p:cBhvr>
                                      <p:to>
                                        <p:strVal val="visible"/>
                                      </p:to>
                                    </p:set>
                                    <p:animEffect transition="in" filter="box(out)">
                                      <p:cBhvr>
                                        <p:cTn id="52" dur="500"/>
                                        <p:tgtEl>
                                          <p:spTgt spid="25908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259089"/>
                                        </p:tgtEl>
                                        <p:attrNameLst>
                                          <p:attrName>style.visibility</p:attrName>
                                        </p:attrNameLst>
                                      </p:cBhvr>
                                      <p:to>
                                        <p:strVal val="visible"/>
                                      </p:to>
                                    </p:set>
                                    <p:animEffect transition="in" filter="dissolve">
                                      <p:cBhvr>
                                        <p:cTn id="57" dur="500"/>
                                        <p:tgtEl>
                                          <p:spTgt spid="25908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259090"/>
                                        </p:tgtEl>
                                        <p:attrNameLst>
                                          <p:attrName>style.visibility</p:attrName>
                                        </p:attrNameLst>
                                      </p:cBhvr>
                                      <p:to>
                                        <p:strVal val="visible"/>
                                      </p:to>
                                    </p:set>
                                    <p:animEffect transition="in" filter="dissolve">
                                      <p:cBhvr>
                                        <p:cTn id="62" dur="500"/>
                                        <p:tgtEl>
                                          <p:spTgt spid="25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6" grpId="0" animBg="1" autoUpdateAnimBg="0"/>
      <p:bldP spid="259077" grpId="0" animBg="1" autoUpdateAnimBg="0"/>
      <p:bldP spid="259078" grpId="0" animBg="1" autoUpdateAnimBg="0"/>
      <p:bldP spid="259079" grpId="0" animBg="1" autoUpdateAnimBg="0"/>
      <p:bldP spid="259080" grpId="0" animBg="1" autoUpdateAnimBg="0"/>
      <p:bldP spid="259081" grpId="0" animBg="1" autoUpdateAnimBg="0"/>
      <p:bldP spid="259082" grpId="0" animBg="1" autoUpdateAnimBg="0"/>
      <p:bldP spid="259083" grpId="0" animBg="1" autoUpdateAnimBg="0"/>
      <p:bldP spid="259086" grpId="0" animBg="1" autoUpdateAnimBg="0"/>
      <p:bldP spid="259088" grpId="0" animBg="1" autoUpdateAnimBg="0"/>
    </p:bldLst>
  </p:timing>
</p:sld>
</file>

<file path=ppt/theme/theme1.xml><?xml version="1.0" encoding="utf-8"?>
<a:theme xmlns:a="http://schemas.openxmlformats.org/drawingml/2006/main" name="Leere Präsentation">
  <a:themeElements>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ere Präsentation 8">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FFFFFF"/>
        </a:folHlink>
      </a:clrScheme>
      <a:clrMap bg1="dk2" tx1="lt1" bg2="dk1" tx2="lt2" accent1="accent1" accent2="accent2" accent3="accent3" accent4="accent4" accent5="accent5" accent6="accent6" hlink="hlink" folHlink="folHlink"/>
    </a:extraClrScheme>
    <a:extraClrScheme>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C:\Programme\Microsoft Office\Vorlagen\Leere Präsentation.pot</Template>
  <TotalTime>0</TotalTime>
  <Words>2368</Words>
  <Application>Microsoft Macintosh PowerPoint</Application>
  <PresentationFormat>Bildschirmpräsentation (4:3)</PresentationFormat>
  <Paragraphs>421</Paragraphs>
  <Slides>25</Slides>
  <Notes>25</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4</vt:i4>
      </vt:variant>
      <vt:variant>
        <vt:lpstr>Folientitel</vt:lpstr>
      </vt:variant>
      <vt:variant>
        <vt:i4>25</vt:i4>
      </vt:variant>
    </vt:vector>
  </HeadingPairs>
  <TitlesOfParts>
    <vt:vector size="36" baseType="lpstr">
      <vt:lpstr>Times New Roman</vt:lpstr>
      <vt:lpstr>Arial</vt:lpstr>
      <vt:lpstr>Webdings</vt:lpstr>
      <vt:lpstr>Symbol</vt:lpstr>
      <vt:lpstr>Monotype Sorts</vt:lpstr>
      <vt:lpstr>Wingdings</vt:lpstr>
      <vt:lpstr>Leere Präsentation</vt:lpstr>
      <vt:lpstr>Bitmap</vt:lpstr>
      <vt:lpstr>Microsoft Word-Dokument</vt:lpstr>
      <vt:lpstr>Microsoft Photo Editor 3.0 Photo</vt:lpstr>
      <vt:lpstr>Microsoft Clip Gallery</vt:lpstr>
      <vt:lpstr>PowerPoint-Präsentation</vt:lpstr>
      <vt:lpstr>Qualität ...</vt:lpstr>
      <vt:lpstr>PowerPoint-Präsentation</vt:lpstr>
      <vt:lpstr>Evaluation an Hochschulen</vt:lpstr>
      <vt:lpstr>Qualitätssicherung</vt:lpstr>
      <vt:lpstr>Qualitätssicherung ex ante</vt:lpstr>
      <vt:lpstr>Qualitätssicherung</vt:lpstr>
      <vt:lpstr>Rechenschaftspflicht</vt:lpstr>
      <vt:lpstr>Evaluationsverfahren</vt:lpstr>
      <vt:lpstr>Evaluationsinstrumente</vt:lpstr>
      <vt:lpstr>Evaluationsinstrumente</vt:lpstr>
      <vt:lpstr>Evaluationsinstrumente</vt:lpstr>
      <vt:lpstr>Evaluationsinstrumente</vt:lpstr>
      <vt:lpstr>Evaluationsinstrumente</vt:lpstr>
      <vt:lpstr>Evaluationsinstrumente</vt:lpstr>
      <vt:lpstr>Evaluationsinstrumente</vt:lpstr>
      <vt:lpstr>PowerPoint-Präsentation</vt:lpstr>
      <vt:lpstr>Datensammlung</vt:lpstr>
      <vt:lpstr>bisher</vt:lpstr>
      <vt:lpstr>PowerPoint-Präsentation</vt:lpstr>
      <vt:lpstr>PowerPoint-Präsentation</vt:lpstr>
      <vt:lpstr>PowerPoint-Präsentation</vt:lpstr>
      <vt:lpstr>PowerPoint-Präsentation</vt:lpstr>
      <vt:lpstr>PowerPoint-Präsentation</vt:lpstr>
      <vt:lpstr>PowerPoint-Präsentation</vt:lpstr>
    </vt:vector>
  </TitlesOfParts>
  <Company>Bertelsmann Stiftung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Bertelsmann Stiftung</dc:creator>
  <cp:lastModifiedBy>Detlef Müller-Böling</cp:lastModifiedBy>
  <cp:revision>97</cp:revision>
  <dcterms:created xsi:type="dcterms:W3CDTF">2001-03-08T15:06:45Z</dcterms:created>
  <dcterms:modified xsi:type="dcterms:W3CDTF">2022-02-16T13:18:59Z</dcterms:modified>
</cp:coreProperties>
</file>