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trictFirstAndLastChars="0" saveSubsetFonts="1" autoCompressPictures="0">
  <p:sldMasterIdLst>
    <p:sldMasterId id="2147483648" r:id="rId1"/>
  </p:sldMasterIdLst>
  <p:notesMasterIdLst>
    <p:notesMasterId r:id="rId18"/>
  </p:notesMasterIdLst>
  <p:sldIdLst>
    <p:sldId id="303" r:id="rId2"/>
    <p:sldId id="282" r:id="rId3"/>
    <p:sldId id="283" r:id="rId4"/>
    <p:sldId id="284" r:id="rId5"/>
    <p:sldId id="285" r:id="rId6"/>
    <p:sldId id="286" r:id="rId7"/>
    <p:sldId id="288" r:id="rId8"/>
    <p:sldId id="290" r:id="rId9"/>
    <p:sldId id="291" r:id="rId10"/>
    <p:sldId id="293" r:id="rId11"/>
    <p:sldId id="295" r:id="rId12"/>
    <p:sldId id="296" r:id="rId13"/>
    <p:sldId id="297" r:id="rId14"/>
    <p:sldId id="298" r:id="rId15"/>
    <p:sldId id="305" r:id="rId16"/>
    <p:sldId id="304" r:id="rId1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32"/>
  </p:normalViewPr>
  <p:slideViewPr>
    <p:cSldViewPr>
      <p:cViewPr varScale="1">
        <p:scale>
          <a:sx n="106" d="100"/>
          <a:sy n="106" d="100"/>
        </p:scale>
        <p:origin x="1800" y="1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emf"/><Relationship Id="rId7" Type="http://schemas.openxmlformats.org/officeDocument/2006/relationships/image" Target="../media/image8.emf"/><Relationship Id="rId2" Type="http://schemas.openxmlformats.org/officeDocument/2006/relationships/image" Target="../media/image3.emf"/><Relationship Id="rId1" Type="http://schemas.openxmlformats.org/officeDocument/2006/relationships/image" Target="../media/image2.emf"/><Relationship Id="rId6" Type="http://schemas.openxmlformats.org/officeDocument/2006/relationships/image" Target="../media/image7.emf"/><Relationship Id="rId5" Type="http://schemas.openxmlformats.org/officeDocument/2006/relationships/image" Target="../media/image6.emf"/><Relationship Id="rId4"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image" Target="../media/image10.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5BE415BE-A3A4-304C-BF82-B859BDBFD034}"/>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de-DE" altLang="de-DE"/>
          </a:p>
        </p:txBody>
      </p:sp>
      <p:sp>
        <p:nvSpPr>
          <p:cNvPr id="4099" name="Rectangle 3">
            <a:extLst>
              <a:ext uri="{FF2B5EF4-FFF2-40B4-BE49-F238E27FC236}">
                <a16:creationId xmlns:a16="http://schemas.microsoft.com/office/drawing/2014/main" id="{0F00D020-C202-024A-9958-2289226E0C78}"/>
              </a:ext>
            </a:extLst>
          </p:cNvPr>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de-DE" altLang="de-DE"/>
          </a:p>
        </p:txBody>
      </p:sp>
      <p:sp>
        <p:nvSpPr>
          <p:cNvPr id="4100" name="Rectangle 4">
            <a:extLst>
              <a:ext uri="{FF2B5EF4-FFF2-40B4-BE49-F238E27FC236}">
                <a16:creationId xmlns:a16="http://schemas.microsoft.com/office/drawing/2014/main" id="{59B13814-1744-7940-B1C6-31C244B5EEF0}"/>
              </a:ext>
            </a:extLst>
          </p:cNvPr>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a:extLst>
              <a:ext uri="{FF2B5EF4-FFF2-40B4-BE49-F238E27FC236}">
                <a16:creationId xmlns:a16="http://schemas.microsoft.com/office/drawing/2014/main" id="{7329B423-0F6E-8E43-977E-D8441BC20CD3}"/>
              </a:ext>
            </a:extLst>
          </p:cNvPr>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Klicken Sie, um die Textformatierung des Masters zu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102" name="Rectangle 6">
            <a:extLst>
              <a:ext uri="{FF2B5EF4-FFF2-40B4-BE49-F238E27FC236}">
                <a16:creationId xmlns:a16="http://schemas.microsoft.com/office/drawing/2014/main" id="{B67B1335-323E-CD42-B6D5-AECBE9C83F20}"/>
              </a:ext>
            </a:extLst>
          </p:cNvPr>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de-DE" altLang="de-DE"/>
          </a:p>
        </p:txBody>
      </p:sp>
      <p:sp>
        <p:nvSpPr>
          <p:cNvPr id="4103" name="Rectangle 7">
            <a:extLst>
              <a:ext uri="{FF2B5EF4-FFF2-40B4-BE49-F238E27FC236}">
                <a16:creationId xmlns:a16="http://schemas.microsoft.com/office/drawing/2014/main" id="{B2F5B4B9-19AB-1B4A-B9D8-837CE8DB7EA2}"/>
              </a:ext>
            </a:extLst>
          </p:cNvPr>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9DE79BDE-3496-AA43-9D04-3DC43F488BA0}" type="slidenum">
              <a:rPr lang="de-DE" altLang="de-DE"/>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6997450-2777-594D-ABB8-19C1DF5BB051}"/>
              </a:ext>
            </a:extLst>
          </p:cNvPr>
          <p:cNvSpPr>
            <a:spLocks noGrp="1" noChangeArrowheads="1"/>
          </p:cNvSpPr>
          <p:nvPr>
            <p:ph type="sldNum" sz="quarter" idx="5"/>
          </p:nvPr>
        </p:nvSpPr>
        <p:spPr>
          <a:ln/>
        </p:spPr>
        <p:txBody>
          <a:bodyPr/>
          <a:lstStyle/>
          <a:p>
            <a:fld id="{3D7730D6-7A61-2949-A58E-52F800240D1D}" type="slidenum">
              <a:rPr lang="de-DE" altLang="de-DE"/>
              <a:pPr/>
              <a:t>1</a:t>
            </a:fld>
            <a:endParaRPr lang="de-DE" altLang="de-DE"/>
          </a:p>
        </p:txBody>
      </p:sp>
      <p:sp>
        <p:nvSpPr>
          <p:cNvPr id="131074" name="Rectangle 2050">
            <a:extLst>
              <a:ext uri="{FF2B5EF4-FFF2-40B4-BE49-F238E27FC236}">
                <a16:creationId xmlns:a16="http://schemas.microsoft.com/office/drawing/2014/main" id="{61393E21-8F9C-B64E-AE2D-9496C0840E5C}"/>
              </a:ext>
            </a:extLst>
          </p:cNvPr>
          <p:cNvSpPr>
            <a:spLocks noChangeArrowheads="1" noTextEdit="1"/>
          </p:cNvSpPr>
          <p:nvPr>
            <p:ph type="sldImg"/>
          </p:nvPr>
        </p:nvSpPr>
        <p:spPr>
          <a:ln/>
        </p:spPr>
      </p:sp>
      <p:sp>
        <p:nvSpPr>
          <p:cNvPr id="131075" name="Rectangle 2051">
            <a:extLst>
              <a:ext uri="{FF2B5EF4-FFF2-40B4-BE49-F238E27FC236}">
                <a16:creationId xmlns:a16="http://schemas.microsoft.com/office/drawing/2014/main" id="{52B04884-19B8-0D42-889A-E21403752891}"/>
              </a:ext>
            </a:extLst>
          </p:cNvPr>
          <p:cNvSpPr>
            <a:spLocks noGrp="1" noChangeArrowheads="1"/>
          </p:cNvSpPr>
          <p:nvPr>
            <p:ph type="body" idx="1"/>
          </p:nvPr>
        </p:nvSpPr>
        <p:spPr/>
        <p:txBody>
          <a:bodyPr/>
          <a:lstStyle/>
          <a:p>
            <a:endParaRPr lang="de-DE" altLang="de-DE"/>
          </a:p>
          <a:p>
            <a:endParaRPr lang="de-DE" alt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1A1DA22-F557-2A44-BFE0-48A7BCE8EBA0}"/>
              </a:ext>
            </a:extLst>
          </p:cNvPr>
          <p:cNvSpPr>
            <a:spLocks noGrp="1" noChangeArrowheads="1"/>
          </p:cNvSpPr>
          <p:nvPr>
            <p:ph type="sldNum" sz="quarter" idx="5"/>
          </p:nvPr>
        </p:nvSpPr>
        <p:spPr>
          <a:ln/>
        </p:spPr>
        <p:txBody>
          <a:bodyPr/>
          <a:lstStyle/>
          <a:p>
            <a:fld id="{659FECD0-05BF-A044-A9FE-50C3EB094AC8}" type="slidenum">
              <a:rPr lang="de-DE" altLang="de-DE"/>
              <a:pPr/>
              <a:t>10</a:t>
            </a:fld>
            <a:endParaRPr lang="de-DE" altLang="de-DE"/>
          </a:p>
        </p:txBody>
      </p:sp>
      <p:sp>
        <p:nvSpPr>
          <p:cNvPr id="104450" name="Rectangle 1026">
            <a:extLst>
              <a:ext uri="{FF2B5EF4-FFF2-40B4-BE49-F238E27FC236}">
                <a16:creationId xmlns:a16="http://schemas.microsoft.com/office/drawing/2014/main" id="{30E6C93B-4063-364E-AFF6-27AD9AAD54E1}"/>
              </a:ext>
            </a:extLst>
          </p:cNvPr>
          <p:cNvSpPr>
            <a:spLocks noChangeArrowheads="1" noTextEdit="1"/>
          </p:cNvSpPr>
          <p:nvPr>
            <p:ph type="sldImg"/>
          </p:nvPr>
        </p:nvSpPr>
        <p:spPr>
          <a:ln/>
        </p:spPr>
      </p:sp>
      <p:sp>
        <p:nvSpPr>
          <p:cNvPr id="104451" name="Rectangle 1027">
            <a:extLst>
              <a:ext uri="{FF2B5EF4-FFF2-40B4-BE49-F238E27FC236}">
                <a16:creationId xmlns:a16="http://schemas.microsoft.com/office/drawing/2014/main" id="{361B8A34-DC92-A34A-8B6E-82E9F62CF25E}"/>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D9C4127-9F3B-D648-A93E-D100C0B9C3DB}"/>
              </a:ext>
            </a:extLst>
          </p:cNvPr>
          <p:cNvSpPr>
            <a:spLocks noGrp="1" noChangeArrowheads="1"/>
          </p:cNvSpPr>
          <p:nvPr>
            <p:ph type="sldNum" sz="quarter" idx="5"/>
          </p:nvPr>
        </p:nvSpPr>
        <p:spPr>
          <a:ln/>
        </p:spPr>
        <p:txBody>
          <a:bodyPr/>
          <a:lstStyle/>
          <a:p>
            <a:fld id="{8A4BA364-6941-ED48-B010-193B9E2DE397}" type="slidenum">
              <a:rPr lang="de-DE" altLang="de-DE"/>
              <a:pPr/>
              <a:t>11</a:t>
            </a:fld>
            <a:endParaRPr lang="de-DE" altLang="de-DE"/>
          </a:p>
        </p:txBody>
      </p:sp>
      <p:sp>
        <p:nvSpPr>
          <p:cNvPr id="108546" name="Rectangle 1026">
            <a:extLst>
              <a:ext uri="{FF2B5EF4-FFF2-40B4-BE49-F238E27FC236}">
                <a16:creationId xmlns:a16="http://schemas.microsoft.com/office/drawing/2014/main" id="{0255174B-5131-6146-AB21-F286EC816BD4}"/>
              </a:ext>
            </a:extLst>
          </p:cNvPr>
          <p:cNvSpPr>
            <a:spLocks noChangeArrowheads="1" noTextEdit="1"/>
          </p:cNvSpPr>
          <p:nvPr>
            <p:ph type="sldImg"/>
          </p:nvPr>
        </p:nvSpPr>
        <p:spPr>
          <a:ln/>
        </p:spPr>
      </p:sp>
      <p:sp>
        <p:nvSpPr>
          <p:cNvPr id="108547" name="Rectangle 1027">
            <a:extLst>
              <a:ext uri="{FF2B5EF4-FFF2-40B4-BE49-F238E27FC236}">
                <a16:creationId xmlns:a16="http://schemas.microsoft.com/office/drawing/2014/main" id="{03D479BF-0EE4-BA49-8602-48F03A845061}"/>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A575297-0C5F-9F40-BEBA-27EB44A5295D}"/>
              </a:ext>
            </a:extLst>
          </p:cNvPr>
          <p:cNvSpPr>
            <a:spLocks noGrp="1" noChangeArrowheads="1"/>
          </p:cNvSpPr>
          <p:nvPr>
            <p:ph type="sldNum" sz="quarter" idx="5"/>
          </p:nvPr>
        </p:nvSpPr>
        <p:spPr>
          <a:ln/>
        </p:spPr>
        <p:txBody>
          <a:bodyPr/>
          <a:lstStyle/>
          <a:p>
            <a:fld id="{1F11635F-D3FE-FC4C-84BA-7449215E1933}" type="slidenum">
              <a:rPr lang="de-DE" altLang="de-DE"/>
              <a:pPr/>
              <a:t>12</a:t>
            </a:fld>
            <a:endParaRPr lang="de-DE" altLang="de-DE"/>
          </a:p>
        </p:txBody>
      </p:sp>
      <p:sp>
        <p:nvSpPr>
          <p:cNvPr id="110594" name="Rectangle 1026">
            <a:extLst>
              <a:ext uri="{FF2B5EF4-FFF2-40B4-BE49-F238E27FC236}">
                <a16:creationId xmlns:a16="http://schemas.microsoft.com/office/drawing/2014/main" id="{B42B4DAF-A4AE-AF4B-A13F-B384F2E78D33}"/>
              </a:ext>
            </a:extLst>
          </p:cNvPr>
          <p:cNvSpPr>
            <a:spLocks noChangeArrowheads="1" noTextEdit="1"/>
          </p:cNvSpPr>
          <p:nvPr>
            <p:ph type="sldImg"/>
          </p:nvPr>
        </p:nvSpPr>
        <p:spPr>
          <a:ln/>
        </p:spPr>
      </p:sp>
      <p:sp>
        <p:nvSpPr>
          <p:cNvPr id="110595" name="Rectangle 1027">
            <a:extLst>
              <a:ext uri="{FF2B5EF4-FFF2-40B4-BE49-F238E27FC236}">
                <a16:creationId xmlns:a16="http://schemas.microsoft.com/office/drawing/2014/main" id="{7F7C30F7-4D73-2044-AABB-103D5CB2B945}"/>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D6ABB95-1528-8F42-982D-A0C0B14CF222}"/>
              </a:ext>
            </a:extLst>
          </p:cNvPr>
          <p:cNvSpPr>
            <a:spLocks noGrp="1" noChangeArrowheads="1"/>
          </p:cNvSpPr>
          <p:nvPr>
            <p:ph type="sldNum" sz="quarter" idx="5"/>
          </p:nvPr>
        </p:nvSpPr>
        <p:spPr>
          <a:ln/>
        </p:spPr>
        <p:txBody>
          <a:bodyPr/>
          <a:lstStyle/>
          <a:p>
            <a:fld id="{78885440-B0D0-6341-90BF-F6BC2EE5F00D}" type="slidenum">
              <a:rPr lang="de-DE" altLang="de-DE"/>
              <a:pPr/>
              <a:t>13</a:t>
            </a:fld>
            <a:endParaRPr lang="de-DE" altLang="de-DE"/>
          </a:p>
        </p:txBody>
      </p:sp>
      <p:sp>
        <p:nvSpPr>
          <p:cNvPr id="112642" name="Rectangle 2050">
            <a:extLst>
              <a:ext uri="{FF2B5EF4-FFF2-40B4-BE49-F238E27FC236}">
                <a16:creationId xmlns:a16="http://schemas.microsoft.com/office/drawing/2014/main" id="{362212AC-104A-0248-AF90-31FD6B674231}"/>
              </a:ext>
            </a:extLst>
          </p:cNvPr>
          <p:cNvSpPr>
            <a:spLocks noChangeArrowheads="1" noTextEdit="1"/>
          </p:cNvSpPr>
          <p:nvPr>
            <p:ph type="sldImg"/>
          </p:nvPr>
        </p:nvSpPr>
        <p:spPr>
          <a:ln/>
        </p:spPr>
      </p:sp>
      <p:sp>
        <p:nvSpPr>
          <p:cNvPr id="112643" name="Rectangle 2051">
            <a:extLst>
              <a:ext uri="{FF2B5EF4-FFF2-40B4-BE49-F238E27FC236}">
                <a16:creationId xmlns:a16="http://schemas.microsoft.com/office/drawing/2014/main" id="{063A54BA-5CC1-574F-8DC6-C06F75F9EADF}"/>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349964F-DE0B-9B4B-A5F0-5266BFE27308}"/>
              </a:ext>
            </a:extLst>
          </p:cNvPr>
          <p:cNvSpPr>
            <a:spLocks noGrp="1" noChangeArrowheads="1"/>
          </p:cNvSpPr>
          <p:nvPr>
            <p:ph type="sldNum" sz="quarter" idx="5"/>
          </p:nvPr>
        </p:nvSpPr>
        <p:spPr>
          <a:ln/>
        </p:spPr>
        <p:txBody>
          <a:bodyPr/>
          <a:lstStyle/>
          <a:p>
            <a:fld id="{A377D0DD-15C3-5146-9C9A-8ADD590770C1}" type="slidenum">
              <a:rPr lang="de-DE" altLang="de-DE"/>
              <a:pPr/>
              <a:t>14</a:t>
            </a:fld>
            <a:endParaRPr lang="de-DE" altLang="de-DE"/>
          </a:p>
        </p:txBody>
      </p:sp>
      <p:sp>
        <p:nvSpPr>
          <p:cNvPr id="114690" name="Rectangle 2050">
            <a:extLst>
              <a:ext uri="{FF2B5EF4-FFF2-40B4-BE49-F238E27FC236}">
                <a16:creationId xmlns:a16="http://schemas.microsoft.com/office/drawing/2014/main" id="{6002FD0A-A521-E14D-8704-587C0F513BC8}"/>
              </a:ext>
            </a:extLst>
          </p:cNvPr>
          <p:cNvSpPr>
            <a:spLocks noChangeArrowheads="1" noTextEdit="1"/>
          </p:cNvSpPr>
          <p:nvPr>
            <p:ph type="sldImg"/>
          </p:nvPr>
        </p:nvSpPr>
        <p:spPr>
          <a:ln/>
        </p:spPr>
      </p:sp>
      <p:sp>
        <p:nvSpPr>
          <p:cNvPr id="114691" name="Rectangle 2051">
            <a:extLst>
              <a:ext uri="{FF2B5EF4-FFF2-40B4-BE49-F238E27FC236}">
                <a16:creationId xmlns:a16="http://schemas.microsoft.com/office/drawing/2014/main" id="{DEE0A47E-916C-DA4A-A24B-08540A683947}"/>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118D0B1-8B2F-F045-9E88-E5089AA19529}"/>
              </a:ext>
            </a:extLst>
          </p:cNvPr>
          <p:cNvSpPr>
            <a:spLocks noGrp="1" noChangeArrowheads="1"/>
          </p:cNvSpPr>
          <p:nvPr>
            <p:ph type="sldNum" sz="quarter" idx="5"/>
          </p:nvPr>
        </p:nvSpPr>
        <p:spPr>
          <a:ln/>
        </p:spPr>
        <p:txBody>
          <a:bodyPr/>
          <a:lstStyle/>
          <a:p>
            <a:fld id="{54DFB00E-143F-B14D-9206-A3B9E3A52FA8}" type="slidenum">
              <a:rPr lang="de-DE" altLang="de-DE"/>
              <a:pPr/>
              <a:t>15</a:t>
            </a:fld>
            <a:endParaRPr lang="de-DE" altLang="de-DE"/>
          </a:p>
        </p:txBody>
      </p:sp>
      <p:sp>
        <p:nvSpPr>
          <p:cNvPr id="135170" name="Rectangle 2">
            <a:extLst>
              <a:ext uri="{FF2B5EF4-FFF2-40B4-BE49-F238E27FC236}">
                <a16:creationId xmlns:a16="http://schemas.microsoft.com/office/drawing/2014/main" id="{404A8D90-CACE-2847-9901-BB2C29BAE88B}"/>
              </a:ext>
            </a:extLst>
          </p:cNvPr>
          <p:cNvSpPr>
            <a:spLocks noChangeArrowheads="1" noTextEdit="1"/>
          </p:cNvSpPr>
          <p:nvPr>
            <p:ph type="sldImg"/>
          </p:nvPr>
        </p:nvSpPr>
        <p:spPr>
          <a:ln/>
        </p:spPr>
      </p:sp>
      <p:sp>
        <p:nvSpPr>
          <p:cNvPr id="135171" name="Rectangle 3">
            <a:extLst>
              <a:ext uri="{FF2B5EF4-FFF2-40B4-BE49-F238E27FC236}">
                <a16:creationId xmlns:a16="http://schemas.microsoft.com/office/drawing/2014/main" id="{7A72AF1E-E501-5242-84FB-9BC0DC9497BA}"/>
              </a:ext>
            </a:extLst>
          </p:cNvPr>
          <p:cNvSpPr>
            <a:spLocks noGrp="1" noChangeArrowheads="1"/>
          </p:cNvSpPr>
          <p:nvPr>
            <p:ph type="body" idx="1"/>
          </p:nvPr>
        </p:nvSpPr>
        <p:spPr/>
        <p:txBody>
          <a:bodyPr/>
          <a:lstStyle/>
          <a:p>
            <a:endParaRPr lang="de-DE" alt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993E4A7-CA6B-614D-8690-BA6D4C27274B}"/>
              </a:ext>
            </a:extLst>
          </p:cNvPr>
          <p:cNvSpPr>
            <a:spLocks noGrp="1" noChangeArrowheads="1"/>
          </p:cNvSpPr>
          <p:nvPr>
            <p:ph type="sldNum" sz="quarter" idx="5"/>
          </p:nvPr>
        </p:nvSpPr>
        <p:spPr>
          <a:ln/>
        </p:spPr>
        <p:txBody>
          <a:bodyPr/>
          <a:lstStyle/>
          <a:p>
            <a:fld id="{C788F3E7-BC00-1345-A516-CBEAC85E5709}" type="slidenum">
              <a:rPr lang="de-DE" altLang="de-DE"/>
              <a:pPr/>
              <a:t>16</a:t>
            </a:fld>
            <a:endParaRPr lang="de-DE" altLang="de-DE"/>
          </a:p>
        </p:txBody>
      </p:sp>
      <p:sp>
        <p:nvSpPr>
          <p:cNvPr id="133122" name="Rectangle 2">
            <a:extLst>
              <a:ext uri="{FF2B5EF4-FFF2-40B4-BE49-F238E27FC236}">
                <a16:creationId xmlns:a16="http://schemas.microsoft.com/office/drawing/2014/main" id="{D524FD24-460F-2E42-A2B9-92CC370B15CD}"/>
              </a:ext>
            </a:extLst>
          </p:cNvPr>
          <p:cNvSpPr>
            <a:spLocks noChangeArrowheads="1" noTextEdit="1"/>
          </p:cNvSpPr>
          <p:nvPr>
            <p:ph type="sldImg"/>
          </p:nvPr>
        </p:nvSpPr>
        <p:spPr>
          <a:ln/>
        </p:spPr>
      </p:sp>
      <p:sp>
        <p:nvSpPr>
          <p:cNvPr id="133123" name="Rectangle 3">
            <a:extLst>
              <a:ext uri="{FF2B5EF4-FFF2-40B4-BE49-F238E27FC236}">
                <a16:creationId xmlns:a16="http://schemas.microsoft.com/office/drawing/2014/main" id="{DBE38B27-8246-5147-A8A9-057EEDE1527B}"/>
              </a:ext>
            </a:extLst>
          </p:cNvPr>
          <p:cNvSpPr>
            <a:spLocks noGrp="1" noChangeArrowheads="1"/>
          </p:cNvSpPr>
          <p:nvPr>
            <p:ph type="body" idx="1"/>
          </p:nvPr>
        </p:nvSpPr>
        <p:spPr/>
        <p:txBody>
          <a:bodyPr/>
          <a:lstStyle/>
          <a:p>
            <a:endParaRPr lang="de-DE" altLang="de-DE"/>
          </a:p>
          <a:p>
            <a:endParaRPr lang="de-DE" alt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7487377-D491-D845-9459-B1639E35B4B8}"/>
              </a:ext>
            </a:extLst>
          </p:cNvPr>
          <p:cNvSpPr>
            <a:spLocks noGrp="1" noChangeArrowheads="1"/>
          </p:cNvSpPr>
          <p:nvPr>
            <p:ph type="sldNum" sz="quarter" idx="5"/>
          </p:nvPr>
        </p:nvSpPr>
        <p:spPr>
          <a:ln/>
        </p:spPr>
        <p:txBody>
          <a:bodyPr/>
          <a:lstStyle/>
          <a:p>
            <a:fld id="{0B98E47A-AD22-0D4E-8DE9-1E6707B7EA2F}" type="slidenum">
              <a:rPr lang="de-DE" altLang="de-DE"/>
              <a:pPr/>
              <a:t>2</a:t>
            </a:fld>
            <a:endParaRPr lang="de-DE" altLang="de-DE"/>
          </a:p>
        </p:txBody>
      </p:sp>
      <p:sp>
        <p:nvSpPr>
          <p:cNvPr id="81922" name="Rectangle 1026">
            <a:extLst>
              <a:ext uri="{FF2B5EF4-FFF2-40B4-BE49-F238E27FC236}">
                <a16:creationId xmlns:a16="http://schemas.microsoft.com/office/drawing/2014/main" id="{ED9FB598-5248-B14C-AE5D-6B9C68B1A128}"/>
              </a:ext>
            </a:extLst>
          </p:cNvPr>
          <p:cNvSpPr>
            <a:spLocks noChangeArrowheads="1" noTextEdit="1"/>
          </p:cNvSpPr>
          <p:nvPr>
            <p:ph type="sldImg"/>
          </p:nvPr>
        </p:nvSpPr>
        <p:spPr>
          <a:ln/>
        </p:spPr>
      </p:sp>
      <p:sp>
        <p:nvSpPr>
          <p:cNvPr id="81923" name="Rectangle 1027">
            <a:extLst>
              <a:ext uri="{FF2B5EF4-FFF2-40B4-BE49-F238E27FC236}">
                <a16:creationId xmlns:a16="http://schemas.microsoft.com/office/drawing/2014/main" id="{C43B0825-F0B6-D44C-A538-EEF658339352}"/>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6C507A3-FC01-1E4C-AB36-5B300EB04171}"/>
              </a:ext>
            </a:extLst>
          </p:cNvPr>
          <p:cNvSpPr>
            <a:spLocks noGrp="1" noChangeArrowheads="1"/>
          </p:cNvSpPr>
          <p:nvPr>
            <p:ph type="sldNum" sz="quarter" idx="5"/>
          </p:nvPr>
        </p:nvSpPr>
        <p:spPr>
          <a:ln/>
        </p:spPr>
        <p:txBody>
          <a:bodyPr/>
          <a:lstStyle/>
          <a:p>
            <a:fld id="{3EE65E6E-217A-5248-9045-C10B30B4EC04}" type="slidenum">
              <a:rPr lang="de-DE" altLang="de-DE"/>
              <a:pPr/>
              <a:t>3</a:t>
            </a:fld>
            <a:endParaRPr lang="de-DE" altLang="de-DE"/>
          </a:p>
        </p:txBody>
      </p:sp>
      <p:sp>
        <p:nvSpPr>
          <p:cNvPr id="83970" name="Rectangle 1026">
            <a:extLst>
              <a:ext uri="{FF2B5EF4-FFF2-40B4-BE49-F238E27FC236}">
                <a16:creationId xmlns:a16="http://schemas.microsoft.com/office/drawing/2014/main" id="{588D678C-8F4A-0F43-8900-6C231422CDA2}"/>
              </a:ext>
            </a:extLst>
          </p:cNvPr>
          <p:cNvSpPr>
            <a:spLocks noChangeArrowheads="1" noTextEdit="1"/>
          </p:cNvSpPr>
          <p:nvPr>
            <p:ph type="sldImg"/>
          </p:nvPr>
        </p:nvSpPr>
        <p:spPr>
          <a:ln/>
        </p:spPr>
      </p:sp>
      <p:sp>
        <p:nvSpPr>
          <p:cNvPr id="83971" name="Rectangle 1027">
            <a:extLst>
              <a:ext uri="{FF2B5EF4-FFF2-40B4-BE49-F238E27FC236}">
                <a16:creationId xmlns:a16="http://schemas.microsoft.com/office/drawing/2014/main" id="{994C7F4D-9213-3946-BB71-795293780FEA}"/>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7EA09D8-BBC3-224D-AC00-335B68A318EF}"/>
              </a:ext>
            </a:extLst>
          </p:cNvPr>
          <p:cNvSpPr>
            <a:spLocks noGrp="1" noChangeArrowheads="1"/>
          </p:cNvSpPr>
          <p:nvPr>
            <p:ph type="sldNum" sz="quarter" idx="5"/>
          </p:nvPr>
        </p:nvSpPr>
        <p:spPr>
          <a:ln/>
        </p:spPr>
        <p:txBody>
          <a:bodyPr/>
          <a:lstStyle/>
          <a:p>
            <a:fld id="{F1D79D68-FEF3-4F4E-BF02-8109BE930F1E}" type="slidenum">
              <a:rPr lang="de-DE" altLang="de-DE"/>
              <a:pPr/>
              <a:t>4</a:t>
            </a:fld>
            <a:endParaRPr lang="de-DE" altLang="de-DE"/>
          </a:p>
        </p:txBody>
      </p:sp>
      <p:sp>
        <p:nvSpPr>
          <p:cNvPr id="86018" name="Rectangle 2">
            <a:extLst>
              <a:ext uri="{FF2B5EF4-FFF2-40B4-BE49-F238E27FC236}">
                <a16:creationId xmlns:a16="http://schemas.microsoft.com/office/drawing/2014/main" id="{5737D298-62DD-7D46-B24E-929BC5EBF739}"/>
              </a:ext>
            </a:extLst>
          </p:cNvPr>
          <p:cNvSpPr>
            <a:spLocks noChangeArrowheads="1" noTextEdit="1"/>
          </p:cNvSpPr>
          <p:nvPr>
            <p:ph type="sldImg"/>
          </p:nvPr>
        </p:nvSpPr>
        <p:spPr>
          <a:ln/>
        </p:spPr>
      </p:sp>
      <p:sp>
        <p:nvSpPr>
          <p:cNvPr id="86019" name="Rectangle 3">
            <a:extLst>
              <a:ext uri="{FF2B5EF4-FFF2-40B4-BE49-F238E27FC236}">
                <a16:creationId xmlns:a16="http://schemas.microsoft.com/office/drawing/2014/main" id="{2718AD24-694D-E049-B7DA-44F4E797C2A6}"/>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DB17646-C714-6C47-91D2-48E61BB64A16}"/>
              </a:ext>
            </a:extLst>
          </p:cNvPr>
          <p:cNvSpPr>
            <a:spLocks noGrp="1" noChangeArrowheads="1"/>
          </p:cNvSpPr>
          <p:nvPr>
            <p:ph type="sldNum" sz="quarter" idx="5"/>
          </p:nvPr>
        </p:nvSpPr>
        <p:spPr>
          <a:ln/>
        </p:spPr>
        <p:txBody>
          <a:bodyPr/>
          <a:lstStyle/>
          <a:p>
            <a:fld id="{DDDF1F27-B7FE-894F-B547-220A197EAEA7}" type="slidenum">
              <a:rPr lang="de-DE" altLang="de-DE"/>
              <a:pPr/>
              <a:t>5</a:t>
            </a:fld>
            <a:endParaRPr lang="de-DE" altLang="de-DE"/>
          </a:p>
        </p:txBody>
      </p:sp>
      <p:sp>
        <p:nvSpPr>
          <p:cNvPr id="88066" name="Rectangle 2">
            <a:extLst>
              <a:ext uri="{FF2B5EF4-FFF2-40B4-BE49-F238E27FC236}">
                <a16:creationId xmlns:a16="http://schemas.microsoft.com/office/drawing/2014/main" id="{3E11AB9F-FAB1-2341-A671-7B54B7681218}"/>
              </a:ext>
            </a:extLst>
          </p:cNvPr>
          <p:cNvSpPr>
            <a:spLocks noChangeArrowheads="1" noTextEdit="1"/>
          </p:cNvSpPr>
          <p:nvPr>
            <p:ph type="sldImg"/>
          </p:nvPr>
        </p:nvSpPr>
        <p:spPr>
          <a:ln/>
        </p:spPr>
      </p:sp>
      <p:sp>
        <p:nvSpPr>
          <p:cNvPr id="88067" name="Rectangle 3">
            <a:extLst>
              <a:ext uri="{FF2B5EF4-FFF2-40B4-BE49-F238E27FC236}">
                <a16:creationId xmlns:a16="http://schemas.microsoft.com/office/drawing/2014/main" id="{BE5C83F2-340F-F041-9200-F34AF14F4864}"/>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157F486-EFD5-2F48-B556-592DC1631EBE}"/>
              </a:ext>
            </a:extLst>
          </p:cNvPr>
          <p:cNvSpPr>
            <a:spLocks noGrp="1" noChangeArrowheads="1"/>
          </p:cNvSpPr>
          <p:nvPr>
            <p:ph type="sldNum" sz="quarter" idx="5"/>
          </p:nvPr>
        </p:nvSpPr>
        <p:spPr>
          <a:ln/>
        </p:spPr>
        <p:txBody>
          <a:bodyPr/>
          <a:lstStyle/>
          <a:p>
            <a:fld id="{10747DA4-ECA6-664D-BB9E-3CB9D7114D30}" type="slidenum">
              <a:rPr lang="de-DE" altLang="de-DE"/>
              <a:pPr/>
              <a:t>6</a:t>
            </a:fld>
            <a:endParaRPr lang="de-DE" altLang="de-DE"/>
          </a:p>
        </p:txBody>
      </p:sp>
      <p:sp>
        <p:nvSpPr>
          <p:cNvPr id="90114" name="Rectangle 2">
            <a:extLst>
              <a:ext uri="{FF2B5EF4-FFF2-40B4-BE49-F238E27FC236}">
                <a16:creationId xmlns:a16="http://schemas.microsoft.com/office/drawing/2014/main" id="{A9807B00-1A23-C847-B774-564B76DDD541}"/>
              </a:ext>
            </a:extLst>
          </p:cNvPr>
          <p:cNvSpPr>
            <a:spLocks noChangeArrowheads="1" noTextEdit="1"/>
          </p:cNvSpPr>
          <p:nvPr>
            <p:ph type="sldImg"/>
          </p:nvPr>
        </p:nvSpPr>
        <p:spPr>
          <a:ln/>
        </p:spPr>
      </p:sp>
      <p:sp>
        <p:nvSpPr>
          <p:cNvPr id="90115" name="Rectangle 3">
            <a:extLst>
              <a:ext uri="{FF2B5EF4-FFF2-40B4-BE49-F238E27FC236}">
                <a16:creationId xmlns:a16="http://schemas.microsoft.com/office/drawing/2014/main" id="{50B5BD80-CB65-6041-A990-20F2D1C29CDA}"/>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B44F48F-6488-BE4B-9965-0B0221F1A96F}"/>
              </a:ext>
            </a:extLst>
          </p:cNvPr>
          <p:cNvSpPr>
            <a:spLocks noGrp="1" noChangeArrowheads="1"/>
          </p:cNvSpPr>
          <p:nvPr>
            <p:ph type="sldNum" sz="quarter" idx="5"/>
          </p:nvPr>
        </p:nvSpPr>
        <p:spPr>
          <a:ln/>
        </p:spPr>
        <p:txBody>
          <a:bodyPr/>
          <a:lstStyle/>
          <a:p>
            <a:fld id="{CD636828-8442-B740-A1EA-48B73B031EF1}" type="slidenum">
              <a:rPr lang="de-DE" altLang="de-DE"/>
              <a:pPr/>
              <a:t>7</a:t>
            </a:fld>
            <a:endParaRPr lang="de-DE" altLang="de-DE"/>
          </a:p>
        </p:txBody>
      </p:sp>
      <p:sp>
        <p:nvSpPr>
          <p:cNvPr id="94210" name="Rectangle 2">
            <a:extLst>
              <a:ext uri="{FF2B5EF4-FFF2-40B4-BE49-F238E27FC236}">
                <a16:creationId xmlns:a16="http://schemas.microsoft.com/office/drawing/2014/main" id="{F9975770-9B03-284A-8CE1-F2D0C001FBB4}"/>
              </a:ext>
            </a:extLst>
          </p:cNvPr>
          <p:cNvSpPr>
            <a:spLocks noChangeArrowheads="1" noTextEdit="1"/>
          </p:cNvSpPr>
          <p:nvPr>
            <p:ph type="sldImg"/>
          </p:nvPr>
        </p:nvSpPr>
        <p:spPr>
          <a:ln/>
        </p:spPr>
      </p:sp>
      <p:sp>
        <p:nvSpPr>
          <p:cNvPr id="94211" name="Rectangle 3">
            <a:extLst>
              <a:ext uri="{FF2B5EF4-FFF2-40B4-BE49-F238E27FC236}">
                <a16:creationId xmlns:a16="http://schemas.microsoft.com/office/drawing/2014/main" id="{BC2C1CE3-1344-F84E-B373-ED37FEFAA020}"/>
              </a:ext>
            </a:extLst>
          </p:cNvPr>
          <p:cNvSpPr>
            <a:spLocks noGrp="1" noChangeArrowheads="1"/>
          </p:cNvSpPr>
          <p:nvPr>
            <p:ph type="body" idx="1"/>
          </p:nvPr>
        </p:nvSpPr>
        <p:spPr/>
        <p:txBody>
          <a:bodyPr/>
          <a:lstStyle/>
          <a:p>
            <a:r>
              <a:rPr lang="de-DE" altLang="de-DE"/>
              <a:t>Wir haben dies von unserer Gründung im Mai 1994 an getan. Wider den Strich zu denken. Alte Leitbilder offenzulegen, wie das Denken in Hochschule als Gelehrtenrepublik, nachgeordnete Behörde, Gruppeninstitution oder Dienstleistungsunternehmen.</a:t>
            </a:r>
          </a:p>
          <a:p>
            <a:r>
              <a:rPr lang="de-DE" altLang="de-DE"/>
              <a:t>Vor genau fünf Jahren und das ist der Anlass für unser heutiges Symposium haben wir erstmals versucht, Vorschläge für ein neues Leitbild der Hochschule zu formulieren. Auf unserer Auftaktveranstaltung in Gütersloh habe gesagt</a:t>
            </a:r>
          </a:p>
          <a:p>
            <a:r>
              <a:rPr lang="de-DE" altLang="de-DE"/>
              <a:t>Hochschulen sollten </a:t>
            </a:r>
            <a:r>
              <a:rPr lang="de-DE" altLang="de-DE" b="1">
                <a:cs typeface="Times New Roman" panose="02020603050405020304" pitchFamily="18" charset="0"/>
              </a:rPr>
              <a:t>autonom</a:t>
            </a:r>
            <a:r>
              <a:rPr lang="de-DE" altLang="de-DE">
                <a:cs typeface="Times New Roman" panose="02020603050405020304" pitchFamily="18" charset="0"/>
              </a:rPr>
              <a:t> sein, d.h sei sollten ihre eigenen Angelegenheiten selbst in die Hand nehmen können. Dazu benötigen sie Entscheidungsspielräume vom Staat und Entscheidungsfähigkeit intern.	</a:t>
            </a:r>
          </a:p>
          <a:p>
            <a:r>
              <a:rPr lang="de-DE" altLang="de-DE">
                <a:cs typeface="Times New Roman" panose="02020603050405020304" pitchFamily="18" charset="0"/>
              </a:rPr>
              <a:t>Hochschulen müssen </a:t>
            </a:r>
            <a:r>
              <a:rPr lang="de-DE" altLang="de-DE" b="1">
                <a:cs typeface="Times New Roman" panose="02020603050405020304" pitchFamily="18" charset="0"/>
              </a:rPr>
              <a:t>Wissenschaftlichkeit</a:t>
            </a:r>
            <a:r>
              <a:rPr lang="de-DE" altLang="de-DE">
                <a:cs typeface="Times New Roman" panose="02020603050405020304" pitchFamily="18" charset="0"/>
              </a:rPr>
              <a:t> als oberste Leitmaxime leben. Das bedeutet Qualitätssicherungsinstrumente die über das Berufungsverfahren hinausgehen.</a:t>
            </a:r>
          </a:p>
          <a:p>
            <a:r>
              <a:rPr lang="de-DE" altLang="de-DE"/>
              <a:t>Hochschulen müssen sich weiterhin dem</a:t>
            </a:r>
            <a:r>
              <a:rPr lang="de-DE" altLang="de-DE" b="1"/>
              <a:t> Wettbewerb </a:t>
            </a:r>
            <a:r>
              <a:rPr lang="de-DE" altLang="de-DE"/>
              <a:t>stellen, sie müssen wettbewerbsfähig - national und international - gemacht werden. Die Fiktion der Gleichheit aller Hochschulen ist aufzuheben.</a:t>
            </a:r>
          </a:p>
          <a:p>
            <a:r>
              <a:rPr lang="de-DE" altLang="de-DE"/>
              <a:t>Dazu müssen die Hochschulen sich</a:t>
            </a:r>
            <a:r>
              <a:rPr lang="de-DE" altLang="de-DE" b="1"/>
              <a:t> profilieren</a:t>
            </a:r>
            <a:r>
              <a:rPr lang="de-DE" altLang="de-DE"/>
              <a:t>, d.h. mit Hilfe strategischer Positionierungen abheben von anderen. </a:t>
            </a:r>
          </a:p>
          <a:p>
            <a:r>
              <a:rPr lang="de-DE" altLang="de-DE"/>
              <a:t>Letztlich - so hatte ich damals gesagt - müssen die</a:t>
            </a:r>
            <a:r>
              <a:rPr lang="de-DE" altLang="de-DE" b="1"/>
              <a:t> Hochschulen wirtschaftlich</a:t>
            </a:r>
            <a:r>
              <a:rPr lang="de-DE" altLang="de-DE"/>
              <a:t> wirken, d.h. sehr viel stärker ihre Kosten einerseits, aber auch ihre Finanzquellen andererseits selbst beeinflussen und bestimmen können.</a:t>
            </a:r>
          </a:p>
          <a:p>
            <a:r>
              <a:rPr lang="de-DE" altLang="de-DE"/>
              <a:t>Zu diesen fünf Kriterien sind zwischenzeitlich die Kriterien</a:t>
            </a:r>
          </a:p>
          <a:p>
            <a:r>
              <a:rPr lang="de-DE" altLang="de-DE" b="1"/>
              <a:t>virtuell</a:t>
            </a:r>
            <a:r>
              <a:rPr lang="de-DE" altLang="de-DE"/>
              <a:t> und </a:t>
            </a:r>
            <a:r>
              <a:rPr lang="de-DE" altLang="de-DE" b="1"/>
              <a:t>international</a:t>
            </a:r>
            <a:r>
              <a:rPr lang="de-DE" altLang="de-DE"/>
              <a:t> dazugekommen. Gerade unter Konkurrenzgesichtspunkten können wir uns einer Ausrichtung unserer Hochschulen am Umgang mit neuen Wissensmedien im internationalen Kontext nicht verschließen. </a:t>
            </a:r>
          </a:p>
          <a:p>
            <a:r>
              <a:rPr lang="de-DE" altLang="de-DE"/>
              <a:t>In den letzten Jahren haben wir unsere Arbeit ausgerichtet an diesen Kriterien in einer integrierten Sichtweise, auch wenn das vielleicht nicht immer deutlich geworden ist. Unsere Arbeit will ich an CHE-Symposien nachzeichnen. Mit diesen Symposien wollten wir die  Entwicklung vorantreiben und agenda setting betreiben.</a:t>
            </a:r>
          </a:p>
          <a:p>
            <a:endParaRPr lang="de-DE" altLang="de-DE"/>
          </a:p>
          <a:p>
            <a:endParaRPr lang="de-DE" altLang="de-DE"/>
          </a:p>
          <a:p>
            <a:endParaRPr lang="de-DE" altLang="de-DE"/>
          </a:p>
          <a:p>
            <a:endParaRPr lang="de-DE" alt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8C31D62-5295-8F4E-BD90-9F76CE8C539B}"/>
              </a:ext>
            </a:extLst>
          </p:cNvPr>
          <p:cNvSpPr>
            <a:spLocks noGrp="1" noChangeArrowheads="1"/>
          </p:cNvSpPr>
          <p:nvPr>
            <p:ph type="sldNum" sz="quarter" idx="5"/>
          </p:nvPr>
        </p:nvSpPr>
        <p:spPr>
          <a:ln/>
        </p:spPr>
        <p:txBody>
          <a:bodyPr/>
          <a:lstStyle/>
          <a:p>
            <a:fld id="{F957065B-3858-E945-B30A-E6ABC9605646}" type="slidenum">
              <a:rPr lang="de-DE" altLang="de-DE"/>
              <a:pPr/>
              <a:t>8</a:t>
            </a:fld>
            <a:endParaRPr lang="de-DE" altLang="de-DE"/>
          </a:p>
        </p:txBody>
      </p:sp>
      <p:sp>
        <p:nvSpPr>
          <p:cNvPr id="98306" name="Rectangle 2">
            <a:extLst>
              <a:ext uri="{FF2B5EF4-FFF2-40B4-BE49-F238E27FC236}">
                <a16:creationId xmlns:a16="http://schemas.microsoft.com/office/drawing/2014/main" id="{0A064930-22E6-0A48-8A6B-DB157EE9A29A}"/>
              </a:ext>
            </a:extLst>
          </p:cNvPr>
          <p:cNvSpPr>
            <a:spLocks noChangeArrowheads="1" noTextEdit="1"/>
          </p:cNvSpPr>
          <p:nvPr>
            <p:ph type="sldImg"/>
          </p:nvPr>
        </p:nvSpPr>
        <p:spPr>
          <a:ln/>
        </p:spPr>
      </p:sp>
      <p:sp>
        <p:nvSpPr>
          <p:cNvPr id="98307" name="Rectangle 3">
            <a:extLst>
              <a:ext uri="{FF2B5EF4-FFF2-40B4-BE49-F238E27FC236}">
                <a16:creationId xmlns:a16="http://schemas.microsoft.com/office/drawing/2014/main" id="{33BACCBD-71D2-774C-87F2-C4EA09BFDF9E}"/>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38F753B-6981-1C4D-9A95-913AE99D5475}"/>
              </a:ext>
            </a:extLst>
          </p:cNvPr>
          <p:cNvSpPr>
            <a:spLocks noGrp="1" noChangeArrowheads="1"/>
          </p:cNvSpPr>
          <p:nvPr>
            <p:ph type="sldNum" sz="quarter" idx="5"/>
          </p:nvPr>
        </p:nvSpPr>
        <p:spPr>
          <a:ln/>
        </p:spPr>
        <p:txBody>
          <a:bodyPr/>
          <a:lstStyle/>
          <a:p>
            <a:fld id="{E386AA8C-8D5B-F74C-BC38-CC0568447F68}" type="slidenum">
              <a:rPr lang="de-DE" altLang="de-DE"/>
              <a:pPr/>
              <a:t>9</a:t>
            </a:fld>
            <a:endParaRPr lang="de-DE" altLang="de-DE"/>
          </a:p>
        </p:txBody>
      </p:sp>
      <p:sp>
        <p:nvSpPr>
          <p:cNvPr id="100354" name="Rectangle 2">
            <a:extLst>
              <a:ext uri="{FF2B5EF4-FFF2-40B4-BE49-F238E27FC236}">
                <a16:creationId xmlns:a16="http://schemas.microsoft.com/office/drawing/2014/main" id="{145D62A0-6621-3942-9895-11FC8E683038}"/>
              </a:ext>
            </a:extLst>
          </p:cNvPr>
          <p:cNvSpPr>
            <a:spLocks noChangeArrowheads="1" noTextEdit="1"/>
          </p:cNvSpPr>
          <p:nvPr>
            <p:ph type="sldImg"/>
          </p:nvPr>
        </p:nvSpPr>
        <p:spPr>
          <a:ln/>
        </p:spPr>
      </p:sp>
      <p:sp>
        <p:nvSpPr>
          <p:cNvPr id="100355" name="Rectangle 3">
            <a:extLst>
              <a:ext uri="{FF2B5EF4-FFF2-40B4-BE49-F238E27FC236}">
                <a16:creationId xmlns:a16="http://schemas.microsoft.com/office/drawing/2014/main" id="{2C94396A-53C6-414E-B0F6-2DC4188B156C}"/>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3BEDBD-C091-EB46-8AB1-405C98D55F2D}"/>
              </a:ext>
            </a:extLst>
          </p:cNvPr>
          <p:cNvSpPr>
            <a:spLocks noGrp="1"/>
          </p:cNvSpPr>
          <p:nvPr>
            <p:ph type="ctrTitle"/>
          </p:nvPr>
        </p:nvSpPr>
        <p:spPr>
          <a:xfrm>
            <a:off x="1143000" y="1122363"/>
            <a:ext cx="6858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82782BCB-6591-904B-8C0B-A5DDF08D2A44}"/>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C421B807-51B0-8D49-817C-16393C454BB2}"/>
              </a:ext>
            </a:extLst>
          </p:cNvPr>
          <p:cNvSpPr>
            <a:spLocks noGrp="1"/>
          </p:cNvSpPr>
          <p:nvPr>
            <p:ph type="dt" sz="half" idx="10"/>
          </p:nvPr>
        </p:nvSpPr>
        <p:spPr/>
        <p:txBody>
          <a:bodyPr/>
          <a:lstStyle>
            <a:lvl1pPr>
              <a:defRPr/>
            </a:lvl1pPr>
          </a:lstStyle>
          <a:p>
            <a:r>
              <a:rPr lang="en-US" altLang="de-DE"/>
              <a:t>Hannover, 30.1.2002</a:t>
            </a:r>
          </a:p>
        </p:txBody>
      </p:sp>
      <p:sp>
        <p:nvSpPr>
          <p:cNvPr id="5" name="Foliennummernplatzhalter 4">
            <a:extLst>
              <a:ext uri="{FF2B5EF4-FFF2-40B4-BE49-F238E27FC236}">
                <a16:creationId xmlns:a16="http://schemas.microsoft.com/office/drawing/2014/main" id="{DCBE8F26-1181-F44B-962B-AD0F1C005C61}"/>
              </a:ext>
            </a:extLst>
          </p:cNvPr>
          <p:cNvSpPr>
            <a:spLocks noGrp="1"/>
          </p:cNvSpPr>
          <p:nvPr>
            <p:ph type="sldNum" sz="quarter" idx="11"/>
          </p:nvPr>
        </p:nvSpPr>
        <p:spPr/>
        <p:txBody>
          <a:bodyPr/>
          <a:lstStyle>
            <a:lvl1pPr>
              <a:defRPr/>
            </a:lvl1pPr>
          </a:lstStyle>
          <a:p>
            <a:fld id="{1B99EB09-324C-3F49-AE5F-6A1ECBF34D2B}" type="slidenum">
              <a:rPr lang="en-US" altLang="de-DE"/>
              <a:pPr/>
              <a:t>‹Nr.›</a:t>
            </a:fld>
            <a:endParaRPr lang="en-US" altLang="de-DE"/>
          </a:p>
        </p:txBody>
      </p:sp>
    </p:spTree>
    <p:extLst>
      <p:ext uri="{BB962C8B-B14F-4D97-AF65-F5344CB8AC3E}">
        <p14:creationId xmlns:p14="http://schemas.microsoft.com/office/powerpoint/2010/main" val="2021619982"/>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3F05A7-98F1-1040-A385-148C2139522E}"/>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C647224C-FA69-674C-9FDC-24F1648875DB}"/>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E7179B5-1063-DC41-AF4C-07D86C9DFC94}"/>
              </a:ext>
            </a:extLst>
          </p:cNvPr>
          <p:cNvSpPr>
            <a:spLocks noGrp="1"/>
          </p:cNvSpPr>
          <p:nvPr>
            <p:ph type="dt" sz="half" idx="10"/>
          </p:nvPr>
        </p:nvSpPr>
        <p:spPr/>
        <p:txBody>
          <a:bodyPr/>
          <a:lstStyle>
            <a:lvl1pPr>
              <a:defRPr/>
            </a:lvl1pPr>
          </a:lstStyle>
          <a:p>
            <a:r>
              <a:rPr lang="en-US" altLang="de-DE"/>
              <a:t>Hannover, 30.1.2002</a:t>
            </a:r>
          </a:p>
        </p:txBody>
      </p:sp>
      <p:sp>
        <p:nvSpPr>
          <p:cNvPr id="5" name="Foliennummernplatzhalter 4">
            <a:extLst>
              <a:ext uri="{FF2B5EF4-FFF2-40B4-BE49-F238E27FC236}">
                <a16:creationId xmlns:a16="http://schemas.microsoft.com/office/drawing/2014/main" id="{7AB18163-DD6D-4840-8358-09BB7C4C4012}"/>
              </a:ext>
            </a:extLst>
          </p:cNvPr>
          <p:cNvSpPr>
            <a:spLocks noGrp="1"/>
          </p:cNvSpPr>
          <p:nvPr>
            <p:ph type="sldNum" sz="quarter" idx="11"/>
          </p:nvPr>
        </p:nvSpPr>
        <p:spPr/>
        <p:txBody>
          <a:bodyPr/>
          <a:lstStyle>
            <a:lvl1pPr>
              <a:defRPr/>
            </a:lvl1pPr>
          </a:lstStyle>
          <a:p>
            <a:fld id="{86972F9C-0ED3-CF42-B6BC-D2A091562D92}" type="slidenum">
              <a:rPr lang="en-US" altLang="de-DE"/>
              <a:pPr/>
              <a:t>‹Nr.›</a:t>
            </a:fld>
            <a:endParaRPr lang="en-US" altLang="de-DE"/>
          </a:p>
        </p:txBody>
      </p:sp>
    </p:spTree>
    <p:extLst>
      <p:ext uri="{BB962C8B-B14F-4D97-AF65-F5344CB8AC3E}">
        <p14:creationId xmlns:p14="http://schemas.microsoft.com/office/powerpoint/2010/main" val="774221299"/>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69418D12-6C40-9A41-B6F1-585E200DFD6D}"/>
              </a:ext>
            </a:extLst>
          </p:cNvPr>
          <p:cNvSpPr>
            <a:spLocks noGrp="1"/>
          </p:cNvSpPr>
          <p:nvPr>
            <p:ph type="title" orient="vert"/>
          </p:nvPr>
        </p:nvSpPr>
        <p:spPr>
          <a:xfrm>
            <a:off x="6686550" y="0"/>
            <a:ext cx="2228850" cy="6096000"/>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DBE6D9BF-5908-2E46-80FD-F0B696D0F0D2}"/>
              </a:ext>
            </a:extLst>
          </p:cNvPr>
          <p:cNvSpPr>
            <a:spLocks noGrp="1"/>
          </p:cNvSpPr>
          <p:nvPr>
            <p:ph type="body" orient="vert" idx="1"/>
          </p:nvPr>
        </p:nvSpPr>
        <p:spPr>
          <a:xfrm>
            <a:off x="0" y="0"/>
            <a:ext cx="6534150" cy="609600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A8737A8C-9B3D-FB41-B2AE-67A696D42AB8}"/>
              </a:ext>
            </a:extLst>
          </p:cNvPr>
          <p:cNvSpPr>
            <a:spLocks noGrp="1"/>
          </p:cNvSpPr>
          <p:nvPr>
            <p:ph type="dt" sz="half" idx="10"/>
          </p:nvPr>
        </p:nvSpPr>
        <p:spPr/>
        <p:txBody>
          <a:bodyPr/>
          <a:lstStyle>
            <a:lvl1pPr>
              <a:defRPr/>
            </a:lvl1pPr>
          </a:lstStyle>
          <a:p>
            <a:r>
              <a:rPr lang="en-US" altLang="de-DE"/>
              <a:t>Hannover, 30.1.2002</a:t>
            </a:r>
          </a:p>
        </p:txBody>
      </p:sp>
      <p:sp>
        <p:nvSpPr>
          <p:cNvPr id="5" name="Foliennummernplatzhalter 4">
            <a:extLst>
              <a:ext uri="{FF2B5EF4-FFF2-40B4-BE49-F238E27FC236}">
                <a16:creationId xmlns:a16="http://schemas.microsoft.com/office/drawing/2014/main" id="{A4715E9F-5420-524C-A54D-12AB9DF66677}"/>
              </a:ext>
            </a:extLst>
          </p:cNvPr>
          <p:cNvSpPr>
            <a:spLocks noGrp="1"/>
          </p:cNvSpPr>
          <p:nvPr>
            <p:ph type="sldNum" sz="quarter" idx="11"/>
          </p:nvPr>
        </p:nvSpPr>
        <p:spPr/>
        <p:txBody>
          <a:bodyPr/>
          <a:lstStyle>
            <a:lvl1pPr>
              <a:defRPr/>
            </a:lvl1pPr>
          </a:lstStyle>
          <a:p>
            <a:fld id="{3A2AC6E9-6AE3-7C4F-99F5-2B41E9A901F6}" type="slidenum">
              <a:rPr lang="en-US" altLang="de-DE"/>
              <a:pPr/>
              <a:t>‹Nr.›</a:t>
            </a:fld>
            <a:endParaRPr lang="en-US" altLang="de-DE"/>
          </a:p>
        </p:txBody>
      </p:sp>
    </p:spTree>
    <p:extLst>
      <p:ext uri="{BB962C8B-B14F-4D97-AF65-F5344CB8AC3E}">
        <p14:creationId xmlns:p14="http://schemas.microsoft.com/office/powerpoint/2010/main" val="4172472300"/>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999160-408E-3C43-BE8D-71CAE7F0E6FD}"/>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C038AA3E-9187-574F-97CA-9236B89386DD}"/>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526DAE2-2C26-E94D-B3C0-D41DF6F8D949}"/>
              </a:ext>
            </a:extLst>
          </p:cNvPr>
          <p:cNvSpPr>
            <a:spLocks noGrp="1"/>
          </p:cNvSpPr>
          <p:nvPr>
            <p:ph type="dt" sz="half" idx="10"/>
          </p:nvPr>
        </p:nvSpPr>
        <p:spPr/>
        <p:txBody>
          <a:bodyPr/>
          <a:lstStyle>
            <a:lvl1pPr>
              <a:defRPr/>
            </a:lvl1pPr>
          </a:lstStyle>
          <a:p>
            <a:r>
              <a:rPr lang="en-US" altLang="de-DE"/>
              <a:t>Hannover, 30.1.2002</a:t>
            </a:r>
          </a:p>
        </p:txBody>
      </p:sp>
      <p:sp>
        <p:nvSpPr>
          <p:cNvPr id="5" name="Foliennummernplatzhalter 4">
            <a:extLst>
              <a:ext uri="{FF2B5EF4-FFF2-40B4-BE49-F238E27FC236}">
                <a16:creationId xmlns:a16="http://schemas.microsoft.com/office/drawing/2014/main" id="{3E23BCC5-4FB9-0740-875E-36D081C4531C}"/>
              </a:ext>
            </a:extLst>
          </p:cNvPr>
          <p:cNvSpPr>
            <a:spLocks noGrp="1"/>
          </p:cNvSpPr>
          <p:nvPr>
            <p:ph type="sldNum" sz="quarter" idx="11"/>
          </p:nvPr>
        </p:nvSpPr>
        <p:spPr/>
        <p:txBody>
          <a:bodyPr/>
          <a:lstStyle>
            <a:lvl1pPr>
              <a:defRPr/>
            </a:lvl1pPr>
          </a:lstStyle>
          <a:p>
            <a:fld id="{A6F162EC-78F9-8E45-BFFA-551C1E7AAA5F}" type="slidenum">
              <a:rPr lang="en-US" altLang="de-DE"/>
              <a:pPr/>
              <a:t>‹Nr.›</a:t>
            </a:fld>
            <a:endParaRPr lang="en-US" altLang="de-DE"/>
          </a:p>
        </p:txBody>
      </p:sp>
    </p:spTree>
    <p:extLst>
      <p:ext uri="{BB962C8B-B14F-4D97-AF65-F5344CB8AC3E}">
        <p14:creationId xmlns:p14="http://schemas.microsoft.com/office/powerpoint/2010/main" val="3551400310"/>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6344A7-3240-AB4C-AACD-E5A124F44D16}"/>
              </a:ext>
            </a:extLst>
          </p:cNvPr>
          <p:cNvSpPr>
            <a:spLocks noGrp="1"/>
          </p:cNvSpPr>
          <p:nvPr>
            <p:ph type="title"/>
          </p:nvPr>
        </p:nvSpPr>
        <p:spPr>
          <a:xfrm>
            <a:off x="623888" y="1709738"/>
            <a:ext cx="78867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1D29601B-0BE4-CF47-BE6C-41B9C0CB0CD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Mastertextformat bearbeiten</a:t>
            </a:r>
          </a:p>
        </p:txBody>
      </p:sp>
      <p:sp>
        <p:nvSpPr>
          <p:cNvPr id="4" name="Datumsplatzhalter 3">
            <a:extLst>
              <a:ext uri="{FF2B5EF4-FFF2-40B4-BE49-F238E27FC236}">
                <a16:creationId xmlns:a16="http://schemas.microsoft.com/office/drawing/2014/main" id="{0542FAFD-E706-324A-8AFC-6C77EC742C2B}"/>
              </a:ext>
            </a:extLst>
          </p:cNvPr>
          <p:cNvSpPr>
            <a:spLocks noGrp="1"/>
          </p:cNvSpPr>
          <p:nvPr>
            <p:ph type="dt" sz="half" idx="10"/>
          </p:nvPr>
        </p:nvSpPr>
        <p:spPr/>
        <p:txBody>
          <a:bodyPr/>
          <a:lstStyle>
            <a:lvl1pPr>
              <a:defRPr/>
            </a:lvl1pPr>
          </a:lstStyle>
          <a:p>
            <a:r>
              <a:rPr lang="en-US" altLang="de-DE"/>
              <a:t>Hannover, 30.1.2002</a:t>
            </a:r>
          </a:p>
        </p:txBody>
      </p:sp>
      <p:sp>
        <p:nvSpPr>
          <p:cNvPr id="5" name="Foliennummernplatzhalter 4">
            <a:extLst>
              <a:ext uri="{FF2B5EF4-FFF2-40B4-BE49-F238E27FC236}">
                <a16:creationId xmlns:a16="http://schemas.microsoft.com/office/drawing/2014/main" id="{3B28E32D-3659-E048-B8C2-A05869D7012F}"/>
              </a:ext>
            </a:extLst>
          </p:cNvPr>
          <p:cNvSpPr>
            <a:spLocks noGrp="1"/>
          </p:cNvSpPr>
          <p:nvPr>
            <p:ph type="sldNum" sz="quarter" idx="11"/>
          </p:nvPr>
        </p:nvSpPr>
        <p:spPr/>
        <p:txBody>
          <a:bodyPr/>
          <a:lstStyle>
            <a:lvl1pPr>
              <a:defRPr/>
            </a:lvl1pPr>
          </a:lstStyle>
          <a:p>
            <a:fld id="{AFB76191-536C-F14E-8621-CE7AAC449E33}" type="slidenum">
              <a:rPr lang="en-US" altLang="de-DE"/>
              <a:pPr/>
              <a:t>‹Nr.›</a:t>
            </a:fld>
            <a:endParaRPr lang="en-US" altLang="de-DE"/>
          </a:p>
        </p:txBody>
      </p:sp>
    </p:spTree>
    <p:extLst>
      <p:ext uri="{BB962C8B-B14F-4D97-AF65-F5344CB8AC3E}">
        <p14:creationId xmlns:p14="http://schemas.microsoft.com/office/powerpoint/2010/main" val="521436386"/>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B0A7DE-878C-2E40-90D2-0ABA2E1B2FC4}"/>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035D47F7-6239-5E4F-A308-EC9761B799EE}"/>
              </a:ext>
            </a:extLst>
          </p:cNvPr>
          <p:cNvSpPr>
            <a:spLocks noGrp="1"/>
          </p:cNvSpPr>
          <p:nvPr>
            <p:ph sz="half" idx="1"/>
          </p:nvPr>
        </p:nvSpPr>
        <p:spPr>
          <a:xfrm>
            <a:off x="76200" y="1295400"/>
            <a:ext cx="4343400" cy="48006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7BC0506E-4A5C-3446-8D08-14D9FD88B35B}"/>
              </a:ext>
            </a:extLst>
          </p:cNvPr>
          <p:cNvSpPr>
            <a:spLocks noGrp="1"/>
          </p:cNvSpPr>
          <p:nvPr>
            <p:ph sz="half" idx="2"/>
          </p:nvPr>
        </p:nvSpPr>
        <p:spPr>
          <a:xfrm>
            <a:off x="4572000" y="1295400"/>
            <a:ext cx="4343400" cy="48006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B5C12001-52B5-F445-80CB-94A776A1C7A2}"/>
              </a:ext>
            </a:extLst>
          </p:cNvPr>
          <p:cNvSpPr>
            <a:spLocks noGrp="1"/>
          </p:cNvSpPr>
          <p:nvPr>
            <p:ph type="dt" sz="half" idx="10"/>
          </p:nvPr>
        </p:nvSpPr>
        <p:spPr/>
        <p:txBody>
          <a:bodyPr/>
          <a:lstStyle>
            <a:lvl1pPr>
              <a:defRPr/>
            </a:lvl1pPr>
          </a:lstStyle>
          <a:p>
            <a:r>
              <a:rPr lang="en-US" altLang="de-DE"/>
              <a:t>Hannover, 30.1.2002</a:t>
            </a:r>
          </a:p>
        </p:txBody>
      </p:sp>
      <p:sp>
        <p:nvSpPr>
          <p:cNvPr id="6" name="Foliennummernplatzhalter 5">
            <a:extLst>
              <a:ext uri="{FF2B5EF4-FFF2-40B4-BE49-F238E27FC236}">
                <a16:creationId xmlns:a16="http://schemas.microsoft.com/office/drawing/2014/main" id="{C737BD3A-4ED8-064C-BC94-E739ECCD7440}"/>
              </a:ext>
            </a:extLst>
          </p:cNvPr>
          <p:cNvSpPr>
            <a:spLocks noGrp="1"/>
          </p:cNvSpPr>
          <p:nvPr>
            <p:ph type="sldNum" sz="quarter" idx="11"/>
          </p:nvPr>
        </p:nvSpPr>
        <p:spPr/>
        <p:txBody>
          <a:bodyPr/>
          <a:lstStyle>
            <a:lvl1pPr>
              <a:defRPr/>
            </a:lvl1pPr>
          </a:lstStyle>
          <a:p>
            <a:fld id="{00A06A70-5ABB-0548-B814-13870D9D295B}" type="slidenum">
              <a:rPr lang="en-US" altLang="de-DE"/>
              <a:pPr/>
              <a:t>‹Nr.›</a:t>
            </a:fld>
            <a:endParaRPr lang="en-US" altLang="de-DE"/>
          </a:p>
        </p:txBody>
      </p:sp>
    </p:spTree>
    <p:extLst>
      <p:ext uri="{BB962C8B-B14F-4D97-AF65-F5344CB8AC3E}">
        <p14:creationId xmlns:p14="http://schemas.microsoft.com/office/powerpoint/2010/main" val="1927296280"/>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C19ED9-B3BB-7B4C-B7E7-1A135E45089A}"/>
              </a:ext>
            </a:extLst>
          </p:cNvPr>
          <p:cNvSpPr>
            <a:spLocks noGrp="1"/>
          </p:cNvSpPr>
          <p:nvPr>
            <p:ph type="title"/>
          </p:nvPr>
        </p:nvSpPr>
        <p:spPr>
          <a:xfrm>
            <a:off x="630238" y="365125"/>
            <a:ext cx="78867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9F95C34D-128A-BE46-9C1D-A3A7E0D6A8A6}"/>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F9D6A4E7-E168-5F47-BF14-D129FBD94354}"/>
              </a:ext>
            </a:extLst>
          </p:cNvPr>
          <p:cNvSpPr>
            <a:spLocks noGrp="1"/>
          </p:cNvSpPr>
          <p:nvPr>
            <p:ph sz="half" idx="2"/>
          </p:nvPr>
        </p:nvSpPr>
        <p:spPr>
          <a:xfrm>
            <a:off x="630238" y="2505075"/>
            <a:ext cx="386873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FBE1A538-0914-5C4B-ABCB-DD056341578D}"/>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908D376-1EB3-404A-963B-414DE76BD8B2}"/>
              </a:ext>
            </a:extLst>
          </p:cNvPr>
          <p:cNvSpPr>
            <a:spLocks noGrp="1"/>
          </p:cNvSpPr>
          <p:nvPr>
            <p:ph sz="quarter" idx="4"/>
          </p:nvPr>
        </p:nvSpPr>
        <p:spPr>
          <a:xfrm>
            <a:off x="4629150" y="2505075"/>
            <a:ext cx="38877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4E13025B-D096-4F43-B76E-4FF54D5638F6}"/>
              </a:ext>
            </a:extLst>
          </p:cNvPr>
          <p:cNvSpPr>
            <a:spLocks noGrp="1"/>
          </p:cNvSpPr>
          <p:nvPr>
            <p:ph type="dt" sz="half" idx="10"/>
          </p:nvPr>
        </p:nvSpPr>
        <p:spPr/>
        <p:txBody>
          <a:bodyPr/>
          <a:lstStyle>
            <a:lvl1pPr>
              <a:defRPr/>
            </a:lvl1pPr>
          </a:lstStyle>
          <a:p>
            <a:r>
              <a:rPr lang="en-US" altLang="de-DE"/>
              <a:t>Hannover, 30.1.2002</a:t>
            </a:r>
          </a:p>
        </p:txBody>
      </p:sp>
      <p:sp>
        <p:nvSpPr>
          <p:cNvPr id="8" name="Foliennummernplatzhalter 7">
            <a:extLst>
              <a:ext uri="{FF2B5EF4-FFF2-40B4-BE49-F238E27FC236}">
                <a16:creationId xmlns:a16="http://schemas.microsoft.com/office/drawing/2014/main" id="{6A8FBC09-5557-7F4C-8363-203C6A1EF774}"/>
              </a:ext>
            </a:extLst>
          </p:cNvPr>
          <p:cNvSpPr>
            <a:spLocks noGrp="1"/>
          </p:cNvSpPr>
          <p:nvPr>
            <p:ph type="sldNum" sz="quarter" idx="11"/>
          </p:nvPr>
        </p:nvSpPr>
        <p:spPr/>
        <p:txBody>
          <a:bodyPr/>
          <a:lstStyle>
            <a:lvl1pPr>
              <a:defRPr/>
            </a:lvl1pPr>
          </a:lstStyle>
          <a:p>
            <a:fld id="{E2F4E7F0-D0C4-AE45-9D91-FC69AA433739}" type="slidenum">
              <a:rPr lang="en-US" altLang="de-DE"/>
              <a:pPr/>
              <a:t>‹Nr.›</a:t>
            </a:fld>
            <a:endParaRPr lang="en-US" altLang="de-DE"/>
          </a:p>
        </p:txBody>
      </p:sp>
    </p:spTree>
    <p:extLst>
      <p:ext uri="{BB962C8B-B14F-4D97-AF65-F5344CB8AC3E}">
        <p14:creationId xmlns:p14="http://schemas.microsoft.com/office/powerpoint/2010/main" val="3237567676"/>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4ED2B9-6626-E74B-8C12-C0ECE10A8296}"/>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788A8272-0C02-E44C-BDBF-7C0A1DC62E37}"/>
              </a:ext>
            </a:extLst>
          </p:cNvPr>
          <p:cNvSpPr>
            <a:spLocks noGrp="1"/>
          </p:cNvSpPr>
          <p:nvPr>
            <p:ph type="dt" sz="half" idx="10"/>
          </p:nvPr>
        </p:nvSpPr>
        <p:spPr/>
        <p:txBody>
          <a:bodyPr/>
          <a:lstStyle>
            <a:lvl1pPr>
              <a:defRPr/>
            </a:lvl1pPr>
          </a:lstStyle>
          <a:p>
            <a:r>
              <a:rPr lang="en-US" altLang="de-DE"/>
              <a:t>Hannover, 30.1.2002</a:t>
            </a:r>
          </a:p>
        </p:txBody>
      </p:sp>
      <p:sp>
        <p:nvSpPr>
          <p:cNvPr id="4" name="Foliennummernplatzhalter 3">
            <a:extLst>
              <a:ext uri="{FF2B5EF4-FFF2-40B4-BE49-F238E27FC236}">
                <a16:creationId xmlns:a16="http://schemas.microsoft.com/office/drawing/2014/main" id="{9139219F-B0E1-CB43-8E4C-1728938255AB}"/>
              </a:ext>
            </a:extLst>
          </p:cNvPr>
          <p:cNvSpPr>
            <a:spLocks noGrp="1"/>
          </p:cNvSpPr>
          <p:nvPr>
            <p:ph type="sldNum" sz="quarter" idx="11"/>
          </p:nvPr>
        </p:nvSpPr>
        <p:spPr/>
        <p:txBody>
          <a:bodyPr/>
          <a:lstStyle>
            <a:lvl1pPr>
              <a:defRPr/>
            </a:lvl1pPr>
          </a:lstStyle>
          <a:p>
            <a:fld id="{A6083A33-C6FD-814D-ABB5-4412EE4CE08F}" type="slidenum">
              <a:rPr lang="en-US" altLang="de-DE"/>
              <a:pPr/>
              <a:t>‹Nr.›</a:t>
            </a:fld>
            <a:endParaRPr lang="en-US" altLang="de-DE"/>
          </a:p>
        </p:txBody>
      </p:sp>
    </p:spTree>
    <p:extLst>
      <p:ext uri="{BB962C8B-B14F-4D97-AF65-F5344CB8AC3E}">
        <p14:creationId xmlns:p14="http://schemas.microsoft.com/office/powerpoint/2010/main" val="4053993345"/>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0F805416-8DE0-4148-B5F0-0092CED2EF69}"/>
              </a:ext>
            </a:extLst>
          </p:cNvPr>
          <p:cNvSpPr>
            <a:spLocks noGrp="1"/>
          </p:cNvSpPr>
          <p:nvPr>
            <p:ph type="dt" sz="half" idx="10"/>
          </p:nvPr>
        </p:nvSpPr>
        <p:spPr/>
        <p:txBody>
          <a:bodyPr/>
          <a:lstStyle>
            <a:lvl1pPr>
              <a:defRPr/>
            </a:lvl1pPr>
          </a:lstStyle>
          <a:p>
            <a:r>
              <a:rPr lang="en-US" altLang="de-DE"/>
              <a:t>Hannover, 30.1.2002</a:t>
            </a:r>
          </a:p>
        </p:txBody>
      </p:sp>
      <p:sp>
        <p:nvSpPr>
          <p:cNvPr id="3" name="Foliennummernplatzhalter 2">
            <a:extLst>
              <a:ext uri="{FF2B5EF4-FFF2-40B4-BE49-F238E27FC236}">
                <a16:creationId xmlns:a16="http://schemas.microsoft.com/office/drawing/2014/main" id="{24703912-98F5-284D-AF31-EB44B7187845}"/>
              </a:ext>
            </a:extLst>
          </p:cNvPr>
          <p:cNvSpPr>
            <a:spLocks noGrp="1"/>
          </p:cNvSpPr>
          <p:nvPr>
            <p:ph type="sldNum" sz="quarter" idx="11"/>
          </p:nvPr>
        </p:nvSpPr>
        <p:spPr/>
        <p:txBody>
          <a:bodyPr/>
          <a:lstStyle>
            <a:lvl1pPr>
              <a:defRPr/>
            </a:lvl1pPr>
          </a:lstStyle>
          <a:p>
            <a:fld id="{B51B1799-25AB-D94D-AA5D-EC8C68BE29CA}" type="slidenum">
              <a:rPr lang="en-US" altLang="de-DE"/>
              <a:pPr/>
              <a:t>‹Nr.›</a:t>
            </a:fld>
            <a:endParaRPr lang="en-US" altLang="de-DE"/>
          </a:p>
        </p:txBody>
      </p:sp>
    </p:spTree>
    <p:extLst>
      <p:ext uri="{BB962C8B-B14F-4D97-AF65-F5344CB8AC3E}">
        <p14:creationId xmlns:p14="http://schemas.microsoft.com/office/powerpoint/2010/main" val="3523562138"/>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29B4A0-7673-194A-8C45-53878127BC6F}"/>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91A17943-AA7B-8745-BA91-2765211D6EE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54B808BA-1C1E-C34C-82D0-D112285FC1D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C684C68D-877E-984E-AB92-042AE3FA1ADB}"/>
              </a:ext>
            </a:extLst>
          </p:cNvPr>
          <p:cNvSpPr>
            <a:spLocks noGrp="1"/>
          </p:cNvSpPr>
          <p:nvPr>
            <p:ph type="dt" sz="half" idx="10"/>
          </p:nvPr>
        </p:nvSpPr>
        <p:spPr/>
        <p:txBody>
          <a:bodyPr/>
          <a:lstStyle>
            <a:lvl1pPr>
              <a:defRPr/>
            </a:lvl1pPr>
          </a:lstStyle>
          <a:p>
            <a:r>
              <a:rPr lang="en-US" altLang="de-DE"/>
              <a:t>Hannover, 30.1.2002</a:t>
            </a:r>
          </a:p>
        </p:txBody>
      </p:sp>
      <p:sp>
        <p:nvSpPr>
          <p:cNvPr id="6" name="Foliennummernplatzhalter 5">
            <a:extLst>
              <a:ext uri="{FF2B5EF4-FFF2-40B4-BE49-F238E27FC236}">
                <a16:creationId xmlns:a16="http://schemas.microsoft.com/office/drawing/2014/main" id="{C8A5EDCF-817F-FF4E-962D-E0C3FACBE765}"/>
              </a:ext>
            </a:extLst>
          </p:cNvPr>
          <p:cNvSpPr>
            <a:spLocks noGrp="1"/>
          </p:cNvSpPr>
          <p:nvPr>
            <p:ph type="sldNum" sz="quarter" idx="11"/>
          </p:nvPr>
        </p:nvSpPr>
        <p:spPr/>
        <p:txBody>
          <a:bodyPr/>
          <a:lstStyle>
            <a:lvl1pPr>
              <a:defRPr/>
            </a:lvl1pPr>
          </a:lstStyle>
          <a:p>
            <a:fld id="{06DD6A9D-4A71-3948-947F-706A243B9CB4}" type="slidenum">
              <a:rPr lang="en-US" altLang="de-DE"/>
              <a:pPr/>
              <a:t>‹Nr.›</a:t>
            </a:fld>
            <a:endParaRPr lang="en-US" altLang="de-DE"/>
          </a:p>
        </p:txBody>
      </p:sp>
    </p:spTree>
    <p:extLst>
      <p:ext uri="{BB962C8B-B14F-4D97-AF65-F5344CB8AC3E}">
        <p14:creationId xmlns:p14="http://schemas.microsoft.com/office/powerpoint/2010/main" val="3227642633"/>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DB2CA23-0138-2E4E-A7CC-F5BBE87CE504}"/>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A67CAD31-D497-4F4F-97E6-A636BCB7412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CB67E493-B040-2141-BB24-1721FEBE46E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A068ACD-994F-3440-97A2-96E00999EE78}"/>
              </a:ext>
            </a:extLst>
          </p:cNvPr>
          <p:cNvSpPr>
            <a:spLocks noGrp="1"/>
          </p:cNvSpPr>
          <p:nvPr>
            <p:ph type="dt" sz="half" idx="10"/>
          </p:nvPr>
        </p:nvSpPr>
        <p:spPr/>
        <p:txBody>
          <a:bodyPr/>
          <a:lstStyle>
            <a:lvl1pPr>
              <a:defRPr/>
            </a:lvl1pPr>
          </a:lstStyle>
          <a:p>
            <a:r>
              <a:rPr lang="en-US" altLang="de-DE"/>
              <a:t>Hannover, 30.1.2002</a:t>
            </a:r>
          </a:p>
        </p:txBody>
      </p:sp>
      <p:sp>
        <p:nvSpPr>
          <p:cNvPr id="6" name="Foliennummernplatzhalter 5">
            <a:extLst>
              <a:ext uri="{FF2B5EF4-FFF2-40B4-BE49-F238E27FC236}">
                <a16:creationId xmlns:a16="http://schemas.microsoft.com/office/drawing/2014/main" id="{2F9017F9-5CEE-2243-BA42-AAFDE258B471}"/>
              </a:ext>
            </a:extLst>
          </p:cNvPr>
          <p:cNvSpPr>
            <a:spLocks noGrp="1"/>
          </p:cNvSpPr>
          <p:nvPr>
            <p:ph type="sldNum" sz="quarter" idx="11"/>
          </p:nvPr>
        </p:nvSpPr>
        <p:spPr/>
        <p:txBody>
          <a:bodyPr/>
          <a:lstStyle>
            <a:lvl1pPr>
              <a:defRPr/>
            </a:lvl1pPr>
          </a:lstStyle>
          <a:p>
            <a:fld id="{71D04410-0FD0-B646-AC46-44C69B941E1A}" type="slidenum">
              <a:rPr lang="en-US" altLang="de-DE"/>
              <a:pPr/>
              <a:t>‹Nr.›</a:t>
            </a:fld>
            <a:endParaRPr lang="en-US" altLang="de-DE"/>
          </a:p>
        </p:txBody>
      </p:sp>
    </p:spTree>
    <p:extLst>
      <p:ext uri="{BB962C8B-B14F-4D97-AF65-F5344CB8AC3E}">
        <p14:creationId xmlns:p14="http://schemas.microsoft.com/office/powerpoint/2010/main" val="2808218040"/>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7">
            <a:extLst>
              <a:ext uri="{FF2B5EF4-FFF2-40B4-BE49-F238E27FC236}">
                <a16:creationId xmlns:a16="http://schemas.microsoft.com/office/drawing/2014/main" id="{4F39C0CE-F145-6946-8C96-EE152BADA4AD}"/>
              </a:ext>
            </a:extLst>
          </p:cNvPr>
          <p:cNvSpPr>
            <a:spLocks noChangeArrowheads="1"/>
          </p:cNvSpPr>
          <p:nvPr/>
        </p:nvSpPr>
        <p:spPr bwMode="auto">
          <a:xfrm>
            <a:off x="0" y="0"/>
            <a:ext cx="9144000" cy="11430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26" name="Rectangle 2">
            <a:extLst>
              <a:ext uri="{FF2B5EF4-FFF2-40B4-BE49-F238E27FC236}">
                <a16:creationId xmlns:a16="http://schemas.microsoft.com/office/drawing/2014/main" id="{6E0749C3-800A-E044-ADEF-1998063284FC}"/>
              </a:ext>
            </a:extLst>
          </p:cNvPr>
          <p:cNvSpPr>
            <a:spLocks noGrp="1" noChangeArrowheads="1"/>
          </p:cNvSpPr>
          <p:nvPr>
            <p:ph type="title"/>
          </p:nvPr>
        </p:nvSpPr>
        <p:spPr bwMode="auto">
          <a:xfrm>
            <a:off x="0" y="0"/>
            <a:ext cx="73914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de-DE"/>
              <a:t>Hier klicken, um Master-</a:t>
            </a:r>
          </a:p>
        </p:txBody>
      </p:sp>
      <p:sp>
        <p:nvSpPr>
          <p:cNvPr id="1027" name="Rectangle 3">
            <a:extLst>
              <a:ext uri="{FF2B5EF4-FFF2-40B4-BE49-F238E27FC236}">
                <a16:creationId xmlns:a16="http://schemas.microsoft.com/office/drawing/2014/main" id="{06CC6671-6303-BE46-9B27-F6ED98EC9299}"/>
              </a:ext>
            </a:extLst>
          </p:cNvPr>
          <p:cNvSpPr>
            <a:spLocks noGrp="1" noChangeArrowheads="1"/>
          </p:cNvSpPr>
          <p:nvPr>
            <p:ph type="body" idx="1"/>
          </p:nvPr>
        </p:nvSpPr>
        <p:spPr bwMode="auto">
          <a:xfrm>
            <a:off x="76200" y="1295400"/>
            <a:ext cx="88392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de-DE"/>
              <a:t>Hier klicken, um Master-Textformat zu bearbeiten.</a:t>
            </a:r>
          </a:p>
          <a:p>
            <a:pPr lvl="1"/>
            <a:r>
              <a:rPr lang="en-US" altLang="de-DE"/>
              <a:t>Zweite Ebene</a:t>
            </a:r>
          </a:p>
          <a:p>
            <a:pPr lvl="2"/>
            <a:r>
              <a:rPr lang="en-US" altLang="de-DE"/>
              <a:t>Dritte Ebene</a:t>
            </a:r>
          </a:p>
          <a:p>
            <a:pPr lvl="3"/>
            <a:r>
              <a:rPr lang="en-US" altLang="de-DE"/>
              <a:t>Vierte Ebene</a:t>
            </a:r>
          </a:p>
          <a:p>
            <a:pPr lvl="4"/>
            <a:r>
              <a:rPr lang="en-US" altLang="de-DE"/>
              <a:t>Fünfte Ebene</a:t>
            </a:r>
          </a:p>
        </p:txBody>
      </p:sp>
      <p:sp>
        <p:nvSpPr>
          <p:cNvPr id="1028" name="Rectangle 4">
            <a:extLst>
              <a:ext uri="{FF2B5EF4-FFF2-40B4-BE49-F238E27FC236}">
                <a16:creationId xmlns:a16="http://schemas.microsoft.com/office/drawing/2014/main" id="{1980DD2E-D544-A642-A8D1-B9FAA28137CB}"/>
              </a:ext>
            </a:extLst>
          </p:cNvPr>
          <p:cNvSpPr>
            <a:spLocks noGrp="1" noChangeArrowheads="1"/>
          </p:cNvSpPr>
          <p:nvPr>
            <p:ph type="dt" sz="half" idx="2"/>
          </p:nvPr>
        </p:nvSpPr>
        <p:spPr bwMode="auto">
          <a:xfrm>
            <a:off x="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1">
                <a:latin typeface="+mn-lt"/>
              </a:defRPr>
            </a:lvl1pPr>
          </a:lstStyle>
          <a:p>
            <a:r>
              <a:rPr lang="en-US" altLang="de-DE"/>
              <a:t>Hannover, 30.1.2002</a:t>
            </a:r>
          </a:p>
        </p:txBody>
      </p:sp>
      <p:sp>
        <p:nvSpPr>
          <p:cNvPr id="1032" name="Rectangle 8">
            <a:extLst>
              <a:ext uri="{FF2B5EF4-FFF2-40B4-BE49-F238E27FC236}">
                <a16:creationId xmlns:a16="http://schemas.microsoft.com/office/drawing/2014/main" id="{6AB1CC74-D583-1843-B2D8-036FF433995D}"/>
              </a:ext>
            </a:extLst>
          </p:cNvPr>
          <p:cNvSpPr>
            <a:spLocks noChangeArrowheads="1"/>
          </p:cNvSpPr>
          <p:nvPr/>
        </p:nvSpPr>
        <p:spPr bwMode="auto">
          <a:xfrm>
            <a:off x="0" y="990600"/>
            <a:ext cx="7248525" cy="152400"/>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0" name="Rectangle 6">
            <a:extLst>
              <a:ext uri="{FF2B5EF4-FFF2-40B4-BE49-F238E27FC236}">
                <a16:creationId xmlns:a16="http://schemas.microsoft.com/office/drawing/2014/main" id="{9CC0D857-46CF-B847-BE99-525CB1DE35CD}"/>
              </a:ext>
            </a:extLst>
          </p:cNvPr>
          <p:cNvSpPr>
            <a:spLocks noGrp="1" noChangeArrowheads="1"/>
          </p:cNvSpPr>
          <p:nvPr>
            <p:ph type="sldNum" sz="quarter" idx="4"/>
          </p:nvPr>
        </p:nvSpPr>
        <p:spPr bwMode="auto">
          <a:xfrm>
            <a:off x="8305800" y="6324600"/>
            <a:ext cx="533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1">
                <a:latin typeface="+mn-lt"/>
              </a:defRPr>
            </a:lvl1pPr>
          </a:lstStyle>
          <a:p>
            <a:fld id="{A4C73B83-942E-CC4C-9878-9560D84F0892}" type="slidenum">
              <a:rPr lang="en-US" altLang="de-DE"/>
              <a:pPr/>
              <a:t>‹Nr.›</a:t>
            </a:fld>
            <a:endParaRPr lang="en-US" altLang="de-DE"/>
          </a:p>
        </p:txBody>
      </p:sp>
      <p:sp>
        <p:nvSpPr>
          <p:cNvPr id="1039" name="Text Box 15">
            <a:extLst>
              <a:ext uri="{FF2B5EF4-FFF2-40B4-BE49-F238E27FC236}">
                <a16:creationId xmlns:a16="http://schemas.microsoft.com/office/drawing/2014/main" id="{EEB4CD69-AAA9-2F4C-986F-158468385394}"/>
              </a:ext>
            </a:extLst>
          </p:cNvPr>
          <p:cNvSpPr txBox="1">
            <a:spLocks noChangeArrowheads="1"/>
          </p:cNvSpPr>
          <p:nvPr/>
        </p:nvSpPr>
        <p:spPr bwMode="auto">
          <a:xfrm>
            <a:off x="7467600" y="857250"/>
            <a:ext cx="1600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sz="1800">
                <a:solidFill>
                  <a:srgbClr val="000000"/>
                </a:solidFill>
                <a:latin typeface="Arial" panose="020B0604020202020204" pitchFamily="34" charset="0"/>
              </a:rPr>
              <a:t>www.che.de</a:t>
            </a:r>
            <a:endParaRPr lang="de-DE" altLang="de-DE" sz="1400">
              <a:latin typeface="Arial" panose="020B0604020202020204" pitchFamily="34" charset="0"/>
            </a:endParaRPr>
          </a:p>
        </p:txBody>
      </p:sp>
      <p:pic>
        <p:nvPicPr>
          <p:cNvPr id="1040" name="Picture 16">
            <a:extLst>
              <a:ext uri="{FF2B5EF4-FFF2-40B4-BE49-F238E27FC236}">
                <a16:creationId xmlns:a16="http://schemas.microsoft.com/office/drawing/2014/main" id="{38A82589-4B30-2F44-B188-233B27227A08}"/>
              </a:ext>
            </a:extLst>
          </p:cNvPr>
          <p:cNvPicPr>
            <a:picLocks noChangeAspect="1" noChangeArrowheads="1"/>
          </p:cNvPicPr>
          <p:nvPr/>
        </p:nvPicPr>
        <p:blipFill>
          <a:blip r:embed="rId1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16813" y="169863"/>
            <a:ext cx="1295400" cy="696912"/>
          </a:xfrm>
          <a:prstGeom prst="rect">
            <a:avLst/>
          </a:prstGeom>
          <a:noFill/>
          <a:extLst>
            <a:ext uri="{909E8E84-426E-40DD-AFC4-6F175D3DCCD1}">
              <a14:hiddenFill xmlns:a14="http://schemas.microsoft.com/office/drawing/2010/main">
                <a:solidFill>
                  <a:srgbClr val="FFFFFF"/>
                </a:solidFill>
              </a14:hiddenFill>
            </a:ext>
          </a:extLst>
        </p:spPr>
      </p:pic>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hf hdr="0" ftr="0"/>
  <p:txStyles>
    <p:titleStyle>
      <a:lvl1pPr algn="l" rtl="0" eaLnBrk="0" fontAlgn="base" hangingPunct="0">
        <a:spcBef>
          <a:spcPct val="0"/>
        </a:spcBef>
        <a:spcAft>
          <a:spcPct val="0"/>
        </a:spcAft>
        <a:defRPr sz="3600" kern="12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panose="020B0604020202020204" pitchFamily="34" charset="0"/>
        </a:defRPr>
      </a:lvl2pPr>
      <a:lvl3pPr algn="l" rtl="0" eaLnBrk="0" fontAlgn="base" hangingPunct="0">
        <a:spcBef>
          <a:spcPct val="0"/>
        </a:spcBef>
        <a:spcAft>
          <a:spcPct val="0"/>
        </a:spcAft>
        <a:defRPr sz="3600">
          <a:solidFill>
            <a:schemeClr val="tx2"/>
          </a:solidFill>
          <a:latin typeface="Arial" panose="020B0604020202020204" pitchFamily="34" charset="0"/>
        </a:defRPr>
      </a:lvl3pPr>
      <a:lvl4pPr algn="l" rtl="0" eaLnBrk="0" fontAlgn="base" hangingPunct="0">
        <a:spcBef>
          <a:spcPct val="0"/>
        </a:spcBef>
        <a:spcAft>
          <a:spcPct val="0"/>
        </a:spcAft>
        <a:defRPr sz="3600">
          <a:solidFill>
            <a:schemeClr val="tx2"/>
          </a:solidFill>
          <a:latin typeface="Arial" panose="020B0604020202020204" pitchFamily="34" charset="0"/>
        </a:defRPr>
      </a:lvl4pPr>
      <a:lvl5pPr algn="l" rtl="0" eaLnBrk="0" fontAlgn="base" hangingPunct="0">
        <a:spcBef>
          <a:spcPct val="0"/>
        </a:spcBef>
        <a:spcAft>
          <a:spcPct val="0"/>
        </a:spcAft>
        <a:defRPr sz="3600">
          <a:solidFill>
            <a:schemeClr val="tx2"/>
          </a:solidFill>
          <a:latin typeface="Arial" panose="020B0604020202020204" pitchFamily="34" charset="0"/>
        </a:defRPr>
      </a:lvl5pPr>
      <a:lvl6pPr marL="457200" algn="l" rtl="0" eaLnBrk="0" fontAlgn="base" hangingPunct="0">
        <a:spcBef>
          <a:spcPct val="0"/>
        </a:spcBef>
        <a:spcAft>
          <a:spcPct val="0"/>
        </a:spcAft>
        <a:defRPr sz="3600">
          <a:solidFill>
            <a:schemeClr val="tx2"/>
          </a:solidFill>
          <a:latin typeface="Arial" panose="020B0604020202020204" pitchFamily="34" charset="0"/>
        </a:defRPr>
      </a:lvl6pPr>
      <a:lvl7pPr marL="914400" algn="l" rtl="0" eaLnBrk="0" fontAlgn="base" hangingPunct="0">
        <a:spcBef>
          <a:spcPct val="0"/>
        </a:spcBef>
        <a:spcAft>
          <a:spcPct val="0"/>
        </a:spcAft>
        <a:defRPr sz="3600">
          <a:solidFill>
            <a:schemeClr val="tx2"/>
          </a:solidFill>
          <a:latin typeface="Arial" panose="020B0604020202020204" pitchFamily="34" charset="0"/>
        </a:defRPr>
      </a:lvl7pPr>
      <a:lvl8pPr marL="1371600" algn="l" rtl="0" eaLnBrk="0" fontAlgn="base" hangingPunct="0">
        <a:spcBef>
          <a:spcPct val="0"/>
        </a:spcBef>
        <a:spcAft>
          <a:spcPct val="0"/>
        </a:spcAft>
        <a:defRPr sz="3600">
          <a:solidFill>
            <a:schemeClr val="tx2"/>
          </a:solidFill>
          <a:latin typeface="Arial" panose="020B0604020202020204" pitchFamily="34" charset="0"/>
        </a:defRPr>
      </a:lvl8pPr>
      <a:lvl9pPr marL="1828800" algn="l" rtl="0" eaLnBrk="0" fontAlgn="base" hangingPunct="0">
        <a:spcBef>
          <a:spcPct val="0"/>
        </a:spcBef>
        <a:spcAft>
          <a:spcPct val="0"/>
        </a:spcAft>
        <a:defRPr sz="36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accent1"/>
        </a:buClr>
        <a:buFont typeface="Webdings" pitchFamily="2" charset="2"/>
        <a:buChar char="&lt;"/>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ebdings" pitchFamily="2" charset="2"/>
        <a:buChar char="&lt;"/>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1"/>
        </a:buClr>
        <a:buFont typeface="Webdings" pitchFamily="2" charset="2"/>
        <a:buChar char="&lt;"/>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1"/>
        </a:buClr>
        <a:buFont typeface="Webdings" pitchFamily="2" charset="2"/>
        <a:buChar char="&lt;"/>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Font typeface="Webdings" pitchFamily="2" charset="2"/>
        <a:buChar char="&lt;"/>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notesSlide" Target="../notesSlides/notesSlide15.xml"/><Relationship Id="rId7" Type="http://schemas.openxmlformats.org/officeDocument/2006/relationships/image" Target="../media/image11.e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9.bin"/><Relationship Id="rId5" Type="http://schemas.openxmlformats.org/officeDocument/2006/relationships/image" Target="../media/image10.emf"/><Relationship Id="rId4" Type="http://schemas.openxmlformats.org/officeDocument/2006/relationships/oleObject" Target="../embeddings/oleObject8.bin"/><Relationship Id="rId9" Type="http://schemas.openxmlformats.org/officeDocument/2006/relationships/image" Target="../media/image12.e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image" Target="../media/image3.emf"/><Relationship Id="rId13" Type="http://schemas.openxmlformats.org/officeDocument/2006/relationships/oleObject" Target="../embeddings/oleObject5.bin"/><Relationship Id="rId18" Type="http://schemas.openxmlformats.org/officeDocument/2006/relationships/image" Target="../media/image8.emf"/><Relationship Id="rId3" Type="http://schemas.openxmlformats.org/officeDocument/2006/relationships/notesSlide" Target="../notesSlides/notesSlide7.xml"/><Relationship Id="rId7" Type="http://schemas.openxmlformats.org/officeDocument/2006/relationships/oleObject" Target="../embeddings/oleObject2.bin"/><Relationship Id="rId12" Type="http://schemas.openxmlformats.org/officeDocument/2006/relationships/image" Target="../media/image5.emf"/><Relationship Id="rId17" Type="http://schemas.openxmlformats.org/officeDocument/2006/relationships/oleObject" Target="../embeddings/oleObject7.bin"/><Relationship Id="rId2" Type="http://schemas.openxmlformats.org/officeDocument/2006/relationships/slideLayout" Target="../slideLayouts/slideLayout7.xml"/><Relationship Id="rId16" Type="http://schemas.openxmlformats.org/officeDocument/2006/relationships/image" Target="../media/image7.emf"/><Relationship Id="rId1" Type="http://schemas.openxmlformats.org/officeDocument/2006/relationships/vmlDrawing" Target="../drawings/vmlDrawing1.vml"/><Relationship Id="rId6" Type="http://schemas.openxmlformats.org/officeDocument/2006/relationships/image" Target="../media/image2.emf"/><Relationship Id="rId11" Type="http://schemas.openxmlformats.org/officeDocument/2006/relationships/oleObject" Target="../embeddings/oleObject4.bin"/><Relationship Id="rId5" Type="http://schemas.openxmlformats.org/officeDocument/2006/relationships/oleObject" Target="../embeddings/oleObject1.bin"/><Relationship Id="rId15" Type="http://schemas.openxmlformats.org/officeDocument/2006/relationships/oleObject" Target="../embeddings/oleObject6.bin"/><Relationship Id="rId10" Type="http://schemas.openxmlformats.org/officeDocument/2006/relationships/image" Target="../media/image4.emf"/><Relationship Id="rId4" Type="http://schemas.openxmlformats.org/officeDocument/2006/relationships/image" Target="../media/image9.jpeg"/><Relationship Id="rId9" Type="http://schemas.openxmlformats.org/officeDocument/2006/relationships/oleObject" Target="../embeddings/oleObject3.bin"/><Relationship Id="rId14" Type="http://schemas.openxmlformats.org/officeDocument/2006/relationships/image" Target="../media/image6.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69696"/>
        </a:solidFill>
        <a:effectLst/>
      </p:bgPr>
    </p:bg>
    <p:spTree>
      <p:nvGrpSpPr>
        <p:cNvPr id="1" name=""/>
        <p:cNvGrpSpPr/>
        <p:nvPr/>
      </p:nvGrpSpPr>
      <p:grpSpPr>
        <a:xfrm>
          <a:off x="0" y="0"/>
          <a:ext cx="0" cy="0"/>
          <a:chOff x="0" y="0"/>
          <a:chExt cx="0" cy="0"/>
        </a:xfrm>
      </p:grpSpPr>
      <p:sp>
        <p:nvSpPr>
          <p:cNvPr id="7" name="Datumsplatzhalter 2">
            <a:extLst>
              <a:ext uri="{FF2B5EF4-FFF2-40B4-BE49-F238E27FC236}">
                <a16:creationId xmlns:a16="http://schemas.microsoft.com/office/drawing/2014/main" id="{194A2C33-3C80-C047-8A89-1CC792DA1C20}"/>
              </a:ext>
            </a:extLst>
          </p:cNvPr>
          <p:cNvSpPr>
            <a:spLocks noGrp="1"/>
          </p:cNvSpPr>
          <p:nvPr>
            <p:ph type="dt" sz="half" idx="10"/>
          </p:nvPr>
        </p:nvSpPr>
        <p:spPr/>
        <p:txBody>
          <a:bodyPr/>
          <a:lstStyle/>
          <a:p>
            <a:r>
              <a:rPr lang="en-US" altLang="de-DE"/>
              <a:t>Hannover, 30.1.2002</a:t>
            </a:r>
          </a:p>
        </p:txBody>
      </p:sp>
      <p:sp>
        <p:nvSpPr>
          <p:cNvPr id="8" name="Foliennummernplatzhalter 3">
            <a:extLst>
              <a:ext uri="{FF2B5EF4-FFF2-40B4-BE49-F238E27FC236}">
                <a16:creationId xmlns:a16="http://schemas.microsoft.com/office/drawing/2014/main" id="{102CC2A0-68A5-4C4E-8D28-C33E47576E62}"/>
              </a:ext>
            </a:extLst>
          </p:cNvPr>
          <p:cNvSpPr>
            <a:spLocks noGrp="1"/>
          </p:cNvSpPr>
          <p:nvPr>
            <p:ph type="sldNum" sz="quarter" idx="11"/>
          </p:nvPr>
        </p:nvSpPr>
        <p:spPr/>
        <p:txBody>
          <a:bodyPr/>
          <a:lstStyle/>
          <a:p>
            <a:fld id="{D37C1D9F-A093-1E4D-ACC3-BF84CE825DE9}" type="slidenum">
              <a:rPr lang="en-US" altLang="de-DE"/>
              <a:pPr/>
              <a:t>1</a:t>
            </a:fld>
            <a:endParaRPr lang="en-US" altLang="de-DE"/>
          </a:p>
        </p:txBody>
      </p:sp>
      <p:sp>
        <p:nvSpPr>
          <p:cNvPr id="130050" name="Text Box 1026">
            <a:extLst>
              <a:ext uri="{FF2B5EF4-FFF2-40B4-BE49-F238E27FC236}">
                <a16:creationId xmlns:a16="http://schemas.microsoft.com/office/drawing/2014/main" id="{0EE9C4C7-90CE-444C-8D4D-4B9240E5E01F}"/>
              </a:ext>
            </a:extLst>
          </p:cNvPr>
          <p:cNvSpPr txBox="1">
            <a:spLocks noChangeArrowheads="1"/>
          </p:cNvSpPr>
          <p:nvPr/>
        </p:nvSpPr>
        <p:spPr bwMode="auto">
          <a:xfrm>
            <a:off x="7696200" y="152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p>
        </p:txBody>
      </p:sp>
      <p:sp>
        <p:nvSpPr>
          <p:cNvPr id="130051" name="Text Box 1027">
            <a:extLst>
              <a:ext uri="{FF2B5EF4-FFF2-40B4-BE49-F238E27FC236}">
                <a16:creationId xmlns:a16="http://schemas.microsoft.com/office/drawing/2014/main" id="{955A5B0D-C4DA-E14B-AFD0-689A72BAE583}"/>
              </a:ext>
            </a:extLst>
          </p:cNvPr>
          <p:cNvSpPr txBox="1">
            <a:spLocks noChangeArrowheads="1"/>
          </p:cNvSpPr>
          <p:nvPr/>
        </p:nvSpPr>
        <p:spPr bwMode="auto">
          <a:xfrm>
            <a:off x="7847013" y="3048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p>
        </p:txBody>
      </p:sp>
      <p:sp>
        <p:nvSpPr>
          <p:cNvPr id="130052" name="Text Box 1028">
            <a:extLst>
              <a:ext uri="{FF2B5EF4-FFF2-40B4-BE49-F238E27FC236}">
                <a16:creationId xmlns:a16="http://schemas.microsoft.com/office/drawing/2014/main" id="{AA671D34-977A-D14D-9AD2-D338A37B3BD8}"/>
              </a:ext>
            </a:extLst>
          </p:cNvPr>
          <p:cNvSpPr txBox="1">
            <a:spLocks noChangeArrowheads="1"/>
          </p:cNvSpPr>
          <p:nvPr/>
        </p:nvSpPr>
        <p:spPr bwMode="auto">
          <a:xfrm>
            <a:off x="685800" y="1524000"/>
            <a:ext cx="8305800" cy="454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endParaRPr lang="de-DE" altLang="de-DE" sz="4000" b="1">
              <a:solidFill>
                <a:schemeClr val="folHlink"/>
              </a:solidFill>
              <a:latin typeface="Arial" panose="020B0604020202020204" pitchFamily="34" charset="0"/>
            </a:endParaRPr>
          </a:p>
          <a:p>
            <a:pPr algn="ctr">
              <a:spcBef>
                <a:spcPct val="50000"/>
              </a:spcBef>
            </a:pPr>
            <a:r>
              <a:rPr lang="de-DE" altLang="de-DE" sz="3600" b="1">
                <a:solidFill>
                  <a:schemeClr val="folHlink"/>
                </a:solidFill>
                <a:latin typeface="Arial" panose="020B0604020202020204" pitchFamily="34" charset="0"/>
              </a:rPr>
              <a:t>Zukünftige Strukturen</a:t>
            </a:r>
          </a:p>
          <a:p>
            <a:pPr algn="ctr">
              <a:spcBef>
                <a:spcPct val="50000"/>
              </a:spcBef>
            </a:pPr>
            <a:r>
              <a:rPr lang="de-DE" altLang="de-DE" sz="3600" b="1">
                <a:solidFill>
                  <a:schemeClr val="folHlink"/>
                </a:solidFill>
                <a:latin typeface="Arial" panose="020B0604020202020204" pitchFamily="34" charset="0"/>
              </a:rPr>
              <a:t>an Hochschulen</a:t>
            </a:r>
            <a:endParaRPr lang="de-DE" altLang="de-DE" b="1">
              <a:solidFill>
                <a:schemeClr val="folHlink"/>
              </a:solidFill>
              <a:latin typeface="Arial" panose="020B0604020202020204" pitchFamily="34" charset="0"/>
            </a:endParaRPr>
          </a:p>
          <a:p>
            <a:pPr algn="ctr">
              <a:spcBef>
                <a:spcPct val="50000"/>
              </a:spcBef>
            </a:pPr>
            <a:endParaRPr lang="de-DE" altLang="de-DE" b="1">
              <a:solidFill>
                <a:schemeClr val="folHlink"/>
              </a:solidFill>
              <a:latin typeface="Arial" panose="020B0604020202020204" pitchFamily="34" charset="0"/>
            </a:endParaRPr>
          </a:p>
          <a:p>
            <a:pPr algn="ctr">
              <a:spcBef>
                <a:spcPct val="50000"/>
              </a:spcBef>
            </a:pPr>
            <a:r>
              <a:rPr lang="de-DE" altLang="de-DE" b="1">
                <a:solidFill>
                  <a:schemeClr val="folHlink"/>
                </a:solidFill>
                <a:latin typeface="Arial" panose="020B0604020202020204" pitchFamily="34" charset="0"/>
              </a:rPr>
              <a:t>Prof. Dr. Detlef Müller-Böling,</a:t>
            </a:r>
          </a:p>
          <a:p>
            <a:pPr algn="ctr">
              <a:spcBef>
                <a:spcPct val="50000"/>
              </a:spcBef>
            </a:pPr>
            <a:r>
              <a:rPr lang="de-DE" altLang="de-DE" b="1">
                <a:solidFill>
                  <a:schemeClr val="folHlink"/>
                </a:solidFill>
                <a:latin typeface="Arial" panose="020B0604020202020204" pitchFamily="34" charset="0"/>
              </a:rPr>
              <a:t>Centrum für Hochschulentwicklung</a:t>
            </a:r>
          </a:p>
          <a:p>
            <a:pPr algn="ctr">
              <a:spcBef>
                <a:spcPct val="50000"/>
              </a:spcBef>
            </a:pPr>
            <a:endParaRPr lang="de-DE" altLang="de-DE"/>
          </a:p>
        </p:txBody>
      </p:sp>
      <p:sp>
        <p:nvSpPr>
          <p:cNvPr id="130053" name="Text Box 1029">
            <a:extLst>
              <a:ext uri="{FF2B5EF4-FFF2-40B4-BE49-F238E27FC236}">
                <a16:creationId xmlns:a16="http://schemas.microsoft.com/office/drawing/2014/main" id="{34583F06-011F-824B-AD2D-F895DED803AB}"/>
              </a:ext>
            </a:extLst>
          </p:cNvPr>
          <p:cNvSpPr txBox="1">
            <a:spLocks noChangeArrowheads="1"/>
          </p:cNvSpPr>
          <p:nvPr/>
        </p:nvSpPr>
        <p:spPr bwMode="auto">
          <a:xfrm>
            <a:off x="381000" y="304800"/>
            <a:ext cx="678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p>
        </p:txBody>
      </p:sp>
      <p:sp>
        <p:nvSpPr>
          <p:cNvPr id="130054" name="Text Box 1030">
            <a:extLst>
              <a:ext uri="{FF2B5EF4-FFF2-40B4-BE49-F238E27FC236}">
                <a16:creationId xmlns:a16="http://schemas.microsoft.com/office/drawing/2014/main" id="{49F759FB-3596-6A41-A97B-5C1E0DBB9476}"/>
              </a:ext>
            </a:extLst>
          </p:cNvPr>
          <p:cNvSpPr txBox="1">
            <a:spLocks noChangeArrowheads="1"/>
          </p:cNvSpPr>
          <p:nvPr/>
        </p:nvSpPr>
        <p:spPr bwMode="auto">
          <a:xfrm>
            <a:off x="228600" y="457200"/>
            <a:ext cx="68580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75000"/>
              </a:lnSpc>
              <a:spcBef>
                <a:spcPct val="50000"/>
              </a:spcBef>
            </a:pPr>
            <a:r>
              <a:rPr lang="de-DE" altLang="de-DE" sz="3600" b="1">
                <a:latin typeface="Arial" panose="020B0604020202020204" pitchFamily="34" charset="0"/>
              </a:rPr>
              <a:t>ZUKUNFT LERNEN</a:t>
            </a:r>
            <a:endParaRPr lang="de-DE" altLang="de-DE" sz="2800"/>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Datumsplatzhalter 1">
            <a:extLst>
              <a:ext uri="{FF2B5EF4-FFF2-40B4-BE49-F238E27FC236}">
                <a16:creationId xmlns:a16="http://schemas.microsoft.com/office/drawing/2014/main" id="{A50A429E-A9C3-D443-B6CA-80DDD3EBBDF2}"/>
              </a:ext>
            </a:extLst>
          </p:cNvPr>
          <p:cNvSpPr>
            <a:spLocks noGrp="1"/>
          </p:cNvSpPr>
          <p:nvPr>
            <p:ph type="dt" sz="half" idx="10"/>
          </p:nvPr>
        </p:nvSpPr>
        <p:spPr/>
        <p:txBody>
          <a:bodyPr/>
          <a:lstStyle/>
          <a:p>
            <a:r>
              <a:rPr lang="en-US" altLang="de-DE"/>
              <a:t>Hannover, 30.1.2002</a:t>
            </a:r>
          </a:p>
        </p:txBody>
      </p:sp>
      <p:sp>
        <p:nvSpPr>
          <p:cNvPr id="20" name="Foliennummernplatzhalter 2">
            <a:extLst>
              <a:ext uri="{FF2B5EF4-FFF2-40B4-BE49-F238E27FC236}">
                <a16:creationId xmlns:a16="http://schemas.microsoft.com/office/drawing/2014/main" id="{5A5B49F6-BAF8-9F43-9CB7-0D659ECC98B0}"/>
              </a:ext>
            </a:extLst>
          </p:cNvPr>
          <p:cNvSpPr>
            <a:spLocks noGrp="1"/>
          </p:cNvSpPr>
          <p:nvPr>
            <p:ph type="sldNum" sz="quarter" idx="11"/>
          </p:nvPr>
        </p:nvSpPr>
        <p:spPr/>
        <p:txBody>
          <a:bodyPr/>
          <a:lstStyle/>
          <a:p>
            <a:fld id="{51B6BCD6-7ADC-ED42-ADB9-64DFBC3EE336}" type="slidenum">
              <a:rPr lang="en-US" altLang="de-DE"/>
              <a:pPr/>
              <a:t>10</a:t>
            </a:fld>
            <a:endParaRPr lang="en-US" altLang="de-DE"/>
          </a:p>
        </p:txBody>
      </p:sp>
      <p:sp>
        <p:nvSpPr>
          <p:cNvPr id="103428" name="Rectangle 4">
            <a:extLst>
              <a:ext uri="{FF2B5EF4-FFF2-40B4-BE49-F238E27FC236}">
                <a16:creationId xmlns:a16="http://schemas.microsoft.com/office/drawing/2014/main" id="{8A24BEE1-9DF5-424F-8E30-88427071A05C}"/>
              </a:ext>
            </a:extLst>
          </p:cNvPr>
          <p:cNvSpPr>
            <a:spLocks noChangeArrowheads="1"/>
          </p:cNvSpPr>
          <p:nvPr/>
        </p:nvSpPr>
        <p:spPr bwMode="auto">
          <a:xfrm>
            <a:off x="5081588" y="4267200"/>
            <a:ext cx="1295400" cy="1371600"/>
          </a:xfrm>
          <a:prstGeom prst="rect">
            <a:avLst/>
          </a:prstGeom>
          <a:solidFill>
            <a:srgbClr val="339966"/>
          </a:solidFill>
          <a:ln w="9525">
            <a:miter lim="800000"/>
            <a:headEnd/>
            <a:tailEnd/>
          </a:ln>
          <a:effectLst/>
          <a:scene3d>
            <a:camera prst="legacyObliqueTopRight"/>
            <a:lightRig rig="legacyFlat3" dir="b"/>
          </a:scene3d>
          <a:sp3d extrusionH="887400" prstMaterial="legacyMatte">
            <a:bevelT w="13500" h="13500" prst="angle"/>
            <a:bevelB w="13500" h="13500" prst="angle"/>
            <a:extrusionClr>
              <a:srgbClr val="339966"/>
            </a:extrusionClr>
            <a:contourClr>
              <a:srgbClr val="339966"/>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3429" name="Rectangle 5">
            <a:extLst>
              <a:ext uri="{FF2B5EF4-FFF2-40B4-BE49-F238E27FC236}">
                <a16:creationId xmlns:a16="http://schemas.microsoft.com/office/drawing/2014/main" id="{4AA33816-43AA-0440-8F26-260B81EA885F}"/>
              </a:ext>
            </a:extLst>
          </p:cNvPr>
          <p:cNvSpPr>
            <a:spLocks noChangeArrowheads="1"/>
          </p:cNvSpPr>
          <p:nvPr/>
        </p:nvSpPr>
        <p:spPr bwMode="auto">
          <a:xfrm>
            <a:off x="3481388" y="45720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3430" name="Rectangle 6">
            <a:extLst>
              <a:ext uri="{FF2B5EF4-FFF2-40B4-BE49-F238E27FC236}">
                <a16:creationId xmlns:a16="http://schemas.microsoft.com/office/drawing/2014/main" id="{0BB4087C-CF5A-0B4C-87C3-5597C2DCB2E5}"/>
              </a:ext>
            </a:extLst>
          </p:cNvPr>
          <p:cNvSpPr>
            <a:spLocks noChangeArrowheads="1"/>
          </p:cNvSpPr>
          <p:nvPr/>
        </p:nvSpPr>
        <p:spPr bwMode="auto">
          <a:xfrm>
            <a:off x="4776788" y="45720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3431" name="Rectangle 7">
            <a:extLst>
              <a:ext uri="{FF2B5EF4-FFF2-40B4-BE49-F238E27FC236}">
                <a16:creationId xmlns:a16="http://schemas.microsoft.com/office/drawing/2014/main" id="{3B64AD99-EB29-774B-8877-6DFD4DABDE22}"/>
              </a:ext>
            </a:extLst>
          </p:cNvPr>
          <p:cNvSpPr>
            <a:spLocks noChangeArrowheads="1"/>
          </p:cNvSpPr>
          <p:nvPr/>
        </p:nvSpPr>
        <p:spPr bwMode="auto">
          <a:xfrm>
            <a:off x="3786188" y="2895600"/>
            <a:ext cx="1295400" cy="1371600"/>
          </a:xfrm>
          <a:prstGeom prst="rect">
            <a:avLst/>
          </a:prstGeom>
          <a:solidFill>
            <a:srgbClr val="F66013"/>
          </a:solidFill>
          <a:ln w="9525">
            <a:miter lim="800000"/>
            <a:headEnd/>
            <a:tailEnd/>
          </a:ln>
          <a:effectLst/>
          <a:scene3d>
            <a:camera prst="legacyObliqueTopRight"/>
            <a:lightRig rig="legacyFlat3" dir="b"/>
          </a:scene3d>
          <a:sp3d extrusionH="8874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3432" name="Rectangle 8">
            <a:extLst>
              <a:ext uri="{FF2B5EF4-FFF2-40B4-BE49-F238E27FC236}">
                <a16:creationId xmlns:a16="http://schemas.microsoft.com/office/drawing/2014/main" id="{0D4B4535-FA66-014F-9A30-08F3A7807D9C}"/>
              </a:ext>
            </a:extLst>
          </p:cNvPr>
          <p:cNvSpPr>
            <a:spLocks noChangeArrowheads="1"/>
          </p:cNvSpPr>
          <p:nvPr/>
        </p:nvSpPr>
        <p:spPr bwMode="auto">
          <a:xfrm>
            <a:off x="3481388" y="3200400"/>
            <a:ext cx="1295400" cy="1371600"/>
          </a:xfrm>
          <a:prstGeom prst="rect">
            <a:avLst/>
          </a:prstGeom>
          <a:solidFill>
            <a:srgbClr val="F66013"/>
          </a:solidFill>
          <a:ln w="9525">
            <a:miter lim="800000"/>
            <a:headEnd/>
            <a:tailEnd/>
          </a:ln>
          <a:effectLst/>
          <a:scene3d>
            <a:camera prst="legacyObliqueTopRight"/>
            <a:lightRig rig="legacyFlat3" dir="b"/>
          </a:scene3d>
          <a:sp3d extrusionH="8493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3433" name="Rectangle 9">
            <a:extLst>
              <a:ext uri="{FF2B5EF4-FFF2-40B4-BE49-F238E27FC236}">
                <a16:creationId xmlns:a16="http://schemas.microsoft.com/office/drawing/2014/main" id="{C07B6CAF-5738-2B4B-BFFD-207D407FBDCE}"/>
              </a:ext>
            </a:extLst>
          </p:cNvPr>
          <p:cNvSpPr>
            <a:spLocks noChangeArrowheads="1"/>
          </p:cNvSpPr>
          <p:nvPr/>
        </p:nvSpPr>
        <p:spPr bwMode="auto">
          <a:xfrm>
            <a:off x="5081588" y="2895600"/>
            <a:ext cx="1295400" cy="1371600"/>
          </a:xfrm>
          <a:prstGeom prst="rect">
            <a:avLst/>
          </a:prstGeom>
          <a:solidFill>
            <a:srgbClr val="F66013"/>
          </a:solidFill>
          <a:ln w="9525">
            <a:miter lim="800000"/>
            <a:headEnd/>
            <a:tailEnd/>
          </a:ln>
          <a:effectLst/>
          <a:scene3d>
            <a:camera prst="legacyObliqueTopRight"/>
            <a:lightRig rig="legacyFlat3" dir="b"/>
          </a:scene3d>
          <a:sp3d extrusionH="8874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3434" name="Text Box 10">
            <a:extLst>
              <a:ext uri="{FF2B5EF4-FFF2-40B4-BE49-F238E27FC236}">
                <a16:creationId xmlns:a16="http://schemas.microsoft.com/office/drawing/2014/main" id="{F4A05D40-3DA3-F94B-BAC7-3A4532F36C7B}"/>
              </a:ext>
            </a:extLst>
          </p:cNvPr>
          <p:cNvSpPr txBox="1">
            <a:spLocks noChangeArrowheads="1"/>
          </p:cNvSpPr>
          <p:nvPr/>
        </p:nvSpPr>
        <p:spPr bwMode="auto">
          <a:xfrm>
            <a:off x="763588" y="4279900"/>
            <a:ext cx="2089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de-DE" altLang="de-DE" sz="1800" b="1">
                <a:latin typeface="Arial" panose="020B0604020202020204" pitchFamily="34" charset="0"/>
              </a:rPr>
              <a:t>Fokus/Zielgruppe</a:t>
            </a:r>
            <a:endParaRPr lang="de-DE" altLang="de-DE" sz="1200">
              <a:latin typeface="Arial" panose="020B0604020202020204" pitchFamily="34" charset="0"/>
            </a:endParaRPr>
          </a:p>
        </p:txBody>
      </p:sp>
      <p:sp>
        <p:nvSpPr>
          <p:cNvPr id="103435" name="Text Box 11">
            <a:extLst>
              <a:ext uri="{FF2B5EF4-FFF2-40B4-BE49-F238E27FC236}">
                <a16:creationId xmlns:a16="http://schemas.microsoft.com/office/drawing/2014/main" id="{DAD53741-09E9-7C4A-94E7-A90BE288D76F}"/>
              </a:ext>
            </a:extLst>
          </p:cNvPr>
          <p:cNvSpPr txBox="1">
            <a:spLocks noChangeArrowheads="1"/>
          </p:cNvSpPr>
          <p:nvPr/>
        </p:nvSpPr>
        <p:spPr bwMode="auto">
          <a:xfrm>
            <a:off x="1366838" y="2513013"/>
            <a:ext cx="1695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Anwendungs-</a:t>
            </a:r>
            <a:br>
              <a:rPr lang="de-DE" altLang="de-DE" sz="1800" b="1">
                <a:latin typeface="Arial" panose="020B0604020202020204" pitchFamily="34" charset="0"/>
              </a:rPr>
            </a:br>
            <a:r>
              <a:rPr lang="de-DE" altLang="de-DE" sz="1800" b="1">
                <a:latin typeface="Arial" panose="020B0604020202020204" pitchFamily="34" charset="0"/>
              </a:rPr>
              <a:t>feld</a:t>
            </a:r>
            <a:endParaRPr lang="de-DE" altLang="de-DE" sz="1200">
              <a:latin typeface="Arial" panose="020B0604020202020204" pitchFamily="34" charset="0"/>
            </a:endParaRPr>
          </a:p>
        </p:txBody>
      </p:sp>
      <p:sp>
        <p:nvSpPr>
          <p:cNvPr id="103436" name="Text Box 12">
            <a:extLst>
              <a:ext uri="{FF2B5EF4-FFF2-40B4-BE49-F238E27FC236}">
                <a16:creationId xmlns:a16="http://schemas.microsoft.com/office/drawing/2014/main" id="{1EA174C4-F00B-1B49-A4AA-01365073DF42}"/>
              </a:ext>
            </a:extLst>
          </p:cNvPr>
          <p:cNvSpPr txBox="1">
            <a:spLocks noChangeArrowheads="1"/>
          </p:cNvSpPr>
          <p:nvPr/>
        </p:nvSpPr>
        <p:spPr bwMode="auto">
          <a:xfrm>
            <a:off x="4968875" y="1778000"/>
            <a:ext cx="1263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IT-Einsatz</a:t>
            </a:r>
            <a:endParaRPr lang="de-DE" altLang="de-DE" sz="1200">
              <a:latin typeface="Arial" panose="020B0604020202020204" pitchFamily="34" charset="0"/>
            </a:endParaRPr>
          </a:p>
        </p:txBody>
      </p:sp>
      <p:sp>
        <p:nvSpPr>
          <p:cNvPr id="103437" name="Text Box 13">
            <a:extLst>
              <a:ext uri="{FF2B5EF4-FFF2-40B4-BE49-F238E27FC236}">
                <a16:creationId xmlns:a16="http://schemas.microsoft.com/office/drawing/2014/main" id="{217903DD-CEA1-9849-A915-1C4434E1E7CA}"/>
              </a:ext>
            </a:extLst>
          </p:cNvPr>
          <p:cNvSpPr txBox="1">
            <a:spLocks noChangeArrowheads="1"/>
          </p:cNvSpPr>
          <p:nvPr/>
        </p:nvSpPr>
        <p:spPr bwMode="auto">
          <a:xfrm>
            <a:off x="2490788" y="3913188"/>
            <a:ext cx="10477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On-Campus</a:t>
            </a:r>
            <a:endParaRPr lang="de-DE" altLang="de-DE" sz="1200">
              <a:latin typeface="Arial" panose="020B0604020202020204" pitchFamily="34" charset="0"/>
            </a:endParaRPr>
          </a:p>
        </p:txBody>
      </p:sp>
      <p:sp>
        <p:nvSpPr>
          <p:cNvPr id="103438" name="Text Box 14">
            <a:extLst>
              <a:ext uri="{FF2B5EF4-FFF2-40B4-BE49-F238E27FC236}">
                <a16:creationId xmlns:a16="http://schemas.microsoft.com/office/drawing/2014/main" id="{041CAF57-1F46-374D-881A-69A1755D84C6}"/>
              </a:ext>
            </a:extLst>
          </p:cNvPr>
          <p:cNvSpPr txBox="1">
            <a:spLocks noChangeArrowheads="1"/>
          </p:cNvSpPr>
          <p:nvPr/>
        </p:nvSpPr>
        <p:spPr bwMode="auto">
          <a:xfrm>
            <a:off x="2414588" y="4797425"/>
            <a:ext cx="10556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Off-Campus</a:t>
            </a:r>
            <a:endParaRPr lang="de-DE" altLang="de-DE" sz="1200">
              <a:latin typeface="Arial" panose="020B0604020202020204" pitchFamily="34" charset="0"/>
            </a:endParaRPr>
          </a:p>
        </p:txBody>
      </p:sp>
      <p:sp>
        <p:nvSpPr>
          <p:cNvPr id="103439" name="Text Box 15">
            <a:extLst>
              <a:ext uri="{FF2B5EF4-FFF2-40B4-BE49-F238E27FC236}">
                <a16:creationId xmlns:a16="http://schemas.microsoft.com/office/drawing/2014/main" id="{5AA99FC0-04DB-B54B-8821-F5A3E2253E94}"/>
              </a:ext>
            </a:extLst>
          </p:cNvPr>
          <p:cNvSpPr txBox="1">
            <a:spLocks noChangeArrowheads="1"/>
          </p:cNvSpPr>
          <p:nvPr/>
        </p:nvSpPr>
        <p:spPr bwMode="auto">
          <a:xfrm>
            <a:off x="4427538" y="2160588"/>
            <a:ext cx="6937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niedrig</a:t>
            </a:r>
            <a:endParaRPr lang="de-DE" altLang="de-DE" sz="1200">
              <a:latin typeface="Arial" panose="020B0604020202020204" pitchFamily="34" charset="0"/>
            </a:endParaRPr>
          </a:p>
        </p:txBody>
      </p:sp>
      <p:sp>
        <p:nvSpPr>
          <p:cNvPr id="103440" name="Text Box 16">
            <a:extLst>
              <a:ext uri="{FF2B5EF4-FFF2-40B4-BE49-F238E27FC236}">
                <a16:creationId xmlns:a16="http://schemas.microsoft.com/office/drawing/2014/main" id="{19C763E0-BD05-2E48-BF30-97A232B016D8}"/>
              </a:ext>
            </a:extLst>
          </p:cNvPr>
          <p:cNvSpPr txBox="1">
            <a:spLocks noChangeArrowheads="1"/>
          </p:cNvSpPr>
          <p:nvPr/>
        </p:nvSpPr>
        <p:spPr bwMode="auto">
          <a:xfrm>
            <a:off x="5962650" y="2160588"/>
            <a:ext cx="5492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hoch</a:t>
            </a:r>
            <a:endParaRPr lang="de-DE" altLang="de-DE" sz="1200">
              <a:latin typeface="Arial" panose="020B0604020202020204" pitchFamily="34" charset="0"/>
            </a:endParaRPr>
          </a:p>
        </p:txBody>
      </p:sp>
      <p:sp>
        <p:nvSpPr>
          <p:cNvPr id="103441" name="Text Box 17">
            <a:extLst>
              <a:ext uri="{FF2B5EF4-FFF2-40B4-BE49-F238E27FC236}">
                <a16:creationId xmlns:a16="http://schemas.microsoft.com/office/drawing/2014/main" id="{CB61189D-DFAD-3547-A7D7-BF45CC01C306}"/>
              </a:ext>
            </a:extLst>
          </p:cNvPr>
          <p:cNvSpPr txBox="1">
            <a:spLocks noChangeArrowheads="1"/>
          </p:cNvSpPr>
          <p:nvPr/>
        </p:nvSpPr>
        <p:spPr bwMode="auto">
          <a:xfrm>
            <a:off x="2551113" y="2998788"/>
            <a:ext cx="7953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Studium</a:t>
            </a:r>
            <a:endParaRPr lang="de-DE" altLang="de-DE" sz="1200">
              <a:latin typeface="Arial" panose="020B0604020202020204" pitchFamily="34" charset="0"/>
            </a:endParaRPr>
          </a:p>
        </p:txBody>
      </p:sp>
      <p:sp>
        <p:nvSpPr>
          <p:cNvPr id="103442" name="Text Box 18">
            <a:extLst>
              <a:ext uri="{FF2B5EF4-FFF2-40B4-BE49-F238E27FC236}">
                <a16:creationId xmlns:a16="http://schemas.microsoft.com/office/drawing/2014/main" id="{7C7B4DCA-57BA-B841-B976-47A2EA2A1656}"/>
              </a:ext>
            </a:extLst>
          </p:cNvPr>
          <p:cNvSpPr txBox="1">
            <a:spLocks noChangeArrowheads="1"/>
          </p:cNvSpPr>
          <p:nvPr/>
        </p:nvSpPr>
        <p:spPr bwMode="auto">
          <a:xfrm>
            <a:off x="2947988" y="2435225"/>
            <a:ext cx="12033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Weiterbildung</a:t>
            </a:r>
            <a:endParaRPr lang="de-DE" altLang="de-DE" sz="1200">
              <a:latin typeface="Arial" panose="020B0604020202020204" pitchFamily="34" charset="0"/>
            </a:endParaRPr>
          </a:p>
        </p:txBody>
      </p:sp>
      <p:sp>
        <p:nvSpPr>
          <p:cNvPr id="103443" name="Rectangle 19">
            <a:extLst>
              <a:ext uri="{FF2B5EF4-FFF2-40B4-BE49-F238E27FC236}">
                <a16:creationId xmlns:a16="http://schemas.microsoft.com/office/drawing/2014/main" id="{82688F89-A698-3E4F-8B53-D83FE07E85E5}"/>
              </a:ext>
            </a:extLst>
          </p:cNvPr>
          <p:cNvSpPr>
            <a:spLocks noChangeArrowheads="1"/>
          </p:cNvSpPr>
          <p:nvPr/>
        </p:nvSpPr>
        <p:spPr bwMode="auto">
          <a:xfrm>
            <a:off x="4776788" y="3200400"/>
            <a:ext cx="1295400" cy="1371600"/>
          </a:xfrm>
          <a:prstGeom prst="rect">
            <a:avLst/>
          </a:prstGeom>
          <a:solidFill>
            <a:srgbClr val="F66013"/>
          </a:solidFill>
          <a:ln w="9525">
            <a:miter lim="800000"/>
            <a:headEnd/>
            <a:tailEnd/>
          </a:ln>
          <a:effectLst/>
          <a:scene3d>
            <a:camera prst="legacyObliqueTopRight"/>
            <a:lightRig rig="legacyFlat3" dir="b"/>
          </a:scene3d>
          <a:sp3d extrusionH="8493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3444" name="Text Box 20">
            <a:extLst>
              <a:ext uri="{FF2B5EF4-FFF2-40B4-BE49-F238E27FC236}">
                <a16:creationId xmlns:a16="http://schemas.microsoft.com/office/drawing/2014/main" id="{D10FA159-FFD3-E44D-A041-30EBF028376F}"/>
              </a:ext>
            </a:extLst>
          </p:cNvPr>
          <p:cNvSpPr txBox="1">
            <a:spLocks noChangeArrowheads="1"/>
          </p:cNvSpPr>
          <p:nvPr/>
        </p:nvSpPr>
        <p:spPr bwMode="auto">
          <a:xfrm>
            <a:off x="-107950" y="101600"/>
            <a:ext cx="6234113"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800" b="1">
                <a:latin typeface="Arial" panose="020B0604020202020204" pitchFamily="34" charset="0"/>
              </a:rPr>
              <a:t>„Alma mater virtualis“: </a:t>
            </a:r>
          </a:p>
          <a:p>
            <a:r>
              <a:rPr lang="de-DE" altLang="de-DE" sz="2800" b="1">
                <a:latin typeface="Arial" panose="020B0604020202020204" pitchFamily="34" charset="0"/>
              </a:rPr>
              <a:t>“Off campus”-Option Weiterbildung</a:t>
            </a:r>
            <a:endParaRPr lang="de-DE" altLang="de-DE" b="1">
              <a:latin typeface="Arial" panose="020B060402020202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1000"/>
                                  </p:stCondLst>
                                  <p:childTnLst>
                                    <p:set>
                                      <p:cBhvr>
                                        <p:cTn id="6" dur="1" fill="hold">
                                          <p:stCondLst>
                                            <p:cond delay="0"/>
                                          </p:stCondLst>
                                        </p:cTn>
                                        <p:tgtEl>
                                          <p:spTgt spid="103428"/>
                                        </p:tgtEl>
                                        <p:attrNameLst>
                                          <p:attrName>style.visibility</p:attrName>
                                        </p:attrNameLst>
                                      </p:cBhvr>
                                      <p:to>
                                        <p:strVal val="visible"/>
                                      </p:to>
                                    </p:set>
                                    <p:animEffect transition="in" filter="dissolve">
                                      <p:cBhvr>
                                        <p:cTn id="7" dur="500"/>
                                        <p:tgtEl>
                                          <p:spTgt spid="1034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Datumsplatzhalter 1">
            <a:extLst>
              <a:ext uri="{FF2B5EF4-FFF2-40B4-BE49-F238E27FC236}">
                <a16:creationId xmlns:a16="http://schemas.microsoft.com/office/drawing/2014/main" id="{4EED9E39-7379-AB4B-8664-80725605B828}"/>
              </a:ext>
            </a:extLst>
          </p:cNvPr>
          <p:cNvSpPr>
            <a:spLocks noGrp="1"/>
          </p:cNvSpPr>
          <p:nvPr>
            <p:ph type="dt" sz="half" idx="10"/>
          </p:nvPr>
        </p:nvSpPr>
        <p:spPr/>
        <p:txBody>
          <a:bodyPr/>
          <a:lstStyle/>
          <a:p>
            <a:r>
              <a:rPr lang="en-US" altLang="de-DE"/>
              <a:t>Hannover, 30.1.2002</a:t>
            </a:r>
          </a:p>
        </p:txBody>
      </p:sp>
      <p:sp>
        <p:nvSpPr>
          <p:cNvPr id="49" name="Foliennummernplatzhalter 2">
            <a:extLst>
              <a:ext uri="{FF2B5EF4-FFF2-40B4-BE49-F238E27FC236}">
                <a16:creationId xmlns:a16="http://schemas.microsoft.com/office/drawing/2014/main" id="{D5A722C5-0DA9-054F-9629-708956F7E7CA}"/>
              </a:ext>
            </a:extLst>
          </p:cNvPr>
          <p:cNvSpPr>
            <a:spLocks noGrp="1"/>
          </p:cNvSpPr>
          <p:nvPr>
            <p:ph type="sldNum" sz="quarter" idx="11"/>
          </p:nvPr>
        </p:nvSpPr>
        <p:spPr/>
        <p:txBody>
          <a:bodyPr/>
          <a:lstStyle/>
          <a:p>
            <a:fld id="{B1124CA7-D5B3-F142-AF8E-6B5D38ED026B}" type="slidenum">
              <a:rPr lang="en-US" altLang="de-DE"/>
              <a:pPr/>
              <a:t>11</a:t>
            </a:fld>
            <a:endParaRPr lang="en-US" altLang="de-DE"/>
          </a:p>
        </p:txBody>
      </p:sp>
      <p:sp>
        <p:nvSpPr>
          <p:cNvPr id="107523" name="Text Box 1027">
            <a:extLst>
              <a:ext uri="{FF2B5EF4-FFF2-40B4-BE49-F238E27FC236}">
                <a16:creationId xmlns:a16="http://schemas.microsoft.com/office/drawing/2014/main" id="{CF7CE14B-6BC8-C046-A5CA-EE0A1882915E}"/>
              </a:ext>
            </a:extLst>
          </p:cNvPr>
          <p:cNvSpPr txBox="1">
            <a:spLocks noChangeArrowheads="1"/>
          </p:cNvSpPr>
          <p:nvPr/>
        </p:nvSpPr>
        <p:spPr bwMode="auto">
          <a:xfrm>
            <a:off x="152400" y="228600"/>
            <a:ext cx="7239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3600" b="1">
                <a:latin typeface="Arial" panose="020B0604020202020204" pitchFamily="34" charset="0"/>
              </a:rPr>
              <a:t>Wertschöpfungskette</a:t>
            </a:r>
            <a:endParaRPr lang="de-DE" altLang="de-DE" b="1">
              <a:latin typeface="Arial" panose="020B0604020202020204" pitchFamily="34" charset="0"/>
            </a:endParaRPr>
          </a:p>
        </p:txBody>
      </p:sp>
      <p:grpSp>
        <p:nvGrpSpPr>
          <p:cNvPr id="107524" name="Group 1028">
            <a:extLst>
              <a:ext uri="{FF2B5EF4-FFF2-40B4-BE49-F238E27FC236}">
                <a16:creationId xmlns:a16="http://schemas.microsoft.com/office/drawing/2014/main" id="{40B6A3AE-1B37-8C4E-847E-45C63AD1F8A3}"/>
              </a:ext>
            </a:extLst>
          </p:cNvPr>
          <p:cNvGrpSpPr>
            <a:grpSpLocks/>
          </p:cNvGrpSpPr>
          <p:nvPr/>
        </p:nvGrpSpPr>
        <p:grpSpPr bwMode="auto">
          <a:xfrm>
            <a:off x="0" y="2667000"/>
            <a:ext cx="9144000" cy="2590800"/>
            <a:chOff x="5558" y="10080"/>
            <a:chExt cx="7259" cy="2105"/>
          </a:xfrm>
        </p:grpSpPr>
        <p:sp>
          <p:nvSpPr>
            <p:cNvPr id="107525" name="Rectangle 1029">
              <a:extLst>
                <a:ext uri="{FF2B5EF4-FFF2-40B4-BE49-F238E27FC236}">
                  <a16:creationId xmlns:a16="http://schemas.microsoft.com/office/drawing/2014/main" id="{96138204-FF34-2E45-90A8-2A9D446FADCD}"/>
                </a:ext>
              </a:extLst>
            </p:cNvPr>
            <p:cNvSpPr>
              <a:spLocks noChangeArrowheads="1"/>
            </p:cNvSpPr>
            <p:nvPr/>
          </p:nvSpPr>
          <p:spPr bwMode="auto">
            <a:xfrm>
              <a:off x="5558" y="10080"/>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26" name="Rectangle 1030">
              <a:extLst>
                <a:ext uri="{FF2B5EF4-FFF2-40B4-BE49-F238E27FC236}">
                  <a16:creationId xmlns:a16="http://schemas.microsoft.com/office/drawing/2014/main" id="{B3CED259-50B0-0941-B44D-17735657FA1E}"/>
                </a:ext>
              </a:extLst>
            </p:cNvPr>
            <p:cNvSpPr>
              <a:spLocks noChangeArrowheads="1"/>
            </p:cNvSpPr>
            <p:nvPr/>
          </p:nvSpPr>
          <p:spPr bwMode="auto">
            <a:xfrm>
              <a:off x="5558" y="10145"/>
              <a:ext cx="7259" cy="67"/>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27" name="Rectangle 1031">
              <a:extLst>
                <a:ext uri="{FF2B5EF4-FFF2-40B4-BE49-F238E27FC236}">
                  <a16:creationId xmlns:a16="http://schemas.microsoft.com/office/drawing/2014/main" id="{3F8C9F68-4002-9D49-942A-389DC9B35973}"/>
                </a:ext>
              </a:extLst>
            </p:cNvPr>
            <p:cNvSpPr>
              <a:spLocks noChangeArrowheads="1"/>
            </p:cNvSpPr>
            <p:nvPr/>
          </p:nvSpPr>
          <p:spPr bwMode="auto">
            <a:xfrm>
              <a:off x="5558" y="10212"/>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28" name="Rectangle 1032">
              <a:extLst>
                <a:ext uri="{FF2B5EF4-FFF2-40B4-BE49-F238E27FC236}">
                  <a16:creationId xmlns:a16="http://schemas.microsoft.com/office/drawing/2014/main" id="{103AE982-EF71-3644-B222-EA751DFAAA7C}"/>
                </a:ext>
              </a:extLst>
            </p:cNvPr>
            <p:cNvSpPr>
              <a:spLocks noChangeArrowheads="1"/>
            </p:cNvSpPr>
            <p:nvPr/>
          </p:nvSpPr>
          <p:spPr bwMode="auto">
            <a:xfrm>
              <a:off x="5558" y="10277"/>
              <a:ext cx="7259" cy="66"/>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29" name="Rectangle 1033">
              <a:extLst>
                <a:ext uri="{FF2B5EF4-FFF2-40B4-BE49-F238E27FC236}">
                  <a16:creationId xmlns:a16="http://schemas.microsoft.com/office/drawing/2014/main" id="{D34C3294-E9D9-AB40-A8A9-C1EB6333AEC4}"/>
                </a:ext>
              </a:extLst>
            </p:cNvPr>
            <p:cNvSpPr>
              <a:spLocks noChangeArrowheads="1"/>
            </p:cNvSpPr>
            <p:nvPr/>
          </p:nvSpPr>
          <p:spPr bwMode="auto">
            <a:xfrm>
              <a:off x="5558" y="10343"/>
              <a:ext cx="7259" cy="65"/>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30" name="Rectangle 1034">
              <a:extLst>
                <a:ext uri="{FF2B5EF4-FFF2-40B4-BE49-F238E27FC236}">
                  <a16:creationId xmlns:a16="http://schemas.microsoft.com/office/drawing/2014/main" id="{95C5074E-4872-4449-9FA2-5FFE55B5779C}"/>
                </a:ext>
              </a:extLst>
            </p:cNvPr>
            <p:cNvSpPr>
              <a:spLocks noChangeArrowheads="1"/>
            </p:cNvSpPr>
            <p:nvPr/>
          </p:nvSpPr>
          <p:spPr bwMode="auto">
            <a:xfrm>
              <a:off x="5558" y="10408"/>
              <a:ext cx="7259" cy="67"/>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31" name="Rectangle 1035">
              <a:extLst>
                <a:ext uri="{FF2B5EF4-FFF2-40B4-BE49-F238E27FC236}">
                  <a16:creationId xmlns:a16="http://schemas.microsoft.com/office/drawing/2014/main" id="{C3292617-894B-6846-B38E-30BE6B7AAEEF}"/>
                </a:ext>
              </a:extLst>
            </p:cNvPr>
            <p:cNvSpPr>
              <a:spLocks noChangeArrowheads="1"/>
            </p:cNvSpPr>
            <p:nvPr/>
          </p:nvSpPr>
          <p:spPr bwMode="auto">
            <a:xfrm>
              <a:off x="5558" y="10475"/>
              <a:ext cx="7259" cy="65"/>
            </a:xfrm>
            <a:prstGeom prst="rect">
              <a:avLst/>
            </a:prstGeom>
            <a:solidFill>
              <a:srgbClr val="B0B0B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32" name="Rectangle 1036">
              <a:extLst>
                <a:ext uri="{FF2B5EF4-FFF2-40B4-BE49-F238E27FC236}">
                  <a16:creationId xmlns:a16="http://schemas.microsoft.com/office/drawing/2014/main" id="{C3EFDB97-0E72-FA40-BE9B-0CF1525458D0}"/>
                </a:ext>
              </a:extLst>
            </p:cNvPr>
            <p:cNvSpPr>
              <a:spLocks noChangeArrowheads="1"/>
            </p:cNvSpPr>
            <p:nvPr/>
          </p:nvSpPr>
          <p:spPr bwMode="auto">
            <a:xfrm>
              <a:off x="5558" y="10540"/>
              <a:ext cx="7259" cy="66"/>
            </a:xfrm>
            <a:prstGeom prst="rect">
              <a:avLst/>
            </a:prstGeom>
            <a:solidFill>
              <a:srgbClr val="AFAFA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33" name="Rectangle 1037">
              <a:extLst>
                <a:ext uri="{FF2B5EF4-FFF2-40B4-BE49-F238E27FC236}">
                  <a16:creationId xmlns:a16="http://schemas.microsoft.com/office/drawing/2014/main" id="{545485FC-BB1F-2849-9349-2FB360FE5BA9}"/>
                </a:ext>
              </a:extLst>
            </p:cNvPr>
            <p:cNvSpPr>
              <a:spLocks noChangeArrowheads="1"/>
            </p:cNvSpPr>
            <p:nvPr/>
          </p:nvSpPr>
          <p:spPr bwMode="auto">
            <a:xfrm>
              <a:off x="5558" y="10606"/>
              <a:ext cx="7259" cy="65"/>
            </a:xfrm>
            <a:prstGeom prst="rect">
              <a:avLst/>
            </a:prstGeom>
            <a:solidFill>
              <a:srgbClr val="AEAEA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34" name="Rectangle 1038">
              <a:extLst>
                <a:ext uri="{FF2B5EF4-FFF2-40B4-BE49-F238E27FC236}">
                  <a16:creationId xmlns:a16="http://schemas.microsoft.com/office/drawing/2014/main" id="{5C4C9876-5160-BD43-922F-DBD501CC57AD}"/>
                </a:ext>
              </a:extLst>
            </p:cNvPr>
            <p:cNvSpPr>
              <a:spLocks noChangeArrowheads="1"/>
            </p:cNvSpPr>
            <p:nvPr/>
          </p:nvSpPr>
          <p:spPr bwMode="auto">
            <a:xfrm>
              <a:off x="5558" y="10671"/>
              <a:ext cx="7259" cy="67"/>
            </a:xfrm>
            <a:prstGeom prst="rect">
              <a:avLst/>
            </a:prstGeom>
            <a:solidFill>
              <a:srgbClr val="ACACA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35" name="Rectangle 1039">
              <a:extLst>
                <a:ext uri="{FF2B5EF4-FFF2-40B4-BE49-F238E27FC236}">
                  <a16:creationId xmlns:a16="http://schemas.microsoft.com/office/drawing/2014/main" id="{E8EA0B9E-EBAB-944C-921A-83E51CF19086}"/>
                </a:ext>
              </a:extLst>
            </p:cNvPr>
            <p:cNvSpPr>
              <a:spLocks noChangeArrowheads="1"/>
            </p:cNvSpPr>
            <p:nvPr/>
          </p:nvSpPr>
          <p:spPr bwMode="auto">
            <a:xfrm>
              <a:off x="5558" y="10738"/>
              <a:ext cx="7259" cy="65"/>
            </a:xfrm>
            <a:prstGeom prst="rect">
              <a:avLst/>
            </a:prstGeom>
            <a:solidFill>
              <a:srgbClr val="ABABA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36" name="Rectangle 1040">
              <a:extLst>
                <a:ext uri="{FF2B5EF4-FFF2-40B4-BE49-F238E27FC236}">
                  <a16:creationId xmlns:a16="http://schemas.microsoft.com/office/drawing/2014/main" id="{788E8059-A498-E04E-9150-34D15E141F51}"/>
                </a:ext>
              </a:extLst>
            </p:cNvPr>
            <p:cNvSpPr>
              <a:spLocks noChangeArrowheads="1"/>
            </p:cNvSpPr>
            <p:nvPr/>
          </p:nvSpPr>
          <p:spPr bwMode="auto">
            <a:xfrm>
              <a:off x="5558" y="10803"/>
              <a:ext cx="7259" cy="66"/>
            </a:xfrm>
            <a:prstGeom prst="rect">
              <a:avLst/>
            </a:prstGeom>
            <a:solidFill>
              <a:srgbClr val="A9A9A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37" name="Rectangle 1041">
              <a:extLst>
                <a:ext uri="{FF2B5EF4-FFF2-40B4-BE49-F238E27FC236}">
                  <a16:creationId xmlns:a16="http://schemas.microsoft.com/office/drawing/2014/main" id="{825C5079-4156-B549-8499-D1E7B9443C4A}"/>
                </a:ext>
              </a:extLst>
            </p:cNvPr>
            <p:cNvSpPr>
              <a:spLocks noChangeArrowheads="1"/>
            </p:cNvSpPr>
            <p:nvPr/>
          </p:nvSpPr>
          <p:spPr bwMode="auto">
            <a:xfrm>
              <a:off x="5558" y="10869"/>
              <a:ext cx="7259" cy="65"/>
            </a:xfrm>
            <a:prstGeom prst="rect">
              <a:avLst/>
            </a:prstGeom>
            <a:solidFill>
              <a:srgbClr val="A7A7A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38" name="Rectangle 1042">
              <a:extLst>
                <a:ext uri="{FF2B5EF4-FFF2-40B4-BE49-F238E27FC236}">
                  <a16:creationId xmlns:a16="http://schemas.microsoft.com/office/drawing/2014/main" id="{4EB33C79-3CC0-E24E-B083-775FE1ACE309}"/>
                </a:ext>
              </a:extLst>
            </p:cNvPr>
            <p:cNvSpPr>
              <a:spLocks noChangeArrowheads="1"/>
            </p:cNvSpPr>
            <p:nvPr/>
          </p:nvSpPr>
          <p:spPr bwMode="auto">
            <a:xfrm>
              <a:off x="5558" y="10934"/>
              <a:ext cx="7259" cy="67"/>
            </a:xfrm>
            <a:prstGeom prst="rect">
              <a:avLst/>
            </a:prstGeom>
            <a:solidFill>
              <a:srgbClr val="A5A5A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39" name="Rectangle 1043">
              <a:extLst>
                <a:ext uri="{FF2B5EF4-FFF2-40B4-BE49-F238E27FC236}">
                  <a16:creationId xmlns:a16="http://schemas.microsoft.com/office/drawing/2014/main" id="{08A952BF-57CF-5F4F-AD3A-EBC2C715F3E7}"/>
                </a:ext>
              </a:extLst>
            </p:cNvPr>
            <p:cNvSpPr>
              <a:spLocks noChangeArrowheads="1"/>
            </p:cNvSpPr>
            <p:nvPr/>
          </p:nvSpPr>
          <p:spPr bwMode="auto">
            <a:xfrm>
              <a:off x="5558" y="11001"/>
              <a:ext cx="7259" cy="65"/>
            </a:xfrm>
            <a:prstGeom prst="rect">
              <a:avLst/>
            </a:prstGeom>
            <a:solidFill>
              <a:srgbClr val="A3A3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40" name="Rectangle 1044">
              <a:extLst>
                <a:ext uri="{FF2B5EF4-FFF2-40B4-BE49-F238E27FC236}">
                  <a16:creationId xmlns:a16="http://schemas.microsoft.com/office/drawing/2014/main" id="{F430E9C6-0190-C04E-B266-4BB0476C619A}"/>
                </a:ext>
              </a:extLst>
            </p:cNvPr>
            <p:cNvSpPr>
              <a:spLocks noChangeArrowheads="1"/>
            </p:cNvSpPr>
            <p:nvPr/>
          </p:nvSpPr>
          <p:spPr bwMode="auto">
            <a:xfrm>
              <a:off x="5558" y="11066"/>
              <a:ext cx="7259" cy="66"/>
            </a:xfrm>
            <a:prstGeom prst="rect">
              <a:avLst/>
            </a:prstGeom>
            <a:solidFill>
              <a:srgbClr val="A1A1A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41" name="Rectangle 1045">
              <a:extLst>
                <a:ext uri="{FF2B5EF4-FFF2-40B4-BE49-F238E27FC236}">
                  <a16:creationId xmlns:a16="http://schemas.microsoft.com/office/drawing/2014/main" id="{FFDAC7C1-BD2C-1A48-8794-A13DCD366796}"/>
                </a:ext>
              </a:extLst>
            </p:cNvPr>
            <p:cNvSpPr>
              <a:spLocks noChangeArrowheads="1"/>
            </p:cNvSpPr>
            <p:nvPr/>
          </p:nvSpPr>
          <p:spPr bwMode="auto">
            <a:xfrm>
              <a:off x="5558" y="11132"/>
              <a:ext cx="7259" cy="65"/>
            </a:xfrm>
            <a:prstGeom prst="rect">
              <a:avLst/>
            </a:prstGeom>
            <a:solidFill>
              <a:srgbClr val="9E9E9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42" name="Rectangle 1046">
              <a:extLst>
                <a:ext uri="{FF2B5EF4-FFF2-40B4-BE49-F238E27FC236}">
                  <a16:creationId xmlns:a16="http://schemas.microsoft.com/office/drawing/2014/main" id="{A52D1DEE-1259-FF44-BC44-669C15473295}"/>
                </a:ext>
              </a:extLst>
            </p:cNvPr>
            <p:cNvSpPr>
              <a:spLocks noChangeArrowheads="1"/>
            </p:cNvSpPr>
            <p:nvPr/>
          </p:nvSpPr>
          <p:spPr bwMode="auto">
            <a:xfrm>
              <a:off x="5558" y="11197"/>
              <a:ext cx="7259" cy="67"/>
            </a:xfrm>
            <a:prstGeom prst="rect">
              <a:avLst/>
            </a:prstGeom>
            <a:solidFill>
              <a:srgbClr val="9C9C9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43" name="Rectangle 1047">
              <a:extLst>
                <a:ext uri="{FF2B5EF4-FFF2-40B4-BE49-F238E27FC236}">
                  <a16:creationId xmlns:a16="http://schemas.microsoft.com/office/drawing/2014/main" id="{2550ADE2-5BD0-DB44-9627-119196FC4C14}"/>
                </a:ext>
              </a:extLst>
            </p:cNvPr>
            <p:cNvSpPr>
              <a:spLocks noChangeArrowheads="1"/>
            </p:cNvSpPr>
            <p:nvPr/>
          </p:nvSpPr>
          <p:spPr bwMode="auto">
            <a:xfrm>
              <a:off x="5558" y="11264"/>
              <a:ext cx="7259" cy="65"/>
            </a:xfrm>
            <a:prstGeom prst="rect">
              <a:avLst/>
            </a:prstGeom>
            <a:solidFill>
              <a:srgbClr val="9A9A9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44" name="Rectangle 1048">
              <a:extLst>
                <a:ext uri="{FF2B5EF4-FFF2-40B4-BE49-F238E27FC236}">
                  <a16:creationId xmlns:a16="http://schemas.microsoft.com/office/drawing/2014/main" id="{9B75E6B4-54AA-7749-92E4-A7B716A5C51B}"/>
                </a:ext>
              </a:extLst>
            </p:cNvPr>
            <p:cNvSpPr>
              <a:spLocks noChangeArrowheads="1"/>
            </p:cNvSpPr>
            <p:nvPr/>
          </p:nvSpPr>
          <p:spPr bwMode="auto">
            <a:xfrm>
              <a:off x="5558" y="11329"/>
              <a:ext cx="7259" cy="66"/>
            </a:xfrm>
            <a:prstGeom prst="rect">
              <a:avLst/>
            </a:prstGeom>
            <a:solidFill>
              <a:srgbClr val="98989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45" name="Rectangle 1049">
              <a:extLst>
                <a:ext uri="{FF2B5EF4-FFF2-40B4-BE49-F238E27FC236}">
                  <a16:creationId xmlns:a16="http://schemas.microsoft.com/office/drawing/2014/main" id="{8687D2CB-420B-A540-867B-ACB28184CE8A}"/>
                </a:ext>
              </a:extLst>
            </p:cNvPr>
            <p:cNvSpPr>
              <a:spLocks noChangeArrowheads="1"/>
            </p:cNvSpPr>
            <p:nvPr/>
          </p:nvSpPr>
          <p:spPr bwMode="auto">
            <a:xfrm>
              <a:off x="5558" y="11395"/>
              <a:ext cx="7259" cy="65"/>
            </a:xfrm>
            <a:prstGeom prst="rect">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46" name="Rectangle 1050">
              <a:extLst>
                <a:ext uri="{FF2B5EF4-FFF2-40B4-BE49-F238E27FC236}">
                  <a16:creationId xmlns:a16="http://schemas.microsoft.com/office/drawing/2014/main" id="{EB4678CD-FEDE-714D-8971-AFC1E536F313}"/>
                </a:ext>
              </a:extLst>
            </p:cNvPr>
            <p:cNvSpPr>
              <a:spLocks noChangeArrowheads="1"/>
            </p:cNvSpPr>
            <p:nvPr/>
          </p:nvSpPr>
          <p:spPr bwMode="auto">
            <a:xfrm>
              <a:off x="5558" y="11460"/>
              <a:ext cx="7259" cy="67"/>
            </a:xfrm>
            <a:prstGeom prst="rect">
              <a:avLst/>
            </a:prstGeom>
            <a:solidFill>
              <a:srgbClr val="94949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47" name="Rectangle 1051">
              <a:extLst>
                <a:ext uri="{FF2B5EF4-FFF2-40B4-BE49-F238E27FC236}">
                  <a16:creationId xmlns:a16="http://schemas.microsoft.com/office/drawing/2014/main" id="{534B391E-1533-0D4F-B538-859C470E1576}"/>
                </a:ext>
              </a:extLst>
            </p:cNvPr>
            <p:cNvSpPr>
              <a:spLocks noChangeArrowheads="1"/>
            </p:cNvSpPr>
            <p:nvPr/>
          </p:nvSpPr>
          <p:spPr bwMode="auto">
            <a:xfrm>
              <a:off x="5558" y="11527"/>
              <a:ext cx="7259" cy="65"/>
            </a:xfrm>
            <a:prstGeom prst="rect">
              <a:avLst/>
            </a:prstGeom>
            <a:solidFill>
              <a:srgbClr val="92929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48" name="Rectangle 1052">
              <a:extLst>
                <a:ext uri="{FF2B5EF4-FFF2-40B4-BE49-F238E27FC236}">
                  <a16:creationId xmlns:a16="http://schemas.microsoft.com/office/drawing/2014/main" id="{2C7122FC-14A0-7C4F-A2D1-8128724C12B8}"/>
                </a:ext>
              </a:extLst>
            </p:cNvPr>
            <p:cNvSpPr>
              <a:spLocks noChangeArrowheads="1"/>
            </p:cNvSpPr>
            <p:nvPr/>
          </p:nvSpPr>
          <p:spPr bwMode="auto">
            <a:xfrm>
              <a:off x="5558" y="11592"/>
              <a:ext cx="7259" cy="67"/>
            </a:xfrm>
            <a:prstGeom prst="rect">
              <a:avLst/>
            </a:prstGeom>
            <a:solidFill>
              <a:srgbClr val="90909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49" name="Rectangle 1053">
              <a:extLst>
                <a:ext uri="{FF2B5EF4-FFF2-40B4-BE49-F238E27FC236}">
                  <a16:creationId xmlns:a16="http://schemas.microsoft.com/office/drawing/2014/main" id="{E171A91E-31FE-B34C-B211-A8DC90456FF8}"/>
                </a:ext>
              </a:extLst>
            </p:cNvPr>
            <p:cNvSpPr>
              <a:spLocks noChangeArrowheads="1"/>
            </p:cNvSpPr>
            <p:nvPr/>
          </p:nvSpPr>
          <p:spPr bwMode="auto">
            <a:xfrm>
              <a:off x="5558" y="11659"/>
              <a:ext cx="7259" cy="65"/>
            </a:xfrm>
            <a:prstGeom prst="rect">
              <a:avLst/>
            </a:prstGeom>
            <a:solidFill>
              <a:srgbClr val="8F8F8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50" name="Rectangle 1054">
              <a:extLst>
                <a:ext uri="{FF2B5EF4-FFF2-40B4-BE49-F238E27FC236}">
                  <a16:creationId xmlns:a16="http://schemas.microsoft.com/office/drawing/2014/main" id="{A4BE0ABD-593C-6A4E-BFA0-809846F47B86}"/>
                </a:ext>
              </a:extLst>
            </p:cNvPr>
            <p:cNvSpPr>
              <a:spLocks noChangeArrowheads="1"/>
            </p:cNvSpPr>
            <p:nvPr/>
          </p:nvSpPr>
          <p:spPr bwMode="auto">
            <a:xfrm>
              <a:off x="5558" y="11724"/>
              <a:ext cx="7259" cy="66"/>
            </a:xfrm>
            <a:prstGeom prst="rect">
              <a:avLst/>
            </a:prstGeom>
            <a:solidFill>
              <a:srgbClr val="8D8D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51" name="Rectangle 1055">
              <a:extLst>
                <a:ext uri="{FF2B5EF4-FFF2-40B4-BE49-F238E27FC236}">
                  <a16:creationId xmlns:a16="http://schemas.microsoft.com/office/drawing/2014/main" id="{609CDD3F-7383-8D47-AEA2-5A009243A9B3}"/>
                </a:ext>
              </a:extLst>
            </p:cNvPr>
            <p:cNvSpPr>
              <a:spLocks noChangeArrowheads="1"/>
            </p:cNvSpPr>
            <p:nvPr/>
          </p:nvSpPr>
          <p:spPr bwMode="auto">
            <a:xfrm>
              <a:off x="5558" y="11790"/>
              <a:ext cx="7259" cy="65"/>
            </a:xfrm>
            <a:prstGeom prst="rect">
              <a:avLst/>
            </a:prstGeom>
            <a:solidFill>
              <a:srgbClr val="8C8C8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52" name="Rectangle 1056">
              <a:extLst>
                <a:ext uri="{FF2B5EF4-FFF2-40B4-BE49-F238E27FC236}">
                  <a16:creationId xmlns:a16="http://schemas.microsoft.com/office/drawing/2014/main" id="{1AE182D4-2109-D14C-8D92-DF5EEE0DBBB2}"/>
                </a:ext>
              </a:extLst>
            </p:cNvPr>
            <p:cNvSpPr>
              <a:spLocks noChangeArrowheads="1"/>
            </p:cNvSpPr>
            <p:nvPr/>
          </p:nvSpPr>
          <p:spPr bwMode="auto">
            <a:xfrm>
              <a:off x="5558" y="11855"/>
              <a:ext cx="7259" cy="67"/>
            </a:xfrm>
            <a:prstGeom prst="rect">
              <a:avLst/>
            </a:prstGeom>
            <a:solidFill>
              <a:srgbClr val="8B8B8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53" name="Rectangle 1057">
              <a:extLst>
                <a:ext uri="{FF2B5EF4-FFF2-40B4-BE49-F238E27FC236}">
                  <a16:creationId xmlns:a16="http://schemas.microsoft.com/office/drawing/2014/main" id="{5E3247DC-3437-044E-8FA6-BDD721EF4C76}"/>
                </a:ext>
              </a:extLst>
            </p:cNvPr>
            <p:cNvSpPr>
              <a:spLocks noChangeArrowheads="1"/>
            </p:cNvSpPr>
            <p:nvPr/>
          </p:nvSpPr>
          <p:spPr bwMode="auto">
            <a:xfrm>
              <a:off x="5558" y="11922"/>
              <a:ext cx="7259" cy="65"/>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54" name="Rectangle 1058">
              <a:extLst>
                <a:ext uri="{FF2B5EF4-FFF2-40B4-BE49-F238E27FC236}">
                  <a16:creationId xmlns:a16="http://schemas.microsoft.com/office/drawing/2014/main" id="{EEFD4AFC-4A3A-8D4F-BD74-629B6D5F410C}"/>
                </a:ext>
              </a:extLst>
            </p:cNvPr>
            <p:cNvSpPr>
              <a:spLocks noChangeArrowheads="1"/>
            </p:cNvSpPr>
            <p:nvPr/>
          </p:nvSpPr>
          <p:spPr bwMode="auto">
            <a:xfrm>
              <a:off x="5558" y="11987"/>
              <a:ext cx="7259" cy="66"/>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55" name="Rectangle 1059">
              <a:extLst>
                <a:ext uri="{FF2B5EF4-FFF2-40B4-BE49-F238E27FC236}">
                  <a16:creationId xmlns:a16="http://schemas.microsoft.com/office/drawing/2014/main" id="{B58EC3C8-9518-024D-84A2-14EE07442AF3}"/>
                </a:ext>
              </a:extLst>
            </p:cNvPr>
            <p:cNvSpPr>
              <a:spLocks noChangeArrowheads="1"/>
            </p:cNvSpPr>
            <p:nvPr/>
          </p:nvSpPr>
          <p:spPr bwMode="auto">
            <a:xfrm>
              <a:off x="5558" y="12053"/>
              <a:ext cx="7259" cy="65"/>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56" name="Rectangle 1060">
              <a:extLst>
                <a:ext uri="{FF2B5EF4-FFF2-40B4-BE49-F238E27FC236}">
                  <a16:creationId xmlns:a16="http://schemas.microsoft.com/office/drawing/2014/main" id="{4B24B48F-E98A-5C44-96B2-07F09B1719E6}"/>
                </a:ext>
              </a:extLst>
            </p:cNvPr>
            <p:cNvSpPr>
              <a:spLocks noChangeArrowheads="1"/>
            </p:cNvSpPr>
            <p:nvPr/>
          </p:nvSpPr>
          <p:spPr bwMode="auto">
            <a:xfrm>
              <a:off x="5558" y="12118"/>
              <a:ext cx="7259" cy="67"/>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grpSp>
      <p:sp>
        <p:nvSpPr>
          <p:cNvPr id="107557" name="Freeform 1061">
            <a:extLst>
              <a:ext uri="{FF2B5EF4-FFF2-40B4-BE49-F238E27FC236}">
                <a16:creationId xmlns:a16="http://schemas.microsoft.com/office/drawing/2014/main" id="{04AED0E8-20F4-6442-945A-103B00B520C3}"/>
              </a:ext>
            </a:extLst>
          </p:cNvPr>
          <p:cNvSpPr>
            <a:spLocks/>
          </p:cNvSpPr>
          <p:nvPr/>
        </p:nvSpPr>
        <p:spPr bwMode="auto">
          <a:xfrm>
            <a:off x="0" y="30480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7558" name="Text Box 1062">
            <a:extLst>
              <a:ext uri="{FF2B5EF4-FFF2-40B4-BE49-F238E27FC236}">
                <a16:creationId xmlns:a16="http://schemas.microsoft.com/office/drawing/2014/main" id="{4D805CF2-80BC-AD42-8969-4B3F77DEF506}"/>
              </a:ext>
            </a:extLst>
          </p:cNvPr>
          <p:cNvSpPr txBox="1">
            <a:spLocks noChangeArrowheads="1"/>
          </p:cNvSpPr>
          <p:nvPr/>
        </p:nvSpPr>
        <p:spPr bwMode="auto">
          <a:xfrm>
            <a:off x="228600" y="3352800"/>
            <a:ext cx="14763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t>   </a:t>
            </a:r>
            <a:r>
              <a:rPr lang="de-DE" altLang="de-DE" sz="2000" b="1">
                <a:latin typeface="Arial Narrow" panose="020B0604020202020204" pitchFamily="34" charset="0"/>
              </a:rPr>
              <a:t>Content</a:t>
            </a:r>
          </a:p>
          <a:p>
            <a:r>
              <a:rPr lang="de-DE" altLang="de-DE" sz="2000" b="1">
                <a:latin typeface="Arial Narrow" panose="020B0604020202020204" pitchFamily="34" charset="0"/>
              </a:rPr>
              <a:t>    generieren</a:t>
            </a:r>
          </a:p>
          <a:p>
            <a:r>
              <a:rPr lang="de-DE" altLang="de-DE" sz="2000" b="1">
                <a:latin typeface="Arial Narrow" panose="020B0604020202020204" pitchFamily="34" charset="0"/>
              </a:rPr>
              <a:t> (Forschung)</a:t>
            </a:r>
            <a:endParaRPr lang="de-DE" altLang="de-DE" sz="1200"/>
          </a:p>
        </p:txBody>
      </p:sp>
      <p:sp>
        <p:nvSpPr>
          <p:cNvPr id="107559" name="Freeform 1063">
            <a:extLst>
              <a:ext uri="{FF2B5EF4-FFF2-40B4-BE49-F238E27FC236}">
                <a16:creationId xmlns:a16="http://schemas.microsoft.com/office/drawing/2014/main" id="{01AB90D1-2FCF-4B48-B9D7-E8F9A38208B5}"/>
              </a:ext>
            </a:extLst>
          </p:cNvPr>
          <p:cNvSpPr>
            <a:spLocks/>
          </p:cNvSpPr>
          <p:nvPr/>
        </p:nvSpPr>
        <p:spPr bwMode="auto">
          <a:xfrm>
            <a:off x="1438275" y="30480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7560" name="Freeform 1064">
            <a:extLst>
              <a:ext uri="{FF2B5EF4-FFF2-40B4-BE49-F238E27FC236}">
                <a16:creationId xmlns:a16="http://schemas.microsoft.com/office/drawing/2014/main" id="{C0E6A869-D419-8C4B-8A7C-37A072762458}"/>
              </a:ext>
            </a:extLst>
          </p:cNvPr>
          <p:cNvSpPr>
            <a:spLocks/>
          </p:cNvSpPr>
          <p:nvPr/>
        </p:nvSpPr>
        <p:spPr bwMode="auto">
          <a:xfrm>
            <a:off x="2878138" y="30480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7561" name="Freeform 1065">
            <a:extLst>
              <a:ext uri="{FF2B5EF4-FFF2-40B4-BE49-F238E27FC236}">
                <a16:creationId xmlns:a16="http://schemas.microsoft.com/office/drawing/2014/main" id="{561C228C-3219-474A-B169-223418F90EB7}"/>
              </a:ext>
            </a:extLst>
          </p:cNvPr>
          <p:cNvSpPr>
            <a:spLocks/>
          </p:cNvSpPr>
          <p:nvPr/>
        </p:nvSpPr>
        <p:spPr bwMode="auto">
          <a:xfrm>
            <a:off x="4318000" y="30480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7562" name="Freeform 1066">
            <a:extLst>
              <a:ext uri="{FF2B5EF4-FFF2-40B4-BE49-F238E27FC236}">
                <a16:creationId xmlns:a16="http://schemas.microsoft.com/office/drawing/2014/main" id="{D6D1515B-8602-6047-8F22-80C8F00B538D}"/>
              </a:ext>
            </a:extLst>
          </p:cNvPr>
          <p:cNvSpPr>
            <a:spLocks/>
          </p:cNvSpPr>
          <p:nvPr/>
        </p:nvSpPr>
        <p:spPr bwMode="auto">
          <a:xfrm>
            <a:off x="5757863" y="30480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7563" name="Freeform 1067">
            <a:extLst>
              <a:ext uri="{FF2B5EF4-FFF2-40B4-BE49-F238E27FC236}">
                <a16:creationId xmlns:a16="http://schemas.microsoft.com/office/drawing/2014/main" id="{BB5E87D2-7700-4345-A36D-A65AEA51AE96}"/>
              </a:ext>
            </a:extLst>
          </p:cNvPr>
          <p:cNvSpPr>
            <a:spLocks/>
          </p:cNvSpPr>
          <p:nvPr/>
        </p:nvSpPr>
        <p:spPr bwMode="auto">
          <a:xfrm>
            <a:off x="7197725" y="30480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7564" name="Text Box 1068">
            <a:extLst>
              <a:ext uri="{FF2B5EF4-FFF2-40B4-BE49-F238E27FC236}">
                <a16:creationId xmlns:a16="http://schemas.microsoft.com/office/drawing/2014/main" id="{9B186746-76A6-BB41-B60A-882D6991F689}"/>
              </a:ext>
            </a:extLst>
          </p:cNvPr>
          <p:cNvSpPr txBox="1">
            <a:spLocks noChangeArrowheads="1"/>
          </p:cNvSpPr>
          <p:nvPr/>
        </p:nvSpPr>
        <p:spPr bwMode="auto">
          <a:xfrm>
            <a:off x="1752600" y="3352800"/>
            <a:ext cx="14112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Integration/</a:t>
            </a:r>
          </a:p>
          <a:p>
            <a:r>
              <a:rPr lang="de-DE" altLang="de-DE" sz="2000" b="1">
                <a:latin typeface="Arial Narrow" panose="020B0604020202020204" pitchFamily="34" charset="0"/>
              </a:rPr>
              <a:t>  Programm-</a:t>
            </a:r>
          </a:p>
          <a:p>
            <a:r>
              <a:rPr lang="de-DE" altLang="de-DE" sz="2000" b="1">
                <a:latin typeface="Arial Narrow" panose="020B0604020202020204" pitchFamily="34" charset="0"/>
              </a:rPr>
              <a:t>gestaltung</a:t>
            </a:r>
            <a:endParaRPr lang="de-DE" altLang="de-DE" sz="2000" b="1"/>
          </a:p>
        </p:txBody>
      </p:sp>
      <p:sp>
        <p:nvSpPr>
          <p:cNvPr id="107565" name="Text Box 1069">
            <a:extLst>
              <a:ext uri="{FF2B5EF4-FFF2-40B4-BE49-F238E27FC236}">
                <a16:creationId xmlns:a16="http://schemas.microsoft.com/office/drawing/2014/main" id="{DFB697BF-73F0-1347-B15D-3FB5663A3B25}"/>
              </a:ext>
            </a:extLst>
          </p:cNvPr>
          <p:cNvSpPr txBox="1">
            <a:spLocks noChangeArrowheads="1"/>
          </p:cNvSpPr>
          <p:nvPr/>
        </p:nvSpPr>
        <p:spPr bwMode="auto">
          <a:xfrm>
            <a:off x="3124200" y="320040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2000" b="1">
                <a:latin typeface="Arial Narrow" panose="020B0604020202020204" pitchFamily="34" charset="0"/>
              </a:rPr>
              <a:t>Aufberei-</a:t>
            </a:r>
          </a:p>
          <a:p>
            <a:r>
              <a:rPr lang="de-DE" altLang="de-DE" sz="2000" b="1">
                <a:latin typeface="Arial Narrow" panose="020B0604020202020204" pitchFamily="34" charset="0"/>
              </a:rPr>
              <a:t>     tung/</a:t>
            </a:r>
          </a:p>
          <a:p>
            <a:r>
              <a:rPr lang="de-DE" altLang="de-DE" sz="2000" b="1">
                <a:latin typeface="Arial Narrow" panose="020B0604020202020204" pitchFamily="34" charset="0"/>
              </a:rPr>
              <a:t>   course </a:t>
            </a:r>
          </a:p>
          <a:p>
            <a:r>
              <a:rPr lang="de-DE" altLang="de-DE" sz="2000" b="1">
                <a:latin typeface="Arial Narrow" panose="020B0604020202020204" pitchFamily="34" charset="0"/>
              </a:rPr>
              <a:t>  design</a:t>
            </a:r>
            <a:endParaRPr lang="de-DE" altLang="de-DE" sz="2000" b="1"/>
          </a:p>
        </p:txBody>
      </p:sp>
      <p:sp>
        <p:nvSpPr>
          <p:cNvPr id="107566" name="Text Box 1070">
            <a:extLst>
              <a:ext uri="{FF2B5EF4-FFF2-40B4-BE49-F238E27FC236}">
                <a16:creationId xmlns:a16="http://schemas.microsoft.com/office/drawing/2014/main" id="{8F54CCD9-43D7-6A4C-8923-D1E47F7A7575}"/>
              </a:ext>
            </a:extLst>
          </p:cNvPr>
          <p:cNvSpPr txBox="1">
            <a:spLocks noChangeArrowheads="1"/>
          </p:cNvSpPr>
          <p:nvPr/>
        </p:nvSpPr>
        <p:spPr bwMode="auto">
          <a:xfrm>
            <a:off x="4724400" y="3273425"/>
            <a:ext cx="12334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Admini-</a:t>
            </a:r>
          </a:p>
          <a:p>
            <a:r>
              <a:rPr lang="de-DE" altLang="de-DE" sz="2000" b="1">
                <a:latin typeface="Arial Narrow" panose="020B0604020202020204" pitchFamily="34" charset="0"/>
              </a:rPr>
              <a:t>    stration,</a:t>
            </a:r>
          </a:p>
          <a:p>
            <a:r>
              <a:rPr lang="de-DE" altLang="de-DE" sz="2000" b="1">
                <a:latin typeface="Arial Narrow" panose="020B0604020202020204" pitchFamily="34" charset="0"/>
              </a:rPr>
              <a:t> support</a:t>
            </a:r>
            <a:endParaRPr lang="de-DE" altLang="de-DE" sz="1200"/>
          </a:p>
        </p:txBody>
      </p:sp>
      <p:sp>
        <p:nvSpPr>
          <p:cNvPr id="107567" name="Text Box 1071">
            <a:extLst>
              <a:ext uri="{FF2B5EF4-FFF2-40B4-BE49-F238E27FC236}">
                <a16:creationId xmlns:a16="http://schemas.microsoft.com/office/drawing/2014/main" id="{6C0DE2A1-122E-624B-9244-1FB5DDECD06D}"/>
              </a:ext>
            </a:extLst>
          </p:cNvPr>
          <p:cNvSpPr txBox="1">
            <a:spLocks noChangeArrowheads="1"/>
          </p:cNvSpPr>
          <p:nvPr/>
        </p:nvSpPr>
        <p:spPr bwMode="auto">
          <a:xfrm>
            <a:off x="6248400" y="3276600"/>
            <a:ext cx="11414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Content</a:t>
            </a:r>
          </a:p>
          <a:p>
            <a:r>
              <a:rPr lang="de-DE" altLang="de-DE" sz="2000" b="1">
                <a:latin typeface="Arial Narrow" panose="020B0604020202020204" pitchFamily="34" charset="0"/>
              </a:rPr>
              <a:t>   delivery</a:t>
            </a:r>
          </a:p>
          <a:p>
            <a:r>
              <a:rPr lang="de-DE" altLang="de-DE" sz="2000" b="1">
                <a:latin typeface="Arial Narrow" panose="020B0604020202020204" pitchFamily="34" charset="0"/>
              </a:rPr>
              <a:t>(Lehre)</a:t>
            </a:r>
          </a:p>
        </p:txBody>
      </p:sp>
      <p:sp>
        <p:nvSpPr>
          <p:cNvPr id="107568" name="Text Box 1072">
            <a:extLst>
              <a:ext uri="{FF2B5EF4-FFF2-40B4-BE49-F238E27FC236}">
                <a16:creationId xmlns:a16="http://schemas.microsoft.com/office/drawing/2014/main" id="{D9032B04-1F0B-2640-8505-16F45D20CB42}"/>
              </a:ext>
            </a:extLst>
          </p:cNvPr>
          <p:cNvSpPr txBox="1">
            <a:spLocks noChangeArrowheads="1"/>
          </p:cNvSpPr>
          <p:nvPr/>
        </p:nvSpPr>
        <p:spPr bwMode="auto">
          <a:xfrm>
            <a:off x="7543800" y="3352800"/>
            <a:ext cx="126682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Zertifi-</a:t>
            </a:r>
          </a:p>
          <a:p>
            <a:r>
              <a:rPr lang="de-DE" altLang="de-DE" sz="2000" b="1">
                <a:latin typeface="Arial Narrow" panose="020B0604020202020204" pitchFamily="34" charset="0"/>
              </a:rPr>
              <a:t>     zierung,</a:t>
            </a:r>
          </a:p>
          <a:p>
            <a:r>
              <a:rPr lang="de-DE" altLang="de-DE" sz="2000" b="1">
                <a:latin typeface="Arial Narrow" panose="020B0604020202020204" pitchFamily="34" charset="0"/>
              </a:rPr>
              <a:t>Prüfungen</a:t>
            </a:r>
            <a:endParaRPr lang="de-DE" altLang="de-DE" sz="120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07523"/>
                                        </p:tgtEl>
                                        <p:attrNameLst>
                                          <p:attrName>style.visibility</p:attrName>
                                        </p:attrNameLst>
                                      </p:cBhvr>
                                      <p:to>
                                        <p:strVal val="visible"/>
                                      </p:to>
                                    </p:set>
                                    <p:animEffect transition="in" filter="dissolve">
                                      <p:cBhvr>
                                        <p:cTn id="7" dur="500"/>
                                        <p:tgtEl>
                                          <p:spTgt spid="107523"/>
                                        </p:tgtEl>
                                      </p:cBhvr>
                                    </p:animEffect>
                                  </p:childTnLst>
                                </p:cTn>
                              </p:par>
                            </p:childTnLst>
                          </p:cTn>
                        </p:par>
                        <p:par>
                          <p:cTn id="8" fill="hold" nodeType="afterGroup">
                            <p:stCondLst>
                              <p:cond delay="500"/>
                            </p:stCondLst>
                            <p:childTnLst>
                              <p:par>
                                <p:cTn id="9" presetID="1" presetClass="entr" presetSubtype="0" fill="hold" nodeType="afterEffect">
                                  <p:stCondLst>
                                    <p:cond delay="1000"/>
                                  </p:stCondLst>
                                  <p:childTnLst>
                                    <p:set>
                                      <p:cBhvr>
                                        <p:cTn id="10" dur="1" fill="hold">
                                          <p:stCondLst>
                                            <p:cond delay="499"/>
                                          </p:stCondLst>
                                        </p:cTn>
                                        <p:tgtEl>
                                          <p:spTgt spid="10752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107557"/>
                                        </p:tgtEl>
                                        <p:attrNameLst>
                                          <p:attrName>style.visibility</p:attrName>
                                        </p:attrNameLst>
                                      </p:cBhvr>
                                      <p:to>
                                        <p:strVal val="visible"/>
                                      </p:to>
                                    </p:set>
                                  </p:childTnLst>
                                </p:cTn>
                              </p:par>
                            </p:childTnLst>
                          </p:cTn>
                        </p:par>
                        <p:par>
                          <p:cTn id="15" fill="hold" nodeType="afterGroup">
                            <p:stCondLst>
                              <p:cond delay="500"/>
                            </p:stCondLst>
                            <p:childTnLst>
                              <p:par>
                                <p:cTn id="16" presetID="4" presetClass="entr" presetSubtype="32" fill="hold" grpId="0" nodeType="afterEffect">
                                  <p:stCondLst>
                                    <p:cond delay="0"/>
                                  </p:stCondLst>
                                  <p:childTnLst>
                                    <p:set>
                                      <p:cBhvr>
                                        <p:cTn id="17" dur="1" fill="hold">
                                          <p:stCondLst>
                                            <p:cond delay="0"/>
                                          </p:stCondLst>
                                        </p:cTn>
                                        <p:tgtEl>
                                          <p:spTgt spid="107558"/>
                                        </p:tgtEl>
                                        <p:attrNameLst>
                                          <p:attrName>style.visibility</p:attrName>
                                        </p:attrNameLst>
                                      </p:cBhvr>
                                      <p:to>
                                        <p:strVal val="visible"/>
                                      </p:to>
                                    </p:set>
                                    <p:animEffect transition="in" filter="box(out)">
                                      <p:cBhvr>
                                        <p:cTn id="18" dur="500"/>
                                        <p:tgtEl>
                                          <p:spTgt spid="107558"/>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499"/>
                                          </p:stCondLst>
                                        </p:cTn>
                                        <p:tgtEl>
                                          <p:spTgt spid="107559"/>
                                        </p:tgtEl>
                                        <p:attrNameLst>
                                          <p:attrName>style.visibility</p:attrName>
                                        </p:attrNameLst>
                                      </p:cBhvr>
                                      <p:to>
                                        <p:strVal val="visible"/>
                                      </p:to>
                                    </p:set>
                                  </p:childTnLst>
                                </p:cTn>
                              </p:par>
                            </p:childTnLst>
                          </p:cTn>
                        </p:par>
                        <p:par>
                          <p:cTn id="23" fill="hold" nodeType="afterGroup">
                            <p:stCondLst>
                              <p:cond delay="500"/>
                            </p:stCondLst>
                            <p:childTnLst>
                              <p:par>
                                <p:cTn id="24" presetID="4" presetClass="entr" presetSubtype="32" fill="hold" grpId="0" nodeType="afterEffect">
                                  <p:stCondLst>
                                    <p:cond delay="0"/>
                                  </p:stCondLst>
                                  <p:childTnLst>
                                    <p:set>
                                      <p:cBhvr>
                                        <p:cTn id="25" dur="1" fill="hold">
                                          <p:stCondLst>
                                            <p:cond delay="0"/>
                                          </p:stCondLst>
                                        </p:cTn>
                                        <p:tgtEl>
                                          <p:spTgt spid="107564"/>
                                        </p:tgtEl>
                                        <p:attrNameLst>
                                          <p:attrName>style.visibility</p:attrName>
                                        </p:attrNameLst>
                                      </p:cBhvr>
                                      <p:to>
                                        <p:strVal val="visible"/>
                                      </p:to>
                                    </p:set>
                                    <p:animEffect transition="in" filter="box(out)">
                                      <p:cBhvr>
                                        <p:cTn id="26" dur="500"/>
                                        <p:tgtEl>
                                          <p:spTgt spid="107564"/>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499"/>
                                          </p:stCondLst>
                                        </p:cTn>
                                        <p:tgtEl>
                                          <p:spTgt spid="107560"/>
                                        </p:tgtEl>
                                        <p:attrNameLst>
                                          <p:attrName>style.visibility</p:attrName>
                                        </p:attrNameLst>
                                      </p:cBhvr>
                                      <p:to>
                                        <p:strVal val="visible"/>
                                      </p:to>
                                    </p:set>
                                  </p:childTnLst>
                                </p:cTn>
                              </p:par>
                            </p:childTnLst>
                          </p:cTn>
                        </p:par>
                        <p:par>
                          <p:cTn id="31" fill="hold" nodeType="afterGroup">
                            <p:stCondLst>
                              <p:cond delay="500"/>
                            </p:stCondLst>
                            <p:childTnLst>
                              <p:par>
                                <p:cTn id="32" presetID="4" presetClass="entr" presetSubtype="32" fill="hold" grpId="0" nodeType="afterEffect">
                                  <p:stCondLst>
                                    <p:cond delay="0"/>
                                  </p:stCondLst>
                                  <p:childTnLst>
                                    <p:set>
                                      <p:cBhvr>
                                        <p:cTn id="33" dur="1" fill="hold">
                                          <p:stCondLst>
                                            <p:cond delay="0"/>
                                          </p:stCondLst>
                                        </p:cTn>
                                        <p:tgtEl>
                                          <p:spTgt spid="107565"/>
                                        </p:tgtEl>
                                        <p:attrNameLst>
                                          <p:attrName>style.visibility</p:attrName>
                                        </p:attrNameLst>
                                      </p:cBhvr>
                                      <p:to>
                                        <p:strVal val="visible"/>
                                      </p:to>
                                    </p:set>
                                    <p:animEffect transition="in" filter="box(out)">
                                      <p:cBhvr>
                                        <p:cTn id="34" dur="500"/>
                                        <p:tgtEl>
                                          <p:spTgt spid="107565"/>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499"/>
                                          </p:stCondLst>
                                        </p:cTn>
                                        <p:tgtEl>
                                          <p:spTgt spid="107561"/>
                                        </p:tgtEl>
                                        <p:attrNameLst>
                                          <p:attrName>style.visibility</p:attrName>
                                        </p:attrNameLst>
                                      </p:cBhvr>
                                      <p:to>
                                        <p:strVal val="visible"/>
                                      </p:to>
                                    </p:set>
                                  </p:childTnLst>
                                </p:cTn>
                              </p:par>
                            </p:childTnLst>
                          </p:cTn>
                        </p:par>
                        <p:par>
                          <p:cTn id="39" fill="hold" nodeType="afterGroup">
                            <p:stCondLst>
                              <p:cond delay="500"/>
                            </p:stCondLst>
                            <p:childTnLst>
                              <p:par>
                                <p:cTn id="40" presetID="4" presetClass="entr" presetSubtype="32" fill="hold" grpId="0" nodeType="afterEffect">
                                  <p:stCondLst>
                                    <p:cond delay="0"/>
                                  </p:stCondLst>
                                  <p:childTnLst>
                                    <p:set>
                                      <p:cBhvr>
                                        <p:cTn id="41" dur="1" fill="hold">
                                          <p:stCondLst>
                                            <p:cond delay="0"/>
                                          </p:stCondLst>
                                        </p:cTn>
                                        <p:tgtEl>
                                          <p:spTgt spid="107566"/>
                                        </p:tgtEl>
                                        <p:attrNameLst>
                                          <p:attrName>style.visibility</p:attrName>
                                        </p:attrNameLst>
                                      </p:cBhvr>
                                      <p:to>
                                        <p:strVal val="visible"/>
                                      </p:to>
                                    </p:set>
                                    <p:animEffect transition="in" filter="box(out)">
                                      <p:cBhvr>
                                        <p:cTn id="42" dur="500"/>
                                        <p:tgtEl>
                                          <p:spTgt spid="107566"/>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499"/>
                                          </p:stCondLst>
                                        </p:cTn>
                                        <p:tgtEl>
                                          <p:spTgt spid="107562"/>
                                        </p:tgtEl>
                                        <p:attrNameLst>
                                          <p:attrName>style.visibility</p:attrName>
                                        </p:attrNameLst>
                                      </p:cBhvr>
                                      <p:to>
                                        <p:strVal val="visible"/>
                                      </p:to>
                                    </p:set>
                                  </p:childTnLst>
                                </p:cTn>
                              </p:par>
                            </p:childTnLst>
                          </p:cTn>
                        </p:par>
                        <p:par>
                          <p:cTn id="47" fill="hold" nodeType="afterGroup">
                            <p:stCondLst>
                              <p:cond delay="500"/>
                            </p:stCondLst>
                            <p:childTnLst>
                              <p:par>
                                <p:cTn id="48" presetID="4" presetClass="entr" presetSubtype="32" fill="hold" grpId="0" nodeType="afterEffect">
                                  <p:stCondLst>
                                    <p:cond delay="0"/>
                                  </p:stCondLst>
                                  <p:childTnLst>
                                    <p:set>
                                      <p:cBhvr>
                                        <p:cTn id="49" dur="1" fill="hold">
                                          <p:stCondLst>
                                            <p:cond delay="0"/>
                                          </p:stCondLst>
                                        </p:cTn>
                                        <p:tgtEl>
                                          <p:spTgt spid="107567"/>
                                        </p:tgtEl>
                                        <p:attrNameLst>
                                          <p:attrName>style.visibility</p:attrName>
                                        </p:attrNameLst>
                                      </p:cBhvr>
                                      <p:to>
                                        <p:strVal val="visible"/>
                                      </p:to>
                                    </p:set>
                                    <p:animEffect transition="in" filter="box(out)">
                                      <p:cBhvr>
                                        <p:cTn id="50" dur="500"/>
                                        <p:tgtEl>
                                          <p:spTgt spid="107567"/>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nodeType="clickEffect">
                                  <p:stCondLst>
                                    <p:cond delay="0"/>
                                  </p:stCondLst>
                                  <p:childTnLst>
                                    <p:set>
                                      <p:cBhvr>
                                        <p:cTn id="54" dur="1" fill="hold">
                                          <p:stCondLst>
                                            <p:cond delay="499"/>
                                          </p:stCondLst>
                                        </p:cTn>
                                        <p:tgtEl>
                                          <p:spTgt spid="107563"/>
                                        </p:tgtEl>
                                        <p:attrNameLst>
                                          <p:attrName>style.visibility</p:attrName>
                                        </p:attrNameLst>
                                      </p:cBhvr>
                                      <p:to>
                                        <p:strVal val="visible"/>
                                      </p:to>
                                    </p:set>
                                  </p:childTnLst>
                                </p:cTn>
                              </p:par>
                            </p:childTnLst>
                          </p:cTn>
                        </p:par>
                        <p:par>
                          <p:cTn id="55" fill="hold" nodeType="afterGroup">
                            <p:stCondLst>
                              <p:cond delay="500"/>
                            </p:stCondLst>
                            <p:childTnLst>
                              <p:par>
                                <p:cTn id="56" presetID="4" presetClass="entr" presetSubtype="32" fill="hold" grpId="0" nodeType="afterEffect">
                                  <p:stCondLst>
                                    <p:cond delay="0"/>
                                  </p:stCondLst>
                                  <p:childTnLst>
                                    <p:set>
                                      <p:cBhvr>
                                        <p:cTn id="57" dur="1" fill="hold">
                                          <p:stCondLst>
                                            <p:cond delay="0"/>
                                          </p:stCondLst>
                                        </p:cTn>
                                        <p:tgtEl>
                                          <p:spTgt spid="107568"/>
                                        </p:tgtEl>
                                        <p:attrNameLst>
                                          <p:attrName>style.visibility</p:attrName>
                                        </p:attrNameLst>
                                      </p:cBhvr>
                                      <p:to>
                                        <p:strVal val="visible"/>
                                      </p:to>
                                    </p:set>
                                    <p:animEffect transition="in" filter="box(out)">
                                      <p:cBhvr>
                                        <p:cTn id="58" dur="500"/>
                                        <p:tgtEl>
                                          <p:spTgt spid="1075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3" grpId="0" autoUpdateAnimBg="0"/>
      <p:bldP spid="107558" grpId="0" autoUpdateAnimBg="0"/>
      <p:bldP spid="107564" grpId="0" autoUpdateAnimBg="0"/>
      <p:bldP spid="107565" grpId="0" autoUpdateAnimBg="0"/>
      <p:bldP spid="107566" grpId="0" autoUpdateAnimBg="0"/>
      <p:bldP spid="107567" grpId="0" autoUpdateAnimBg="0"/>
      <p:bldP spid="107568"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Datumsplatzhalter 1">
            <a:extLst>
              <a:ext uri="{FF2B5EF4-FFF2-40B4-BE49-F238E27FC236}">
                <a16:creationId xmlns:a16="http://schemas.microsoft.com/office/drawing/2014/main" id="{FF023094-2D66-124A-BA5A-1301DB4797FF}"/>
              </a:ext>
            </a:extLst>
          </p:cNvPr>
          <p:cNvSpPr>
            <a:spLocks noGrp="1"/>
          </p:cNvSpPr>
          <p:nvPr>
            <p:ph type="dt" sz="half" idx="10"/>
          </p:nvPr>
        </p:nvSpPr>
        <p:spPr/>
        <p:txBody>
          <a:bodyPr/>
          <a:lstStyle/>
          <a:p>
            <a:r>
              <a:rPr lang="en-US" altLang="de-DE"/>
              <a:t>Hannover, 30.1.2002</a:t>
            </a:r>
          </a:p>
        </p:txBody>
      </p:sp>
      <p:sp>
        <p:nvSpPr>
          <p:cNvPr id="92" name="Foliennummernplatzhalter 2">
            <a:extLst>
              <a:ext uri="{FF2B5EF4-FFF2-40B4-BE49-F238E27FC236}">
                <a16:creationId xmlns:a16="http://schemas.microsoft.com/office/drawing/2014/main" id="{C48984B2-E528-954A-8D62-736200D7DFFF}"/>
              </a:ext>
            </a:extLst>
          </p:cNvPr>
          <p:cNvSpPr>
            <a:spLocks noGrp="1"/>
          </p:cNvSpPr>
          <p:nvPr>
            <p:ph type="sldNum" sz="quarter" idx="11"/>
          </p:nvPr>
        </p:nvSpPr>
        <p:spPr/>
        <p:txBody>
          <a:bodyPr/>
          <a:lstStyle/>
          <a:p>
            <a:fld id="{3B3B7AF2-2C19-074E-A6D6-65AA123F2A20}" type="slidenum">
              <a:rPr lang="en-US" altLang="de-DE"/>
              <a:pPr/>
              <a:t>12</a:t>
            </a:fld>
            <a:endParaRPr lang="en-US" altLang="de-DE"/>
          </a:p>
        </p:txBody>
      </p:sp>
      <p:sp>
        <p:nvSpPr>
          <p:cNvPr id="109571" name="Text Box 1027">
            <a:extLst>
              <a:ext uri="{FF2B5EF4-FFF2-40B4-BE49-F238E27FC236}">
                <a16:creationId xmlns:a16="http://schemas.microsoft.com/office/drawing/2014/main" id="{6B81E9BD-A2BD-BD46-8543-2BE2DFB4902E}"/>
              </a:ext>
            </a:extLst>
          </p:cNvPr>
          <p:cNvSpPr txBox="1">
            <a:spLocks noChangeArrowheads="1"/>
          </p:cNvSpPr>
          <p:nvPr/>
        </p:nvSpPr>
        <p:spPr bwMode="auto">
          <a:xfrm>
            <a:off x="228600" y="201613"/>
            <a:ext cx="46037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3600" b="1">
                <a:latin typeface="Arial" panose="020B0604020202020204" pitchFamily="34" charset="0"/>
              </a:rPr>
              <a:t>Kooperationsmodell</a:t>
            </a:r>
            <a:endParaRPr lang="de-DE" altLang="de-DE" b="1">
              <a:latin typeface="Arial" panose="020B0604020202020204" pitchFamily="34" charset="0"/>
            </a:endParaRPr>
          </a:p>
        </p:txBody>
      </p:sp>
      <p:grpSp>
        <p:nvGrpSpPr>
          <p:cNvPr id="109572" name="Group 1028">
            <a:extLst>
              <a:ext uri="{FF2B5EF4-FFF2-40B4-BE49-F238E27FC236}">
                <a16:creationId xmlns:a16="http://schemas.microsoft.com/office/drawing/2014/main" id="{CD886FD6-C2E5-4646-A9AC-2B0D3E19CB2A}"/>
              </a:ext>
            </a:extLst>
          </p:cNvPr>
          <p:cNvGrpSpPr>
            <a:grpSpLocks/>
          </p:cNvGrpSpPr>
          <p:nvPr/>
        </p:nvGrpSpPr>
        <p:grpSpPr bwMode="auto">
          <a:xfrm>
            <a:off x="0" y="990600"/>
            <a:ext cx="9144000" cy="2590800"/>
            <a:chOff x="5558" y="10080"/>
            <a:chExt cx="7259" cy="2105"/>
          </a:xfrm>
        </p:grpSpPr>
        <p:sp>
          <p:nvSpPr>
            <p:cNvPr id="109573" name="Rectangle 1029">
              <a:extLst>
                <a:ext uri="{FF2B5EF4-FFF2-40B4-BE49-F238E27FC236}">
                  <a16:creationId xmlns:a16="http://schemas.microsoft.com/office/drawing/2014/main" id="{D46F846F-C1FF-E446-A39D-FB740BF2E1E0}"/>
                </a:ext>
              </a:extLst>
            </p:cNvPr>
            <p:cNvSpPr>
              <a:spLocks noChangeArrowheads="1"/>
            </p:cNvSpPr>
            <p:nvPr/>
          </p:nvSpPr>
          <p:spPr bwMode="auto">
            <a:xfrm>
              <a:off x="5558" y="10080"/>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74" name="Rectangle 1030">
              <a:extLst>
                <a:ext uri="{FF2B5EF4-FFF2-40B4-BE49-F238E27FC236}">
                  <a16:creationId xmlns:a16="http://schemas.microsoft.com/office/drawing/2014/main" id="{8A492871-4EBD-A145-818F-71FF6C10A17D}"/>
                </a:ext>
              </a:extLst>
            </p:cNvPr>
            <p:cNvSpPr>
              <a:spLocks noChangeArrowheads="1"/>
            </p:cNvSpPr>
            <p:nvPr/>
          </p:nvSpPr>
          <p:spPr bwMode="auto">
            <a:xfrm>
              <a:off x="5558" y="10145"/>
              <a:ext cx="7259" cy="67"/>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75" name="Rectangle 1031">
              <a:extLst>
                <a:ext uri="{FF2B5EF4-FFF2-40B4-BE49-F238E27FC236}">
                  <a16:creationId xmlns:a16="http://schemas.microsoft.com/office/drawing/2014/main" id="{46D2624D-3839-E643-8F58-454CBC85C8A5}"/>
                </a:ext>
              </a:extLst>
            </p:cNvPr>
            <p:cNvSpPr>
              <a:spLocks noChangeArrowheads="1"/>
            </p:cNvSpPr>
            <p:nvPr/>
          </p:nvSpPr>
          <p:spPr bwMode="auto">
            <a:xfrm>
              <a:off x="5558" y="10212"/>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76" name="Rectangle 1032">
              <a:extLst>
                <a:ext uri="{FF2B5EF4-FFF2-40B4-BE49-F238E27FC236}">
                  <a16:creationId xmlns:a16="http://schemas.microsoft.com/office/drawing/2014/main" id="{F746BC39-4B0A-B244-A03C-CCD010D6F7B1}"/>
                </a:ext>
              </a:extLst>
            </p:cNvPr>
            <p:cNvSpPr>
              <a:spLocks noChangeArrowheads="1"/>
            </p:cNvSpPr>
            <p:nvPr/>
          </p:nvSpPr>
          <p:spPr bwMode="auto">
            <a:xfrm>
              <a:off x="5558" y="10277"/>
              <a:ext cx="7259" cy="66"/>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77" name="Rectangle 1033">
              <a:extLst>
                <a:ext uri="{FF2B5EF4-FFF2-40B4-BE49-F238E27FC236}">
                  <a16:creationId xmlns:a16="http://schemas.microsoft.com/office/drawing/2014/main" id="{7C528F50-1E12-954A-A9AF-BA73CC872584}"/>
                </a:ext>
              </a:extLst>
            </p:cNvPr>
            <p:cNvSpPr>
              <a:spLocks noChangeArrowheads="1"/>
            </p:cNvSpPr>
            <p:nvPr/>
          </p:nvSpPr>
          <p:spPr bwMode="auto">
            <a:xfrm>
              <a:off x="5558" y="10343"/>
              <a:ext cx="7259" cy="65"/>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78" name="Rectangle 1034">
              <a:extLst>
                <a:ext uri="{FF2B5EF4-FFF2-40B4-BE49-F238E27FC236}">
                  <a16:creationId xmlns:a16="http://schemas.microsoft.com/office/drawing/2014/main" id="{E5B3A32C-C42E-6F4B-8F05-3BA9B94711FB}"/>
                </a:ext>
              </a:extLst>
            </p:cNvPr>
            <p:cNvSpPr>
              <a:spLocks noChangeArrowheads="1"/>
            </p:cNvSpPr>
            <p:nvPr/>
          </p:nvSpPr>
          <p:spPr bwMode="auto">
            <a:xfrm>
              <a:off x="5558" y="10408"/>
              <a:ext cx="7259" cy="67"/>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79" name="Rectangle 1035">
              <a:extLst>
                <a:ext uri="{FF2B5EF4-FFF2-40B4-BE49-F238E27FC236}">
                  <a16:creationId xmlns:a16="http://schemas.microsoft.com/office/drawing/2014/main" id="{3C987FB3-C62D-5146-849D-19E62A1352E4}"/>
                </a:ext>
              </a:extLst>
            </p:cNvPr>
            <p:cNvSpPr>
              <a:spLocks noChangeArrowheads="1"/>
            </p:cNvSpPr>
            <p:nvPr/>
          </p:nvSpPr>
          <p:spPr bwMode="auto">
            <a:xfrm>
              <a:off x="5558" y="10475"/>
              <a:ext cx="7259" cy="65"/>
            </a:xfrm>
            <a:prstGeom prst="rect">
              <a:avLst/>
            </a:prstGeom>
            <a:solidFill>
              <a:srgbClr val="B0B0B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80" name="Rectangle 1036">
              <a:extLst>
                <a:ext uri="{FF2B5EF4-FFF2-40B4-BE49-F238E27FC236}">
                  <a16:creationId xmlns:a16="http://schemas.microsoft.com/office/drawing/2014/main" id="{29616142-CE96-2A45-BAF8-CB937318B079}"/>
                </a:ext>
              </a:extLst>
            </p:cNvPr>
            <p:cNvSpPr>
              <a:spLocks noChangeArrowheads="1"/>
            </p:cNvSpPr>
            <p:nvPr/>
          </p:nvSpPr>
          <p:spPr bwMode="auto">
            <a:xfrm>
              <a:off x="5558" y="10540"/>
              <a:ext cx="7259" cy="66"/>
            </a:xfrm>
            <a:prstGeom prst="rect">
              <a:avLst/>
            </a:prstGeom>
            <a:solidFill>
              <a:srgbClr val="AFAFA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81" name="Rectangle 1037">
              <a:extLst>
                <a:ext uri="{FF2B5EF4-FFF2-40B4-BE49-F238E27FC236}">
                  <a16:creationId xmlns:a16="http://schemas.microsoft.com/office/drawing/2014/main" id="{4BB730E1-095A-DB41-A337-70BCD4476B2B}"/>
                </a:ext>
              </a:extLst>
            </p:cNvPr>
            <p:cNvSpPr>
              <a:spLocks noChangeArrowheads="1"/>
            </p:cNvSpPr>
            <p:nvPr/>
          </p:nvSpPr>
          <p:spPr bwMode="auto">
            <a:xfrm>
              <a:off x="5558" y="10606"/>
              <a:ext cx="7259" cy="65"/>
            </a:xfrm>
            <a:prstGeom prst="rect">
              <a:avLst/>
            </a:prstGeom>
            <a:solidFill>
              <a:srgbClr val="AEAEA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82" name="Rectangle 1038">
              <a:extLst>
                <a:ext uri="{FF2B5EF4-FFF2-40B4-BE49-F238E27FC236}">
                  <a16:creationId xmlns:a16="http://schemas.microsoft.com/office/drawing/2014/main" id="{4A0461E7-E159-134B-A096-C999370B678E}"/>
                </a:ext>
              </a:extLst>
            </p:cNvPr>
            <p:cNvSpPr>
              <a:spLocks noChangeArrowheads="1"/>
            </p:cNvSpPr>
            <p:nvPr/>
          </p:nvSpPr>
          <p:spPr bwMode="auto">
            <a:xfrm>
              <a:off x="5558" y="10671"/>
              <a:ext cx="7259" cy="67"/>
            </a:xfrm>
            <a:prstGeom prst="rect">
              <a:avLst/>
            </a:prstGeom>
            <a:solidFill>
              <a:srgbClr val="ACACA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83" name="Rectangle 1039">
              <a:extLst>
                <a:ext uri="{FF2B5EF4-FFF2-40B4-BE49-F238E27FC236}">
                  <a16:creationId xmlns:a16="http://schemas.microsoft.com/office/drawing/2014/main" id="{B8176F59-C5F6-6449-80FE-116DCAC27CBF}"/>
                </a:ext>
              </a:extLst>
            </p:cNvPr>
            <p:cNvSpPr>
              <a:spLocks noChangeArrowheads="1"/>
            </p:cNvSpPr>
            <p:nvPr/>
          </p:nvSpPr>
          <p:spPr bwMode="auto">
            <a:xfrm>
              <a:off x="5558" y="10738"/>
              <a:ext cx="7259" cy="65"/>
            </a:xfrm>
            <a:prstGeom prst="rect">
              <a:avLst/>
            </a:prstGeom>
            <a:solidFill>
              <a:srgbClr val="ABABA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84" name="Rectangle 1040">
              <a:extLst>
                <a:ext uri="{FF2B5EF4-FFF2-40B4-BE49-F238E27FC236}">
                  <a16:creationId xmlns:a16="http://schemas.microsoft.com/office/drawing/2014/main" id="{6D801A5F-E410-0047-BFE5-3A0FC2067083}"/>
                </a:ext>
              </a:extLst>
            </p:cNvPr>
            <p:cNvSpPr>
              <a:spLocks noChangeArrowheads="1"/>
            </p:cNvSpPr>
            <p:nvPr/>
          </p:nvSpPr>
          <p:spPr bwMode="auto">
            <a:xfrm>
              <a:off x="5558" y="10803"/>
              <a:ext cx="7259" cy="66"/>
            </a:xfrm>
            <a:prstGeom prst="rect">
              <a:avLst/>
            </a:prstGeom>
            <a:solidFill>
              <a:srgbClr val="A9A9A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85" name="Rectangle 1041">
              <a:extLst>
                <a:ext uri="{FF2B5EF4-FFF2-40B4-BE49-F238E27FC236}">
                  <a16:creationId xmlns:a16="http://schemas.microsoft.com/office/drawing/2014/main" id="{A5655A24-45C7-9D49-BE04-CABCA3567372}"/>
                </a:ext>
              </a:extLst>
            </p:cNvPr>
            <p:cNvSpPr>
              <a:spLocks noChangeArrowheads="1"/>
            </p:cNvSpPr>
            <p:nvPr/>
          </p:nvSpPr>
          <p:spPr bwMode="auto">
            <a:xfrm>
              <a:off x="5558" y="10869"/>
              <a:ext cx="7259" cy="65"/>
            </a:xfrm>
            <a:prstGeom prst="rect">
              <a:avLst/>
            </a:prstGeom>
            <a:solidFill>
              <a:srgbClr val="A7A7A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86" name="Rectangle 1042">
              <a:extLst>
                <a:ext uri="{FF2B5EF4-FFF2-40B4-BE49-F238E27FC236}">
                  <a16:creationId xmlns:a16="http://schemas.microsoft.com/office/drawing/2014/main" id="{DCBF29DE-9AB6-644E-9FC5-722471D0C7B4}"/>
                </a:ext>
              </a:extLst>
            </p:cNvPr>
            <p:cNvSpPr>
              <a:spLocks noChangeArrowheads="1"/>
            </p:cNvSpPr>
            <p:nvPr/>
          </p:nvSpPr>
          <p:spPr bwMode="auto">
            <a:xfrm>
              <a:off x="5558" y="10934"/>
              <a:ext cx="7259" cy="67"/>
            </a:xfrm>
            <a:prstGeom prst="rect">
              <a:avLst/>
            </a:prstGeom>
            <a:solidFill>
              <a:srgbClr val="A5A5A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87" name="Rectangle 1043">
              <a:extLst>
                <a:ext uri="{FF2B5EF4-FFF2-40B4-BE49-F238E27FC236}">
                  <a16:creationId xmlns:a16="http://schemas.microsoft.com/office/drawing/2014/main" id="{F536471F-B8A8-C042-A0D8-8B98998401F9}"/>
                </a:ext>
              </a:extLst>
            </p:cNvPr>
            <p:cNvSpPr>
              <a:spLocks noChangeArrowheads="1"/>
            </p:cNvSpPr>
            <p:nvPr/>
          </p:nvSpPr>
          <p:spPr bwMode="auto">
            <a:xfrm>
              <a:off x="5558" y="11001"/>
              <a:ext cx="7259" cy="65"/>
            </a:xfrm>
            <a:prstGeom prst="rect">
              <a:avLst/>
            </a:prstGeom>
            <a:solidFill>
              <a:srgbClr val="A3A3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88" name="Rectangle 1044">
              <a:extLst>
                <a:ext uri="{FF2B5EF4-FFF2-40B4-BE49-F238E27FC236}">
                  <a16:creationId xmlns:a16="http://schemas.microsoft.com/office/drawing/2014/main" id="{27BB6D9B-71CB-CD4E-93B9-B155207794DB}"/>
                </a:ext>
              </a:extLst>
            </p:cNvPr>
            <p:cNvSpPr>
              <a:spLocks noChangeArrowheads="1"/>
            </p:cNvSpPr>
            <p:nvPr/>
          </p:nvSpPr>
          <p:spPr bwMode="auto">
            <a:xfrm>
              <a:off x="5558" y="11066"/>
              <a:ext cx="7259" cy="66"/>
            </a:xfrm>
            <a:prstGeom prst="rect">
              <a:avLst/>
            </a:prstGeom>
            <a:solidFill>
              <a:srgbClr val="A1A1A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89" name="Rectangle 1045">
              <a:extLst>
                <a:ext uri="{FF2B5EF4-FFF2-40B4-BE49-F238E27FC236}">
                  <a16:creationId xmlns:a16="http://schemas.microsoft.com/office/drawing/2014/main" id="{562CEA7A-0FFB-0E4C-8636-746B359DF048}"/>
                </a:ext>
              </a:extLst>
            </p:cNvPr>
            <p:cNvSpPr>
              <a:spLocks noChangeArrowheads="1"/>
            </p:cNvSpPr>
            <p:nvPr/>
          </p:nvSpPr>
          <p:spPr bwMode="auto">
            <a:xfrm>
              <a:off x="5558" y="11132"/>
              <a:ext cx="7259" cy="65"/>
            </a:xfrm>
            <a:prstGeom prst="rect">
              <a:avLst/>
            </a:prstGeom>
            <a:solidFill>
              <a:srgbClr val="9E9E9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90" name="Rectangle 1046">
              <a:extLst>
                <a:ext uri="{FF2B5EF4-FFF2-40B4-BE49-F238E27FC236}">
                  <a16:creationId xmlns:a16="http://schemas.microsoft.com/office/drawing/2014/main" id="{341047A2-0F2A-AE43-B5F7-B177AC623314}"/>
                </a:ext>
              </a:extLst>
            </p:cNvPr>
            <p:cNvSpPr>
              <a:spLocks noChangeArrowheads="1"/>
            </p:cNvSpPr>
            <p:nvPr/>
          </p:nvSpPr>
          <p:spPr bwMode="auto">
            <a:xfrm>
              <a:off x="5558" y="11197"/>
              <a:ext cx="7259" cy="67"/>
            </a:xfrm>
            <a:prstGeom prst="rect">
              <a:avLst/>
            </a:prstGeom>
            <a:solidFill>
              <a:srgbClr val="9C9C9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91" name="Rectangle 1047">
              <a:extLst>
                <a:ext uri="{FF2B5EF4-FFF2-40B4-BE49-F238E27FC236}">
                  <a16:creationId xmlns:a16="http://schemas.microsoft.com/office/drawing/2014/main" id="{6A0589B4-9E7A-CB4C-8130-7ED105C636A4}"/>
                </a:ext>
              </a:extLst>
            </p:cNvPr>
            <p:cNvSpPr>
              <a:spLocks noChangeArrowheads="1"/>
            </p:cNvSpPr>
            <p:nvPr/>
          </p:nvSpPr>
          <p:spPr bwMode="auto">
            <a:xfrm>
              <a:off x="5558" y="11264"/>
              <a:ext cx="7259" cy="65"/>
            </a:xfrm>
            <a:prstGeom prst="rect">
              <a:avLst/>
            </a:prstGeom>
            <a:solidFill>
              <a:srgbClr val="9A9A9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92" name="Rectangle 1048">
              <a:extLst>
                <a:ext uri="{FF2B5EF4-FFF2-40B4-BE49-F238E27FC236}">
                  <a16:creationId xmlns:a16="http://schemas.microsoft.com/office/drawing/2014/main" id="{4EFA7104-BCD2-3748-A71F-7FED5DEA681C}"/>
                </a:ext>
              </a:extLst>
            </p:cNvPr>
            <p:cNvSpPr>
              <a:spLocks noChangeArrowheads="1"/>
            </p:cNvSpPr>
            <p:nvPr/>
          </p:nvSpPr>
          <p:spPr bwMode="auto">
            <a:xfrm>
              <a:off x="5558" y="11329"/>
              <a:ext cx="7259" cy="66"/>
            </a:xfrm>
            <a:prstGeom prst="rect">
              <a:avLst/>
            </a:prstGeom>
            <a:solidFill>
              <a:srgbClr val="98989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93" name="Rectangle 1049">
              <a:extLst>
                <a:ext uri="{FF2B5EF4-FFF2-40B4-BE49-F238E27FC236}">
                  <a16:creationId xmlns:a16="http://schemas.microsoft.com/office/drawing/2014/main" id="{180F418D-7290-DE4E-9449-7F2FB90737EE}"/>
                </a:ext>
              </a:extLst>
            </p:cNvPr>
            <p:cNvSpPr>
              <a:spLocks noChangeArrowheads="1"/>
            </p:cNvSpPr>
            <p:nvPr/>
          </p:nvSpPr>
          <p:spPr bwMode="auto">
            <a:xfrm>
              <a:off x="5558" y="11395"/>
              <a:ext cx="7259" cy="65"/>
            </a:xfrm>
            <a:prstGeom prst="rect">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94" name="Rectangle 1050">
              <a:extLst>
                <a:ext uri="{FF2B5EF4-FFF2-40B4-BE49-F238E27FC236}">
                  <a16:creationId xmlns:a16="http://schemas.microsoft.com/office/drawing/2014/main" id="{CD558D9F-72EE-EE45-874F-9CA8E105A167}"/>
                </a:ext>
              </a:extLst>
            </p:cNvPr>
            <p:cNvSpPr>
              <a:spLocks noChangeArrowheads="1"/>
            </p:cNvSpPr>
            <p:nvPr/>
          </p:nvSpPr>
          <p:spPr bwMode="auto">
            <a:xfrm>
              <a:off x="5558" y="11460"/>
              <a:ext cx="7259" cy="67"/>
            </a:xfrm>
            <a:prstGeom prst="rect">
              <a:avLst/>
            </a:prstGeom>
            <a:solidFill>
              <a:srgbClr val="94949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95" name="Rectangle 1051">
              <a:extLst>
                <a:ext uri="{FF2B5EF4-FFF2-40B4-BE49-F238E27FC236}">
                  <a16:creationId xmlns:a16="http://schemas.microsoft.com/office/drawing/2014/main" id="{F9570BA7-ADAA-8749-A64C-14FC6CE2A882}"/>
                </a:ext>
              </a:extLst>
            </p:cNvPr>
            <p:cNvSpPr>
              <a:spLocks noChangeArrowheads="1"/>
            </p:cNvSpPr>
            <p:nvPr/>
          </p:nvSpPr>
          <p:spPr bwMode="auto">
            <a:xfrm>
              <a:off x="5558" y="11527"/>
              <a:ext cx="7259" cy="65"/>
            </a:xfrm>
            <a:prstGeom prst="rect">
              <a:avLst/>
            </a:prstGeom>
            <a:solidFill>
              <a:srgbClr val="92929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96" name="Rectangle 1052">
              <a:extLst>
                <a:ext uri="{FF2B5EF4-FFF2-40B4-BE49-F238E27FC236}">
                  <a16:creationId xmlns:a16="http://schemas.microsoft.com/office/drawing/2014/main" id="{4AE822CC-5B2E-E643-A0E7-626BB23EFF12}"/>
                </a:ext>
              </a:extLst>
            </p:cNvPr>
            <p:cNvSpPr>
              <a:spLocks noChangeArrowheads="1"/>
            </p:cNvSpPr>
            <p:nvPr/>
          </p:nvSpPr>
          <p:spPr bwMode="auto">
            <a:xfrm>
              <a:off x="5558" y="11592"/>
              <a:ext cx="7259" cy="67"/>
            </a:xfrm>
            <a:prstGeom prst="rect">
              <a:avLst/>
            </a:prstGeom>
            <a:solidFill>
              <a:srgbClr val="90909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97" name="Rectangle 1053">
              <a:extLst>
                <a:ext uri="{FF2B5EF4-FFF2-40B4-BE49-F238E27FC236}">
                  <a16:creationId xmlns:a16="http://schemas.microsoft.com/office/drawing/2014/main" id="{F38AEED1-73CD-CE4A-8B3D-F8031148DC58}"/>
                </a:ext>
              </a:extLst>
            </p:cNvPr>
            <p:cNvSpPr>
              <a:spLocks noChangeArrowheads="1"/>
            </p:cNvSpPr>
            <p:nvPr/>
          </p:nvSpPr>
          <p:spPr bwMode="auto">
            <a:xfrm>
              <a:off x="5558" y="11659"/>
              <a:ext cx="7259" cy="65"/>
            </a:xfrm>
            <a:prstGeom prst="rect">
              <a:avLst/>
            </a:prstGeom>
            <a:solidFill>
              <a:srgbClr val="8F8F8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98" name="Rectangle 1054">
              <a:extLst>
                <a:ext uri="{FF2B5EF4-FFF2-40B4-BE49-F238E27FC236}">
                  <a16:creationId xmlns:a16="http://schemas.microsoft.com/office/drawing/2014/main" id="{118A08D1-18F7-B14C-8A62-E30A7A77CDB7}"/>
                </a:ext>
              </a:extLst>
            </p:cNvPr>
            <p:cNvSpPr>
              <a:spLocks noChangeArrowheads="1"/>
            </p:cNvSpPr>
            <p:nvPr/>
          </p:nvSpPr>
          <p:spPr bwMode="auto">
            <a:xfrm>
              <a:off x="5558" y="11724"/>
              <a:ext cx="7259" cy="66"/>
            </a:xfrm>
            <a:prstGeom prst="rect">
              <a:avLst/>
            </a:prstGeom>
            <a:solidFill>
              <a:srgbClr val="8D8D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99" name="Rectangle 1055">
              <a:extLst>
                <a:ext uri="{FF2B5EF4-FFF2-40B4-BE49-F238E27FC236}">
                  <a16:creationId xmlns:a16="http://schemas.microsoft.com/office/drawing/2014/main" id="{5ECE24A5-3372-CF40-94E6-774EB543EACC}"/>
                </a:ext>
              </a:extLst>
            </p:cNvPr>
            <p:cNvSpPr>
              <a:spLocks noChangeArrowheads="1"/>
            </p:cNvSpPr>
            <p:nvPr/>
          </p:nvSpPr>
          <p:spPr bwMode="auto">
            <a:xfrm>
              <a:off x="5558" y="11790"/>
              <a:ext cx="7259" cy="65"/>
            </a:xfrm>
            <a:prstGeom prst="rect">
              <a:avLst/>
            </a:prstGeom>
            <a:solidFill>
              <a:srgbClr val="8C8C8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00" name="Rectangle 1056">
              <a:extLst>
                <a:ext uri="{FF2B5EF4-FFF2-40B4-BE49-F238E27FC236}">
                  <a16:creationId xmlns:a16="http://schemas.microsoft.com/office/drawing/2014/main" id="{13C568F7-B604-EC45-AF91-47384F6E08F8}"/>
                </a:ext>
              </a:extLst>
            </p:cNvPr>
            <p:cNvSpPr>
              <a:spLocks noChangeArrowheads="1"/>
            </p:cNvSpPr>
            <p:nvPr/>
          </p:nvSpPr>
          <p:spPr bwMode="auto">
            <a:xfrm>
              <a:off x="5558" y="11855"/>
              <a:ext cx="7259" cy="67"/>
            </a:xfrm>
            <a:prstGeom prst="rect">
              <a:avLst/>
            </a:prstGeom>
            <a:solidFill>
              <a:srgbClr val="8B8B8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01" name="Rectangle 1057">
              <a:extLst>
                <a:ext uri="{FF2B5EF4-FFF2-40B4-BE49-F238E27FC236}">
                  <a16:creationId xmlns:a16="http://schemas.microsoft.com/office/drawing/2014/main" id="{139E3794-17B2-5F42-B15B-09F5DB4CF79E}"/>
                </a:ext>
              </a:extLst>
            </p:cNvPr>
            <p:cNvSpPr>
              <a:spLocks noChangeArrowheads="1"/>
            </p:cNvSpPr>
            <p:nvPr/>
          </p:nvSpPr>
          <p:spPr bwMode="auto">
            <a:xfrm>
              <a:off x="5558" y="11922"/>
              <a:ext cx="7259" cy="65"/>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02" name="Rectangle 1058">
              <a:extLst>
                <a:ext uri="{FF2B5EF4-FFF2-40B4-BE49-F238E27FC236}">
                  <a16:creationId xmlns:a16="http://schemas.microsoft.com/office/drawing/2014/main" id="{D3F4F082-C6C8-A84B-AEFD-A8E31FF17579}"/>
                </a:ext>
              </a:extLst>
            </p:cNvPr>
            <p:cNvSpPr>
              <a:spLocks noChangeArrowheads="1"/>
            </p:cNvSpPr>
            <p:nvPr/>
          </p:nvSpPr>
          <p:spPr bwMode="auto">
            <a:xfrm>
              <a:off x="5558" y="11987"/>
              <a:ext cx="7259" cy="66"/>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03" name="Rectangle 1059">
              <a:extLst>
                <a:ext uri="{FF2B5EF4-FFF2-40B4-BE49-F238E27FC236}">
                  <a16:creationId xmlns:a16="http://schemas.microsoft.com/office/drawing/2014/main" id="{D36AF35C-AB82-EB4C-AC6B-57B98C3E9445}"/>
                </a:ext>
              </a:extLst>
            </p:cNvPr>
            <p:cNvSpPr>
              <a:spLocks noChangeArrowheads="1"/>
            </p:cNvSpPr>
            <p:nvPr/>
          </p:nvSpPr>
          <p:spPr bwMode="auto">
            <a:xfrm>
              <a:off x="5558" y="12053"/>
              <a:ext cx="7259" cy="65"/>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04" name="Rectangle 1060">
              <a:extLst>
                <a:ext uri="{FF2B5EF4-FFF2-40B4-BE49-F238E27FC236}">
                  <a16:creationId xmlns:a16="http://schemas.microsoft.com/office/drawing/2014/main" id="{519A1F15-8446-AB44-97E6-E12BF34EE54A}"/>
                </a:ext>
              </a:extLst>
            </p:cNvPr>
            <p:cNvSpPr>
              <a:spLocks noChangeArrowheads="1"/>
            </p:cNvSpPr>
            <p:nvPr/>
          </p:nvSpPr>
          <p:spPr bwMode="auto">
            <a:xfrm>
              <a:off x="5558" y="12118"/>
              <a:ext cx="7259" cy="67"/>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grpSp>
      <p:sp>
        <p:nvSpPr>
          <p:cNvPr id="109605" name="Freeform 1061">
            <a:extLst>
              <a:ext uri="{FF2B5EF4-FFF2-40B4-BE49-F238E27FC236}">
                <a16:creationId xmlns:a16="http://schemas.microsoft.com/office/drawing/2014/main" id="{5A64A69D-7A2B-7846-B052-63B97D4922CB}"/>
              </a:ext>
            </a:extLst>
          </p:cNvPr>
          <p:cNvSpPr>
            <a:spLocks/>
          </p:cNvSpPr>
          <p:nvPr/>
        </p:nvSpPr>
        <p:spPr bwMode="auto">
          <a:xfrm>
            <a:off x="0"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06" name="Freeform 1062">
            <a:extLst>
              <a:ext uri="{FF2B5EF4-FFF2-40B4-BE49-F238E27FC236}">
                <a16:creationId xmlns:a16="http://schemas.microsoft.com/office/drawing/2014/main" id="{49DFFA18-66E5-164B-8D30-8465DFC7145D}"/>
              </a:ext>
            </a:extLst>
          </p:cNvPr>
          <p:cNvSpPr>
            <a:spLocks/>
          </p:cNvSpPr>
          <p:nvPr/>
        </p:nvSpPr>
        <p:spPr bwMode="auto">
          <a:xfrm>
            <a:off x="1438275"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07" name="Freeform 1063">
            <a:extLst>
              <a:ext uri="{FF2B5EF4-FFF2-40B4-BE49-F238E27FC236}">
                <a16:creationId xmlns:a16="http://schemas.microsoft.com/office/drawing/2014/main" id="{64077102-A080-D64B-8B0E-967D86A563F0}"/>
              </a:ext>
            </a:extLst>
          </p:cNvPr>
          <p:cNvSpPr>
            <a:spLocks/>
          </p:cNvSpPr>
          <p:nvPr/>
        </p:nvSpPr>
        <p:spPr bwMode="auto">
          <a:xfrm>
            <a:off x="2878138"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08" name="Freeform 1064">
            <a:extLst>
              <a:ext uri="{FF2B5EF4-FFF2-40B4-BE49-F238E27FC236}">
                <a16:creationId xmlns:a16="http://schemas.microsoft.com/office/drawing/2014/main" id="{588D76F1-4D2F-334D-9D75-01EB417C12A4}"/>
              </a:ext>
            </a:extLst>
          </p:cNvPr>
          <p:cNvSpPr>
            <a:spLocks/>
          </p:cNvSpPr>
          <p:nvPr/>
        </p:nvSpPr>
        <p:spPr bwMode="auto">
          <a:xfrm>
            <a:off x="4318000"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09" name="Freeform 1065">
            <a:extLst>
              <a:ext uri="{FF2B5EF4-FFF2-40B4-BE49-F238E27FC236}">
                <a16:creationId xmlns:a16="http://schemas.microsoft.com/office/drawing/2014/main" id="{A09E4610-CF88-3A48-B0F1-B87E80677EAE}"/>
              </a:ext>
            </a:extLst>
          </p:cNvPr>
          <p:cNvSpPr>
            <a:spLocks/>
          </p:cNvSpPr>
          <p:nvPr/>
        </p:nvSpPr>
        <p:spPr bwMode="auto">
          <a:xfrm>
            <a:off x="5757863"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10" name="Freeform 1066">
            <a:extLst>
              <a:ext uri="{FF2B5EF4-FFF2-40B4-BE49-F238E27FC236}">
                <a16:creationId xmlns:a16="http://schemas.microsoft.com/office/drawing/2014/main" id="{DC0BD592-ED96-D24A-A03C-8770CB39DAAC}"/>
              </a:ext>
            </a:extLst>
          </p:cNvPr>
          <p:cNvSpPr>
            <a:spLocks/>
          </p:cNvSpPr>
          <p:nvPr/>
        </p:nvSpPr>
        <p:spPr bwMode="auto">
          <a:xfrm>
            <a:off x="7197725"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11" name="Text Box 1067">
            <a:extLst>
              <a:ext uri="{FF2B5EF4-FFF2-40B4-BE49-F238E27FC236}">
                <a16:creationId xmlns:a16="http://schemas.microsoft.com/office/drawing/2014/main" id="{75369FF8-217B-1D4E-AF5A-FCDB172C1360}"/>
              </a:ext>
            </a:extLst>
          </p:cNvPr>
          <p:cNvSpPr txBox="1">
            <a:spLocks noChangeArrowheads="1"/>
          </p:cNvSpPr>
          <p:nvPr/>
        </p:nvSpPr>
        <p:spPr bwMode="auto">
          <a:xfrm>
            <a:off x="4724400" y="1597025"/>
            <a:ext cx="12334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Admini-</a:t>
            </a:r>
          </a:p>
          <a:p>
            <a:r>
              <a:rPr lang="de-DE" altLang="de-DE" sz="2000" b="1">
                <a:latin typeface="Arial Narrow" panose="020B0604020202020204" pitchFamily="34" charset="0"/>
              </a:rPr>
              <a:t>    stration,</a:t>
            </a:r>
          </a:p>
          <a:p>
            <a:r>
              <a:rPr lang="de-DE" altLang="de-DE" sz="2000" b="1">
                <a:latin typeface="Arial Narrow" panose="020B0604020202020204" pitchFamily="34" charset="0"/>
              </a:rPr>
              <a:t> support</a:t>
            </a:r>
            <a:endParaRPr lang="de-DE" altLang="de-DE" sz="1200"/>
          </a:p>
        </p:txBody>
      </p:sp>
      <p:sp>
        <p:nvSpPr>
          <p:cNvPr id="109612" name="Text Box 1068">
            <a:extLst>
              <a:ext uri="{FF2B5EF4-FFF2-40B4-BE49-F238E27FC236}">
                <a16:creationId xmlns:a16="http://schemas.microsoft.com/office/drawing/2014/main" id="{8EDC50BA-73C5-EC4C-A42E-45454FB8FA3A}"/>
              </a:ext>
            </a:extLst>
          </p:cNvPr>
          <p:cNvSpPr txBox="1">
            <a:spLocks noChangeArrowheads="1"/>
          </p:cNvSpPr>
          <p:nvPr/>
        </p:nvSpPr>
        <p:spPr bwMode="auto">
          <a:xfrm>
            <a:off x="6248400" y="1600200"/>
            <a:ext cx="11414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Content</a:t>
            </a:r>
          </a:p>
          <a:p>
            <a:r>
              <a:rPr lang="de-DE" altLang="de-DE" sz="2000" b="1">
                <a:latin typeface="Arial Narrow" panose="020B0604020202020204" pitchFamily="34" charset="0"/>
              </a:rPr>
              <a:t>   delivery</a:t>
            </a:r>
          </a:p>
          <a:p>
            <a:r>
              <a:rPr lang="de-DE" altLang="de-DE" sz="2000" b="1">
                <a:latin typeface="Arial Narrow" panose="020B0604020202020204" pitchFamily="34" charset="0"/>
              </a:rPr>
              <a:t>(Lehre)</a:t>
            </a:r>
          </a:p>
        </p:txBody>
      </p:sp>
      <p:sp>
        <p:nvSpPr>
          <p:cNvPr id="109613" name="Text Box 1069">
            <a:extLst>
              <a:ext uri="{FF2B5EF4-FFF2-40B4-BE49-F238E27FC236}">
                <a16:creationId xmlns:a16="http://schemas.microsoft.com/office/drawing/2014/main" id="{9CA68E27-BC25-0649-888D-8F79C0C58331}"/>
              </a:ext>
            </a:extLst>
          </p:cNvPr>
          <p:cNvSpPr txBox="1">
            <a:spLocks noChangeArrowheads="1"/>
          </p:cNvSpPr>
          <p:nvPr/>
        </p:nvSpPr>
        <p:spPr bwMode="auto">
          <a:xfrm>
            <a:off x="7543800" y="1676400"/>
            <a:ext cx="1266825" cy="1006475"/>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Zertifi-</a:t>
            </a:r>
          </a:p>
          <a:p>
            <a:r>
              <a:rPr lang="de-DE" altLang="de-DE" sz="2000" b="1">
                <a:latin typeface="Arial Narrow" panose="020B0604020202020204" pitchFamily="34" charset="0"/>
              </a:rPr>
              <a:t>     zierung,</a:t>
            </a:r>
          </a:p>
          <a:p>
            <a:r>
              <a:rPr lang="de-DE" altLang="de-DE" sz="2000" b="1">
                <a:latin typeface="Arial Narrow" panose="020B0604020202020204" pitchFamily="34" charset="0"/>
              </a:rPr>
              <a:t>Prüfungen</a:t>
            </a:r>
            <a:endParaRPr lang="de-DE" altLang="de-DE" sz="1200"/>
          </a:p>
        </p:txBody>
      </p:sp>
      <p:grpSp>
        <p:nvGrpSpPr>
          <p:cNvPr id="109614" name="Group 1070">
            <a:extLst>
              <a:ext uri="{FF2B5EF4-FFF2-40B4-BE49-F238E27FC236}">
                <a16:creationId xmlns:a16="http://schemas.microsoft.com/office/drawing/2014/main" id="{B7F845FE-0624-8A44-A64C-8670FD83E9FE}"/>
              </a:ext>
            </a:extLst>
          </p:cNvPr>
          <p:cNvGrpSpPr>
            <a:grpSpLocks/>
          </p:cNvGrpSpPr>
          <p:nvPr/>
        </p:nvGrpSpPr>
        <p:grpSpPr bwMode="auto">
          <a:xfrm>
            <a:off x="0" y="3657600"/>
            <a:ext cx="9144000" cy="2590800"/>
            <a:chOff x="5558" y="10080"/>
            <a:chExt cx="7259" cy="2105"/>
          </a:xfrm>
        </p:grpSpPr>
        <p:sp>
          <p:nvSpPr>
            <p:cNvPr id="109615" name="Rectangle 1071">
              <a:extLst>
                <a:ext uri="{FF2B5EF4-FFF2-40B4-BE49-F238E27FC236}">
                  <a16:creationId xmlns:a16="http://schemas.microsoft.com/office/drawing/2014/main" id="{4E24A33B-EDCF-6C47-8831-0BD5D4997864}"/>
                </a:ext>
              </a:extLst>
            </p:cNvPr>
            <p:cNvSpPr>
              <a:spLocks noChangeArrowheads="1"/>
            </p:cNvSpPr>
            <p:nvPr/>
          </p:nvSpPr>
          <p:spPr bwMode="auto">
            <a:xfrm>
              <a:off x="5558" y="10080"/>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16" name="Rectangle 1072">
              <a:extLst>
                <a:ext uri="{FF2B5EF4-FFF2-40B4-BE49-F238E27FC236}">
                  <a16:creationId xmlns:a16="http://schemas.microsoft.com/office/drawing/2014/main" id="{25B3B7C0-9502-0346-B087-49FAE5EBDC4D}"/>
                </a:ext>
              </a:extLst>
            </p:cNvPr>
            <p:cNvSpPr>
              <a:spLocks noChangeArrowheads="1"/>
            </p:cNvSpPr>
            <p:nvPr/>
          </p:nvSpPr>
          <p:spPr bwMode="auto">
            <a:xfrm>
              <a:off x="5558" y="10145"/>
              <a:ext cx="7259" cy="67"/>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17" name="Rectangle 1073">
              <a:extLst>
                <a:ext uri="{FF2B5EF4-FFF2-40B4-BE49-F238E27FC236}">
                  <a16:creationId xmlns:a16="http://schemas.microsoft.com/office/drawing/2014/main" id="{1DB4D84A-9B4B-EB42-9AC0-FA104C2CC169}"/>
                </a:ext>
              </a:extLst>
            </p:cNvPr>
            <p:cNvSpPr>
              <a:spLocks noChangeArrowheads="1"/>
            </p:cNvSpPr>
            <p:nvPr/>
          </p:nvSpPr>
          <p:spPr bwMode="auto">
            <a:xfrm>
              <a:off x="5558" y="10212"/>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18" name="Rectangle 1074">
              <a:extLst>
                <a:ext uri="{FF2B5EF4-FFF2-40B4-BE49-F238E27FC236}">
                  <a16:creationId xmlns:a16="http://schemas.microsoft.com/office/drawing/2014/main" id="{222B9C36-6237-9640-8F59-B9765F82E1C0}"/>
                </a:ext>
              </a:extLst>
            </p:cNvPr>
            <p:cNvSpPr>
              <a:spLocks noChangeArrowheads="1"/>
            </p:cNvSpPr>
            <p:nvPr/>
          </p:nvSpPr>
          <p:spPr bwMode="auto">
            <a:xfrm>
              <a:off x="5558" y="10277"/>
              <a:ext cx="7259" cy="66"/>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19" name="Rectangle 1075">
              <a:extLst>
                <a:ext uri="{FF2B5EF4-FFF2-40B4-BE49-F238E27FC236}">
                  <a16:creationId xmlns:a16="http://schemas.microsoft.com/office/drawing/2014/main" id="{D316CF09-F7EE-D540-9B03-7D9EA0DF4A2F}"/>
                </a:ext>
              </a:extLst>
            </p:cNvPr>
            <p:cNvSpPr>
              <a:spLocks noChangeArrowheads="1"/>
            </p:cNvSpPr>
            <p:nvPr/>
          </p:nvSpPr>
          <p:spPr bwMode="auto">
            <a:xfrm>
              <a:off x="5558" y="10343"/>
              <a:ext cx="7259" cy="65"/>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20" name="Rectangle 1076">
              <a:extLst>
                <a:ext uri="{FF2B5EF4-FFF2-40B4-BE49-F238E27FC236}">
                  <a16:creationId xmlns:a16="http://schemas.microsoft.com/office/drawing/2014/main" id="{627B0A0E-BAC3-584F-9722-43965C319417}"/>
                </a:ext>
              </a:extLst>
            </p:cNvPr>
            <p:cNvSpPr>
              <a:spLocks noChangeArrowheads="1"/>
            </p:cNvSpPr>
            <p:nvPr/>
          </p:nvSpPr>
          <p:spPr bwMode="auto">
            <a:xfrm>
              <a:off x="5558" y="10408"/>
              <a:ext cx="7259" cy="67"/>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21" name="Rectangle 1077">
              <a:extLst>
                <a:ext uri="{FF2B5EF4-FFF2-40B4-BE49-F238E27FC236}">
                  <a16:creationId xmlns:a16="http://schemas.microsoft.com/office/drawing/2014/main" id="{AB41DF26-9C95-3A4A-8595-BA46612FF70B}"/>
                </a:ext>
              </a:extLst>
            </p:cNvPr>
            <p:cNvSpPr>
              <a:spLocks noChangeArrowheads="1"/>
            </p:cNvSpPr>
            <p:nvPr/>
          </p:nvSpPr>
          <p:spPr bwMode="auto">
            <a:xfrm>
              <a:off x="5558" y="10475"/>
              <a:ext cx="7259" cy="65"/>
            </a:xfrm>
            <a:prstGeom prst="rect">
              <a:avLst/>
            </a:prstGeom>
            <a:solidFill>
              <a:srgbClr val="B0B0B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22" name="Rectangle 1078">
              <a:extLst>
                <a:ext uri="{FF2B5EF4-FFF2-40B4-BE49-F238E27FC236}">
                  <a16:creationId xmlns:a16="http://schemas.microsoft.com/office/drawing/2014/main" id="{B8A9E9B5-8942-E940-B42F-7E50CF3E2143}"/>
                </a:ext>
              </a:extLst>
            </p:cNvPr>
            <p:cNvSpPr>
              <a:spLocks noChangeArrowheads="1"/>
            </p:cNvSpPr>
            <p:nvPr/>
          </p:nvSpPr>
          <p:spPr bwMode="auto">
            <a:xfrm>
              <a:off x="5558" y="10540"/>
              <a:ext cx="7259" cy="66"/>
            </a:xfrm>
            <a:prstGeom prst="rect">
              <a:avLst/>
            </a:prstGeom>
            <a:solidFill>
              <a:srgbClr val="AFAFA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23" name="Rectangle 1079">
              <a:extLst>
                <a:ext uri="{FF2B5EF4-FFF2-40B4-BE49-F238E27FC236}">
                  <a16:creationId xmlns:a16="http://schemas.microsoft.com/office/drawing/2014/main" id="{8F9959D8-FD4B-8140-B7D4-C79A5069061A}"/>
                </a:ext>
              </a:extLst>
            </p:cNvPr>
            <p:cNvSpPr>
              <a:spLocks noChangeArrowheads="1"/>
            </p:cNvSpPr>
            <p:nvPr/>
          </p:nvSpPr>
          <p:spPr bwMode="auto">
            <a:xfrm>
              <a:off x="5558" y="10606"/>
              <a:ext cx="7259" cy="65"/>
            </a:xfrm>
            <a:prstGeom prst="rect">
              <a:avLst/>
            </a:prstGeom>
            <a:solidFill>
              <a:srgbClr val="AEAEA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24" name="Rectangle 1080">
              <a:extLst>
                <a:ext uri="{FF2B5EF4-FFF2-40B4-BE49-F238E27FC236}">
                  <a16:creationId xmlns:a16="http://schemas.microsoft.com/office/drawing/2014/main" id="{D67FD0AA-AB05-814B-97C6-361006B346EB}"/>
                </a:ext>
              </a:extLst>
            </p:cNvPr>
            <p:cNvSpPr>
              <a:spLocks noChangeArrowheads="1"/>
            </p:cNvSpPr>
            <p:nvPr/>
          </p:nvSpPr>
          <p:spPr bwMode="auto">
            <a:xfrm>
              <a:off x="5558" y="10671"/>
              <a:ext cx="7259" cy="67"/>
            </a:xfrm>
            <a:prstGeom prst="rect">
              <a:avLst/>
            </a:prstGeom>
            <a:solidFill>
              <a:srgbClr val="ACACA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25" name="Rectangle 1081">
              <a:extLst>
                <a:ext uri="{FF2B5EF4-FFF2-40B4-BE49-F238E27FC236}">
                  <a16:creationId xmlns:a16="http://schemas.microsoft.com/office/drawing/2014/main" id="{670611A9-B8A5-E542-A7AC-8C4C282C7D86}"/>
                </a:ext>
              </a:extLst>
            </p:cNvPr>
            <p:cNvSpPr>
              <a:spLocks noChangeArrowheads="1"/>
            </p:cNvSpPr>
            <p:nvPr/>
          </p:nvSpPr>
          <p:spPr bwMode="auto">
            <a:xfrm>
              <a:off x="5558" y="10738"/>
              <a:ext cx="7259" cy="65"/>
            </a:xfrm>
            <a:prstGeom prst="rect">
              <a:avLst/>
            </a:prstGeom>
            <a:solidFill>
              <a:srgbClr val="ABABA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26" name="Rectangle 1082">
              <a:extLst>
                <a:ext uri="{FF2B5EF4-FFF2-40B4-BE49-F238E27FC236}">
                  <a16:creationId xmlns:a16="http://schemas.microsoft.com/office/drawing/2014/main" id="{24B8C731-7EA7-5741-A6A7-EFF554A87740}"/>
                </a:ext>
              </a:extLst>
            </p:cNvPr>
            <p:cNvSpPr>
              <a:spLocks noChangeArrowheads="1"/>
            </p:cNvSpPr>
            <p:nvPr/>
          </p:nvSpPr>
          <p:spPr bwMode="auto">
            <a:xfrm>
              <a:off x="5558" y="10803"/>
              <a:ext cx="7259" cy="66"/>
            </a:xfrm>
            <a:prstGeom prst="rect">
              <a:avLst/>
            </a:prstGeom>
            <a:solidFill>
              <a:srgbClr val="A9A9A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27" name="Rectangle 1083">
              <a:extLst>
                <a:ext uri="{FF2B5EF4-FFF2-40B4-BE49-F238E27FC236}">
                  <a16:creationId xmlns:a16="http://schemas.microsoft.com/office/drawing/2014/main" id="{36E05767-2A81-DE46-8C1C-4DD1AB85707B}"/>
                </a:ext>
              </a:extLst>
            </p:cNvPr>
            <p:cNvSpPr>
              <a:spLocks noChangeArrowheads="1"/>
            </p:cNvSpPr>
            <p:nvPr/>
          </p:nvSpPr>
          <p:spPr bwMode="auto">
            <a:xfrm>
              <a:off x="5558" y="10869"/>
              <a:ext cx="7259" cy="65"/>
            </a:xfrm>
            <a:prstGeom prst="rect">
              <a:avLst/>
            </a:prstGeom>
            <a:solidFill>
              <a:srgbClr val="A7A7A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28" name="Rectangle 1084">
              <a:extLst>
                <a:ext uri="{FF2B5EF4-FFF2-40B4-BE49-F238E27FC236}">
                  <a16:creationId xmlns:a16="http://schemas.microsoft.com/office/drawing/2014/main" id="{7879FBFB-EB27-B34F-98AE-FA87681E951A}"/>
                </a:ext>
              </a:extLst>
            </p:cNvPr>
            <p:cNvSpPr>
              <a:spLocks noChangeArrowheads="1"/>
            </p:cNvSpPr>
            <p:nvPr/>
          </p:nvSpPr>
          <p:spPr bwMode="auto">
            <a:xfrm>
              <a:off x="5558" y="10934"/>
              <a:ext cx="7259" cy="67"/>
            </a:xfrm>
            <a:prstGeom prst="rect">
              <a:avLst/>
            </a:prstGeom>
            <a:solidFill>
              <a:srgbClr val="A5A5A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29" name="Rectangle 1085">
              <a:extLst>
                <a:ext uri="{FF2B5EF4-FFF2-40B4-BE49-F238E27FC236}">
                  <a16:creationId xmlns:a16="http://schemas.microsoft.com/office/drawing/2014/main" id="{6B35ECF1-AD8F-D141-B996-E1D5BD1A4E58}"/>
                </a:ext>
              </a:extLst>
            </p:cNvPr>
            <p:cNvSpPr>
              <a:spLocks noChangeArrowheads="1"/>
            </p:cNvSpPr>
            <p:nvPr/>
          </p:nvSpPr>
          <p:spPr bwMode="auto">
            <a:xfrm>
              <a:off x="5558" y="11001"/>
              <a:ext cx="7259" cy="65"/>
            </a:xfrm>
            <a:prstGeom prst="rect">
              <a:avLst/>
            </a:prstGeom>
            <a:solidFill>
              <a:srgbClr val="A3A3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30" name="Rectangle 1086">
              <a:extLst>
                <a:ext uri="{FF2B5EF4-FFF2-40B4-BE49-F238E27FC236}">
                  <a16:creationId xmlns:a16="http://schemas.microsoft.com/office/drawing/2014/main" id="{F5F951FB-5504-2848-AF76-6B002203DAA8}"/>
                </a:ext>
              </a:extLst>
            </p:cNvPr>
            <p:cNvSpPr>
              <a:spLocks noChangeArrowheads="1"/>
            </p:cNvSpPr>
            <p:nvPr/>
          </p:nvSpPr>
          <p:spPr bwMode="auto">
            <a:xfrm>
              <a:off x="5558" y="11066"/>
              <a:ext cx="7259" cy="66"/>
            </a:xfrm>
            <a:prstGeom prst="rect">
              <a:avLst/>
            </a:prstGeom>
            <a:solidFill>
              <a:srgbClr val="A1A1A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31" name="Rectangle 1087">
              <a:extLst>
                <a:ext uri="{FF2B5EF4-FFF2-40B4-BE49-F238E27FC236}">
                  <a16:creationId xmlns:a16="http://schemas.microsoft.com/office/drawing/2014/main" id="{B566917C-6CBD-2C48-A562-118000133B32}"/>
                </a:ext>
              </a:extLst>
            </p:cNvPr>
            <p:cNvSpPr>
              <a:spLocks noChangeArrowheads="1"/>
            </p:cNvSpPr>
            <p:nvPr/>
          </p:nvSpPr>
          <p:spPr bwMode="auto">
            <a:xfrm>
              <a:off x="5558" y="11132"/>
              <a:ext cx="7259" cy="65"/>
            </a:xfrm>
            <a:prstGeom prst="rect">
              <a:avLst/>
            </a:prstGeom>
            <a:solidFill>
              <a:srgbClr val="9E9E9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32" name="Rectangle 1088">
              <a:extLst>
                <a:ext uri="{FF2B5EF4-FFF2-40B4-BE49-F238E27FC236}">
                  <a16:creationId xmlns:a16="http://schemas.microsoft.com/office/drawing/2014/main" id="{F359E009-158C-5A40-A1C4-0DE339651ECB}"/>
                </a:ext>
              </a:extLst>
            </p:cNvPr>
            <p:cNvSpPr>
              <a:spLocks noChangeArrowheads="1"/>
            </p:cNvSpPr>
            <p:nvPr/>
          </p:nvSpPr>
          <p:spPr bwMode="auto">
            <a:xfrm>
              <a:off x="5558" y="11197"/>
              <a:ext cx="7259" cy="67"/>
            </a:xfrm>
            <a:prstGeom prst="rect">
              <a:avLst/>
            </a:prstGeom>
            <a:solidFill>
              <a:srgbClr val="9C9C9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33" name="Rectangle 1089">
              <a:extLst>
                <a:ext uri="{FF2B5EF4-FFF2-40B4-BE49-F238E27FC236}">
                  <a16:creationId xmlns:a16="http://schemas.microsoft.com/office/drawing/2014/main" id="{9482F4D8-9B04-1344-8E94-03CFFDF679B1}"/>
                </a:ext>
              </a:extLst>
            </p:cNvPr>
            <p:cNvSpPr>
              <a:spLocks noChangeArrowheads="1"/>
            </p:cNvSpPr>
            <p:nvPr/>
          </p:nvSpPr>
          <p:spPr bwMode="auto">
            <a:xfrm>
              <a:off x="5558" y="11264"/>
              <a:ext cx="7259" cy="65"/>
            </a:xfrm>
            <a:prstGeom prst="rect">
              <a:avLst/>
            </a:prstGeom>
            <a:solidFill>
              <a:srgbClr val="9A9A9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34" name="Rectangle 1090">
              <a:extLst>
                <a:ext uri="{FF2B5EF4-FFF2-40B4-BE49-F238E27FC236}">
                  <a16:creationId xmlns:a16="http://schemas.microsoft.com/office/drawing/2014/main" id="{95CE908A-1384-6646-BCB2-667CFA6457F4}"/>
                </a:ext>
              </a:extLst>
            </p:cNvPr>
            <p:cNvSpPr>
              <a:spLocks noChangeArrowheads="1"/>
            </p:cNvSpPr>
            <p:nvPr/>
          </p:nvSpPr>
          <p:spPr bwMode="auto">
            <a:xfrm>
              <a:off x="5558" y="11329"/>
              <a:ext cx="7259" cy="66"/>
            </a:xfrm>
            <a:prstGeom prst="rect">
              <a:avLst/>
            </a:prstGeom>
            <a:solidFill>
              <a:srgbClr val="98989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35" name="Rectangle 1091">
              <a:extLst>
                <a:ext uri="{FF2B5EF4-FFF2-40B4-BE49-F238E27FC236}">
                  <a16:creationId xmlns:a16="http://schemas.microsoft.com/office/drawing/2014/main" id="{C2AD22E6-55DC-CB42-933C-0342247B4B1E}"/>
                </a:ext>
              </a:extLst>
            </p:cNvPr>
            <p:cNvSpPr>
              <a:spLocks noChangeArrowheads="1"/>
            </p:cNvSpPr>
            <p:nvPr/>
          </p:nvSpPr>
          <p:spPr bwMode="auto">
            <a:xfrm>
              <a:off x="5558" y="11395"/>
              <a:ext cx="7259" cy="65"/>
            </a:xfrm>
            <a:prstGeom prst="rect">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36" name="Rectangle 1092">
              <a:extLst>
                <a:ext uri="{FF2B5EF4-FFF2-40B4-BE49-F238E27FC236}">
                  <a16:creationId xmlns:a16="http://schemas.microsoft.com/office/drawing/2014/main" id="{62CFAA3B-48F6-BB45-A713-829F738D623A}"/>
                </a:ext>
              </a:extLst>
            </p:cNvPr>
            <p:cNvSpPr>
              <a:spLocks noChangeArrowheads="1"/>
            </p:cNvSpPr>
            <p:nvPr/>
          </p:nvSpPr>
          <p:spPr bwMode="auto">
            <a:xfrm>
              <a:off x="5558" y="11460"/>
              <a:ext cx="7259" cy="67"/>
            </a:xfrm>
            <a:prstGeom prst="rect">
              <a:avLst/>
            </a:prstGeom>
            <a:solidFill>
              <a:srgbClr val="94949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37" name="Rectangle 1093">
              <a:extLst>
                <a:ext uri="{FF2B5EF4-FFF2-40B4-BE49-F238E27FC236}">
                  <a16:creationId xmlns:a16="http://schemas.microsoft.com/office/drawing/2014/main" id="{B4D1191A-70FF-8A40-A924-A13EBF975545}"/>
                </a:ext>
              </a:extLst>
            </p:cNvPr>
            <p:cNvSpPr>
              <a:spLocks noChangeArrowheads="1"/>
            </p:cNvSpPr>
            <p:nvPr/>
          </p:nvSpPr>
          <p:spPr bwMode="auto">
            <a:xfrm>
              <a:off x="5558" y="11527"/>
              <a:ext cx="7259" cy="65"/>
            </a:xfrm>
            <a:prstGeom prst="rect">
              <a:avLst/>
            </a:prstGeom>
            <a:solidFill>
              <a:srgbClr val="92929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38" name="Rectangle 1094">
              <a:extLst>
                <a:ext uri="{FF2B5EF4-FFF2-40B4-BE49-F238E27FC236}">
                  <a16:creationId xmlns:a16="http://schemas.microsoft.com/office/drawing/2014/main" id="{5C16C1D9-F897-5742-BB01-BC7464E86D85}"/>
                </a:ext>
              </a:extLst>
            </p:cNvPr>
            <p:cNvSpPr>
              <a:spLocks noChangeArrowheads="1"/>
            </p:cNvSpPr>
            <p:nvPr/>
          </p:nvSpPr>
          <p:spPr bwMode="auto">
            <a:xfrm>
              <a:off x="5558" y="11592"/>
              <a:ext cx="7259" cy="67"/>
            </a:xfrm>
            <a:prstGeom prst="rect">
              <a:avLst/>
            </a:prstGeom>
            <a:solidFill>
              <a:srgbClr val="90909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39" name="Rectangle 1095">
              <a:extLst>
                <a:ext uri="{FF2B5EF4-FFF2-40B4-BE49-F238E27FC236}">
                  <a16:creationId xmlns:a16="http://schemas.microsoft.com/office/drawing/2014/main" id="{963D7FC5-B2B5-3449-89F0-9005289CE7CB}"/>
                </a:ext>
              </a:extLst>
            </p:cNvPr>
            <p:cNvSpPr>
              <a:spLocks noChangeArrowheads="1"/>
            </p:cNvSpPr>
            <p:nvPr/>
          </p:nvSpPr>
          <p:spPr bwMode="auto">
            <a:xfrm>
              <a:off x="5558" y="11659"/>
              <a:ext cx="7259" cy="65"/>
            </a:xfrm>
            <a:prstGeom prst="rect">
              <a:avLst/>
            </a:prstGeom>
            <a:solidFill>
              <a:srgbClr val="8F8F8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40" name="Rectangle 1096">
              <a:extLst>
                <a:ext uri="{FF2B5EF4-FFF2-40B4-BE49-F238E27FC236}">
                  <a16:creationId xmlns:a16="http://schemas.microsoft.com/office/drawing/2014/main" id="{6461F860-CBE1-5F40-8071-7274E52EAFE8}"/>
                </a:ext>
              </a:extLst>
            </p:cNvPr>
            <p:cNvSpPr>
              <a:spLocks noChangeArrowheads="1"/>
            </p:cNvSpPr>
            <p:nvPr/>
          </p:nvSpPr>
          <p:spPr bwMode="auto">
            <a:xfrm>
              <a:off x="5558" y="11724"/>
              <a:ext cx="7259" cy="66"/>
            </a:xfrm>
            <a:prstGeom prst="rect">
              <a:avLst/>
            </a:prstGeom>
            <a:solidFill>
              <a:srgbClr val="8D8D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41" name="Rectangle 1097">
              <a:extLst>
                <a:ext uri="{FF2B5EF4-FFF2-40B4-BE49-F238E27FC236}">
                  <a16:creationId xmlns:a16="http://schemas.microsoft.com/office/drawing/2014/main" id="{861CA1EE-DB5C-484A-8D7D-1C8359C53AAE}"/>
                </a:ext>
              </a:extLst>
            </p:cNvPr>
            <p:cNvSpPr>
              <a:spLocks noChangeArrowheads="1"/>
            </p:cNvSpPr>
            <p:nvPr/>
          </p:nvSpPr>
          <p:spPr bwMode="auto">
            <a:xfrm>
              <a:off x="5558" y="11790"/>
              <a:ext cx="7259" cy="65"/>
            </a:xfrm>
            <a:prstGeom prst="rect">
              <a:avLst/>
            </a:prstGeom>
            <a:solidFill>
              <a:srgbClr val="8C8C8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42" name="Rectangle 1098">
              <a:extLst>
                <a:ext uri="{FF2B5EF4-FFF2-40B4-BE49-F238E27FC236}">
                  <a16:creationId xmlns:a16="http://schemas.microsoft.com/office/drawing/2014/main" id="{FC19B9CA-7BE6-5649-AE3B-A6F36A723701}"/>
                </a:ext>
              </a:extLst>
            </p:cNvPr>
            <p:cNvSpPr>
              <a:spLocks noChangeArrowheads="1"/>
            </p:cNvSpPr>
            <p:nvPr/>
          </p:nvSpPr>
          <p:spPr bwMode="auto">
            <a:xfrm>
              <a:off x="5558" y="11855"/>
              <a:ext cx="7259" cy="67"/>
            </a:xfrm>
            <a:prstGeom prst="rect">
              <a:avLst/>
            </a:prstGeom>
            <a:solidFill>
              <a:srgbClr val="8B8B8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43" name="Rectangle 1099">
              <a:extLst>
                <a:ext uri="{FF2B5EF4-FFF2-40B4-BE49-F238E27FC236}">
                  <a16:creationId xmlns:a16="http://schemas.microsoft.com/office/drawing/2014/main" id="{CF65FEAF-325A-EE47-A85B-160754FA58D5}"/>
                </a:ext>
              </a:extLst>
            </p:cNvPr>
            <p:cNvSpPr>
              <a:spLocks noChangeArrowheads="1"/>
            </p:cNvSpPr>
            <p:nvPr/>
          </p:nvSpPr>
          <p:spPr bwMode="auto">
            <a:xfrm>
              <a:off x="5558" y="11922"/>
              <a:ext cx="7259" cy="65"/>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44" name="Rectangle 1100">
              <a:extLst>
                <a:ext uri="{FF2B5EF4-FFF2-40B4-BE49-F238E27FC236}">
                  <a16:creationId xmlns:a16="http://schemas.microsoft.com/office/drawing/2014/main" id="{49B77638-5D11-014C-A093-4554E7A5176D}"/>
                </a:ext>
              </a:extLst>
            </p:cNvPr>
            <p:cNvSpPr>
              <a:spLocks noChangeArrowheads="1"/>
            </p:cNvSpPr>
            <p:nvPr/>
          </p:nvSpPr>
          <p:spPr bwMode="auto">
            <a:xfrm>
              <a:off x="5558" y="11987"/>
              <a:ext cx="7259" cy="66"/>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45" name="Rectangle 1101">
              <a:extLst>
                <a:ext uri="{FF2B5EF4-FFF2-40B4-BE49-F238E27FC236}">
                  <a16:creationId xmlns:a16="http://schemas.microsoft.com/office/drawing/2014/main" id="{0ABC52F4-AA6E-594F-BCE5-0F4A5543FFB0}"/>
                </a:ext>
              </a:extLst>
            </p:cNvPr>
            <p:cNvSpPr>
              <a:spLocks noChangeArrowheads="1"/>
            </p:cNvSpPr>
            <p:nvPr/>
          </p:nvSpPr>
          <p:spPr bwMode="auto">
            <a:xfrm>
              <a:off x="5558" y="12053"/>
              <a:ext cx="7259" cy="65"/>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46" name="Rectangle 1102">
              <a:extLst>
                <a:ext uri="{FF2B5EF4-FFF2-40B4-BE49-F238E27FC236}">
                  <a16:creationId xmlns:a16="http://schemas.microsoft.com/office/drawing/2014/main" id="{6434E371-E500-8745-8E23-EC0C75E3007D}"/>
                </a:ext>
              </a:extLst>
            </p:cNvPr>
            <p:cNvSpPr>
              <a:spLocks noChangeArrowheads="1"/>
            </p:cNvSpPr>
            <p:nvPr/>
          </p:nvSpPr>
          <p:spPr bwMode="auto">
            <a:xfrm>
              <a:off x="5558" y="12118"/>
              <a:ext cx="7259" cy="67"/>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grpSp>
      <p:sp>
        <p:nvSpPr>
          <p:cNvPr id="109647" name="Freeform 1103">
            <a:extLst>
              <a:ext uri="{FF2B5EF4-FFF2-40B4-BE49-F238E27FC236}">
                <a16:creationId xmlns:a16="http://schemas.microsoft.com/office/drawing/2014/main" id="{A926E6DB-7CDA-AD41-921B-175FB7F5805B}"/>
              </a:ext>
            </a:extLst>
          </p:cNvPr>
          <p:cNvSpPr>
            <a:spLocks/>
          </p:cNvSpPr>
          <p:nvPr/>
        </p:nvSpPr>
        <p:spPr bwMode="auto">
          <a:xfrm>
            <a:off x="0"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48" name="Text Box 1104">
            <a:extLst>
              <a:ext uri="{FF2B5EF4-FFF2-40B4-BE49-F238E27FC236}">
                <a16:creationId xmlns:a16="http://schemas.microsoft.com/office/drawing/2014/main" id="{577474D3-D32C-9D44-86F1-104E0FB37FD7}"/>
              </a:ext>
            </a:extLst>
          </p:cNvPr>
          <p:cNvSpPr txBox="1">
            <a:spLocks noChangeArrowheads="1"/>
          </p:cNvSpPr>
          <p:nvPr/>
        </p:nvSpPr>
        <p:spPr bwMode="auto">
          <a:xfrm>
            <a:off x="228600" y="4343400"/>
            <a:ext cx="14763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t>   </a:t>
            </a:r>
            <a:r>
              <a:rPr lang="de-DE" altLang="de-DE" sz="2000" b="1">
                <a:latin typeface="Arial Narrow" panose="020B0604020202020204" pitchFamily="34" charset="0"/>
              </a:rPr>
              <a:t>Content</a:t>
            </a:r>
          </a:p>
          <a:p>
            <a:r>
              <a:rPr lang="de-DE" altLang="de-DE" sz="2000" b="1">
                <a:latin typeface="Arial Narrow" panose="020B0604020202020204" pitchFamily="34" charset="0"/>
              </a:rPr>
              <a:t>    generieren</a:t>
            </a:r>
          </a:p>
          <a:p>
            <a:r>
              <a:rPr lang="de-DE" altLang="de-DE" sz="2000" b="1">
                <a:latin typeface="Arial Narrow" panose="020B0604020202020204" pitchFamily="34" charset="0"/>
              </a:rPr>
              <a:t> (Forschung)</a:t>
            </a:r>
            <a:endParaRPr lang="de-DE" altLang="de-DE" sz="1200"/>
          </a:p>
        </p:txBody>
      </p:sp>
      <p:sp>
        <p:nvSpPr>
          <p:cNvPr id="109649" name="Freeform 1105">
            <a:extLst>
              <a:ext uri="{FF2B5EF4-FFF2-40B4-BE49-F238E27FC236}">
                <a16:creationId xmlns:a16="http://schemas.microsoft.com/office/drawing/2014/main" id="{305F9AE0-A2AE-3346-9178-1490A6FE20FD}"/>
              </a:ext>
            </a:extLst>
          </p:cNvPr>
          <p:cNvSpPr>
            <a:spLocks/>
          </p:cNvSpPr>
          <p:nvPr/>
        </p:nvSpPr>
        <p:spPr bwMode="auto">
          <a:xfrm>
            <a:off x="1438275"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50" name="Freeform 1106">
            <a:extLst>
              <a:ext uri="{FF2B5EF4-FFF2-40B4-BE49-F238E27FC236}">
                <a16:creationId xmlns:a16="http://schemas.microsoft.com/office/drawing/2014/main" id="{89B1BE16-DBEC-B44A-8DD9-52382B081B69}"/>
              </a:ext>
            </a:extLst>
          </p:cNvPr>
          <p:cNvSpPr>
            <a:spLocks/>
          </p:cNvSpPr>
          <p:nvPr/>
        </p:nvSpPr>
        <p:spPr bwMode="auto">
          <a:xfrm>
            <a:off x="2878138"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51" name="Freeform 1107">
            <a:extLst>
              <a:ext uri="{FF2B5EF4-FFF2-40B4-BE49-F238E27FC236}">
                <a16:creationId xmlns:a16="http://schemas.microsoft.com/office/drawing/2014/main" id="{F3B24E69-3B18-FB41-B6C1-88C6C666E6C1}"/>
              </a:ext>
            </a:extLst>
          </p:cNvPr>
          <p:cNvSpPr>
            <a:spLocks/>
          </p:cNvSpPr>
          <p:nvPr/>
        </p:nvSpPr>
        <p:spPr bwMode="auto">
          <a:xfrm>
            <a:off x="4318000"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52" name="Freeform 1108">
            <a:extLst>
              <a:ext uri="{FF2B5EF4-FFF2-40B4-BE49-F238E27FC236}">
                <a16:creationId xmlns:a16="http://schemas.microsoft.com/office/drawing/2014/main" id="{300E8CC0-8096-D747-B6B5-3CCA11D6ED4E}"/>
              </a:ext>
            </a:extLst>
          </p:cNvPr>
          <p:cNvSpPr>
            <a:spLocks/>
          </p:cNvSpPr>
          <p:nvPr/>
        </p:nvSpPr>
        <p:spPr bwMode="auto">
          <a:xfrm>
            <a:off x="5757863"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53" name="Freeform 1109">
            <a:extLst>
              <a:ext uri="{FF2B5EF4-FFF2-40B4-BE49-F238E27FC236}">
                <a16:creationId xmlns:a16="http://schemas.microsoft.com/office/drawing/2014/main" id="{94CB4712-5231-CE4B-8CFC-5F12EBDF2386}"/>
              </a:ext>
            </a:extLst>
          </p:cNvPr>
          <p:cNvSpPr>
            <a:spLocks/>
          </p:cNvSpPr>
          <p:nvPr/>
        </p:nvSpPr>
        <p:spPr bwMode="auto">
          <a:xfrm>
            <a:off x="7197725"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54" name="Text Box 1110">
            <a:extLst>
              <a:ext uri="{FF2B5EF4-FFF2-40B4-BE49-F238E27FC236}">
                <a16:creationId xmlns:a16="http://schemas.microsoft.com/office/drawing/2014/main" id="{5BC34C09-8995-8447-97C7-43285E0123C7}"/>
              </a:ext>
            </a:extLst>
          </p:cNvPr>
          <p:cNvSpPr txBox="1">
            <a:spLocks noChangeArrowheads="1"/>
          </p:cNvSpPr>
          <p:nvPr/>
        </p:nvSpPr>
        <p:spPr bwMode="auto">
          <a:xfrm>
            <a:off x="1752600" y="4343400"/>
            <a:ext cx="14112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Integration/</a:t>
            </a:r>
          </a:p>
          <a:p>
            <a:r>
              <a:rPr lang="de-DE" altLang="de-DE" sz="2000" b="1">
                <a:latin typeface="Arial Narrow" panose="020B0604020202020204" pitchFamily="34" charset="0"/>
              </a:rPr>
              <a:t>  Programm-</a:t>
            </a:r>
          </a:p>
          <a:p>
            <a:r>
              <a:rPr lang="de-DE" altLang="de-DE" sz="2000" b="1">
                <a:latin typeface="Arial Narrow" panose="020B0604020202020204" pitchFamily="34" charset="0"/>
              </a:rPr>
              <a:t>gestaltung</a:t>
            </a:r>
            <a:endParaRPr lang="de-DE" altLang="de-DE" sz="2000" b="1"/>
          </a:p>
        </p:txBody>
      </p:sp>
      <p:sp>
        <p:nvSpPr>
          <p:cNvPr id="109655" name="Text Box 1111">
            <a:extLst>
              <a:ext uri="{FF2B5EF4-FFF2-40B4-BE49-F238E27FC236}">
                <a16:creationId xmlns:a16="http://schemas.microsoft.com/office/drawing/2014/main" id="{4B93E86F-17F7-2C41-82BF-8EB9E00E40B2}"/>
              </a:ext>
            </a:extLst>
          </p:cNvPr>
          <p:cNvSpPr txBox="1">
            <a:spLocks noChangeArrowheads="1"/>
          </p:cNvSpPr>
          <p:nvPr/>
        </p:nvSpPr>
        <p:spPr bwMode="auto">
          <a:xfrm>
            <a:off x="3124200" y="419100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2000" b="1">
                <a:latin typeface="Arial Narrow" panose="020B0604020202020204" pitchFamily="34" charset="0"/>
              </a:rPr>
              <a:t>Aufberei-</a:t>
            </a:r>
          </a:p>
          <a:p>
            <a:r>
              <a:rPr lang="de-DE" altLang="de-DE" sz="2000" b="1">
                <a:latin typeface="Arial Narrow" panose="020B0604020202020204" pitchFamily="34" charset="0"/>
              </a:rPr>
              <a:t>     tung/</a:t>
            </a:r>
          </a:p>
          <a:p>
            <a:r>
              <a:rPr lang="de-DE" altLang="de-DE" sz="2000" b="1">
                <a:latin typeface="Arial Narrow" panose="020B0604020202020204" pitchFamily="34" charset="0"/>
              </a:rPr>
              <a:t>   course </a:t>
            </a:r>
          </a:p>
          <a:p>
            <a:r>
              <a:rPr lang="de-DE" altLang="de-DE" sz="2000" b="1">
                <a:latin typeface="Arial Narrow" panose="020B0604020202020204" pitchFamily="34" charset="0"/>
              </a:rPr>
              <a:t>  design</a:t>
            </a:r>
            <a:endParaRPr lang="de-DE" altLang="de-DE" sz="2000" b="1"/>
          </a:p>
        </p:txBody>
      </p:sp>
      <p:sp>
        <p:nvSpPr>
          <p:cNvPr id="109656" name="Text Box 1112">
            <a:extLst>
              <a:ext uri="{FF2B5EF4-FFF2-40B4-BE49-F238E27FC236}">
                <a16:creationId xmlns:a16="http://schemas.microsoft.com/office/drawing/2014/main" id="{E6AE1541-3D9D-B248-9DAA-F8950C57261E}"/>
              </a:ext>
            </a:extLst>
          </p:cNvPr>
          <p:cNvSpPr txBox="1">
            <a:spLocks noChangeArrowheads="1"/>
          </p:cNvSpPr>
          <p:nvPr/>
        </p:nvSpPr>
        <p:spPr bwMode="auto">
          <a:xfrm>
            <a:off x="3717925" y="30130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de-DE" altLang="de-DE"/>
          </a:p>
        </p:txBody>
      </p:sp>
      <p:sp>
        <p:nvSpPr>
          <p:cNvPr id="109657" name="Freeform 1113">
            <a:extLst>
              <a:ext uri="{FF2B5EF4-FFF2-40B4-BE49-F238E27FC236}">
                <a16:creationId xmlns:a16="http://schemas.microsoft.com/office/drawing/2014/main" id="{09B26497-26E9-AC43-897D-C9EEDA6500A0}"/>
              </a:ext>
            </a:extLst>
          </p:cNvPr>
          <p:cNvSpPr>
            <a:spLocks/>
          </p:cNvSpPr>
          <p:nvPr/>
        </p:nvSpPr>
        <p:spPr bwMode="auto">
          <a:xfrm>
            <a:off x="4267200" y="3276600"/>
            <a:ext cx="446088" cy="593725"/>
          </a:xfrm>
          <a:custGeom>
            <a:avLst/>
            <a:gdLst>
              <a:gd name="T0" fmla="*/ 351 w 703"/>
              <a:gd name="T1" fmla="*/ 0 h 936"/>
              <a:gd name="T2" fmla="*/ 703 w 703"/>
              <a:gd name="T3" fmla="*/ 187 h 936"/>
              <a:gd name="T4" fmla="*/ 490 w 703"/>
              <a:gd name="T5" fmla="*/ 187 h 936"/>
              <a:gd name="T6" fmla="*/ 490 w 703"/>
              <a:gd name="T7" fmla="*/ 749 h 936"/>
              <a:gd name="T8" fmla="*/ 703 w 703"/>
              <a:gd name="T9" fmla="*/ 749 h 936"/>
              <a:gd name="T10" fmla="*/ 351 w 703"/>
              <a:gd name="T11" fmla="*/ 936 h 936"/>
              <a:gd name="T12" fmla="*/ 0 w 703"/>
              <a:gd name="T13" fmla="*/ 749 h 936"/>
              <a:gd name="T14" fmla="*/ 213 w 703"/>
              <a:gd name="T15" fmla="*/ 749 h 936"/>
              <a:gd name="T16" fmla="*/ 213 w 703"/>
              <a:gd name="T17" fmla="*/ 187 h 936"/>
              <a:gd name="T18" fmla="*/ 0 w 703"/>
              <a:gd name="T19" fmla="*/ 187 h 936"/>
              <a:gd name="T20" fmla="*/ 351 w 703"/>
              <a:gd name="T21"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3" h="936">
                <a:moveTo>
                  <a:pt x="351" y="0"/>
                </a:moveTo>
                <a:lnTo>
                  <a:pt x="703" y="187"/>
                </a:lnTo>
                <a:lnTo>
                  <a:pt x="490" y="187"/>
                </a:lnTo>
                <a:lnTo>
                  <a:pt x="490" y="749"/>
                </a:lnTo>
                <a:lnTo>
                  <a:pt x="703" y="749"/>
                </a:lnTo>
                <a:lnTo>
                  <a:pt x="351" y="936"/>
                </a:lnTo>
                <a:lnTo>
                  <a:pt x="0" y="749"/>
                </a:lnTo>
                <a:lnTo>
                  <a:pt x="213" y="749"/>
                </a:lnTo>
                <a:lnTo>
                  <a:pt x="213" y="187"/>
                </a:lnTo>
                <a:lnTo>
                  <a:pt x="0" y="187"/>
                </a:lnTo>
                <a:lnTo>
                  <a:pt x="351" y="0"/>
                </a:lnTo>
                <a:close/>
              </a:path>
            </a:pathLst>
          </a:custGeom>
          <a:solidFill>
            <a:srgbClr val="FF0000"/>
          </a:solidFill>
          <a:ln w="6350">
            <a:solidFill>
              <a:srgbClr val="000000"/>
            </a:solidFill>
            <a:prstDash val="solid"/>
            <a:round/>
            <a:headEnd/>
            <a:tailEnd/>
          </a:ln>
        </p:spPr>
        <p:txBody>
          <a:bodyPr/>
          <a:lstStyle/>
          <a:p>
            <a:endParaRPr lang="de-DE"/>
          </a:p>
        </p:txBody>
      </p:sp>
      <p:sp>
        <p:nvSpPr>
          <p:cNvPr id="109658" name="Text Box 1114">
            <a:extLst>
              <a:ext uri="{FF2B5EF4-FFF2-40B4-BE49-F238E27FC236}">
                <a16:creationId xmlns:a16="http://schemas.microsoft.com/office/drawing/2014/main" id="{6097D8FE-F34A-DC44-8CEF-FAC43036DB91}"/>
              </a:ext>
            </a:extLst>
          </p:cNvPr>
          <p:cNvSpPr txBox="1">
            <a:spLocks noChangeArrowheads="1"/>
          </p:cNvSpPr>
          <p:nvPr/>
        </p:nvSpPr>
        <p:spPr bwMode="auto">
          <a:xfrm>
            <a:off x="0" y="5791200"/>
            <a:ext cx="76342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a:t>Hochschule, Forschungseinrichtung, kommerzieller Anbieter</a:t>
            </a:r>
          </a:p>
        </p:txBody>
      </p:sp>
      <p:sp>
        <p:nvSpPr>
          <p:cNvPr id="109659" name="Text Box 1115">
            <a:extLst>
              <a:ext uri="{FF2B5EF4-FFF2-40B4-BE49-F238E27FC236}">
                <a16:creationId xmlns:a16="http://schemas.microsoft.com/office/drawing/2014/main" id="{118D338F-C896-B44E-8216-EF08BA2B9270}"/>
              </a:ext>
            </a:extLst>
          </p:cNvPr>
          <p:cNvSpPr txBox="1">
            <a:spLocks noChangeArrowheads="1"/>
          </p:cNvSpPr>
          <p:nvPr/>
        </p:nvSpPr>
        <p:spPr bwMode="auto">
          <a:xfrm>
            <a:off x="7521575" y="3048000"/>
            <a:ext cx="16224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a:t>Hochschule</a:t>
            </a: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Datumsplatzhalter 1">
            <a:extLst>
              <a:ext uri="{FF2B5EF4-FFF2-40B4-BE49-F238E27FC236}">
                <a16:creationId xmlns:a16="http://schemas.microsoft.com/office/drawing/2014/main" id="{53ECB6A2-BC16-ED40-99EC-4619647FAB9A}"/>
              </a:ext>
            </a:extLst>
          </p:cNvPr>
          <p:cNvSpPr>
            <a:spLocks noGrp="1"/>
          </p:cNvSpPr>
          <p:nvPr>
            <p:ph type="dt" sz="half" idx="10"/>
          </p:nvPr>
        </p:nvSpPr>
        <p:spPr/>
        <p:txBody>
          <a:bodyPr/>
          <a:lstStyle/>
          <a:p>
            <a:r>
              <a:rPr lang="en-US" altLang="de-DE"/>
              <a:t>Hannover, 30.1.2002</a:t>
            </a:r>
          </a:p>
        </p:txBody>
      </p:sp>
      <p:sp>
        <p:nvSpPr>
          <p:cNvPr id="92" name="Foliennummernplatzhalter 2">
            <a:extLst>
              <a:ext uri="{FF2B5EF4-FFF2-40B4-BE49-F238E27FC236}">
                <a16:creationId xmlns:a16="http://schemas.microsoft.com/office/drawing/2014/main" id="{AA864CEE-9A8B-CF44-9D12-EEE4A03877FB}"/>
              </a:ext>
            </a:extLst>
          </p:cNvPr>
          <p:cNvSpPr>
            <a:spLocks noGrp="1"/>
          </p:cNvSpPr>
          <p:nvPr>
            <p:ph type="sldNum" sz="quarter" idx="11"/>
          </p:nvPr>
        </p:nvSpPr>
        <p:spPr/>
        <p:txBody>
          <a:bodyPr/>
          <a:lstStyle/>
          <a:p>
            <a:fld id="{B3861B51-9936-C940-9591-01F6CA5A1E7D}" type="slidenum">
              <a:rPr lang="en-US" altLang="de-DE"/>
              <a:pPr/>
              <a:t>13</a:t>
            </a:fld>
            <a:endParaRPr lang="en-US" altLang="de-DE"/>
          </a:p>
        </p:txBody>
      </p:sp>
      <p:sp>
        <p:nvSpPr>
          <p:cNvPr id="111619" name="Text Box 3">
            <a:extLst>
              <a:ext uri="{FF2B5EF4-FFF2-40B4-BE49-F238E27FC236}">
                <a16:creationId xmlns:a16="http://schemas.microsoft.com/office/drawing/2014/main" id="{39270B0B-A0D9-784E-A6CE-A1AD66743270}"/>
              </a:ext>
            </a:extLst>
          </p:cNvPr>
          <p:cNvSpPr txBox="1">
            <a:spLocks noChangeArrowheads="1"/>
          </p:cNvSpPr>
          <p:nvPr/>
        </p:nvSpPr>
        <p:spPr bwMode="auto">
          <a:xfrm>
            <a:off x="152400" y="228600"/>
            <a:ext cx="6280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3600" b="1">
                <a:latin typeface="Arial" panose="020B0604020202020204" pitchFamily="34" charset="0"/>
              </a:rPr>
              <a:t>Modell Corporate University</a:t>
            </a:r>
            <a:endParaRPr lang="de-DE" altLang="de-DE" b="1">
              <a:latin typeface="Arial" panose="020B0604020202020204" pitchFamily="34" charset="0"/>
            </a:endParaRPr>
          </a:p>
        </p:txBody>
      </p:sp>
      <p:grpSp>
        <p:nvGrpSpPr>
          <p:cNvPr id="111620" name="Group 4">
            <a:extLst>
              <a:ext uri="{FF2B5EF4-FFF2-40B4-BE49-F238E27FC236}">
                <a16:creationId xmlns:a16="http://schemas.microsoft.com/office/drawing/2014/main" id="{08D61DB3-7BFD-E349-8A4F-D39C6D839EBC}"/>
              </a:ext>
            </a:extLst>
          </p:cNvPr>
          <p:cNvGrpSpPr>
            <a:grpSpLocks/>
          </p:cNvGrpSpPr>
          <p:nvPr/>
        </p:nvGrpSpPr>
        <p:grpSpPr bwMode="auto">
          <a:xfrm>
            <a:off x="0" y="990600"/>
            <a:ext cx="9144000" cy="2590800"/>
            <a:chOff x="5558" y="10080"/>
            <a:chExt cx="7259" cy="2105"/>
          </a:xfrm>
        </p:grpSpPr>
        <p:sp>
          <p:nvSpPr>
            <p:cNvPr id="111621" name="Rectangle 5">
              <a:extLst>
                <a:ext uri="{FF2B5EF4-FFF2-40B4-BE49-F238E27FC236}">
                  <a16:creationId xmlns:a16="http://schemas.microsoft.com/office/drawing/2014/main" id="{80E362F7-0ED5-F948-A05B-8EB734A5048F}"/>
                </a:ext>
              </a:extLst>
            </p:cNvPr>
            <p:cNvSpPr>
              <a:spLocks noChangeArrowheads="1"/>
            </p:cNvSpPr>
            <p:nvPr/>
          </p:nvSpPr>
          <p:spPr bwMode="auto">
            <a:xfrm>
              <a:off x="5558" y="10080"/>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22" name="Rectangle 6">
              <a:extLst>
                <a:ext uri="{FF2B5EF4-FFF2-40B4-BE49-F238E27FC236}">
                  <a16:creationId xmlns:a16="http://schemas.microsoft.com/office/drawing/2014/main" id="{61636721-7AD0-9B4A-A689-F98C376648C1}"/>
                </a:ext>
              </a:extLst>
            </p:cNvPr>
            <p:cNvSpPr>
              <a:spLocks noChangeArrowheads="1"/>
            </p:cNvSpPr>
            <p:nvPr/>
          </p:nvSpPr>
          <p:spPr bwMode="auto">
            <a:xfrm>
              <a:off x="5558" y="10145"/>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23" name="Rectangle 7">
              <a:extLst>
                <a:ext uri="{FF2B5EF4-FFF2-40B4-BE49-F238E27FC236}">
                  <a16:creationId xmlns:a16="http://schemas.microsoft.com/office/drawing/2014/main" id="{A9E68E18-FCD9-1D4D-915D-6F255F9677B7}"/>
                </a:ext>
              </a:extLst>
            </p:cNvPr>
            <p:cNvSpPr>
              <a:spLocks noChangeArrowheads="1"/>
            </p:cNvSpPr>
            <p:nvPr/>
          </p:nvSpPr>
          <p:spPr bwMode="auto">
            <a:xfrm>
              <a:off x="5558" y="10212"/>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24" name="Rectangle 8">
              <a:extLst>
                <a:ext uri="{FF2B5EF4-FFF2-40B4-BE49-F238E27FC236}">
                  <a16:creationId xmlns:a16="http://schemas.microsoft.com/office/drawing/2014/main" id="{61A190A1-D948-DF4F-95B1-2208D61E9D5E}"/>
                </a:ext>
              </a:extLst>
            </p:cNvPr>
            <p:cNvSpPr>
              <a:spLocks noChangeArrowheads="1"/>
            </p:cNvSpPr>
            <p:nvPr/>
          </p:nvSpPr>
          <p:spPr bwMode="auto">
            <a:xfrm>
              <a:off x="5558" y="10277"/>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25" name="Rectangle 9">
              <a:extLst>
                <a:ext uri="{FF2B5EF4-FFF2-40B4-BE49-F238E27FC236}">
                  <a16:creationId xmlns:a16="http://schemas.microsoft.com/office/drawing/2014/main" id="{CC9175A3-DD88-AF4E-9263-2DCD4A6A1B35}"/>
                </a:ext>
              </a:extLst>
            </p:cNvPr>
            <p:cNvSpPr>
              <a:spLocks noChangeArrowheads="1"/>
            </p:cNvSpPr>
            <p:nvPr/>
          </p:nvSpPr>
          <p:spPr bwMode="auto">
            <a:xfrm>
              <a:off x="5558" y="10343"/>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26" name="Rectangle 10">
              <a:extLst>
                <a:ext uri="{FF2B5EF4-FFF2-40B4-BE49-F238E27FC236}">
                  <a16:creationId xmlns:a16="http://schemas.microsoft.com/office/drawing/2014/main" id="{9B5372EC-AD40-0E40-9E72-AD84B8A4B3AC}"/>
                </a:ext>
              </a:extLst>
            </p:cNvPr>
            <p:cNvSpPr>
              <a:spLocks noChangeArrowheads="1"/>
            </p:cNvSpPr>
            <p:nvPr/>
          </p:nvSpPr>
          <p:spPr bwMode="auto">
            <a:xfrm>
              <a:off x="5558" y="10408"/>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27" name="Rectangle 11">
              <a:extLst>
                <a:ext uri="{FF2B5EF4-FFF2-40B4-BE49-F238E27FC236}">
                  <a16:creationId xmlns:a16="http://schemas.microsoft.com/office/drawing/2014/main" id="{E0C9CE5D-ECFC-D942-93B5-2D6CD8056C0C}"/>
                </a:ext>
              </a:extLst>
            </p:cNvPr>
            <p:cNvSpPr>
              <a:spLocks noChangeArrowheads="1"/>
            </p:cNvSpPr>
            <p:nvPr/>
          </p:nvSpPr>
          <p:spPr bwMode="auto">
            <a:xfrm>
              <a:off x="5558" y="10475"/>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28" name="Rectangle 12">
              <a:extLst>
                <a:ext uri="{FF2B5EF4-FFF2-40B4-BE49-F238E27FC236}">
                  <a16:creationId xmlns:a16="http://schemas.microsoft.com/office/drawing/2014/main" id="{780A1100-828A-574B-8F93-092D01C780A5}"/>
                </a:ext>
              </a:extLst>
            </p:cNvPr>
            <p:cNvSpPr>
              <a:spLocks noChangeArrowheads="1"/>
            </p:cNvSpPr>
            <p:nvPr/>
          </p:nvSpPr>
          <p:spPr bwMode="auto">
            <a:xfrm>
              <a:off x="5558" y="10540"/>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29" name="Rectangle 13">
              <a:extLst>
                <a:ext uri="{FF2B5EF4-FFF2-40B4-BE49-F238E27FC236}">
                  <a16:creationId xmlns:a16="http://schemas.microsoft.com/office/drawing/2014/main" id="{30A27867-EED4-9D49-AF5E-3177BDF23F48}"/>
                </a:ext>
              </a:extLst>
            </p:cNvPr>
            <p:cNvSpPr>
              <a:spLocks noChangeArrowheads="1"/>
            </p:cNvSpPr>
            <p:nvPr/>
          </p:nvSpPr>
          <p:spPr bwMode="auto">
            <a:xfrm>
              <a:off x="5558" y="10606"/>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30" name="Rectangle 14">
              <a:extLst>
                <a:ext uri="{FF2B5EF4-FFF2-40B4-BE49-F238E27FC236}">
                  <a16:creationId xmlns:a16="http://schemas.microsoft.com/office/drawing/2014/main" id="{8B3B4739-65A0-CE42-A090-7EEFA94EB95A}"/>
                </a:ext>
              </a:extLst>
            </p:cNvPr>
            <p:cNvSpPr>
              <a:spLocks noChangeArrowheads="1"/>
            </p:cNvSpPr>
            <p:nvPr/>
          </p:nvSpPr>
          <p:spPr bwMode="auto">
            <a:xfrm>
              <a:off x="5558" y="10671"/>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31" name="Rectangle 15">
              <a:extLst>
                <a:ext uri="{FF2B5EF4-FFF2-40B4-BE49-F238E27FC236}">
                  <a16:creationId xmlns:a16="http://schemas.microsoft.com/office/drawing/2014/main" id="{85ED1722-2BA7-944C-9123-4802F9D5E1AB}"/>
                </a:ext>
              </a:extLst>
            </p:cNvPr>
            <p:cNvSpPr>
              <a:spLocks noChangeArrowheads="1"/>
            </p:cNvSpPr>
            <p:nvPr/>
          </p:nvSpPr>
          <p:spPr bwMode="auto">
            <a:xfrm>
              <a:off x="5558" y="10738"/>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32" name="Rectangle 16">
              <a:extLst>
                <a:ext uri="{FF2B5EF4-FFF2-40B4-BE49-F238E27FC236}">
                  <a16:creationId xmlns:a16="http://schemas.microsoft.com/office/drawing/2014/main" id="{6536E4CF-DE01-AC44-9063-20E2543A9B7D}"/>
                </a:ext>
              </a:extLst>
            </p:cNvPr>
            <p:cNvSpPr>
              <a:spLocks noChangeArrowheads="1"/>
            </p:cNvSpPr>
            <p:nvPr/>
          </p:nvSpPr>
          <p:spPr bwMode="auto">
            <a:xfrm>
              <a:off x="5558" y="10803"/>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33" name="Rectangle 17">
              <a:extLst>
                <a:ext uri="{FF2B5EF4-FFF2-40B4-BE49-F238E27FC236}">
                  <a16:creationId xmlns:a16="http://schemas.microsoft.com/office/drawing/2014/main" id="{29D68671-DAC1-7F41-814E-CA2F78DDB3F0}"/>
                </a:ext>
              </a:extLst>
            </p:cNvPr>
            <p:cNvSpPr>
              <a:spLocks noChangeArrowheads="1"/>
            </p:cNvSpPr>
            <p:nvPr/>
          </p:nvSpPr>
          <p:spPr bwMode="auto">
            <a:xfrm>
              <a:off x="5558" y="10869"/>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34" name="Rectangle 18">
              <a:extLst>
                <a:ext uri="{FF2B5EF4-FFF2-40B4-BE49-F238E27FC236}">
                  <a16:creationId xmlns:a16="http://schemas.microsoft.com/office/drawing/2014/main" id="{F8122698-D3D4-EA49-905B-C1BECE2571B2}"/>
                </a:ext>
              </a:extLst>
            </p:cNvPr>
            <p:cNvSpPr>
              <a:spLocks noChangeArrowheads="1"/>
            </p:cNvSpPr>
            <p:nvPr/>
          </p:nvSpPr>
          <p:spPr bwMode="auto">
            <a:xfrm>
              <a:off x="5558" y="10934"/>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35" name="Rectangle 19">
              <a:extLst>
                <a:ext uri="{FF2B5EF4-FFF2-40B4-BE49-F238E27FC236}">
                  <a16:creationId xmlns:a16="http://schemas.microsoft.com/office/drawing/2014/main" id="{F6A59B41-B9DA-0041-846C-2DDF786152E2}"/>
                </a:ext>
              </a:extLst>
            </p:cNvPr>
            <p:cNvSpPr>
              <a:spLocks noChangeArrowheads="1"/>
            </p:cNvSpPr>
            <p:nvPr/>
          </p:nvSpPr>
          <p:spPr bwMode="auto">
            <a:xfrm>
              <a:off x="5558" y="11001"/>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36" name="Rectangle 20">
              <a:extLst>
                <a:ext uri="{FF2B5EF4-FFF2-40B4-BE49-F238E27FC236}">
                  <a16:creationId xmlns:a16="http://schemas.microsoft.com/office/drawing/2014/main" id="{1D0C6A7F-7D07-EA44-8173-54C5D412E6DC}"/>
                </a:ext>
              </a:extLst>
            </p:cNvPr>
            <p:cNvSpPr>
              <a:spLocks noChangeArrowheads="1"/>
            </p:cNvSpPr>
            <p:nvPr/>
          </p:nvSpPr>
          <p:spPr bwMode="auto">
            <a:xfrm>
              <a:off x="5558" y="11066"/>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37" name="Rectangle 21">
              <a:extLst>
                <a:ext uri="{FF2B5EF4-FFF2-40B4-BE49-F238E27FC236}">
                  <a16:creationId xmlns:a16="http://schemas.microsoft.com/office/drawing/2014/main" id="{57D1F21D-4BD5-2C45-A39F-FE6570516C09}"/>
                </a:ext>
              </a:extLst>
            </p:cNvPr>
            <p:cNvSpPr>
              <a:spLocks noChangeArrowheads="1"/>
            </p:cNvSpPr>
            <p:nvPr/>
          </p:nvSpPr>
          <p:spPr bwMode="auto">
            <a:xfrm>
              <a:off x="5558" y="11132"/>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38" name="Rectangle 22">
              <a:extLst>
                <a:ext uri="{FF2B5EF4-FFF2-40B4-BE49-F238E27FC236}">
                  <a16:creationId xmlns:a16="http://schemas.microsoft.com/office/drawing/2014/main" id="{DEBB397F-E534-A645-8C18-7B4F0C427A50}"/>
                </a:ext>
              </a:extLst>
            </p:cNvPr>
            <p:cNvSpPr>
              <a:spLocks noChangeArrowheads="1"/>
            </p:cNvSpPr>
            <p:nvPr/>
          </p:nvSpPr>
          <p:spPr bwMode="auto">
            <a:xfrm>
              <a:off x="5558" y="11197"/>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39" name="Rectangle 23">
              <a:extLst>
                <a:ext uri="{FF2B5EF4-FFF2-40B4-BE49-F238E27FC236}">
                  <a16:creationId xmlns:a16="http://schemas.microsoft.com/office/drawing/2014/main" id="{DDBB165B-5E84-0642-BC82-EA7466479E7C}"/>
                </a:ext>
              </a:extLst>
            </p:cNvPr>
            <p:cNvSpPr>
              <a:spLocks noChangeArrowheads="1"/>
            </p:cNvSpPr>
            <p:nvPr/>
          </p:nvSpPr>
          <p:spPr bwMode="auto">
            <a:xfrm>
              <a:off x="5558" y="11264"/>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40" name="Rectangle 24">
              <a:extLst>
                <a:ext uri="{FF2B5EF4-FFF2-40B4-BE49-F238E27FC236}">
                  <a16:creationId xmlns:a16="http://schemas.microsoft.com/office/drawing/2014/main" id="{0ECC5DFC-C478-0847-BA09-B4B45EE9015A}"/>
                </a:ext>
              </a:extLst>
            </p:cNvPr>
            <p:cNvSpPr>
              <a:spLocks noChangeArrowheads="1"/>
            </p:cNvSpPr>
            <p:nvPr/>
          </p:nvSpPr>
          <p:spPr bwMode="auto">
            <a:xfrm>
              <a:off x="5558" y="11329"/>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41" name="Rectangle 25">
              <a:extLst>
                <a:ext uri="{FF2B5EF4-FFF2-40B4-BE49-F238E27FC236}">
                  <a16:creationId xmlns:a16="http://schemas.microsoft.com/office/drawing/2014/main" id="{18A7151C-B7BC-BC46-B7C8-EA1CBD7D0DB9}"/>
                </a:ext>
              </a:extLst>
            </p:cNvPr>
            <p:cNvSpPr>
              <a:spLocks noChangeArrowheads="1"/>
            </p:cNvSpPr>
            <p:nvPr/>
          </p:nvSpPr>
          <p:spPr bwMode="auto">
            <a:xfrm>
              <a:off x="5558" y="11395"/>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42" name="Rectangle 26">
              <a:extLst>
                <a:ext uri="{FF2B5EF4-FFF2-40B4-BE49-F238E27FC236}">
                  <a16:creationId xmlns:a16="http://schemas.microsoft.com/office/drawing/2014/main" id="{64BCE40A-0A3C-0045-96B5-753733B8BA71}"/>
                </a:ext>
              </a:extLst>
            </p:cNvPr>
            <p:cNvSpPr>
              <a:spLocks noChangeArrowheads="1"/>
            </p:cNvSpPr>
            <p:nvPr/>
          </p:nvSpPr>
          <p:spPr bwMode="auto">
            <a:xfrm>
              <a:off x="5558" y="11460"/>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43" name="Rectangle 27">
              <a:extLst>
                <a:ext uri="{FF2B5EF4-FFF2-40B4-BE49-F238E27FC236}">
                  <a16:creationId xmlns:a16="http://schemas.microsoft.com/office/drawing/2014/main" id="{0729AACF-1869-4D41-B92B-B97EDABE2214}"/>
                </a:ext>
              </a:extLst>
            </p:cNvPr>
            <p:cNvSpPr>
              <a:spLocks noChangeArrowheads="1"/>
            </p:cNvSpPr>
            <p:nvPr/>
          </p:nvSpPr>
          <p:spPr bwMode="auto">
            <a:xfrm>
              <a:off x="5558" y="11527"/>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44" name="Rectangle 28">
              <a:extLst>
                <a:ext uri="{FF2B5EF4-FFF2-40B4-BE49-F238E27FC236}">
                  <a16:creationId xmlns:a16="http://schemas.microsoft.com/office/drawing/2014/main" id="{AC213ED3-A5D7-9D48-94A6-B81928612D4F}"/>
                </a:ext>
              </a:extLst>
            </p:cNvPr>
            <p:cNvSpPr>
              <a:spLocks noChangeArrowheads="1"/>
            </p:cNvSpPr>
            <p:nvPr/>
          </p:nvSpPr>
          <p:spPr bwMode="auto">
            <a:xfrm>
              <a:off x="5558" y="11592"/>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45" name="Rectangle 29">
              <a:extLst>
                <a:ext uri="{FF2B5EF4-FFF2-40B4-BE49-F238E27FC236}">
                  <a16:creationId xmlns:a16="http://schemas.microsoft.com/office/drawing/2014/main" id="{8477492F-AE17-F446-97A7-6994477EF0DB}"/>
                </a:ext>
              </a:extLst>
            </p:cNvPr>
            <p:cNvSpPr>
              <a:spLocks noChangeArrowheads="1"/>
            </p:cNvSpPr>
            <p:nvPr/>
          </p:nvSpPr>
          <p:spPr bwMode="auto">
            <a:xfrm>
              <a:off x="5558" y="11659"/>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46" name="Rectangle 30">
              <a:extLst>
                <a:ext uri="{FF2B5EF4-FFF2-40B4-BE49-F238E27FC236}">
                  <a16:creationId xmlns:a16="http://schemas.microsoft.com/office/drawing/2014/main" id="{64C5CDD3-4FC3-FC47-B308-47D39E5F952E}"/>
                </a:ext>
              </a:extLst>
            </p:cNvPr>
            <p:cNvSpPr>
              <a:spLocks noChangeArrowheads="1"/>
            </p:cNvSpPr>
            <p:nvPr/>
          </p:nvSpPr>
          <p:spPr bwMode="auto">
            <a:xfrm>
              <a:off x="5558" y="11724"/>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47" name="Rectangle 31">
              <a:extLst>
                <a:ext uri="{FF2B5EF4-FFF2-40B4-BE49-F238E27FC236}">
                  <a16:creationId xmlns:a16="http://schemas.microsoft.com/office/drawing/2014/main" id="{63F4A91C-ED58-104A-9777-9E964099D77C}"/>
                </a:ext>
              </a:extLst>
            </p:cNvPr>
            <p:cNvSpPr>
              <a:spLocks noChangeArrowheads="1"/>
            </p:cNvSpPr>
            <p:nvPr/>
          </p:nvSpPr>
          <p:spPr bwMode="auto">
            <a:xfrm>
              <a:off x="5558" y="11790"/>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48" name="Rectangle 32">
              <a:extLst>
                <a:ext uri="{FF2B5EF4-FFF2-40B4-BE49-F238E27FC236}">
                  <a16:creationId xmlns:a16="http://schemas.microsoft.com/office/drawing/2014/main" id="{5D4ECCBF-9D17-5246-8622-472D69B25E29}"/>
                </a:ext>
              </a:extLst>
            </p:cNvPr>
            <p:cNvSpPr>
              <a:spLocks noChangeArrowheads="1"/>
            </p:cNvSpPr>
            <p:nvPr/>
          </p:nvSpPr>
          <p:spPr bwMode="auto">
            <a:xfrm>
              <a:off x="5558" y="11855"/>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49" name="Rectangle 33">
              <a:extLst>
                <a:ext uri="{FF2B5EF4-FFF2-40B4-BE49-F238E27FC236}">
                  <a16:creationId xmlns:a16="http://schemas.microsoft.com/office/drawing/2014/main" id="{05F2F155-778E-C747-B933-0566D2E5F64A}"/>
                </a:ext>
              </a:extLst>
            </p:cNvPr>
            <p:cNvSpPr>
              <a:spLocks noChangeArrowheads="1"/>
            </p:cNvSpPr>
            <p:nvPr/>
          </p:nvSpPr>
          <p:spPr bwMode="auto">
            <a:xfrm>
              <a:off x="5558" y="11922"/>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50" name="Rectangle 34">
              <a:extLst>
                <a:ext uri="{FF2B5EF4-FFF2-40B4-BE49-F238E27FC236}">
                  <a16:creationId xmlns:a16="http://schemas.microsoft.com/office/drawing/2014/main" id="{68384638-8D3B-5642-9E3C-F587C0FD6512}"/>
                </a:ext>
              </a:extLst>
            </p:cNvPr>
            <p:cNvSpPr>
              <a:spLocks noChangeArrowheads="1"/>
            </p:cNvSpPr>
            <p:nvPr/>
          </p:nvSpPr>
          <p:spPr bwMode="auto">
            <a:xfrm>
              <a:off x="5558" y="11987"/>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51" name="Rectangle 35">
              <a:extLst>
                <a:ext uri="{FF2B5EF4-FFF2-40B4-BE49-F238E27FC236}">
                  <a16:creationId xmlns:a16="http://schemas.microsoft.com/office/drawing/2014/main" id="{1A8BAD34-CF02-3747-8FF6-6777A3B144E8}"/>
                </a:ext>
              </a:extLst>
            </p:cNvPr>
            <p:cNvSpPr>
              <a:spLocks noChangeArrowheads="1"/>
            </p:cNvSpPr>
            <p:nvPr/>
          </p:nvSpPr>
          <p:spPr bwMode="auto">
            <a:xfrm>
              <a:off x="5558" y="12053"/>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52" name="Rectangle 36">
              <a:extLst>
                <a:ext uri="{FF2B5EF4-FFF2-40B4-BE49-F238E27FC236}">
                  <a16:creationId xmlns:a16="http://schemas.microsoft.com/office/drawing/2014/main" id="{45051790-F85D-464E-B45A-71EE945EA233}"/>
                </a:ext>
              </a:extLst>
            </p:cNvPr>
            <p:cNvSpPr>
              <a:spLocks noChangeArrowheads="1"/>
            </p:cNvSpPr>
            <p:nvPr/>
          </p:nvSpPr>
          <p:spPr bwMode="auto">
            <a:xfrm>
              <a:off x="5558" y="12118"/>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grpSp>
      <p:sp>
        <p:nvSpPr>
          <p:cNvPr id="111653" name="Freeform 37">
            <a:extLst>
              <a:ext uri="{FF2B5EF4-FFF2-40B4-BE49-F238E27FC236}">
                <a16:creationId xmlns:a16="http://schemas.microsoft.com/office/drawing/2014/main" id="{33F739BD-C92E-8244-8D8C-550D2CBDE21D}"/>
              </a:ext>
            </a:extLst>
          </p:cNvPr>
          <p:cNvSpPr>
            <a:spLocks/>
          </p:cNvSpPr>
          <p:nvPr/>
        </p:nvSpPr>
        <p:spPr bwMode="auto">
          <a:xfrm>
            <a:off x="0"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654" name="Text Box 38">
            <a:extLst>
              <a:ext uri="{FF2B5EF4-FFF2-40B4-BE49-F238E27FC236}">
                <a16:creationId xmlns:a16="http://schemas.microsoft.com/office/drawing/2014/main" id="{3BE8AEB3-619D-5F4C-84F1-9FC6BA052D33}"/>
              </a:ext>
            </a:extLst>
          </p:cNvPr>
          <p:cNvSpPr txBox="1">
            <a:spLocks noChangeArrowheads="1"/>
          </p:cNvSpPr>
          <p:nvPr/>
        </p:nvSpPr>
        <p:spPr bwMode="auto">
          <a:xfrm>
            <a:off x="228600" y="1676400"/>
            <a:ext cx="14763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t>   </a:t>
            </a:r>
            <a:r>
              <a:rPr lang="de-DE" altLang="de-DE" sz="2000" b="1">
                <a:latin typeface="Arial Narrow" panose="020B0604020202020204" pitchFamily="34" charset="0"/>
              </a:rPr>
              <a:t>Content</a:t>
            </a:r>
          </a:p>
          <a:p>
            <a:r>
              <a:rPr lang="de-DE" altLang="de-DE" sz="2000" b="1">
                <a:latin typeface="Arial Narrow" panose="020B0604020202020204" pitchFamily="34" charset="0"/>
              </a:rPr>
              <a:t>    generieren</a:t>
            </a:r>
          </a:p>
          <a:p>
            <a:r>
              <a:rPr lang="de-DE" altLang="de-DE" sz="2000" b="1">
                <a:latin typeface="Arial Narrow" panose="020B0604020202020204" pitchFamily="34" charset="0"/>
              </a:rPr>
              <a:t> (Forschung)</a:t>
            </a:r>
            <a:endParaRPr lang="de-DE" altLang="de-DE" sz="1200"/>
          </a:p>
        </p:txBody>
      </p:sp>
      <p:sp>
        <p:nvSpPr>
          <p:cNvPr id="111655" name="Freeform 39">
            <a:extLst>
              <a:ext uri="{FF2B5EF4-FFF2-40B4-BE49-F238E27FC236}">
                <a16:creationId xmlns:a16="http://schemas.microsoft.com/office/drawing/2014/main" id="{40953C15-48AF-444A-B4A5-FABB548B6EFD}"/>
              </a:ext>
            </a:extLst>
          </p:cNvPr>
          <p:cNvSpPr>
            <a:spLocks/>
          </p:cNvSpPr>
          <p:nvPr/>
        </p:nvSpPr>
        <p:spPr bwMode="auto">
          <a:xfrm>
            <a:off x="1438275"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656" name="Freeform 40">
            <a:extLst>
              <a:ext uri="{FF2B5EF4-FFF2-40B4-BE49-F238E27FC236}">
                <a16:creationId xmlns:a16="http://schemas.microsoft.com/office/drawing/2014/main" id="{06BF7628-0867-3F42-987A-CEB58555C798}"/>
              </a:ext>
            </a:extLst>
          </p:cNvPr>
          <p:cNvSpPr>
            <a:spLocks/>
          </p:cNvSpPr>
          <p:nvPr/>
        </p:nvSpPr>
        <p:spPr bwMode="auto">
          <a:xfrm>
            <a:off x="2878138"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657" name="Freeform 41">
            <a:extLst>
              <a:ext uri="{FF2B5EF4-FFF2-40B4-BE49-F238E27FC236}">
                <a16:creationId xmlns:a16="http://schemas.microsoft.com/office/drawing/2014/main" id="{D403C711-8574-CC46-8D7E-F00E086F96B0}"/>
              </a:ext>
            </a:extLst>
          </p:cNvPr>
          <p:cNvSpPr>
            <a:spLocks/>
          </p:cNvSpPr>
          <p:nvPr/>
        </p:nvSpPr>
        <p:spPr bwMode="auto">
          <a:xfrm>
            <a:off x="4318000"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658" name="Freeform 42">
            <a:extLst>
              <a:ext uri="{FF2B5EF4-FFF2-40B4-BE49-F238E27FC236}">
                <a16:creationId xmlns:a16="http://schemas.microsoft.com/office/drawing/2014/main" id="{73999E74-09AC-A145-8D96-F8F65F046773}"/>
              </a:ext>
            </a:extLst>
          </p:cNvPr>
          <p:cNvSpPr>
            <a:spLocks/>
          </p:cNvSpPr>
          <p:nvPr/>
        </p:nvSpPr>
        <p:spPr bwMode="auto">
          <a:xfrm>
            <a:off x="5757863"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659" name="Freeform 43">
            <a:extLst>
              <a:ext uri="{FF2B5EF4-FFF2-40B4-BE49-F238E27FC236}">
                <a16:creationId xmlns:a16="http://schemas.microsoft.com/office/drawing/2014/main" id="{BBBC1138-854F-6C4A-AFD5-FF99DBFD5340}"/>
              </a:ext>
            </a:extLst>
          </p:cNvPr>
          <p:cNvSpPr>
            <a:spLocks/>
          </p:cNvSpPr>
          <p:nvPr/>
        </p:nvSpPr>
        <p:spPr bwMode="auto">
          <a:xfrm>
            <a:off x="7197725"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660" name="Text Box 44">
            <a:extLst>
              <a:ext uri="{FF2B5EF4-FFF2-40B4-BE49-F238E27FC236}">
                <a16:creationId xmlns:a16="http://schemas.microsoft.com/office/drawing/2014/main" id="{C2C6F6EB-A4C3-0D48-B016-E19F4663F23B}"/>
              </a:ext>
            </a:extLst>
          </p:cNvPr>
          <p:cNvSpPr txBox="1">
            <a:spLocks noChangeArrowheads="1"/>
          </p:cNvSpPr>
          <p:nvPr/>
        </p:nvSpPr>
        <p:spPr bwMode="auto">
          <a:xfrm>
            <a:off x="1752600" y="1676400"/>
            <a:ext cx="14112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Integration/</a:t>
            </a:r>
          </a:p>
          <a:p>
            <a:r>
              <a:rPr lang="de-DE" altLang="de-DE" sz="2000" b="1">
                <a:latin typeface="Arial Narrow" panose="020B0604020202020204" pitchFamily="34" charset="0"/>
              </a:rPr>
              <a:t>  Programm-</a:t>
            </a:r>
          </a:p>
          <a:p>
            <a:r>
              <a:rPr lang="de-DE" altLang="de-DE" sz="2000" b="1">
                <a:latin typeface="Arial Narrow" panose="020B0604020202020204" pitchFamily="34" charset="0"/>
              </a:rPr>
              <a:t>gestaltung</a:t>
            </a:r>
            <a:endParaRPr lang="de-DE" altLang="de-DE" sz="2000" b="1"/>
          </a:p>
        </p:txBody>
      </p:sp>
      <p:sp>
        <p:nvSpPr>
          <p:cNvPr id="111661" name="Text Box 45">
            <a:extLst>
              <a:ext uri="{FF2B5EF4-FFF2-40B4-BE49-F238E27FC236}">
                <a16:creationId xmlns:a16="http://schemas.microsoft.com/office/drawing/2014/main" id="{A64ED402-A38A-9A4B-B684-C37431D30BEA}"/>
              </a:ext>
            </a:extLst>
          </p:cNvPr>
          <p:cNvSpPr txBox="1">
            <a:spLocks noChangeArrowheads="1"/>
          </p:cNvSpPr>
          <p:nvPr/>
        </p:nvSpPr>
        <p:spPr bwMode="auto">
          <a:xfrm>
            <a:off x="3124200" y="152400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2000" b="1">
                <a:latin typeface="Arial Narrow" panose="020B0604020202020204" pitchFamily="34" charset="0"/>
              </a:rPr>
              <a:t>Aufberei-</a:t>
            </a:r>
          </a:p>
          <a:p>
            <a:r>
              <a:rPr lang="de-DE" altLang="de-DE" sz="2000" b="1">
                <a:latin typeface="Arial Narrow" panose="020B0604020202020204" pitchFamily="34" charset="0"/>
              </a:rPr>
              <a:t>     tung/</a:t>
            </a:r>
          </a:p>
          <a:p>
            <a:r>
              <a:rPr lang="de-DE" altLang="de-DE" sz="2000" b="1">
                <a:latin typeface="Arial Narrow" panose="020B0604020202020204" pitchFamily="34" charset="0"/>
              </a:rPr>
              <a:t>   course </a:t>
            </a:r>
          </a:p>
          <a:p>
            <a:r>
              <a:rPr lang="de-DE" altLang="de-DE" sz="2000" b="1">
                <a:latin typeface="Arial Narrow" panose="020B0604020202020204" pitchFamily="34" charset="0"/>
              </a:rPr>
              <a:t>  design</a:t>
            </a:r>
            <a:endParaRPr lang="de-DE" altLang="de-DE" sz="2000" b="1"/>
          </a:p>
        </p:txBody>
      </p:sp>
      <p:grpSp>
        <p:nvGrpSpPr>
          <p:cNvPr id="111662" name="Group 46">
            <a:extLst>
              <a:ext uri="{FF2B5EF4-FFF2-40B4-BE49-F238E27FC236}">
                <a16:creationId xmlns:a16="http://schemas.microsoft.com/office/drawing/2014/main" id="{29FBFFC2-F2A1-764A-B3D3-0122134C06F7}"/>
              </a:ext>
            </a:extLst>
          </p:cNvPr>
          <p:cNvGrpSpPr>
            <a:grpSpLocks/>
          </p:cNvGrpSpPr>
          <p:nvPr/>
        </p:nvGrpSpPr>
        <p:grpSpPr bwMode="auto">
          <a:xfrm>
            <a:off x="0" y="3581400"/>
            <a:ext cx="9144000" cy="2590800"/>
            <a:chOff x="5558" y="10080"/>
            <a:chExt cx="7259" cy="2105"/>
          </a:xfrm>
        </p:grpSpPr>
        <p:sp>
          <p:nvSpPr>
            <p:cNvPr id="111663" name="Rectangle 47">
              <a:extLst>
                <a:ext uri="{FF2B5EF4-FFF2-40B4-BE49-F238E27FC236}">
                  <a16:creationId xmlns:a16="http://schemas.microsoft.com/office/drawing/2014/main" id="{826E2DAF-F17F-BB44-ADF9-3B4D24AAE1AE}"/>
                </a:ext>
              </a:extLst>
            </p:cNvPr>
            <p:cNvSpPr>
              <a:spLocks noChangeArrowheads="1"/>
            </p:cNvSpPr>
            <p:nvPr/>
          </p:nvSpPr>
          <p:spPr bwMode="auto">
            <a:xfrm>
              <a:off x="5558" y="10080"/>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64" name="Rectangle 48">
              <a:extLst>
                <a:ext uri="{FF2B5EF4-FFF2-40B4-BE49-F238E27FC236}">
                  <a16:creationId xmlns:a16="http://schemas.microsoft.com/office/drawing/2014/main" id="{55683EF8-C4C5-BF4E-BCDC-271CC37B33CE}"/>
                </a:ext>
              </a:extLst>
            </p:cNvPr>
            <p:cNvSpPr>
              <a:spLocks noChangeArrowheads="1"/>
            </p:cNvSpPr>
            <p:nvPr/>
          </p:nvSpPr>
          <p:spPr bwMode="auto">
            <a:xfrm>
              <a:off x="5558" y="10145"/>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65" name="Rectangle 49">
              <a:extLst>
                <a:ext uri="{FF2B5EF4-FFF2-40B4-BE49-F238E27FC236}">
                  <a16:creationId xmlns:a16="http://schemas.microsoft.com/office/drawing/2014/main" id="{FEDA05E2-EBDF-4848-A15D-24D0D5A45DAB}"/>
                </a:ext>
              </a:extLst>
            </p:cNvPr>
            <p:cNvSpPr>
              <a:spLocks noChangeArrowheads="1"/>
            </p:cNvSpPr>
            <p:nvPr/>
          </p:nvSpPr>
          <p:spPr bwMode="auto">
            <a:xfrm>
              <a:off x="5558" y="10212"/>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66" name="Rectangle 50">
              <a:extLst>
                <a:ext uri="{FF2B5EF4-FFF2-40B4-BE49-F238E27FC236}">
                  <a16:creationId xmlns:a16="http://schemas.microsoft.com/office/drawing/2014/main" id="{16BFBE8A-B353-DC45-9F10-8323F3C83A67}"/>
                </a:ext>
              </a:extLst>
            </p:cNvPr>
            <p:cNvSpPr>
              <a:spLocks noChangeArrowheads="1"/>
            </p:cNvSpPr>
            <p:nvPr/>
          </p:nvSpPr>
          <p:spPr bwMode="auto">
            <a:xfrm>
              <a:off x="5558" y="10277"/>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67" name="Rectangle 51">
              <a:extLst>
                <a:ext uri="{FF2B5EF4-FFF2-40B4-BE49-F238E27FC236}">
                  <a16:creationId xmlns:a16="http://schemas.microsoft.com/office/drawing/2014/main" id="{F539631E-02F8-734E-9748-4D7572F109AD}"/>
                </a:ext>
              </a:extLst>
            </p:cNvPr>
            <p:cNvSpPr>
              <a:spLocks noChangeArrowheads="1"/>
            </p:cNvSpPr>
            <p:nvPr/>
          </p:nvSpPr>
          <p:spPr bwMode="auto">
            <a:xfrm>
              <a:off x="5558" y="10343"/>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68" name="Rectangle 52">
              <a:extLst>
                <a:ext uri="{FF2B5EF4-FFF2-40B4-BE49-F238E27FC236}">
                  <a16:creationId xmlns:a16="http://schemas.microsoft.com/office/drawing/2014/main" id="{B9BEBE3C-3D13-584E-A6BC-6AC3877927BD}"/>
                </a:ext>
              </a:extLst>
            </p:cNvPr>
            <p:cNvSpPr>
              <a:spLocks noChangeArrowheads="1"/>
            </p:cNvSpPr>
            <p:nvPr/>
          </p:nvSpPr>
          <p:spPr bwMode="auto">
            <a:xfrm>
              <a:off x="5558" y="10408"/>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69" name="Rectangle 53">
              <a:extLst>
                <a:ext uri="{FF2B5EF4-FFF2-40B4-BE49-F238E27FC236}">
                  <a16:creationId xmlns:a16="http://schemas.microsoft.com/office/drawing/2014/main" id="{1647397F-4E4C-144B-B4F3-93301A82974A}"/>
                </a:ext>
              </a:extLst>
            </p:cNvPr>
            <p:cNvSpPr>
              <a:spLocks noChangeArrowheads="1"/>
            </p:cNvSpPr>
            <p:nvPr/>
          </p:nvSpPr>
          <p:spPr bwMode="auto">
            <a:xfrm>
              <a:off x="5558" y="10475"/>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70" name="Rectangle 54">
              <a:extLst>
                <a:ext uri="{FF2B5EF4-FFF2-40B4-BE49-F238E27FC236}">
                  <a16:creationId xmlns:a16="http://schemas.microsoft.com/office/drawing/2014/main" id="{98F5BEE3-49AF-894D-8FAB-CB04CC699649}"/>
                </a:ext>
              </a:extLst>
            </p:cNvPr>
            <p:cNvSpPr>
              <a:spLocks noChangeArrowheads="1"/>
            </p:cNvSpPr>
            <p:nvPr/>
          </p:nvSpPr>
          <p:spPr bwMode="auto">
            <a:xfrm>
              <a:off x="5558" y="10540"/>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71" name="Rectangle 55">
              <a:extLst>
                <a:ext uri="{FF2B5EF4-FFF2-40B4-BE49-F238E27FC236}">
                  <a16:creationId xmlns:a16="http://schemas.microsoft.com/office/drawing/2014/main" id="{8B25DCE2-5190-CF42-9354-BB24B7AE4C01}"/>
                </a:ext>
              </a:extLst>
            </p:cNvPr>
            <p:cNvSpPr>
              <a:spLocks noChangeArrowheads="1"/>
            </p:cNvSpPr>
            <p:nvPr/>
          </p:nvSpPr>
          <p:spPr bwMode="auto">
            <a:xfrm>
              <a:off x="5558" y="10606"/>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72" name="Rectangle 56">
              <a:extLst>
                <a:ext uri="{FF2B5EF4-FFF2-40B4-BE49-F238E27FC236}">
                  <a16:creationId xmlns:a16="http://schemas.microsoft.com/office/drawing/2014/main" id="{2C5E06CA-37AA-EC4B-9539-B86BCDDA45CF}"/>
                </a:ext>
              </a:extLst>
            </p:cNvPr>
            <p:cNvSpPr>
              <a:spLocks noChangeArrowheads="1"/>
            </p:cNvSpPr>
            <p:nvPr/>
          </p:nvSpPr>
          <p:spPr bwMode="auto">
            <a:xfrm>
              <a:off x="5558" y="10671"/>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73" name="Rectangle 57">
              <a:extLst>
                <a:ext uri="{FF2B5EF4-FFF2-40B4-BE49-F238E27FC236}">
                  <a16:creationId xmlns:a16="http://schemas.microsoft.com/office/drawing/2014/main" id="{9CD87A64-C123-DF4B-8930-B2E396132E80}"/>
                </a:ext>
              </a:extLst>
            </p:cNvPr>
            <p:cNvSpPr>
              <a:spLocks noChangeArrowheads="1"/>
            </p:cNvSpPr>
            <p:nvPr/>
          </p:nvSpPr>
          <p:spPr bwMode="auto">
            <a:xfrm>
              <a:off x="5558" y="10738"/>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74" name="Rectangle 58">
              <a:extLst>
                <a:ext uri="{FF2B5EF4-FFF2-40B4-BE49-F238E27FC236}">
                  <a16:creationId xmlns:a16="http://schemas.microsoft.com/office/drawing/2014/main" id="{3792466B-2B46-6048-88FB-365A2DE1CBE6}"/>
                </a:ext>
              </a:extLst>
            </p:cNvPr>
            <p:cNvSpPr>
              <a:spLocks noChangeArrowheads="1"/>
            </p:cNvSpPr>
            <p:nvPr/>
          </p:nvSpPr>
          <p:spPr bwMode="auto">
            <a:xfrm>
              <a:off x="5558" y="10803"/>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75" name="Rectangle 59">
              <a:extLst>
                <a:ext uri="{FF2B5EF4-FFF2-40B4-BE49-F238E27FC236}">
                  <a16:creationId xmlns:a16="http://schemas.microsoft.com/office/drawing/2014/main" id="{11A02132-C537-AE4E-ABB4-D36DBCD7DBB7}"/>
                </a:ext>
              </a:extLst>
            </p:cNvPr>
            <p:cNvSpPr>
              <a:spLocks noChangeArrowheads="1"/>
            </p:cNvSpPr>
            <p:nvPr/>
          </p:nvSpPr>
          <p:spPr bwMode="auto">
            <a:xfrm>
              <a:off x="5558" y="10869"/>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76" name="Rectangle 60">
              <a:extLst>
                <a:ext uri="{FF2B5EF4-FFF2-40B4-BE49-F238E27FC236}">
                  <a16:creationId xmlns:a16="http://schemas.microsoft.com/office/drawing/2014/main" id="{36C7B1ED-A46B-6A4A-9987-5204449DBFC4}"/>
                </a:ext>
              </a:extLst>
            </p:cNvPr>
            <p:cNvSpPr>
              <a:spLocks noChangeArrowheads="1"/>
            </p:cNvSpPr>
            <p:nvPr/>
          </p:nvSpPr>
          <p:spPr bwMode="auto">
            <a:xfrm>
              <a:off x="5558" y="10934"/>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77" name="Rectangle 61">
              <a:extLst>
                <a:ext uri="{FF2B5EF4-FFF2-40B4-BE49-F238E27FC236}">
                  <a16:creationId xmlns:a16="http://schemas.microsoft.com/office/drawing/2014/main" id="{20AFFE23-E8A1-B04C-B00E-0047D6358DA3}"/>
                </a:ext>
              </a:extLst>
            </p:cNvPr>
            <p:cNvSpPr>
              <a:spLocks noChangeArrowheads="1"/>
            </p:cNvSpPr>
            <p:nvPr/>
          </p:nvSpPr>
          <p:spPr bwMode="auto">
            <a:xfrm>
              <a:off x="5558" y="11001"/>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78" name="Rectangle 62">
              <a:extLst>
                <a:ext uri="{FF2B5EF4-FFF2-40B4-BE49-F238E27FC236}">
                  <a16:creationId xmlns:a16="http://schemas.microsoft.com/office/drawing/2014/main" id="{5B12FB9D-7617-2E4C-B736-6A4ECB330516}"/>
                </a:ext>
              </a:extLst>
            </p:cNvPr>
            <p:cNvSpPr>
              <a:spLocks noChangeArrowheads="1"/>
            </p:cNvSpPr>
            <p:nvPr/>
          </p:nvSpPr>
          <p:spPr bwMode="auto">
            <a:xfrm>
              <a:off x="5558" y="11066"/>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79" name="Rectangle 63">
              <a:extLst>
                <a:ext uri="{FF2B5EF4-FFF2-40B4-BE49-F238E27FC236}">
                  <a16:creationId xmlns:a16="http://schemas.microsoft.com/office/drawing/2014/main" id="{CFAFE68F-2EA5-2544-9286-7823DEFED64A}"/>
                </a:ext>
              </a:extLst>
            </p:cNvPr>
            <p:cNvSpPr>
              <a:spLocks noChangeArrowheads="1"/>
            </p:cNvSpPr>
            <p:nvPr/>
          </p:nvSpPr>
          <p:spPr bwMode="auto">
            <a:xfrm>
              <a:off x="5558" y="11132"/>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80" name="Rectangle 64">
              <a:extLst>
                <a:ext uri="{FF2B5EF4-FFF2-40B4-BE49-F238E27FC236}">
                  <a16:creationId xmlns:a16="http://schemas.microsoft.com/office/drawing/2014/main" id="{CED7A638-387B-794A-9340-ACFAEF9FE756}"/>
                </a:ext>
              </a:extLst>
            </p:cNvPr>
            <p:cNvSpPr>
              <a:spLocks noChangeArrowheads="1"/>
            </p:cNvSpPr>
            <p:nvPr/>
          </p:nvSpPr>
          <p:spPr bwMode="auto">
            <a:xfrm>
              <a:off x="5558" y="11197"/>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81" name="Rectangle 65">
              <a:extLst>
                <a:ext uri="{FF2B5EF4-FFF2-40B4-BE49-F238E27FC236}">
                  <a16:creationId xmlns:a16="http://schemas.microsoft.com/office/drawing/2014/main" id="{6F2004BF-3FD8-144B-94C8-E57C50DB91F6}"/>
                </a:ext>
              </a:extLst>
            </p:cNvPr>
            <p:cNvSpPr>
              <a:spLocks noChangeArrowheads="1"/>
            </p:cNvSpPr>
            <p:nvPr/>
          </p:nvSpPr>
          <p:spPr bwMode="auto">
            <a:xfrm>
              <a:off x="5558" y="11264"/>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82" name="Rectangle 66">
              <a:extLst>
                <a:ext uri="{FF2B5EF4-FFF2-40B4-BE49-F238E27FC236}">
                  <a16:creationId xmlns:a16="http://schemas.microsoft.com/office/drawing/2014/main" id="{2BEC0BC2-CED5-9046-A5FA-227AACBA9D6D}"/>
                </a:ext>
              </a:extLst>
            </p:cNvPr>
            <p:cNvSpPr>
              <a:spLocks noChangeArrowheads="1"/>
            </p:cNvSpPr>
            <p:nvPr/>
          </p:nvSpPr>
          <p:spPr bwMode="auto">
            <a:xfrm>
              <a:off x="5558" y="11329"/>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83" name="Rectangle 67">
              <a:extLst>
                <a:ext uri="{FF2B5EF4-FFF2-40B4-BE49-F238E27FC236}">
                  <a16:creationId xmlns:a16="http://schemas.microsoft.com/office/drawing/2014/main" id="{448FB026-C039-A647-B00D-8FB12966B964}"/>
                </a:ext>
              </a:extLst>
            </p:cNvPr>
            <p:cNvSpPr>
              <a:spLocks noChangeArrowheads="1"/>
            </p:cNvSpPr>
            <p:nvPr/>
          </p:nvSpPr>
          <p:spPr bwMode="auto">
            <a:xfrm>
              <a:off x="5558" y="11395"/>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84" name="Rectangle 68">
              <a:extLst>
                <a:ext uri="{FF2B5EF4-FFF2-40B4-BE49-F238E27FC236}">
                  <a16:creationId xmlns:a16="http://schemas.microsoft.com/office/drawing/2014/main" id="{874C73A3-0B50-734E-933E-72B02628AEA3}"/>
                </a:ext>
              </a:extLst>
            </p:cNvPr>
            <p:cNvSpPr>
              <a:spLocks noChangeArrowheads="1"/>
            </p:cNvSpPr>
            <p:nvPr/>
          </p:nvSpPr>
          <p:spPr bwMode="auto">
            <a:xfrm>
              <a:off x="5558" y="11460"/>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85" name="Rectangle 69">
              <a:extLst>
                <a:ext uri="{FF2B5EF4-FFF2-40B4-BE49-F238E27FC236}">
                  <a16:creationId xmlns:a16="http://schemas.microsoft.com/office/drawing/2014/main" id="{C103F9C8-3873-D844-A07F-3E873B774C68}"/>
                </a:ext>
              </a:extLst>
            </p:cNvPr>
            <p:cNvSpPr>
              <a:spLocks noChangeArrowheads="1"/>
            </p:cNvSpPr>
            <p:nvPr/>
          </p:nvSpPr>
          <p:spPr bwMode="auto">
            <a:xfrm>
              <a:off x="5558" y="11527"/>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86" name="Rectangle 70">
              <a:extLst>
                <a:ext uri="{FF2B5EF4-FFF2-40B4-BE49-F238E27FC236}">
                  <a16:creationId xmlns:a16="http://schemas.microsoft.com/office/drawing/2014/main" id="{1AA2828D-A504-0B42-876F-534281CCD631}"/>
                </a:ext>
              </a:extLst>
            </p:cNvPr>
            <p:cNvSpPr>
              <a:spLocks noChangeArrowheads="1"/>
            </p:cNvSpPr>
            <p:nvPr/>
          </p:nvSpPr>
          <p:spPr bwMode="auto">
            <a:xfrm>
              <a:off x="5558" y="11592"/>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87" name="Rectangle 71">
              <a:extLst>
                <a:ext uri="{FF2B5EF4-FFF2-40B4-BE49-F238E27FC236}">
                  <a16:creationId xmlns:a16="http://schemas.microsoft.com/office/drawing/2014/main" id="{8F65BEA2-5F6C-F24F-BE38-08AC72CFBAB6}"/>
                </a:ext>
              </a:extLst>
            </p:cNvPr>
            <p:cNvSpPr>
              <a:spLocks noChangeArrowheads="1"/>
            </p:cNvSpPr>
            <p:nvPr/>
          </p:nvSpPr>
          <p:spPr bwMode="auto">
            <a:xfrm>
              <a:off x="5558" y="11659"/>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88" name="Rectangle 72">
              <a:extLst>
                <a:ext uri="{FF2B5EF4-FFF2-40B4-BE49-F238E27FC236}">
                  <a16:creationId xmlns:a16="http://schemas.microsoft.com/office/drawing/2014/main" id="{871BE32E-BA71-EC46-BC6F-BE55EAB21B29}"/>
                </a:ext>
              </a:extLst>
            </p:cNvPr>
            <p:cNvSpPr>
              <a:spLocks noChangeArrowheads="1"/>
            </p:cNvSpPr>
            <p:nvPr/>
          </p:nvSpPr>
          <p:spPr bwMode="auto">
            <a:xfrm>
              <a:off x="5558" y="11724"/>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89" name="Rectangle 73">
              <a:extLst>
                <a:ext uri="{FF2B5EF4-FFF2-40B4-BE49-F238E27FC236}">
                  <a16:creationId xmlns:a16="http://schemas.microsoft.com/office/drawing/2014/main" id="{B1309680-2BC9-314D-9CF7-AD20F8CB5604}"/>
                </a:ext>
              </a:extLst>
            </p:cNvPr>
            <p:cNvSpPr>
              <a:spLocks noChangeArrowheads="1"/>
            </p:cNvSpPr>
            <p:nvPr/>
          </p:nvSpPr>
          <p:spPr bwMode="auto">
            <a:xfrm>
              <a:off x="5558" y="11790"/>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90" name="Rectangle 74">
              <a:extLst>
                <a:ext uri="{FF2B5EF4-FFF2-40B4-BE49-F238E27FC236}">
                  <a16:creationId xmlns:a16="http://schemas.microsoft.com/office/drawing/2014/main" id="{672D1C3F-0436-414C-B039-81B490617643}"/>
                </a:ext>
              </a:extLst>
            </p:cNvPr>
            <p:cNvSpPr>
              <a:spLocks noChangeArrowheads="1"/>
            </p:cNvSpPr>
            <p:nvPr/>
          </p:nvSpPr>
          <p:spPr bwMode="auto">
            <a:xfrm>
              <a:off x="5558" y="11855"/>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91" name="Rectangle 75">
              <a:extLst>
                <a:ext uri="{FF2B5EF4-FFF2-40B4-BE49-F238E27FC236}">
                  <a16:creationId xmlns:a16="http://schemas.microsoft.com/office/drawing/2014/main" id="{EE5895C1-3C20-8146-8F36-CF6CBF42F9A3}"/>
                </a:ext>
              </a:extLst>
            </p:cNvPr>
            <p:cNvSpPr>
              <a:spLocks noChangeArrowheads="1"/>
            </p:cNvSpPr>
            <p:nvPr/>
          </p:nvSpPr>
          <p:spPr bwMode="auto">
            <a:xfrm>
              <a:off x="5558" y="11922"/>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92" name="Rectangle 76">
              <a:extLst>
                <a:ext uri="{FF2B5EF4-FFF2-40B4-BE49-F238E27FC236}">
                  <a16:creationId xmlns:a16="http://schemas.microsoft.com/office/drawing/2014/main" id="{9B0C8F3F-336C-6243-81B4-059F4DED3900}"/>
                </a:ext>
              </a:extLst>
            </p:cNvPr>
            <p:cNvSpPr>
              <a:spLocks noChangeArrowheads="1"/>
            </p:cNvSpPr>
            <p:nvPr/>
          </p:nvSpPr>
          <p:spPr bwMode="auto">
            <a:xfrm>
              <a:off x="5558" y="11987"/>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93" name="Rectangle 77">
              <a:extLst>
                <a:ext uri="{FF2B5EF4-FFF2-40B4-BE49-F238E27FC236}">
                  <a16:creationId xmlns:a16="http://schemas.microsoft.com/office/drawing/2014/main" id="{7B1FD04E-3445-A14A-8E33-F190CE78B3A5}"/>
                </a:ext>
              </a:extLst>
            </p:cNvPr>
            <p:cNvSpPr>
              <a:spLocks noChangeArrowheads="1"/>
            </p:cNvSpPr>
            <p:nvPr/>
          </p:nvSpPr>
          <p:spPr bwMode="auto">
            <a:xfrm>
              <a:off x="5558" y="12053"/>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94" name="Rectangle 78">
              <a:extLst>
                <a:ext uri="{FF2B5EF4-FFF2-40B4-BE49-F238E27FC236}">
                  <a16:creationId xmlns:a16="http://schemas.microsoft.com/office/drawing/2014/main" id="{3E4BEB60-8C53-3743-BFB2-DBF1740C6281}"/>
                </a:ext>
              </a:extLst>
            </p:cNvPr>
            <p:cNvSpPr>
              <a:spLocks noChangeArrowheads="1"/>
            </p:cNvSpPr>
            <p:nvPr/>
          </p:nvSpPr>
          <p:spPr bwMode="auto">
            <a:xfrm>
              <a:off x="5558" y="12118"/>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grpSp>
      <p:sp>
        <p:nvSpPr>
          <p:cNvPr id="111695" name="Freeform 79">
            <a:extLst>
              <a:ext uri="{FF2B5EF4-FFF2-40B4-BE49-F238E27FC236}">
                <a16:creationId xmlns:a16="http://schemas.microsoft.com/office/drawing/2014/main" id="{2C4B1AF1-D90F-4B49-9493-69B6BA155393}"/>
              </a:ext>
            </a:extLst>
          </p:cNvPr>
          <p:cNvSpPr>
            <a:spLocks/>
          </p:cNvSpPr>
          <p:nvPr/>
        </p:nvSpPr>
        <p:spPr bwMode="auto">
          <a:xfrm>
            <a:off x="0" y="39624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696" name="Freeform 80">
            <a:extLst>
              <a:ext uri="{FF2B5EF4-FFF2-40B4-BE49-F238E27FC236}">
                <a16:creationId xmlns:a16="http://schemas.microsoft.com/office/drawing/2014/main" id="{3DA7199D-6BF7-E34A-9881-799D318DCBFF}"/>
              </a:ext>
            </a:extLst>
          </p:cNvPr>
          <p:cNvSpPr>
            <a:spLocks/>
          </p:cNvSpPr>
          <p:nvPr/>
        </p:nvSpPr>
        <p:spPr bwMode="auto">
          <a:xfrm>
            <a:off x="1438275" y="39624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697" name="Freeform 81">
            <a:extLst>
              <a:ext uri="{FF2B5EF4-FFF2-40B4-BE49-F238E27FC236}">
                <a16:creationId xmlns:a16="http://schemas.microsoft.com/office/drawing/2014/main" id="{4C28EEDB-CD84-0B49-B9C5-8F1CB5E8D1BD}"/>
              </a:ext>
            </a:extLst>
          </p:cNvPr>
          <p:cNvSpPr>
            <a:spLocks/>
          </p:cNvSpPr>
          <p:nvPr/>
        </p:nvSpPr>
        <p:spPr bwMode="auto">
          <a:xfrm>
            <a:off x="2878138" y="39624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698" name="Freeform 82">
            <a:extLst>
              <a:ext uri="{FF2B5EF4-FFF2-40B4-BE49-F238E27FC236}">
                <a16:creationId xmlns:a16="http://schemas.microsoft.com/office/drawing/2014/main" id="{10D186AF-6ABE-ED4E-8083-E7045135DB3B}"/>
              </a:ext>
            </a:extLst>
          </p:cNvPr>
          <p:cNvSpPr>
            <a:spLocks/>
          </p:cNvSpPr>
          <p:nvPr/>
        </p:nvSpPr>
        <p:spPr bwMode="auto">
          <a:xfrm>
            <a:off x="4343400" y="39624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699" name="Freeform 83">
            <a:extLst>
              <a:ext uri="{FF2B5EF4-FFF2-40B4-BE49-F238E27FC236}">
                <a16:creationId xmlns:a16="http://schemas.microsoft.com/office/drawing/2014/main" id="{4612EFE6-78C2-6343-A513-622401208990}"/>
              </a:ext>
            </a:extLst>
          </p:cNvPr>
          <p:cNvSpPr>
            <a:spLocks/>
          </p:cNvSpPr>
          <p:nvPr/>
        </p:nvSpPr>
        <p:spPr bwMode="auto">
          <a:xfrm>
            <a:off x="5757863" y="39624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700" name="Freeform 84">
            <a:extLst>
              <a:ext uri="{FF2B5EF4-FFF2-40B4-BE49-F238E27FC236}">
                <a16:creationId xmlns:a16="http://schemas.microsoft.com/office/drawing/2014/main" id="{9F6C2BD3-3AF3-5B41-90B2-8CC01CD45BE7}"/>
              </a:ext>
            </a:extLst>
          </p:cNvPr>
          <p:cNvSpPr>
            <a:spLocks/>
          </p:cNvSpPr>
          <p:nvPr/>
        </p:nvSpPr>
        <p:spPr bwMode="auto">
          <a:xfrm>
            <a:off x="7197725" y="39624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701" name="Text Box 85">
            <a:extLst>
              <a:ext uri="{FF2B5EF4-FFF2-40B4-BE49-F238E27FC236}">
                <a16:creationId xmlns:a16="http://schemas.microsoft.com/office/drawing/2014/main" id="{EE36E9C0-B41F-CF41-8740-3AC5B03D42D3}"/>
              </a:ext>
            </a:extLst>
          </p:cNvPr>
          <p:cNvSpPr txBox="1">
            <a:spLocks noChangeArrowheads="1"/>
          </p:cNvSpPr>
          <p:nvPr/>
        </p:nvSpPr>
        <p:spPr bwMode="auto">
          <a:xfrm>
            <a:off x="4724400" y="4191000"/>
            <a:ext cx="12334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Admini-</a:t>
            </a:r>
          </a:p>
          <a:p>
            <a:r>
              <a:rPr lang="de-DE" altLang="de-DE" sz="2000" b="1">
                <a:latin typeface="Arial Narrow" panose="020B0604020202020204" pitchFamily="34" charset="0"/>
              </a:rPr>
              <a:t>    stration,</a:t>
            </a:r>
          </a:p>
          <a:p>
            <a:r>
              <a:rPr lang="de-DE" altLang="de-DE" sz="2000" b="1">
                <a:latin typeface="Arial Narrow" panose="020B0604020202020204" pitchFamily="34" charset="0"/>
              </a:rPr>
              <a:t> support</a:t>
            </a:r>
            <a:endParaRPr lang="de-DE" altLang="de-DE" sz="1200"/>
          </a:p>
        </p:txBody>
      </p:sp>
      <p:sp>
        <p:nvSpPr>
          <p:cNvPr id="111702" name="Text Box 86">
            <a:extLst>
              <a:ext uri="{FF2B5EF4-FFF2-40B4-BE49-F238E27FC236}">
                <a16:creationId xmlns:a16="http://schemas.microsoft.com/office/drawing/2014/main" id="{5DFE7345-AB2A-AD4E-8C43-FDE052358956}"/>
              </a:ext>
            </a:extLst>
          </p:cNvPr>
          <p:cNvSpPr txBox="1">
            <a:spLocks noChangeArrowheads="1"/>
          </p:cNvSpPr>
          <p:nvPr/>
        </p:nvSpPr>
        <p:spPr bwMode="auto">
          <a:xfrm>
            <a:off x="6248400" y="4267200"/>
            <a:ext cx="11414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Content</a:t>
            </a:r>
          </a:p>
          <a:p>
            <a:r>
              <a:rPr lang="de-DE" altLang="de-DE" sz="2000" b="1">
                <a:latin typeface="Arial Narrow" panose="020B0604020202020204" pitchFamily="34" charset="0"/>
              </a:rPr>
              <a:t>   delivery</a:t>
            </a:r>
          </a:p>
          <a:p>
            <a:r>
              <a:rPr lang="de-DE" altLang="de-DE" sz="2000" b="1">
                <a:latin typeface="Arial Narrow" panose="020B0604020202020204" pitchFamily="34" charset="0"/>
              </a:rPr>
              <a:t>(Lehre)</a:t>
            </a:r>
          </a:p>
        </p:txBody>
      </p:sp>
      <p:sp>
        <p:nvSpPr>
          <p:cNvPr id="111703" name="Text Box 87">
            <a:extLst>
              <a:ext uri="{FF2B5EF4-FFF2-40B4-BE49-F238E27FC236}">
                <a16:creationId xmlns:a16="http://schemas.microsoft.com/office/drawing/2014/main" id="{7B82E110-7A0E-324C-B08D-63A5818B2658}"/>
              </a:ext>
            </a:extLst>
          </p:cNvPr>
          <p:cNvSpPr txBox="1">
            <a:spLocks noChangeArrowheads="1"/>
          </p:cNvSpPr>
          <p:nvPr/>
        </p:nvSpPr>
        <p:spPr bwMode="auto">
          <a:xfrm>
            <a:off x="7543800" y="4343400"/>
            <a:ext cx="126682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Zertifi-</a:t>
            </a:r>
          </a:p>
          <a:p>
            <a:r>
              <a:rPr lang="de-DE" altLang="de-DE" sz="2000" b="1">
                <a:latin typeface="Arial Narrow" panose="020B0604020202020204" pitchFamily="34" charset="0"/>
              </a:rPr>
              <a:t>     zierung,</a:t>
            </a:r>
          </a:p>
          <a:p>
            <a:r>
              <a:rPr lang="de-DE" altLang="de-DE" sz="2000" b="1">
                <a:latin typeface="Arial Narrow" panose="020B0604020202020204" pitchFamily="34" charset="0"/>
              </a:rPr>
              <a:t>Prüfungen</a:t>
            </a:r>
            <a:endParaRPr lang="de-DE" altLang="de-DE" sz="1200"/>
          </a:p>
        </p:txBody>
      </p:sp>
      <p:sp>
        <p:nvSpPr>
          <p:cNvPr id="111704" name="Text Box 88">
            <a:extLst>
              <a:ext uri="{FF2B5EF4-FFF2-40B4-BE49-F238E27FC236}">
                <a16:creationId xmlns:a16="http://schemas.microsoft.com/office/drawing/2014/main" id="{811FE079-7BC6-504B-B855-9E371287F57A}"/>
              </a:ext>
            </a:extLst>
          </p:cNvPr>
          <p:cNvSpPr txBox="1">
            <a:spLocks noChangeArrowheads="1"/>
          </p:cNvSpPr>
          <p:nvPr/>
        </p:nvSpPr>
        <p:spPr bwMode="auto">
          <a:xfrm>
            <a:off x="3717925" y="30130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de-DE" altLang="de-DE"/>
          </a:p>
        </p:txBody>
      </p:sp>
      <p:sp>
        <p:nvSpPr>
          <p:cNvPr id="111705" name="Freeform 89">
            <a:extLst>
              <a:ext uri="{FF2B5EF4-FFF2-40B4-BE49-F238E27FC236}">
                <a16:creationId xmlns:a16="http://schemas.microsoft.com/office/drawing/2014/main" id="{05DF79C0-2DBB-7E45-ABA1-1511C2295E51}"/>
              </a:ext>
            </a:extLst>
          </p:cNvPr>
          <p:cNvSpPr>
            <a:spLocks/>
          </p:cNvSpPr>
          <p:nvPr/>
        </p:nvSpPr>
        <p:spPr bwMode="auto">
          <a:xfrm>
            <a:off x="4267200" y="3276600"/>
            <a:ext cx="446088" cy="593725"/>
          </a:xfrm>
          <a:custGeom>
            <a:avLst/>
            <a:gdLst>
              <a:gd name="T0" fmla="*/ 351 w 703"/>
              <a:gd name="T1" fmla="*/ 0 h 936"/>
              <a:gd name="T2" fmla="*/ 703 w 703"/>
              <a:gd name="T3" fmla="*/ 187 h 936"/>
              <a:gd name="T4" fmla="*/ 490 w 703"/>
              <a:gd name="T5" fmla="*/ 187 h 936"/>
              <a:gd name="T6" fmla="*/ 490 w 703"/>
              <a:gd name="T7" fmla="*/ 749 h 936"/>
              <a:gd name="T8" fmla="*/ 703 w 703"/>
              <a:gd name="T9" fmla="*/ 749 h 936"/>
              <a:gd name="T10" fmla="*/ 351 w 703"/>
              <a:gd name="T11" fmla="*/ 936 h 936"/>
              <a:gd name="T12" fmla="*/ 0 w 703"/>
              <a:gd name="T13" fmla="*/ 749 h 936"/>
              <a:gd name="T14" fmla="*/ 213 w 703"/>
              <a:gd name="T15" fmla="*/ 749 h 936"/>
              <a:gd name="T16" fmla="*/ 213 w 703"/>
              <a:gd name="T17" fmla="*/ 187 h 936"/>
              <a:gd name="T18" fmla="*/ 0 w 703"/>
              <a:gd name="T19" fmla="*/ 187 h 936"/>
              <a:gd name="T20" fmla="*/ 351 w 703"/>
              <a:gd name="T21"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3" h="936">
                <a:moveTo>
                  <a:pt x="351" y="0"/>
                </a:moveTo>
                <a:lnTo>
                  <a:pt x="703" y="187"/>
                </a:lnTo>
                <a:lnTo>
                  <a:pt x="490" y="187"/>
                </a:lnTo>
                <a:lnTo>
                  <a:pt x="490" y="749"/>
                </a:lnTo>
                <a:lnTo>
                  <a:pt x="703" y="749"/>
                </a:lnTo>
                <a:lnTo>
                  <a:pt x="351" y="936"/>
                </a:lnTo>
                <a:lnTo>
                  <a:pt x="0" y="749"/>
                </a:lnTo>
                <a:lnTo>
                  <a:pt x="213" y="749"/>
                </a:lnTo>
                <a:lnTo>
                  <a:pt x="213" y="187"/>
                </a:lnTo>
                <a:lnTo>
                  <a:pt x="0" y="187"/>
                </a:lnTo>
                <a:lnTo>
                  <a:pt x="351" y="0"/>
                </a:lnTo>
                <a:close/>
              </a:path>
            </a:pathLst>
          </a:custGeom>
          <a:solidFill>
            <a:srgbClr val="FF0000"/>
          </a:solidFill>
          <a:ln w="6350">
            <a:solidFill>
              <a:srgbClr val="000000"/>
            </a:solidFill>
            <a:prstDash val="solid"/>
            <a:round/>
            <a:headEnd/>
            <a:tailEnd/>
          </a:ln>
        </p:spPr>
        <p:txBody>
          <a:bodyPr/>
          <a:lstStyle/>
          <a:p>
            <a:endParaRPr lang="de-DE"/>
          </a:p>
        </p:txBody>
      </p:sp>
      <p:sp>
        <p:nvSpPr>
          <p:cNvPr id="111706" name="Text Box 90">
            <a:extLst>
              <a:ext uri="{FF2B5EF4-FFF2-40B4-BE49-F238E27FC236}">
                <a16:creationId xmlns:a16="http://schemas.microsoft.com/office/drawing/2014/main" id="{FAB745D7-1B72-F94B-BC6A-A54966A13488}"/>
              </a:ext>
            </a:extLst>
          </p:cNvPr>
          <p:cNvSpPr txBox="1">
            <a:spLocks noChangeArrowheads="1"/>
          </p:cNvSpPr>
          <p:nvPr/>
        </p:nvSpPr>
        <p:spPr bwMode="auto">
          <a:xfrm>
            <a:off x="0" y="3124200"/>
            <a:ext cx="16224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a:t>Hochschule</a:t>
            </a:r>
          </a:p>
        </p:txBody>
      </p:sp>
      <p:sp>
        <p:nvSpPr>
          <p:cNvPr id="111707" name="Text Box 91">
            <a:extLst>
              <a:ext uri="{FF2B5EF4-FFF2-40B4-BE49-F238E27FC236}">
                <a16:creationId xmlns:a16="http://schemas.microsoft.com/office/drawing/2014/main" id="{F0CB3A47-2DBD-B34B-8A4C-C4E8A700D2CE}"/>
              </a:ext>
            </a:extLst>
          </p:cNvPr>
          <p:cNvSpPr txBox="1">
            <a:spLocks noChangeArrowheads="1"/>
          </p:cNvSpPr>
          <p:nvPr/>
        </p:nvSpPr>
        <p:spPr bwMode="auto">
          <a:xfrm>
            <a:off x="6380163" y="5715000"/>
            <a:ext cx="27638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a:t>Corporate University</a:t>
            </a: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umsplatzhalter 1">
            <a:extLst>
              <a:ext uri="{FF2B5EF4-FFF2-40B4-BE49-F238E27FC236}">
                <a16:creationId xmlns:a16="http://schemas.microsoft.com/office/drawing/2014/main" id="{937B512E-5C55-B041-BC96-57D5ABEA4750}"/>
              </a:ext>
            </a:extLst>
          </p:cNvPr>
          <p:cNvSpPr>
            <a:spLocks noGrp="1"/>
          </p:cNvSpPr>
          <p:nvPr>
            <p:ph type="dt" sz="half" idx="10"/>
          </p:nvPr>
        </p:nvSpPr>
        <p:spPr/>
        <p:txBody>
          <a:bodyPr/>
          <a:lstStyle/>
          <a:p>
            <a:r>
              <a:rPr lang="en-US" altLang="de-DE"/>
              <a:t>Hannover, 30.1.2002</a:t>
            </a:r>
          </a:p>
        </p:txBody>
      </p:sp>
      <p:sp>
        <p:nvSpPr>
          <p:cNvPr id="7" name="Foliennummernplatzhalter 2">
            <a:extLst>
              <a:ext uri="{FF2B5EF4-FFF2-40B4-BE49-F238E27FC236}">
                <a16:creationId xmlns:a16="http://schemas.microsoft.com/office/drawing/2014/main" id="{8CA3E8CF-D84F-2A43-8164-F07B74DB2921}"/>
              </a:ext>
            </a:extLst>
          </p:cNvPr>
          <p:cNvSpPr>
            <a:spLocks noGrp="1"/>
          </p:cNvSpPr>
          <p:nvPr>
            <p:ph type="sldNum" sz="quarter" idx="11"/>
          </p:nvPr>
        </p:nvSpPr>
        <p:spPr/>
        <p:txBody>
          <a:bodyPr/>
          <a:lstStyle/>
          <a:p>
            <a:fld id="{28FC0E08-2171-984C-BC81-3F94BA898FA4}" type="slidenum">
              <a:rPr lang="en-US" altLang="de-DE"/>
              <a:pPr/>
              <a:t>14</a:t>
            </a:fld>
            <a:endParaRPr lang="en-US" altLang="de-DE"/>
          </a:p>
        </p:txBody>
      </p:sp>
      <p:sp>
        <p:nvSpPr>
          <p:cNvPr id="113667" name="WordArt 1027">
            <a:extLst>
              <a:ext uri="{FF2B5EF4-FFF2-40B4-BE49-F238E27FC236}">
                <a16:creationId xmlns:a16="http://schemas.microsoft.com/office/drawing/2014/main" id="{7C64C19A-40BA-A24E-8E91-C693A3F167F4}"/>
              </a:ext>
            </a:extLst>
          </p:cNvPr>
          <p:cNvSpPr>
            <a:spLocks noChangeArrowheads="1" noChangeShapeType="1" noTextEdit="1"/>
          </p:cNvSpPr>
          <p:nvPr/>
        </p:nvSpPr>
        <p:spPr bwMode="auto">
          <a:xfrm>
            <a:off x="685800" y="1143000"/>
            <a:ext cx="8077200" cy="2362200"/>
          </a:xfrm>
          <a:prstGeom prst="rect">
            <a:avLst/>
          </a:prstGeom>
        </p:spPr>
        <p:txBody>
          <a:bodyPr wrap="none" fromWordArt="1">
            <a:prstTxWarp prst="textPlain">
              <a:avLst>
                <a:gd name="adj" fmla="val 50000"/>
              </a:avLst>
            </a:prstTxWarp>
          </a:bodyPr>
          <a:lstStyle/>
          <a:p>
            <a:pPr algn="ctr"/>
            <a:r>
              <a:rPr lang="de-DE" sz="3600" b="1" kern="10">
                <a:ln w="19050">
                  <a:solidFill>
                    <a:srgbClr val="FFFF99"/>
                  </a:solidFill>
                  <a:round/>
                  <a:headEnd/>
                  <a:tailEnd/>
                </a:ln>
                <a:effectLst>
                  <a:outerShdw dist="35921" dir="2700000" algn="ctr" rotWithShape="0">
                    <a:srgbClr val="990000"/>
                  </a:outerShdw>
                </a:effectLst>
                <a:latin typeface="Arial" panose="020B0604020202020204" pitchFamily="34" charset="0"/>
                <a:cs typeface="Arial" panose="020B0604020202020204" pitchFamily="34" charset="0"/>
              </a:rPr>
              <a:t>To 'e' or not to be</a:t>
            </a:r>
          </a:p>
          <a:p>
            <a:pPr algn="ctr"/>
            <a:r>
              <a:rPr lang="de-DE" sz="3600" b="1" kern="10">
                <a:ln w="19050">
                  <a:solidFill>
                    <a:srgbClr val="FFFF99"/>
                  </a:solidFill>
                  <a:round/>
                  <a:headEnd/>
                  <a:tailEnd/>
                </a:ln>
                <a:effectLst>
                  <a:outerShdw dist="35921" dir="2700000" algn="ctr" rotWithShape="0">
                    <a:srgbClr val="990000"/>
                  </a:outerShdw>
                </a:effectLst>
                <a:latin typeface="Arial" panose="020B0604020202020204" pitchFamily="34" charset="0"/>
                <a:cs typeface="Arial" panose="020B0604020202020204" pitchFamily="34" charset="0"/>
              </a:rPr>
              <a:t>- that is the question.</a:t>
            </a:r>
          </a:p>
        </p:txBody>
      </p:sp>
      <p:sp>
        <p:nvSpPr>
          <p:cNvPr id="113668" name="Text Box 1028">
            <a:extLst>
              <a:ext uri="{FF2B5EF4-FFF2-40B4-BE49-F238E27FC236}">
                <a16:creationId xmlns:a16="http://schemas.microsoft.com/office/drawing/2014/main" id="{B1574AB4-1159-4944-BE55-95BFDB7C6C06}"/>
              </a:ext>
            </a:extLst>
          </p:cNvPr>
          <p:cNvSpPr txBox="1">
            <a:spLocks noChangeArrowheads="1"/>
          </p:cNvSpPr>
          <p:nvPr/>
        </p:nvSpPr>
        <p:spPr bwMode="auto">
          <a:xfrm>
            <a:off x="762000" y="3505200"/>
            <a:ext cx="7916863"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nicht </a:t>
            </a:r>
            <a:r>
              <a:rPr lang="de-DE" altLang="de-DE" sz="3600" b="1" i="1" u="sng">
                <a:latin typeface="Arial" panose="020B0604020202020204" pitchFamily="34" charset="0"/>
              </a:rPr>
              <a:t>die</a:t>
            </a:r>
            <a:r>
              <a:rPr lang="de-DE" altLang="de-DE" sz="3600" b="1">
                <a:latin typeface="Arial" panose="020B0604020202020204" pitchFamily="34" charset="0"/>
              </a:rPr>
              <a:t> virtuelle Hochschule</a:t>
            </a:r>
            <a:endParaRPr lang="de-DE" altLang="de-DE"/>
          </a:p>
        </p:txBody>
      </p:sp>
      <p:sp>
        <p:nvSpPr>
          <p:cNvPr id="113669" name="Text Box 1029">
            <a:extLst>
              <a:ext uri="{FF2B5EF4-FFF2-40B4-BE49-F238E27FC236}">
                <a16:creationId xmlns:a16="http://schemas.microsoft.com/office/drawing/2014/main" id="{E3DA8852-6C91-8F40-A7D3-7BCC3EF41BA7}"/>
              </a:ext>
            </a:extLst>
          </p:cNvPr>
          <p:cNvSpPr txBox="1">
            <a:spLocks noChangeArrowheads="1"/>
          </p:cNvSpPr>
          <p:nvPr/>
        </p:nvSpPr>
        <p:spPr bwMode="auto">
          <a:xfrm>
            <a:off x="762000" y="4495800"/>
            <a:ext cx="7916863"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wissenschaftliche Entwicklung</a:t>
            </a:r>
            <a:endParaRPr lang="de-DE" altLang="de-DE"/>
          </a:p>
        </p:txBody>
      </p:sp>
      <p:sp>
        <p:nvSpPr>
          <p:cNvPr id="113670" name="Text Box 1030">
            <a:extLst>
              <a:ext uri="{FF2B5EF4-FFF2-40B4-BE49-F238E27FC236}">
                <a16:creationId xmlns:a16="http://schemas.microsoft.com/office/drawing/2014/main" id="{74012A91-0C38-6046-9297-55C796D1722B}"/>
              </a:ext>
            </a:extLst>
          </p:cNvPr>
          <p:cNvSpPr txBox="1">
            <a:spLocks noChangeArrowheads="1"/>
          </p:cNvSpPr>
          <p:nvPr/>
        </p:nvSpPr>
        <p:spPr bwMode="auto">
          <a:xfrm>
            <a:off x="762000" y="5562600"/>
            <a:ext cx="7916863"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strategische Managementaufgabe</a:t>
            </a:r>
            <a:endParaRPr lang="de-DE" altLang="de-DE"/>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113667"/>
                                        </p:tgtEl>
                                        <p:attrNameLst>
                                          <p:attrName>style.visibility</p:attrName>
                                        </p:attrNameLst>
                                      </p:cBhvr>
                                      <p:to>
                                        <p:strVal val="visible"/>
                                      </p:to>
                                    </p:set>
                                    <p:animEffect transition="in" filter="dissolve">
                                      <p:cBhvr>
                                        <p:cTn id="7" dur="500"/>
                                        <p:tgtEl>
                                          <p:spTgt spid="11366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3668"/>
                                        </p:tgtEl>
                                        <p:attrNameLst>
                                          <p:attrName>style.visibility</p:attrName>
                                        </p:attrNameLst>
                                      </p:cBhvr>
                                      <p:to>
                                        <p:strVal val="visible"/>
                                      </p:to>
                                    </p:set>
                                    <p:animEffect transition="in" filter="dissolve">
                                      <p:cBhvr>
                                        <p:cTn id="12" dur="500"/>
                                        <p:tgtEl>
                                          <p:spTgt spid="11366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13669"/>
                                        </p:tgtEl>
                                        <p:attrNameLst>
                                          <p:attrName>style.visibility</p:attrName>
                                        </p:attrNameLst>
                                      </p:cBhvr>
                                      <p:to>
                                        <p:strVal val="visible"/>
                                      </p:to>
                                    </p:set>
                                    <p:animEffect transition="in" filter="dissolve">
                                      <p:cBhvr>
                                        <p:cTn id="17" dur="500"/>
                                        <p:tgtEl>
                                          <p:spTgt spid="11366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3670"/>
                                        </p:tgtEl>
                                        <p:attrNameLst>
                                          <p:attrName>style.visibility</p:attrName>
                                        </p:attrNameLst>
                                      </p:cBhvr>
                                      <p:to>
                                        <p:strVal val="visible"/>
                                      </p:to>
                                    </p:set>
                                    <p:animEffect transition="in" filter="dissolve">
                                      <p:cBhvr>
                                        <p:cTn id="22" dur="500"/>
                                        <p:tgtEl>
                                          <p:spTgt spid="1136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8" grpId="0" animBg="1" autoUpdateAnimBg="0"/>
      <p:bldP spid="113669" grpId="0" animBg="1" autoUpdateAnimBg="0"/>
      <p:bldP spid="113670" grpId="0"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atumsplatzhalter 1">
            <a:extLst>
              <a:ext uri="{FF2B5EF4-FFF2-40B4-BE49-F238E27FC236}">
                <a16:creationId xmlns:a16="http://schemas.microsoft.com/office/drawing/2014/main" id="{4A2BE9E3-4D49-D140-8DAE-C8422999B8B2}"/>
              </a:ext>
            </a:extLst>
          </p:cNvPr>
          <p:cNvSpPr>
            <a:spLocks noGrp="1"/>
          </p:cNvSpPr>
          <p:nvPr>
            <p:ph type="dt" sz="half" idx="10"/>
          </p:nvPr>
        </p:nvSpPr>
        <p:spPr/>
        <p:txBody>
          <a:bodyPr/>
          <a:lstStyle/>
          <a:p>
            <a:r>
              <a:rPr lang="en-US" altLang="de-DE"/>
              <a:t>Hannover, 30.1.2002</a:t>
            </a:r>
          </a:p>
        </p:txBody>
      </p:sp>
      <p:sp>
        <p:nvSpPr>
          <p:cNvPr id="10" name="Foliennummernplatzhalter 2">
            <a:extLst>
              <a:ext uri="{FF2B5EF4-FFF2-40B4-BE49-F238E27FC236}">
                <a16:creationId xmlns:a16="http://schemas.microsoft.com/office/drawing/2014/main" id="{097265C7-B90A-5C47-9C09-0BB99CB2FF91}"/>
              </a:ext>
            </a:extLst>
          </p:cNvPr>
          <p:cNvSpPr>
            <a:spLocks noGrp="1"/>
          </p:cNvSpPr>
          <p:nvPr>
            <p:ph type="sldNum" sz="quarter" idx="11"/>
          </p:nvPr>
        </p:nvSpPr>
        <p:spPr/>
        <p:txBody>
          <a:bodyPr/>
          <a:lstStyle/>
          <a:p>
            <a:fld id="{B64A39CC-C73A-E24C-963C-271250C83481}" type="slidenum">
              <a:rPr lang="en-US" altLang="de-DE"/>
              <a:pPr/>
              <a:t>15</a:t>
            </a:fld>
            <a:endParaRPr lang="en-US" altLang="de-DE"/>
          </a:p>
        </p:txBody>
      </p:sp>
      <p:sp>
        <p:nvSpPr>
          <p:cNvPr id="134146" name="Text Box 2">
            <a:extLst>
              <a:ext uri="{FF2B5EF4-FFF2-40B4-BE49-F238E27FC236}">
                <a16:creationId xmlns:a16="http://schemas.microsoft.com/office/drawing/2014/main" id="{65E86EB0-950E-7E4B-B2CE-5EE5A464E30B}"/>
              </a:ext>
            </a:extLst>
          </p:cNvPr>
          <p:cNvSpPr txBox="1">
            <a:spLocks noChangeArrowheads="1"/>
          </p:cNvSpPr>
          <p:nvPr/>
        </p:nvSpPr>
        <p:spPr bwMode="auto">
          <a:xfrm>
            <a:off x="228600" y="152400"/>
            <a:ext cx="4724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sz="3600" b="1">
                <a:latin typeface="Arial" panose="020B0604020202020204" pitchFamily="34" charset="0"/>
              </a:rPr>
              <a:t>Was bleibt?</a:t>
            </a:r>
            <a:endParaRPr lang="de-DE" altLang="de-DE" b="1">
              <a:latin typeface="Arial" panose="020B0604020202020204" pitchFamily="34" charset="0"/>
            </a:endParaRPr>
          </a:p>
        </p:txBody>
      </p:sp>
      <p:graphicFrame>
        <p:nvGraphicFramePr>
          <p:cNvPr id="134148" name="Object 4">
            <a:extLst>
              <a:ext uri="{FF2B5EF4-FFF2-40B4-BE49-F238E27FC236}">
                <a16:creationId xmlns:a16="http://schemas.microsoft.com/office/drawing/2014/main" id="{690CB426-77E8-534B-91A3-AD598C4BFAF6}"/>
              </a:ext>
            </a:extLst>
          </p:cNvPr>
          <p:cNvGraphicFramePr>
            <a:graphicFrameLocks noChangeAspect="1"/>
          </p:cNvGraphicFramePr>
          <p:nvPr/>
        </p:nvGraphicFramePr>
        <p:xfrm>
          <a:off x="2971800" y="2057400"/>
          <a:ext cx="1447800" cy="3124200"/>
        </p:xfrm>
        <a:graphic>
          <a:graphicData uri="http://schemas.openxmlformats.org/presentationml/2006/ole">
            <mc:AlternateContent xmlns:mc="http://schemas.openxmlformats.org/markup-compatibility/2006">
              <mc:Choice xmlns:v="urn:schemas-microsoft-com:vml" Requires="v">
                <p:oleObj spid="_x0000_s134154" name="Clip" r:id="rId4" imgW="27749500" imgH="58826400" progId="MS_ClipArt_Gallery.2">
                  <p:embed/>
                </p:oleObj>
              </mc:Choice>
              <mc:Fallback>
                <p:oleObj name="Clip" r:id="rId4" imgW="27749500" imgH="58826400" progId="MS_ClipArt_Gallery.2">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71800" y="2057400"/>
                        <a:ext cx="1447800" cy="3124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4149" name="Object 5">
            <a:extLst>
              <a:ext uri="{FF2B5EF4-FFF2-40B4-BE49-F238E27FC236}">
                <a16:creationId xmlns:a16="http://schemas.microsoft.com/office/drawing/2014/main" id="{3A991CF9-9E81-714C-AD99-436CFF32BF92}"/>
              </a:ext>
            </a:extLst>
          </p:cNvPr>
          <p:cNvGraphicFramePr>
            <a:graphicFrameLocks noChangeAspect="1"/>
          </p:cNvGraphicFramePr>
          <p:nvPr/>
        </p:nvGraphicFramePr>
        <p:xfrm>
          <a:off x="1295400" y="2133600"/>
          <a:ext cx="1776413" cy="3124200"/>
        </p:xfrm>
        <a:graphic>
          <a:graphicData uri="http://schemas.openxmlformats.org/presentationml/2006/ole">
            <mc:AlternateContent xmlns:mc="http://schemas.openxmlformats.org/markup-compatibility/2006">
              <mc:Choice xmlns:v="urn:schemas-microsoft-com:vml" Requires="v">
                <p:oleObj spid="_x0000_s134155" name="Clip" r:id="rId6" imgW="27749500" imgH="44424600" progId="MS_ClipArt_Gallery.2">
                  <p:embed/>
                </p:oleObj>
              </mc:Choice>
              <mc:Fallback>
                <p:oleObj name="Clip" r:id="rId6" imgW="27749500" imgH="44424600" progId="MS_ClipArt_Gallery.2">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95400" y="2133600"/>
                        <a:ext cx="1776413" cy="3124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4150" name="Object 6">
            <a:extLst>
              <a:ext uri="{FF2B5EF4-FFF2-40B4-BE49-F238E27FC236}">
                <a16:creationId xmlns:a16="http://schemas.microsoft.com/office/drawing/2014/main" id="{47A5B881-D8A5-154E-BD86-70EBA1B36F27}"/>
              </a:ext>
            </a:extLst>
          </p:cNvPr>
          <p:cNvGraphicFramePr>
            <a:graphicFrameLocks noChangeAspect="1"/>
          </p:cNvGraphicFramePr>
          <p:nvPr/>
        </p:nvGraphicFramePr>
        <p:xfrm>
          <a:off x="5486400" y="1828800"/>
          <a:ext cx="3657600" cy="3276600"/>
        </p:xfrm>
        <a:graphic>
          <a:graphicData uri="http://schemas.openxmlformats.org/presentationml/2006/ole">
            <mc:AlternateContent xmlns:mc="http://schemas.openxmlformats.org/markup-compatibility/2006">
              <mc:Choice xmlns:v="urn:schemas-microsoft-com:vml" Requires="v">
                <p:oleObj spid="_x0000_s134156" name="Clip" r:id="rId8" imgW="27749500" imgH="24079200" progId="MS_ClipArt_Gallery.2">
                  <p:embed/>
                </p:oleObj>
              </mc:Choice>
              <mc:Fallback>
                <p:oleObj name="Clip" r:id="rId8" imgW="27749500" imgH="24079200" progId="MS_ClipArt_Gallery.2">
                  <p:embed/>
                  <p:pic>
                    <p:nvPicPr>
                      <p:cNvPr id="0" name="Object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86400" y="1828800"/>
                        <a:ext cx="3657600" cy="3276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4151" name="Line 7">
            <a:extLst>
              <a:ext uri="{FF2B5EF4-FFF2-40B4-BE49-F238E27FC236}">
                <a16:creationId xmlns:a16="http://schemas.microsoft.com/office/drawing/2014/main" id="{E0DE26E2-D2CE-7040-81AC-C3B77EA364DC}"/>
              </a:ext>
            </a:extLst>
          </p:cNvPr>
          <p:cNvSpPr>
            <a:spLocks noChangeShapeType="1"/>
          </p:cNvSpPr>
          <p:nvPr/>
        </p:nvSpPr>
        <p:spPr bwMode="auto">
          <a:xfrm>
            <a:off x="4572000" y="3581400"/>
            <a:ext cx="762000" cy="0"/>
          </a:xfrm>
          <a:prstGeom prst="line">
            <a:avLst/>
          </a:prstGeom>
          <a:noFill/>
          <a:ln w="10160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34152" name="Line 8">
            <a:extLst>
              <a:ext uri="{FF2B5EF4-FFF2-40B4-BE49-F238E27FC236}">
                <a16:creationId xmlns:a16="http://schemas.microsoft.com/office/drawing/2014/main" id="{38C35672-035C-A642-9498-F048FB4B139D}"/>
              </a:ext>
            </a:extLst>
          </p:cNvPr>
          <p:cNvSpPr>
            <a:spLocks noChangeShapeType="1"/>
          </p:cNvSpPr>
          <p:nvPr/>
        </p:nvSpPr>
        <p:spPr bwMode="auto">
          <a:xfrm>
            <a:off x="4953000" y="3124200"/>
            <a:ext cx="0" cy="914400"/>
          </a:xfrm>
          <a:prstGeom prst="line">
            <a:avLst/>
          </a:prstGeom>
          <a:noFill/>
          <a:ln w="10160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34153" name="Text Box 9">
            <a:extLst>
              <a:ext uri="{FF2B5EF4-FFF2-40B4-BE49-F238E27FC236}">
                <a16:creationId xmlns:a16="http://schemas.microsoft.com/office/drawing/2014/main" id="{9EC4C6F2-C386-B24A-8EB4-A79DE3C4B7AA}"/>
              </a:ext>
            </a:extLst>
          </p:cNvPr>
          <p:cNvSpPr txBox="1">
            <a:spLocks noChangeArrowheads="1"/>
          </p:cNvSpPr>
          <p:nvPr/>
        </p:nvSpPr>
        <p:spPr bwMode="auto">
          <a:xfrm>
            <a:off x="1066800" y="1600200"/>
            <a:ext cx="7924800" cy="3886200"/>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de-DE" altLang="de-DE" sz="3600" b="1">
              <a:latin typeface="Arial" panose="020B0604020202020204" pitchFamily="34" charset="0"/>
            </a:endParaRPr>
          </a:p>
          <a:p>
            <a:pPr algn="ctr"/>
            <a:r>
              <a:rPr lang="de-DE" altLang="de-DE" sz="3600" b="1">
                <a:latin typeface="Arial" panose="020B0604020202020204" pitchFamily="34" charset="0"/>
              </a:rPr>
              <a:t>persönlicher Kontakt</a:t>
            </a:r>
          </a:p>
          <a:p>
            <a:pPr algn="ctr"/>
            <a:r>
              <a:rPr lang="de-DE" altLang="de-DE" sz="3600" b="1">
                <a:latin typeface="Arial" panose="020B0604020202020204" pitchFamily="34" charset="0"/>
              </a:rPr>
              <a:t> </a:t>
            </a:r>
            <a:br>
              <a:rPr lang="de-DE" altLang="de-DE" sz="3600" b="1">
                <a:latin typeface="Arial" panose="020B0604020202020204" pitchFamily="34" charset="0"/>
              </a:rPr>
            </a:br>
            <a:r>
              <a:rPr lang="de-DE" altLang="de-DE" sz="3600" b="1">
                <a:latin typeface="Arial" panose="020B0604020202020204" pitchFamily="34" charset="0"/>
              </a:rPr>
              <a:t> </a:t>
            </a:r>
            <a:r>
              <a:rPr lang="de-DE" altLang="de-DE" sz="3600" b="1" i="1" u="sng">
                <a:latin typeface="Arial" panose="020B0604020202020204" pitchFamily="34" charset="0"/>
              </a:rPr>
              <a:t>und</a:t>
            </a:r>
            <a:r>
              <a:rPr lang="de-DE" altLang="de-DE" sz="3600" b="1">
                <a:latin typeface="Arial" panose="020B0604020202020204" pitchFamily="34" charset="0"/>
              </a:rPr>
              <a:t> </a:t>
            </a:r>
          </a:p>
          <a:p>
            <a:pPr algn="ctr"/>
            <a:endParaRPr lang="de-DE" altLang="de-DE" sz="3600" b="1">
              <a:latin typeface="Arial" panose="020B0604020202020204" pitchFamily="34" charset="0"/>
            </a:endParaRPr>
          </a:p>
          <a:p>
            <a:pPr algn="ctr"/>
            <a:r>
              <a:rPr lang="de-DE" altLang="de-DE" sz="3600" b="1">
                <a:latin typeface="Arial" panose="020B0604020202020204" pitchFamily="34" charset="0"/>
              </a:rPr>
              <a:t>Virtualität</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1341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9" presetClass="entr" presetSubtype="0" fill="hold" nodeType="clickEffect">
                                  <p:stCondLst>
                                    <p:cond delay="0"/>
                                  </p:stCondLst>
                                  <p:childTnLst>
                                    <p:set>
                                      <p:cBhvr>
                                        <p:cTn id="10" dur="1" fill="hold">
                                          <p:stCondLst>
                                            <p:cond delay="0"/>
                                          </p:stCondLst>
                                        </p:cTn>
                                        <p:tgtEl>
                                          <p:spTgt spid="134149"/>
                                        </p:tgtEl>
                                        <p:attrNameLst>
                                          <p:attrName>style.visibility</p:attrName>
                                        </p:attrNameLst>
                                      </p:cBhvr>
                                      <p:to>
                                        <p:strVal val="visible"/>
                                      </p:to>
                                    </p:set>
                                    <p:animEffect transition="in" filter="dissolve">
                                      <p:cBhvr>
                                        <p:cTn id="11" dur="500"/>
                                        <p:tgtEl>
                                          <p:spTgt spid="134149"/>
                                        </p:tgtEl>
                                      </p:cBhvr>
                                    </p:animEffect>
                                  </p:childTnLst>
                                </p:cTn>
                              </p:par>
                            </p:childTnLst>
                          </p:cTn>
                        </p:par>
                        <p:par>
                          <p:cTn id="12" fill="hold" nodeType="afterGroup">
                            <p:stCondLst>
                              <p:cond delay="500"/>
                            </p:stCondLst>
                            <p:childTnLst>
                              <p:par>
                                <p:cTn id="13" presetID="9" presetClass="entr" presetSubtype="0" fill="hold" nodeType="afterEffect">
                                  <p:stCondLst>
                                    <p:cond delay="0"/>
                                  </p:stCondLst>
                                  <p:childTnLst>
                                    <p:set>
                                      <p:cBhvr>
                                        <p:cTn id="14" dur="1" fill="hold">
                                          <p:stCondLst>
                                            <p:cond delay="0"/>
                                          </p:stCondLst>
                                        </p:cTn>
                                        <p:tgtEl>
                                          <p:spTgt spid="134148"/>
                                        </p:tgtEl>
                                        <p:attrNameLst>
                                          <p:attrName>style.visibility</p:attrName>
                                        </p:attrNameLst>
                                      </p:cBhvr>
                                      <p:to>
                                        <p:strVal val="visible"/>
                                      </p:to>
                                    </p:set>
                                    <p:animEffect transition="in" filter="dissolve">
                                      <p:cBhvr>
                                        <p:cTn id="15" dur="500"/>
                                        <p:tgtEl>
                                          <p:spTgt spid="134148"/>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nodeType="clickEffect">
                                  <p:stCondLst>
                                    <p:cond delay="0"/>
                                  </p:stCondLst>
                                  <p:childTnLst>
                                    <p:set>
                                      <p:cBhvr>
                                        <p:cTn id="19" dur="1" fill="hold">
                                          <p:stCondLst>
                                            <p:cond delay="0"/>
                                          </p:stCondLst>
                                        </p:cTn>
                                        <p:tgtEl>
                                          <p:spTgt spid="134150"/>
                                        </p:tgtEl>
                                        <p:attrNameLst>
                                          <p:attrName>style.visibility</p:attrName>
                                        </p:attrNameLst>
                                      </p:cBhvr>
                                      <p:to>
                                        <p:strVal val="visible"/>
                                      </p:to>
                                    </p:set>
                                    <p:animEffect transition="in" filter="dissolve">
                                      <p:cBhvr>
                                        <p:cTn id="20" dur="500"/>
                                        <p:tgtEl>
                                          <p:spTgt spid="134150"/>
                                        </p:tgtEl>
                                      </p:cBhvr>
                                    </p:animEffect>
                                  </p:childTnLst>
                                </p:cTn>
                              </p:par>
                            </p:childTnLst>
                          </p:cTn>
                        </p:par>
                        <p:par>
                          <p:cTn id="21" fill="hold" nodeType="afterGroup">
                            <p:stCondLst>
                              <p:cond delay="500"/>
                            </p:stCondLst>
                            <p:childTnLst>
                              <p:par>
                                <p:cTn id="22" presetID="9" presetClass="entr" presetSubtype="0" fill="hold" nodeType="afterEffect">
                                  <p:stCondLst>
                                    <p:cond delay="1000"/>
                                  </p:stCondLst>
                                  <p:childTnLst>
                                    <p:set>
                                      <p:cBhvr>
                                        <p:cTn id="23" dur="1" fill="hold">
                                          <p:stCondLst>
                                            <p:cond delay="0"/>
                                          </p:stCondLst>
                                        </p:cTn>
                                        <p:tgtEl>
                                          <p:spTgt spid="134151"/>
                                        </p:tgtEl>
                                        <p:attrNameLst>
                                          <p:attrName>style.visibility</p:attrName>
                                        </p:attrNameLst>
                                      </p:cBhvr>
                                      <p:to>
                                        <p:strVal val="visible"/>
                                      </p:to>
                                    </p:set>
                                    <p:animEffect transition="in" filter="dissolve">
                                      <p:cBhvr>
                                        <p:cTn id="24" dur="500"/>
                                        <p:tgtEl>
                                          <p:spTgt spid="134151"/>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9" presetClass="entr" presetSubtype="0" fill="hold" nodeType="clickEffect">
                                  <p:stCondLst>
                                    <p:cond delay="0"/>
                                  </p:stCondLst>
                                  <p:childTnLst>
                                    <p:set>
                                      <p:cBhvr>
                                        <p:cTn id="28" dur="1" fill="hold">
                                          <p:stCondLst>
                                            <p:cond delay="0"/>
                                          </p:stCondLst>
                                        </p:cTn>
                                        <p:tgtEl>
                                          <p:spTgt spid="134152"/>
                                        </p:tgtEl>
                                        <p:attrNameLst>
                                          <p:attrName>style.visibility</p:attrName>
                                        </p:attrNameLst>
                                      </p:cBhvr>
                                      <p:to>
                                        <p:strVal val="visible"/>
                                      </p:to>
                                    </p:set>
                                    <p:animEffect transition="in" filter="dissolve">
                                      <p:cBhvr>
                                        <p:cTn id="29" dur="500"/>
                                        <p:tgtEl>
                                          <p:spTgt spid="134152"/>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134153"/>
                                        </p:tgtEl>
                                        <p:attrNameLst>
                                          <p:attrName>style.visibility</p:attrName>
                                        </p:attrNameLst>
                                      </p:cBhvr>
                                      <p:to>
                                        <p:strVal val="visible"/>
                                      </p:to>
                                    </p:set>
                                    <p:animEffect transition="in" filter="dissolve">
                                      <p:cBhvr>
                                        <p:cTn id="34" dur="500"/>
                                        <p:tgtEl>
                                          <p:spTgt spid="1341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6" grpId="0" autoUpdateAnimBg="0"/>
      <p:bldP spid="134153" grpId="0"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969696"/>
        </a:solidFill>
        <a:effectLst/>
      </p:bgPr>
    </p:bg>
    <p:spTree>
      <p:nvGrpSpPr>
        <p:cNvPr id="1" name=""/>
        <p:cNvGrpSpPr/>
        <p:nvPr/>
      </p:nvGrpSpPr>
      <p:grpSpPr>
        <a:xfrm>
          <a:off x="0" y="0"/>
          <a:ext cx="0" cy="0"/>
          <a:chOff x="0" y="0"/>
          <a:chExt cx="0" cy="0"/>
        </a:xfrm>
      </p:grpSpPr>
      <p:sp>
        <p:nvSpPr>
          <p:cNvPr id="7" name="Datumsplatzhalter 2">
            <a:extLst>
              <a:ext uri="{FF2B5EF4-FFF2-40B4-BE49-F238E27FC236}">
                <a16:creationId xmlns:a16="http://schemas.microsoft.com/office/drawing/2014/main" id="{C7F8BFC1-D6AD-094A-98DD-12D9ADE50E63}"/>
              </a:ext>
            </a:extLst>
          </p:cNvPr>
          <p:cNvSpPr>
            <a:spLocks noGrp="1"/>
          </p:cNvSpPr>
          <p:nvPr>
            <p:ph type="dt" sz="half" idx="10"/>
          </p:nvPr>
        </p:nvSpPr>
        <p:spPr/>
        <p:txBody>
          <a:bodyPr/>
          <a:lstStyle/>
          <a:p>
            <a:r>
              <a:rPr lang="en-US" altLang="de-DE"/>
              <a:t>Hannover, 30.1.2002</a:t>
            </a:r>
          </a:p>
        </p:txBody>
      </p:sp>
      <p:sp>
        <p:nvSpPr>
          <p:cNvPr id="8" name="Foliennummernplatzhalter 3">
            <a:extLst>
              <a:ext uri="{FF2B5EF4-FFF2-40B4-BE49-F238E27FC236}">
                <a16:creationId xmlns:a16="http://schemas.microsoft.com/office/drawing/2014/main" id="{A8795C76-7206-DC48-A599-B5826137143F}"/>
              </a:ext>
            </a:extLst>
          </p:cNvPr>
          <p:cNvSpPr>
            <a:spLocks noGrp="1"/>
          </p:cNvSpPr>
          <p:nvPr>
            <p:ph type="sldNum" sz="quarter" idx="11"/>
          </p:nvPr>
        </p:nvSpPr>
        <p:spPr/>
        <p:txBody>
          <a:bodyPr/>
          <a:lstStyle/>
          <a:p>
            <a:fld id="{124E6B92-1FD1-CC44-AC35-13DEBD24151E}" type="slidenum">
              <a:rPr lang="en-US" altLang="de-DE"/>
              <a:pPr/>
              <a:t>16</a:t>
            </a:fld>
            <a:endParaRPr lang="en-US" altLang="de-DE"/>
          </a:p>
        </p:txBody>
      </p:sp>
      <p:sp>
        <p:nvSpPr>
          <p:cNvPr id="132098" name="Text Box 2">
            <a:extLst>
              <a:ext uri="{FF2B5EF4-FFF2-40B4-BE49-F238E27FC236}">
                <a16:creationId xmlns:a16="http://schemas.microsoft.com/office/drawing/2014/main" id="{D8B77EFD-599F-F944-954E-E8846CB71F77}"/>
              </a:ext>
            </a:extLst>
          </p:cNvPr>
          <p:cNvSpPr txBox="1">
            <a:spLocks noChangeArrowheads="1"/>
          </p:cNvSpPr>
          <p:nvPr/>
        </p:nvSpPr>
        <p:spPr bwMode="auto">
          <a:xfrm>
            <a:off x="7696200" y="152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p>
        </p:txBody>
      </p:sp>
      <p:sp>
        <p:nvSpPr>
          <p:cNvPr id="132099" name="Text Box 3">
            <a:extLst>
              <a:ext uri="{FF2B5EF4-FFF2-40B4-BE49-F238E27FC236}">
                <a16:creationId xmlns:a16="http://schemas.microsoft.com/office/drawing/2014/main" id="{9DE6C158-AC0A-B448-A0DE-AA7B93B9BF24}"/>
              </a:ext>
            </a:extLst>
          </p:cNvPr>
          <p:cNvSpPr txBox="1">
            <a:spLocks noChangeArrowheads="1"/>
          </p:cNvSpPr>
          <p:nvPr/>
        </p:nvSpPr>
        <p:spPr bwMode="auto">
          <a:xfrm>
            <a:off x="7847013" y="3048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p>
        </p:txBody>
      </p:sp>
      <p:sp>
        <p:nvSpPr>
          <p:cNvPr id="132100" name="Text Box 4">
            <a:extLst>
              <a:ext uri="{FF2B5EF4-FFF2-40B4-BE49-F238E27FC236}">
                <a16:creationId xmlns:a16="http://schemas.microsoft.com/office/drawing/2014/main" id="{372E23E5-EC0A-6646-8CF4-43BA3BC9AADD}"/>
              </a:ext>
            </a:extLst>
          </p:cNvPr>
          <p:cNvSpPr txBox="1">
            <a:spLocks noChangeArrowheads="1"/>
          </p:cNvSpPr>
          <p:nvPr/>
        </p:nvSpPr>
        <p:spPr bwMode="auto">
          <a:xfrm>
            <a:off x="685800" y="1524000"/>
            <a:ext cx="8305800" cy="454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endParaRPr lang="de-DE" altLang="de-DE" sz="4000" b="1">
              <a:solidFill>
                <a:schemeClr val="folHlink"/>
              </a:solidFill>
              <a:latin typeface="Arial" panose="020B0604020202020204" pitchFamily="34" charset="0"/>
            </a:endParaRPr>
          </a:p>
          <a:p>
            <a:pPr algn="ctr">
              <a:spcBef>
                <a:spcPct val="50000"/>
              </a:spcBef>
            </a:pPr>
            <a:r>
              <a:rPr lang="de-DE" altLang="de-DE" sz="3600" b="1">
                <a:solidFill>
                  <a:schemeClr val="folHlink"/>
                </a:solidFill>
                <a:latin typeface="Arial" panose="020B0604020202020204" pitchFamily="34" charset="0"/>
              </a:rPr>
              <a:t>Zukünftige Strukturen</a:t>
            </a:r>
          </a:p>
          <a:p>
            <a:pPr algn="ctr">
              <a:spcBef>
                <a:spcPct val="50000"/>
              </a:spcBef>
            </a:pPr>
            <a:r>
              <a:rPr lang="de-DE" altLang="de-DE" sz="3600" b="1">
                <a:solidFill>
                  <a:schemeClr val="folHlink"/>
                </a:solidFill>
                <a:latin typeface="Arial" panose="020B0604020202020204" pitchFamily="34" charset="0"/>
              </a:rPr>
              <a:t>an Hochschulen</a:t>
            </a:r>
            <a:endParaRPr lang="de-DE" altLang="de-DE" b="1">
              <a:solidFill>
                <a:schemeClr val="folHlink"/>
              </a:solidFill>
              <a:latin typeface="Arial" panose="020B0604020202020204" pitchFamily="34" charset="0"/>
            </a:endParaRPr>
          </a:p>
          <a:p>
            <a:pPr algn="ctr">
              <a:spcBef>
                <a:spcPct val="50000"/>
              </a:spcBef>
            </a:pPr>
            <a:endParaRPr lang="de-DE" altLang="de-DE" b="1">
              <a:solidFill>
                <a:schemeClr val="folHlink"/>
              </a:solidFill>
              <a:latin typeface="Arial" panose="020B0604020202020204" pitchFamily="34" charset="0"/>
            </a:endParaRPr>
          </a:p>
          <a:p>
            <a:pPr algn="ctr">
              <a:spcBef>
                <a:spcPct val="50000"/>
              </a:spcBef>
            </a:pPr>
            <a:r>
              <a:rPr lang="de-DE" altLang="de-DE" b="1">
                <a:solidFill>
                  <a:schemeClr val="folHlink"/>
                </a:solidFill>
                <a:latin typeface="Arial" panose="020B0604020202020204" pitchFamily="34" charset="0"/>
              </a:rPr>
              <a:t>Prof. Dr. Detlef Müller-Böling,</a:t>
            </a:r>
          </a:p>
          <a:p>
            <a:pPr algn="ctr">
              <a:spcBef>
                <a:spcPct val="50000"/>
              </a:spcBef>
            </a:pPr>
            <a:r>
              <a:rPr lang="de-DE" altLang="de-DE" b="1">
                <a:solidFill>
                  <a:schemeClr val="folHlink"/>
                </a:solidFill>
                <a:latin typeface="Arial" panose="020B0604020202020204" pitchFamily="34" charset="0"/>
              </a:rPr>
              <a:t>Centrum für Hochschulentwicklung</a:t>
            </a:r>
          </a:p>
          <a:p>
            <a:pPr algn="ctr">
              <a:spcBef>
                <a:spcPct val="50000"/>
              </a:spcBef>
            </a:pPr>
            <a:endParaRPr lang="de-DE" altLang="de-DE"/>
          </a:p>
        </p:txBody>
      </p:sp>
      <p:sp>
        <p:nvSpPr>
          <p:cNvPr id="132101" name="Text Box 5">
            <a:extLst>
              <a:ext uri="{FF2B5EF4-FFF2-40B4-BE49-F238E27FC236}">
                <a16:creationId xmlns:a16="http://schemas.microsoft.com/office/drawing/2014/main" id="{0484F1D1-A538-CB4C-9207-0C03EDCCE64F}"/>
              </a:ext>
            </a:extLst>
          </p:cNvPr>
          <p:cNvSpPr txBox="1">
            <a:spLocks noChangeArrowheads="1"/>
          </p:cNvSpPr>
          <p:nvPr/>
        </p:nvSpPr>
        <p:spPr bwMode="auto">
          <a:xfrm>
            <a:off x="381000" y="304800"/>
            <a:ext cx="678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p>
        </p:txBody>
      </p:sp>
      <p:sp>
        <p:nvSpPr>
          <p:cNvPr id="132102" name="Text Box 6">
            <a:extLst>
              <a:ext uri="{FF2B5EF4-FFF2-40B4-BE49-F238E27FC236}">
                <a16:creationId xmlns:a16="http://schemas.microsoft.com/office/drawing/2014/main" id="{3E846C36-CC42-8340-906D-889CDCB5434E}"/>
              </a:ext>
            </a:extLst>
          </p:cNvPr>
          <p:cNvSpPr txBox="1">
            <a:spLocks noChangeArrowheads="1"/>
          </p:cNvSpPr>
          <p:nvPr/>
        </p:nvSpPr>
        <p:spPr bwMode="auto">
          <a:xfrm>
            <a:off x="228600" y="457200"/>
            <a:ext cx="6858000" cy="41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75000"/>
              </a:lnSpc>
              <a:spcBef>
                <a:spcPct val="50000"/>
              </a:spcBef>
            </a:pPr>
            <a:r>
              <a:rPr lang="de-DE" altLang="de-DE" sz="2800" b="1">
                <a:latin typeface="Arial" panose="020B0604020202020204" pitchFamily="34" charset="0"/>
              </a:rPr>
              <a:t>ZUKUNFT LERNEN</a:t>
            </a:r>
            <a:endParaRPr lang="de-DE" altLang="de-DE" sz="2800"/>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umsplatzhalter 1">
            <a:extLst>
              <a:ext uri="{FF2B5EF4-FFF2-40B4-BE49-F238E27FC236}">
                <a16:creationId xmlns:a16="http://schemas.microsoft.com/office/drawing/2014/main" id="{D81261B3-899F-CD4F-8785-A66E39B37FB3}"/>
              </a:ext>
            </a:extLst>
          </p:cNvPr>
          <p:cNvSpPr>
            <a:spLocks noGrp="1"/>
          </p:cNvSpPr>
          <p:nvPr>
            <p:ph type="dt" sz="half" idx="10"/>
          </p:nvPr>
        </p:nvSpPr>
        <p:spPr/>
        <p:txBody>
          <a:bodyPr/>
          <a:lstStyle/>
          <a:p>
            <a:r>
              <a:rPr lang="en-US" altLang="de-DE"/>
              <a:t>Hannover, 30.1.2002</a:t>
            </a:r>
          </a:p>
        </p:txBody>
      </p:sp>
      <p:sp>
        <p:nvSpPr>
          <p:cNvPr id="8" name="Foliennummernplatzhalter 2">
            <a:extLst>
              <a:ext uri="{FF2B5EF4-FFF2-40B4-BE49-F238E27FC236}">
                <a16:creationId xmlns:a16="http://schemas.microsoft.com/office/drawing/2014/main" id="{C1B0360C-FCDF-9447-8EF6-A47C42FDC6CA}"/>
              </a:ext>
            </a:extLst>
          </p:cNvPr>
          <p:cNvSpPr>
            <a:spLocks noGrp="1"/>
          </p:cNvSpPr>
          <p:nvPr>
            <p:ph type="sldNum" sz="quarter" idx="11"/>
          </p:nvPr>
        </p:nvSpPr>
        <p:spPr/>
        <p:txBody>
          <a:bodyPr/>
          <a:lstStyle/>
          <a:p>
            <a:fld id="{892F1446-762E-314D-8FE0-F477ECD5F7E6}" type="slidenum">
              <a:rPr lang="en-US" altLang="de-DE"/>
              <a:pPr/>
              <a:t>2</a:t>
            </a:fld>
            <a:endParaRPr lang="en-US" altLang="de-DE"/>
          </a:p>
        </p:txBody>
      </p:sp>
      <p:sp>
        <p:nvSpPr>
          <p:cNvPr id="80900" name="Text Box 1028">
            <a:extLst>
              <a:ext uri="{FF2B5EF4-FFF2-40B4-BE49-F238E27FC236}">
                <a16:creationId xmlns:a16="http://schemas.microsoft.com/office/drawing/2014/main" id="{5857FE12-B1F5-724C-AF4A-9186B9BA3DEB}"/>
              </a:ext>
            </a:extLst>
          </p:cNvPr>
          <p:cNvSpPr txBox="1">
            <a:spLocks noChangeArrowheads="1"/>
          </p:cNvSpPr>
          <p:nvPr/>
        </p:nvSpPr>
        <p:spPr bwMode="auto">
          <a:xfrm>
            <a:off x="990600" y="2768600"/>
            <a:ext cx="71977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weltweiter Bildungsmarkt</a:t>
            </a:r>
            <a:endParaRPr lang="de-DE" altLang="de-DE" b="1"/>
          </a:p>
        </p:txBody>
      </p:sp>
      <p:sp>
        <p:nvSpPr>
          <p:cNvPr id="80901" name="Text Box 1029">
            <a:extLst>
              <a:ext uri="{FF2B5EF4-FFF2-40B4-BE49-F238E27FC236}">
                <a16:creationId xmlns:a16="http://schemas.microsoft.com/office/drawing/2014/main" id="{6776D7E8-7C91-E040-BDB9-23A678DFA884}"/>
              </a:ext>
            </a:extLst>
          </p:cNvPr>
          <p:cNvSpPr txBox="1">
            <a:spLocks noChangeArrowheads="1"/>
          </p:cNvSpPr>
          <p:nvPr/>
        </p:nvSpPr>
        <p:spPr bwMode="auto">
          <a:xfrm>
            <a:off x="990600" y="1828800"/>
            <a:ext cx="71977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Ansprüche der Studenten</a:t>
            </a:r>
            <a:endParaRPr lang="de-DE" altLang="de-DE" b="1"/>
          </a:p>
        </p:txBody>
      </p:sp>
      <p:sp>
        <p:nvSpPr>
          <p:cNvPr id="80902" name="Text Box 1030">
            <a:extLst>
              <a:ext uri="{FF2B5EF4-FFF2-40B4-BE49-F238E27FC236}">
                <a16:creationId xmlns:a16="http://schemas.microsoft.com/office/drawing/2014/main" id="{911514F5-88EF-3242-83F9-3315F8491E8A}"/>
              </a:ext>
            </a:extLst>
          </p:cNvPr>
          <p:cNvSpPr txBox="1">
            <a:spLocks noChangeArrowheads="1"/>
          </p:cNvSpPr>
          <p:nvPr/>
        </p:nvSpPr>
        <p:spPr bwMode="auto">
          <a:xfrm>
            <a:off x="990600" y="3708400"/>
            <a:ext cx="71977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individuelle Lehre für die Masse</a:t>
            </a:r>
            <a:endParaRPr lang="de-DE" altLang="de-DE"/>
          </a:p>
        </p:txBody>
      </p:sp>
      <p:sp>
        <p:nvSpPr>
          <p:cNvPr id="80903" name="Text Box 1031">
            <a:extLst>
              <a:ext uri="{FF2B5EF4-FFF2-40B4-BE49-F238E27FC236}">
                <a16:creationId xmlns:a16="http://schemas.microsoft.com/office/drawing/2014/main" id="{9131678F-6883-0D4A-B63D-38A2ED1086D8}"/>
              </a:ext>
            </a:extLst>
          </p:cNvPr>
          <p:cNvSpPr txBox="1">
            <a:spLocks noChangeArrowheads="1"/>
          </p:cNvSpPr>
          <p:nvPr/>
        </p:nvSpPr>
        <p:spPr bwMode="auto">
          <a:xfrm>
            <a:off x="990600" y="4648200"/>
            <a:ext cx="71977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lebenslanges Lernen</a:t>
            </a:r>
            <a:endParaRPr lang="de-DE" altLang="de-DE"/>
          </a:p>
        </p:txBody>
      </p:sp>
      <p:sp>
        <p:nvSpPr>
          <p:cNvPr id="80904" name="Rectangle 1032">
            <a:extLst>
              <a:ext uri="{FF2B5EF4-FFF2-40B4-BE49-F238E27FC236}">
                <a16:creationId xmlns:a16="http://schemas.microsoft.com/office/drawing/2014/main" id="{2ABAC075-2CFF-5F4A-AC30-E2D11BA16B36}"/>
              </a:ext>
            </a:extLst>
          </p:cNvPr>
          <p:cNvSpPr>
            <a:spLocks noChangeArrowheads="1"/>
          </p:cNvSpPr>
          <p:nvPr/>
        </p:nvSpPr>
        <p:spPr bwMode="auto">
          <a:xfrm>
            <a:off x="533400" y="277813"/>
            <a:ext cx="44259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3600" b="1">
                <a:latin typeface="Arial" panose="020B0604020202020204" pitchFamily="34" charset="0"/>
              </a:rPr>
              <a:t>Motive / Argumente</a:t>
            </a:r>
            <a:endParaRPr lang="de-DE" altLang="de-DE" sz="4000" b="1">
              <a:latin typeface="Arial" panose="020B060402020202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0901"/>
                                        </p:tgtEl>
                                        <p:attrNameLst>
                                          <p:attrName>style.visibility</p:attrName>
                                        </p:attrNameLst>
                                      </p:cBhvr>
                                      <p:to>
                                        <p:strVal val="visible"/>
                                      </p:to>
                                    </p:set>
                                    <p:animEffect transition="in" filter="dissolve">
                                      <p:cBhvr>
                                        <p:cTn id="7" dur="500"/>
                                        <p:tgtEl>
                                          <p:spTgt spid="8090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0900"/>
                                        </p:tgtEl>
                                        <p:attrNameLst>
                                          <p:attrName>style.visibility</p:attrName>
                                        </p:attrNameLst>
                                      </p:cBhvr>
                                      <p:to>
                                        <p:strVal val="visible"/>
                                      </p:to>
                                    </p:set>
                                    <p:animEffect transition="in" filter="dissolve">
                                      <p:cBhvr>
                                        <p:cTn id="12" dur="500"/>
                                        <p:tgtEl>
                                          <p:spTgt spid="8090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0902"/>
                                        </p:tgtEl>
                                        <p:attrNameLst>
                                          <p:attrName>style.visibility</p:attrName>
                                        </p:attrNameLst>
                                      </p:cBhvr>
                                      <p:to>
                                        <p:strVal val="visible"/>
                                      </p:to>
                                    </p:set>
                                    <p:animEffect transition="in" filter="dissolve">
                                      <p:cBhvr>
                                        <p:cTn id="17" dur="500"/>
                                        <p:tgtEl>
                                          <p:spTgt spid="8090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0903"/>
                                        </p:tgtEl>
                                        <p:attrNameLst>
                                          <p:attrName>style.visibility</p:attrName>
                                        </p:attrNameLst>
                                      </p:cBhvr>
                                      <p:to>
                                        <p:strVal val="visible"/>
                                      </p:to>
                                    </p:set>
                                    <p:animEffect transition="in" filter="dissolve">
                                      <p:cBhvr>
                                        <p:cTn id="22" dur="500"/>
                                        <p:tgtEl>
                                          <p:spTgt spid="809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00" grpId="0" animBg="1" autoUpdateAnimBg="0"/>
      <p:bldP spid="80901" grpId="0" animBg="1" autoUpdateAnimBg="0"/>
      <p:bldP spid="80902" grpId="0" animBg="1" autoUpdateAnimBg="0"/>
      <p:bldP spid="80903"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umsplatzhalter 1">
            <a:extLst>
              <a:ext uri="{FF2B5EF4-FFF2-40B4-BE49-F238E27FC236}">
                <a16:creationId xmlns:a16="http://schemas.microsoft.com/office/drawing/2014/main" id="{FB367285-20E5-3B48-8712-730536BFDF6F}"/>
              </a:ext>
            </a:extLst>
          </p:cNvPr>
          <p:cNvSpPr>
            <a:spLocks noGrp="1"/>
          </p:cNvSpPr>
          <p:nvPr>
            <p:ph type="dt" sz="half" idx="10"/>
          </p:nvPr>
        </p:nvSpPr>
        <p:spPr/>
        <p:txBody>
          <a:bodyPr/>
          <a:lstStyle/>
          <a:p>
            <a:r>
              <a:rPr lang="en-US" altLang="de-DE"/>
              <a:t>Hannover, 30.1.2002</a:t>
            </a:r>
          </a:p>
        </p:txBody>
      </p:sp>
      <p:sp>
        <p:nvSpPr>
          <p:cNvPr id="8" name="Foliennummernplatzhalter 2">
            <a:extLst>
              <a:ext uri="{FF2B5EF4-FFF2-40B4-BE49-F238E27FC236}">
                <a16:creationId xmlns:a16="http://schemas.microsoft.com/office/drawing/2014/main" id="{4B150709-3518-4B4B-90ED-056992A8246A}"/>
              </a:ext>
            </a:extLst>
          </p:cNvPr>
          <p:cNvSpPr>
            <a:spLocks noGrp="1"/>
          </p:cNvSpPr>
          <p:nvPr>
            <p:ph type="sldNum" sz="quarter" idx="11"/>
          </p:nvPr>
        </p:nvSpPr>
        <p:spPr/>
        <p:txBody>
          <a:bodyPr/>
          <a:lstStyle/>
          <a:p>
            <a:fld id="{808BD09F-B6F6-DA4E-9969-7F5343EEB067}" type="slidenum">
              <a:rPr lang="en-US" altLang="de-DE"/>
              <a:pPr/>
              <a:t>3</a:t>
            </a:fld>
            <a:endParaRPr lang="en-US" altLang="de-DE"/>
          </a:p>
        </p:txBody>
      </p:sp>
      <p:sp>
        <p:nvSpPr>
          <p:cNvPr id="82947" name="Text Box 3">
            <a:extLst>
              <a:ext uri="{FF2B5EF4-FFF2-40B4-BE49-F238E27FC236}">
                <a16:creationId xmlns:a16="http://schemas.microsoft.com/office/drawing/2014/main" id="{04733402-8D4A-8247-BCD0-5FFE129F0F86}"/>
              </a:ext>
            </a:extLst>
          </p:cNvPr>
          <p:cNvSpPr txBox="1">
            <a:spLocks noChangeArrowheads="1"/>
          </p:cNvSpPr>
          <p:nvPr/>
        </p:nvSpPr>
        <p:spPr bwMode="auto">
          <a:xfrm>
            <a:off x="1066800" y="1600200"/>
            <a:ext cx="5943600" cy="701675"/>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sz="4000" b="1">
                <a:latin typeface="Arial" panose="020B0604020202020204" pitchFamily="34" charset="0"/>
              </a:rPr>
              <a:t>Alma mater ...</a:t>
            </a:r>
            <a:endParaRPr lang="de-DE" altLang="de-DE" b="1">
              <a:latin typeface="Arial" panose="020B0604020202020204" pitchFamily="34" charset="0"/>
            </a:endParaRPr>
          </a:p>
        </p:txBody>
      </p:sp>
      <p:sp>
        <p:nvSpPr>
          <p:cNvPr id="82948" name="Text Box 4">
            <a:extLst>
              <a:ext uri="{FF2B5EF4-FFF2-40B4-BE49-F238E27FC236}">
                <a16:creationId xmlns:a16="http://schemas.microsoft.com/office/drawing/2014/main" id="{430BA0AD-9545-D446-9D8B-767B84B31901}"/>
              </a:ext>
            </a:extLst>
          </p:cNvPr>
          <p:cNvSpPr txBox="1">
            <a:spLocks noChangeArrowheads="1"/>
          </p:cNvSpPr>
          <p:nvPr/>
        </p:nvSpPr>
        <p:spPr bwMode="auto">
          <a:xfrm>
            <a:off x="2895600" y="3352800"/>
            <a:ext cx="2947988" cy="701675"/>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4000" b="1">
                <a:latin typeface="Arial" panose="020B0604020202020204" pitchFamily="34" charset="0"/>
              </a:rPr>
              <a:t>Quo vadis?</a:t>
            </a:r>
            <a:endParaRPr lang="de-DE" altLang="de-DE" sz="4000" b="1"/>
          </a:p>
        </p:txBody>
      </p:sp>
      <p:sp>
        <p:nvSpPr>
          <p:cNvPr id="82949" name="Oval 5">
            <a:extLst>
              <a:ext uri="{FF2B5EF4-FFF2-40B4-BE49-F238E27FC236}">
                <a16:creationId xmlns:a16="http://schemas.microsoft.com/office/drawing/2014/main" id="{0667CE4C-003E-F945-BA3E-03B4B0E16E21}"/>
              </a:ext>
            </a:extLst>
          </p:cNvPr>
          <p:cNvSpPr>
            <a:spLocks noChangeArrowheads="1"/>
          </p:cNvSpPr>
          <p:nvPr/>
        </p:nvSpPr>
        <p:spPr bwMode="auto">
          <a:xfrm>
            <a:off x="0" y="1143000"/>
            <a:ext cx="5105400" cy="25146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4000" b="1"/>
              <a:t>veränderte </a:t>
            </a:r>
          </a:p>
          <a:p>
            <a:pPr algn="ctr"/>
            <a:r>
              <a:rPr lang="de-DE" altLang="de-DE" sz="4000" b="1"/>
              <a:t>Wissensvermittlung</a:t>
            </a:r>
            <a:endParaRPr lang="de-DE" altLang="de-DE"/>
          </a:p>
        </p:txBody>
      </p:sp>
      <p:sp>
        <p:nvSpPr>
          <p:cNvPr id="82950" name="Oval 6">
            <a:extLst>
              <a:ext uri="{FF2B5EF4-FFF2-40B4-BE49-F238E27FC236}">
                <a16:creationId xmlns:a16="http://schemas.microsoft.com/office/drawing/2014/main" id="{3C559821-A3BD-D343-8653-611736CE9EDA}"/>
              </a:ext>
            </a:extLst>
          </p:cNvPr>
          <p:cNvSpPr>
            <a:spLocks noChangeArrowheads="1"/>
          </p:cNvSpPr>
          <p:nvPr/>
        </p:nvSpPr>
        <p:spPr bwMode="auto">
          <a:xfrm>
            <a:off x="4419600" y="2438400"/>
            <a:ext cx="4724400" cy="27432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4000" b="1"/>
              <a:t>veränderte</a:t>
            </a:r>
          </a:p>
          <a:p>
            <a:pPr algn="ctr"/>
            <a:r>
              <a:rPr lang="de-DE" altLang="de-DE" sz="4000" b="1"/>
              <a:t>Bildungslandschaft</a:t>
            </a:r>
            <a:endParaRPr lang="de-DE" altLang="de-DE"/>
          </a:p>
        </p:txBody>
      </p:sp>
      <p:sp>
        <p:nvSpPr>
          <p:cNvPr id="82951" name="Oval 7">
            <a:extLst>
              <a:ext uri="{FF2B5EF4-FFF2-40B4-BE49-F238E27FC236}">
                <a16:creationId xmlns:a16="http://schemas.microsoft.com/office/drawing/2014/main" id="{F052CB88-F3C4-BA4E-BC46-2ED50563F8F8}"/>
              </a:ext>
            </a:extLst>
          </p:cNvPr>
          <p:cNvSpPr>
            <a:spLocks noChangeArrowheads="1"/>
          </p:cNvSpPr>
          <p:nvPr/>
        </p:nvSpPr>
        <p:spPr bwMode="auto">
          <a:xfrm>
            <a:off x="381000" y="4267200"/>
            <a:ext cx="5105400" cy="2438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4000" b="1"/>
              <a:t>veränderte</a:t>
            </a:r>
          </a:p>
          <a:p>
            <a:pPr algn="ctr"/>
            <a:r>
              <a:rPr lang="de-DE" altLang="de-DE" sz="4000" b="1"/>
              <a:t>Kultur/Organisation</a:t>
            </a:r>
            <a:endParaRPr lang="de-DE" altLang="de-DE"/>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2947"/>
                                        </p:tgtEl>
                                        <p:attrNameLst>
                                          <p:attrName>style.visibility</p:attrName>
                                        </p:attrNameLst>
                                      </p:cBhvr>
                                      <p:to>
                                        <p:strVal val="visible"/>
                                      </p:to>
                                    </p:set>
                                    <p:animEffect transition="in" filter="dissolve">
                                      <p:cBhvr>
                                        <p:cTn id="7" dur="500"/>
                                        <p:tgtEl>
                                          <p:spTgt spid="82947"/>
                                        </p:tgtEl>
                                      </p:cBhvr>
                                    </p:animEffect>
                                  </p:childTnLst>
                                </p:cTn>
                              </p:par>
                            </p:childTnLst>
                          </p:cTn>
                        </p:par>
                        <p:par>
                          <p:cTn id="8" fill="hold" nodeType="afterGroup">
                            <p:stCondLst>
                              <p:cond delay="500"/>
                            </p:stCondLst>
                            <p:childTnLst>
                              <p:par>
                                <p:cTn id="9" presetID="9" presetClass="entr" presetSubtype="0" fill="hold" grpId="0" nodeType="afterEffect">
                                  <p:stCondLst>
                                    <p:cond delay="3000"/>
                                  </p:stCondLst>
                                  <p:childTnLst>
                                    <p:set>
                                      <p:cBhvr>
                                        <p:cTn id="10" dur="1" fill="hold">
                                          <p:stCondLst>
                                            <p:cond delay="0"/>
                                          </p:stCondLst>
                                        </p:cTn>
                                        <p:tgtEl>
                                          <p:spTgt spid="82948"/>
                                        </p:tgtEl>
                                        <p:attrNameLst>
                                          <p:attrName>style.visibility</p:attrName>
                                        </p:attrNameLst>
                                      </p:cBhvr>
                                      <p:to>
                                        <p:strVal val="visible"/>
                                      </p:to>
                                    </p:set>
                                    <p:animEffect transition="in" filter="dissolve">
                                      <p:cBhvr>
                                        <p:cTn id="11" dur="500"/>
                                        <p:tgtEl>
                                          <p:spTgt spid="8294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7" presetClass="entr" presetSubtype="10" fill="hold" grpId="0" nodeType="clickEffect">
                                  <p:stCondLst>
                                    <p:cond delay="0"/>
                                  </p:stCondLst>
                                  <p:childTnLst>
                                    <p:set>
                                      <p:cBhvr>
                                        <p:cTn id="15" dur="1" fill="hold">
                                          <p:stCondLst>
                                            <p:cond delay="0"/>
                                          </p:stCondLst>
                                        </p:cTn>
                                        <p:tgtEl>
                                          <p:spTgt spid="82949"/>
                                        </p:tgtEl>
                                        <p:attrNameLst>
                                          <p:attrName>style.visibility</p:attrName>
                                        </p:attrNameLst>
                                      </p:cBhvr>
                                      <p:to>
                                        <p:strVal val="visible"/>
                                      </p:to>
                                    </p:set>
                                    <p:anim calcmode="lin" valueType="num">
                                      <p:cBhvr>
                                        <p:cTn id="16" dur="500" fill="hold"/>
                                        <p:tgtEl>
                                          <p:spTgt spid="82949"/>
                                        </p:tgtEl>
                                        <p:attrNameLst>
                                          <p:attrName>ppt_w</p:attrName>
                                        </p:attrNameLst>
                                      </p:cBhvr>
                                      <p:tavLst>
                                        <p:tav tm="0">
                                          <p:val>
                                            <p:fltVal val="0"/>
                                          </p:val>
                                        </p:tav>
                                        <p:tav tm="100000">
                                          <p:val>
                                            <p:strVal val="#ppt_w"/>
                                          </p:val>
                                        </p:tav>
                                      </p:tavLst>
                                    </p:anim>
                                    <p:anim calcmode="lin" valueType="num">
                                      <p:cBhvr>
                                        <p:cTn id="17" dur="500" fill="hold"/>
                                        <p:tgtEl>
                                          <p:spTgt spid="82949"/>
                                        </p:tgtEl>
                                        <p:attrNameLst>
                                          <p:attrName>ppt_h</p:attrName>
                                        </p:attrNameLst>
                                      </p:cBhvr>
                                      <p:tavLst>
                                        <p:tav tm="0">
                                          <p:val>
                                            <p:strVal val="#ppt_h"/>
                                          </p:val>
                                        </p:tav>
                                        <p:tav tm="100000">
                                          <p:val>
                                            <p:strVal val="#ppt_h"/>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17" presetClass="entr" presetSubtype="10" fill="hold" grpId="0" nodeType="clickEffect">
                                  <p:stCondLst>
                                    <p:cond delay="0"/>
                                  </p:stCondLst>
                                  <p:childTnLst>
                                    <p:set>
                                      <p:cBhvr>
                                        <p:cTn id="21" dur="1" fill="hold">
                                          <p:stCondLst>
                                            <p:cond delay="0"/>
                                          </p:stCondLst>
                                        </p:cTn>
                                        <p:tgtEl>
                                          <p:spTgt spid="82950"/>
                                        </p:tgtEl>
                                        <p:attrNameLst>
                                          <p:attrName>style.visibility</p:attrName>
                                        </p:attrNameLst>
                                      </p:cBhvr>
                                      <p:to>
                                        <p:strVal val="visible"/>
                                      </p:to>
                                    </p:set>
                                    <p:anim calcmode="lin" valueType="num">
                                      <p:cBhvr>
                                        <p:cTn id="22" dur="500" fill="hold"/>
                                        <p:tgtEl>
                                          <p:spTgt spid="82950"/>
                                        </p:tgtEl>
                                        <p:attrNameLst>
                                          <p:attrName>ppt_w</p:attrName>
                                        </p:attrNameLst>
                                      </p:cBhvr>
                                      <p:tavLst>
                                        <p:tav tm="0">
                                          <p:val>
                                            <p:fltVal val="0"/>
                                          </p:val>
                                        </p:tav>
                                        <p:tav tm="100000">
                                          <p:val>
                                            <p:strVal val="#ppt_w"/>
                                          </p:val>
                                        </p:tav>
                                      </p:tavLst>
                                    </p:anim>
                                    <p:anim calcmode="lin" valueType="num">
                                      <p:cBhvr>
                                        <p:cTn id="23" dur="500" fill="hold"/>
                                        <p:tgtEl>
                                          <p:spTgt spid="82950"/>
                                        </p:tgtEl>
                                        <p:attrNameLst>
                                          <p:attrName>ppt_h</p:attrName>
                                        </p:attrNameLst>
                                      </p:cBhvr>
                                      <p:tavLst>
                                        <p:tav tm="0">
                                          <p:val>
                                            <p:strVal val="#ppt_h"/>
                                          </p:val>
                                        </p:tav>
                                        <p:tav tm="100000">
                                          <p:val>
                                            <p:strVal val="#ppt_h"/>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17" presetClass="entr" presetSubtype="10" fill="hold" grpId="0" nodeType="clickEffect">
                                  <p:stCondLst>
                                    <p:cond delay="0"/>
                                  </p:stCondLst>
                                  <p:childTnLst>
                                    <p:set>
                                      <p:cBhvr>
                                        <p:cTn id="27" dur="1" fill="hold">
                                          <p:stCondLst>
                                            <p:cond delay="0"/>
                                          </p:stCondLst>
                                        </p:cTn>
                                        <p:tgtEl>
                                          <p:spTgt spid="82951"/>
                                        </p:tgtEl>
                                        <p:attrNameLst>
                                          <p:attrName>style.visibility</p:attrName>
                                        </p:attrNameLst>
                                      </p:cBhvr>
                                      <p:to>
                                        <p:strVal val="visible"/>
                                      </p:to>
                                    </p:set>
                                    <p:anim calcmode="lin" valueType="num">
                                      <p:cBhvr>
                                        <p:cTn id="28" dur="500" fill="hold"/>
                                        <p:tgtEl>
                                          <p:spTgt spid="82951"/>
                                        </p:tgtEl>
                                        <p:attrNameLst>
                                          <p:attrName>ppt_w</p:attrName>
                                        </p:attrNameLst>
                                      </p:cBhvr>
                                      <p:tavLst>
                                        <p:tav tm="0">
                                          <p:val>
                                            <p:fltVal val="0"/>
                                          </p:val>
                                        </p:tav>
                                        <p:tav tm="100000">
                                          <p:val>
                                            <p:strVal val="#ppt_w"/>
                                          </p:val>
                                        </p:tav>
                                      </p:tavLst>
                                    </p:anim>
                                    <p:anim calcmode="lin" valueType="num">
                                      <p:cBhvr>
                                        <p:cTn id="29" dur="500" fill="hold"/>
                                        <p:tgtEl>
                                          <p:spTgt spid="8295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7" grpId="0" animBg="1" autoUpdateAnimBg="0"/>
      <p:bldP spid="82948" grpId="0" animBg="1" autoUpdateAnimBg="0"/>
      <p:bldP spid="82949" grpId="0" animBg="1" autoUpdateAnimBg="0"/>
      <p:bldP spid="82950" grpId="0" animBg="1" autoUpdateAnimBg="0"/>
      <p:bldP spid="82951"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umsplatzhalter 1">
            <a:extLst>
              <a:ext uri="{FF2B5EF4-FFF2-40B4-BE49-F238E27FC236}">
                <a16:creationId xmlns:a16="http://schemas.microsoft.com/office/drawing/2014/main" id="{3FCD5178-A352-A84D-8A04-63619A1C0ADE}"/>
              </a:ext>
            </a:extLst>
          </p:cNvPr>
          <p:cNvSpPr>
            <a:spLocks noGrp="1"/>
          </p:cNvSpPr>
          <p:nvPr>
            <p:ph type="dt" sz="half" idx="10"/>
          </p:nvPr>
        </p:nvSpPr>
        <p:spPr/>
        <p:txBody>
          <a:bodyPr/>
          <a:lstStyle/>
          <a:p>
            <a:r>
              <a:rPr lang="en-US" altLang="de-DE"/>
              <a:t>Hannover, 30.1.2002</a:t>
            </a:r>
          </a:p>
        </p:txBody>
      </p:sp>
      <p:sp>
        <p:nvSpPr>
          <p:cNvPr id="9" name="Foliennummernplatzhalter 2">
            <a:extLst>
              <a:ext uri="{FF2B5EF4-FFF2-40B4-BE49-F238E27FC236}">
                <a16:creationId xmlns:a16="http://schemas.microsoft.com/office/drawing/2014/main" id="{F874556B-A1B9-2D47-AEE6-390ECA399F4A}"/>
              </a:ext>
            </a:extLst>
          </p:cNvPr>
          <p:cNvSpPr>
            <a:spLocks noGrp="1"/>
          </p:cNvSpPr>
          <p:nvPr>
            <p:ph type="sldNum" sz="quarter" idx="11"/>
          </p:nvPr>
        </p:nvSpPr>
        <p:spPr/>
        <p:txBody>
          <a:bodyPr/>
          <a:lstStyle/>
          <a:p>
            <a:fld id="{1338583D-A9F9-2046-9025-BA5A408AB5C1}" type="slidenum">
              <a:rPr lang="en-US" altLang="de-DE"/>
              <a:pPr/>
              <a:t>4</a:t>
            </a:fld>
            <a:endParaRPr lang="en-US" altLang="de-DE"/>
          </a:p>
        </p:txBody>
      </p:sp>
      <p:sp>
        <p:nvSpPr>
          <p:cNvPr id="84995" name="Text Box 2051">
            <a:extLst>
              <a:ext uri="{FF2B5EF4-FFF2-40B4-BE49-F238E27FC236}">
                <a16:creationId xmlns:a16="http://schemas.microsoft.com/office/drawing/2014/main" id="{609879E2-4457-3642-8EDA-27527998171D}"/>
              </a:ext>
            </a:extLst>
          </p:cNvPr>
          <p:cNvSpPr txBox="1">
            <a:spLocks noChangeArrowheads="1"/>
          </p:cNvSpPr>
          <p:nvPr/>
        </p:nvSpPr>
        <p:spPr bwMode="auto">
          <a:xfrm>
            <a:off x="0" y="228600"/>
            <a:ext cx="7848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sz="3600" b="1">
                <a:latin typeface="Arial" panose="020B0604020202020204" pitchFamily="34" charset="0"/>
              </a:rPr>
              <a:t>veränderte Wissensvermittlung</a:t>
            </a:r>
            <a:endParaRPr lang="de-DE" altLang="de-DE" b="1">
              <a:latin typeface="Arial" panose="020B0604020202020204" pitchFamily="34" charset="0"/>
            </a:endParaRPr>
          </a:p>
        </p:txBody>
      </p:sp>
      <p:sp>
        <p:nvSpPr>
          <p:cNvPr id="84996" name="Text Box 2052">
            <a:extLst>
              <a:ext uri="{FF2B5EF4-FFF2-40B4-BE49-F238E27FC236}">
                <a16:creationId xmlns:a16="http://schemas.microsoft.com/office/drawing/2014/main" id="{193374F8-6104-FD49-B65B-5C96E0E95304}"/>
              </a:ext>
            </a:extLst>
          </p:cNvPr>
          <p:cNvSpPr txBox="1">
            <a:spLocks noChangeArrowheads="1"/>
          </p:cNvSpPr>
          <p:nvPr/>
        </p:nvSpPr>
        <p:spPr bwMode="auto">
          <a:xfrm>
            <a:off x="533400" y="1600200"/>
            <a:ext cx="82772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Integration</a:t>
            </a:r>
            <a:endParaRPr lang="de-DE" altLang="de-DE" b="1"/>
          </a:p>
        </p:txBody>
      </p:sp>
      <p:sp>
        <p:nvSpPr>
          <p:cNvPr id="84997" name="Text Box 2053">
            <a:extLst>
              <a:ext uri="{FF2B5EF4-FFF2-40B4-BE49-F238E27FC236}">
                <a16:creationId xmlns:a16="http://schemas.microsoft.com/office/drawing/2014/main" id="{D18E9723-153F-FD45-BC14-6062E809DCB5}"/>
              </a:ext>
            </a:extLst>
          </p:cNvPr>
          <p:cNvSpPr txBox="1">
            <a:spLocks noChangeArrowheads="1"/>
          </p:cNvSpPr>
          <p:nvPr/>
        </p:nvSpPr>
        <p:spPr bwMode="auto">
          <a:xfrm>
            <a:off x="533400" y="2438400"/>
            <a:ext cx="82772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Entinstitutionalisierung</a:t>
            </a:r>
            <a:endParaRPr lang="de-DE" altLang="de-DE" b="1"/>
          </a:p>
        </p:txBody>
      </p:sp>
      <p:sp>
        <p:nvSpPr>
          <p:cNvPr id="84998" name="Text Box 2054">
            <a:extLst>
              <a:ext uri="{FF2B5EF4-FFF2-40B4-BE49-F238E27FC236}">
                <a16:creationId xmlns:a16="http://schemas.microsoft.com/office/drawing/2014/main" id="{4BEA5C0B-C661-124E-89AB-CE274AB4419F}"/>
              </a:ext>
            </a:extLst>
          </p:cNvPr>
          <p:cNvSpPr txBox="1">
            <a:spLocks noChangeArrowheads="1"/>
          </p:cNvSpPr>
          <p:nvPr/>
        </p:nvSpPr>
        <p:spPr bwMode="auto">
          <a:xfrm>
            <a:off x="533400" y="3276600"/>
            <a:ext cx="82772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de-DE" altLang="de-DE" sz="3600" b="1">
                <a:latin typeface="Arial" panose="020B0604020202020204" pitchFamily="34" charset="0"/>
              </a:rPr>
              <a:t>Disaggregation und Differenzierung</a:t>
            </a:r>
          </a:p>
        </p:txBody>
      </p:sp>
      <p:sp>
        <p:nvSpPr>
          <p:cNvPr id="84999" name="Text Box 2055">
            <a:extLst>
              <a:ext uri="{FF2B5EF4-FFF2-40B4-BE49-F238E27FC236}">
                <a16:creationId xmlns:a16="http://schemas.microsoft.com/office/drawing/2014/main" id="{D80081DE-1726-5D42-AC50-55BFF42DCDEF}"/>
              </a:ext>
            </a:extLst>
          </p:cNvPr>
          <p:cNvSpPr txBox="1">
            <a:spLocks noChangeArrowheads="1"/>
          </p:cNvSpPr>
          <p:nvPr/>
        </p:nvSpPr>
        <p:spPr bwMode="auto">
          <a:xfrm>
            <a:off x="533400" y="4114800"/>
            <a:ext cx="82772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Lernerzentrierung</a:t>
            </a:r>
          </a:p>
        </p:txBody>
      </p:sp>
      <p:sp>
        <p:nvSpPr>
          <p:cNvPr id="85000" name="Text Box 2056">
            <a:extLst>
              <a:ext uri="{FF2B5EF4-FFF2-40B4-BE49-F238E27FC236}">
                <a16:creationId xmlns:a16="http://schemas.microsoft.com/office/drawing/2014/main" id="{EE5D92EF-46EA-584E-BF28-6EE223207F64}"/>
              </a:ext>
            </a:extLst>
          </p:cNvPr>
          <p:cNvSpPr txBox="1">
            <a:spLocks noChangeArrowheads="1"/>
          </p:cNvSpPr>
          <p:nvPr/>
        </p:nvSpPr>
        <p:spPr bwMode="auto">
          <a:xfrm>
            <a:off x="533400" y="4953000"/>
            <a:ext cx="82772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Outcomes-Orientierung</a:t>
            </a:r>
            <a:endParaRPr lang="de-DE" altLang="de-DE"/>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4995"/>
                                        </p:tgtEl>
                                        <p:attrNameLst>
                                          <p:attrName>style.visibility</p:attrName>
                                        </p:attrNameLst>
                                      </p:cBhvr>
                                      <p:to>
                                        <p:strVal val="visible"/>
                                      </p:to>
                                    </p:set>
                                    <p:animEffect transition="in" filter="dissolve">
                                      <p:cBhvr>
                                        <p:cTn id="7" dur="500"/>
                                        <p:tgtEl>
                                          <p:spTgt spid="849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4996"/>
                                        </p:tgtEl>
                                        <p:attrNameLst>
                                          <p:attrName>style.visibility</p:attrName>
                                        </p:attrNameLst>
                                      </p:cBhvr>
                                      <p:to>
                                        <p:strVal val="visible"/>
                                      </p:to>
                                    </p:set>
                                    <p:animEffect transition="in" filter="dissolve">
                                      <p:cBhvr>
                                        <p:cTn id="12" dur="500"/>
                                        <p:tgtEl>
                                          <p:spTgt spid="8499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4997"/>
                                        </p:tgtEl>
                                        <p:attrNameLst>
                                          <p:attrName>style.visibility</p:attrName>
                                        </p:attrNameLst>
                                      </p:cBhvr>
                                      <p:to>
                                        <p:strVal val="visible"/>
                                      </p:to>
                                    </p:set>
                                    <p:animEffect transition="in" filter="dissolve">
                                      <p:cBhvr>
                                        <p:cTn id="17" dur="500"/>
                                        <p:tgtEl>
                                          <p:spTgt spid="8499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4998"/>
                                        </p:tgtEl>
                                        <p:attrNameLst>
                                          <p:attrName>style.visibility</p:attrName>
                                        </p:attrNameLst>
                                      </p:cBhvr>
                                      <p:to>
                                        <p:strVal val="visible"/>
                                      </p:to>
                                    </p:set>
                                    <p:animEffect transition="in" filter="dissolve">
                                      <p:cBhvr>
                                        <p:cTn id="22" dur="500"/>
                                        <p:tgtEl>
                                          <p:spTgt spid="8499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4999"/>
                                        </p:tgtEl>
                                        <p:attrNameLst>
                                          <p:attrName>style.visibility</p:attrName>
                                        </p:attrNameLst>
                                      </p:cBhvr>
                                      <p:to>
                                        <p:strVal val="visible"/>
                                      </p:to>
                                    </p:set>
                                    <p:animEffect transition="in" filter="dissolve">
                                      <p:cBhvr>
                                        <p:cTn id="27" dur="500"/>
                                        <p:tgtEl>
                                          <p:spTgt spid="8499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85000"/>
                                        </p:tgtEl>
                                        <p:attrNameLst>
                                          <p:attrName>style.visibility</p:attrName>
                                        </p:attrNameLst>
                                      </p:cBhvr>
                                      <p:to>
                                        <p:strVal val="visible"/>
                                      </p:to>
                                    </p:set>
                                    <p:animEffect transition="in" filter="dissolve">
                                      <p:cBhvr>
                                        <p:cTn id="32" dur="500"/>
                                        <p:tgtEl>
                                          <p:spTgt spid="850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5" grpId="0" autoUpdateAnimBg="0"/>
      <p:bldP spid="84996" grpId="0" animBg="1" autoUpdateAnimBg="0"/>
      <p:bldP spid="84997" grpId="0" animBg="1" autoUpdateAnimBg="0"/>
      <p:bldP spid="84998" grpId="0" animBg="1" autoUpdateAnimBg="0"/>
      <p:bldP spid="84999" grpId="0" animBg="1" autoUpdateAnimBg="0"/>
      <p:bldP spid="85000"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umsplatzhalter 1">
            <a:extLst>
              <a:ext uri="{FF2B5EF4-FFF2-40B4-BE49-F238E27FC236}">
                <a16:creationId xmlns:a16="http://schemas.microsoft.com/office/drawing/2014/main" id="{9B1ED0D6-0CDA-1247-A0F4-30C0F4713A34}"/>
              </a:ext>
            </a:extLst>
          </p:cNvPr>
          <p:cNvSpPr>
            <a:spLocks noGrp="1"/>
          </p:cNvSpPr>
          <p:nvPr>
            <p:ph type="dt" sz="half" idx="10"/>
          </p:nvPr>
        </p:nvSpPr>
        <p:spPr/>
        <p:txBody>
          <a:bodyPr/>
          <a:lstStyle/>
          <a:p>
            <a:r>
              <a:rPr lang="en-US" altLang="de-DE"/>
              <a:t>Hannover, 30.1.2002</a:t>
            </a:r>
          </a:p>
        </p:txBody>
      </p:sp>
      <p:sp>
        <p:nvSpPr>
          <p:cNvPr id="7" name="Foliennummernplatzhalter 2">
            <a:extLst>
              <a:ext uri="{FF2B5EF4-FFF2-40B4-BE49-F238E27FC236}">
                <a16:creationId xmlns:a16="http://schemas.microsoft.com/office/drawing/2014/main" id="{B7D846DF-21EA-BE45-B8A2-6D3E88F015A2}"/>
              </a:ext>
            </a:extLst>
          </p:cNvPr>
          <p:cNvSpPr>
            <a:spLocks noGrp="1"/>
          </p:cNvSpPr>
          <p:nvPr>
            <p:ph type="sldNum" sz="quarter" idx="11"/>
          </p:nvPr>
        </p:nvSpPr>
        <p:spPr/>
        <p:txBody>
          <a:bodyPr/>
          <a:lstStyle/>
          <a:p>
            <a:fld id="{4A085290-E12C-D34E-9E1B-2BB91267E750}" type="slidenum">
              <a:rPr lang="en-US" altLang="de-DE"/>
              <a:pPr/>
              <a:t>5</a:t>
            </a:fld>
            <a:endParaRPr lang="en-US" altLang="de-DE"/>
          </a:p>
        </p:txBody>
      </p:sp>
      <p:sp>
        <p:nvSpPr>
          <p:cNvPr id="87043" name="Text Box 3">
            <a:extLst>
              <a:ext uri="{FF2B5EF4-FFF2-40B4-BE49-F238E27FC236}">
                <a16:creationId xmlns:a16="http://schemas.microsoft.com/office/drawing/2014/main" id="{E5A1DCC0-E287-8A44-B471-220126E0273A}"/>
              </a:ext>
            </a:extLst>
          </p:cNvPr>
          <p:cNvSpPr txBox="1">
            <a:spLocks noChangeArrowheads="1"/>
          </p:cNvSpPr>
          <p:nvPr/>
        </p:nvSpPr>
        <p:spPr bwMode="auto">
          <a:xfrm>
            <a:off x="0" y="228600"/>
            <a:ext cx="7848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sz="3600" b="1">
                <a:latin typeface="Arial" panose="020B0604020202020204" pitchFamily="34" charset="0"/>
              </a:rPr>
              <a:t>veränderte Bildungslandschaft</a:t>
            </a:r>
            <a:endParaRPr lang="de-DE" altLang="de-DE" b="1">
              <a:latin typeface="Arial" panose="020B0604020202020204" pitchFamily="34" charset="0"/>
            </a:endParaRPr>
          </a:p>
        </p:txBody>
      </p:sp>
      <p:sp>
        <p:nvSpPr>
          <p:cNvPr id="87044" name="Text Box 4">
            <a:extLst>
              <a:ext uri="{FF2B5EF4-FFF2-40B4-BE49-F238E27FC236}">
                <a16:creationId xmlns:a16="http://schemas.microsoft.com/office/drawing/2014/main" id="{361EFB43-34DF-7841-8DA6-D3CAD8C843A4}"/>
              </a:ext>
            </a:extLst>
          </p:cNvPr>
          <p:cNvSpPr txBox="1">
            <a:spLocks noChangeArrowheads="1"/>
          </p:cNvSpPr>
          <p:nvPr/>
        </p:nvSpPr>
        <p:spPr bwMode="auto">
          <a:xfrm>
            <a:off x="1143000" y="1981200"/>
            <a:ext cx="71977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neue Zielgruppen</a:t>
            </a:r>
            <a:endParaRPr lang="de-DE" altLang="de-DE" b="1"/>
          </a:p>
        </p:txBody>
      </p:sp>
      <p:sp>
        <p:nvSpPr>
          <p:cNvPr id="87045" name="Text Box 5">
            <a:extLst>
              <a:ext uri="{FF2B5EF4-FFF2-40B4-BE49-F238E27FC236}">
                <a16:creationId xmlns:a16="http://schemas.microsoft.com/office/drawing/2014/main" id="{D20DCDD0-6F02-2B48-8B19-4DBEBFAEAD3B}"/>
              </a:ext>
            </a:extLst>
          </p:cNvPr>
          <p:cNvSpPr txBox="1">
            <a:spLocks noChangeArrowheads="1"/>
          </p:cNvSpPr>
          <p:nvPr/>
        </p:nvSpPr>
        <p:spPr bwMode="auto">
          <a:xfrm>
            <a:off x="1143000" y="2971800"/>
            <a:ext cx="71977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neue Anbieter</a:t>
            </a:r>
            <a:endParaRPr lang="de-DE" altLang="de-DE" b="1"/>
          </a:p>
        </p:txBody>
      </p:sp>
      <p:sp>
        <p:nvSpPr>
          <p:cNvPr id="87046" name="Text Box 6">
            <a:extLst>
              <a:ext uri="{FF2B5EF4-FFF2-40B4-BE49-F238E27FC236}">
                <a16:creationId xmlns:a16="http://schemas.microsoft.com/office/drawing/2014/main" id="{567267BD-DE52-A949-8974-78B54A893610}"/>
              </a:ext>
            </a:extLst>
          </p:cNvPr>
          <p:cNvSpPr txBox="1">
            <a:spLocks noChangeArrowheads="1"/>
          </p:cNvSpPr>
          <p:nvPr/>
        </p:nvSpPr>
        <p:spPr bwMode="auto">
          <a:xfrm>
            <a:off x="1143000" y="3962400"/>
            <a:ext cx="71977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de-DE" altLang="de-DE" sz="3600" b="1">
                <a:latin typeface="Arial" panose="020B0604020202020204" pitchFamily="34" charset="0"/>
              </a:rPr>
              <a:t>neue Steuerung</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7043"/>
                                        </p:tgtEl>
                                        <p:attrNameLst>
                                          <p:attrName>style.visibility</p:attrName>
                                        </p:attrNameLst>
                                      </p:cBhvr>
                                      <p:to>
                                        <p:strVal val="visible"/>
                                      </p:to>
                                    </p:set>
                                    <p:animEffect transition="in" filter="dissolve">
                                      <p:cBhvr>
                                        <p:cTn id="7" dur="500"/>
                                        <p:tgtEl>
                                          <p:spTgt spid="870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7044"/>
                                        </p:tgtEl>
                                        <p:attrNameLst>
                                          <p:attrName>style.visibility</p:attrName>
                                        </p:attrNameLst>
                                      </p:cBhvr>
                                      <p:to>
                                        <p:strVal val="visible"/>
                                      </p:to>
                                    </p:set>
                                    <p:animEffect transition="in" filter="dissolve">
                                      <p:cBhvr>
                                        <p:cTn id="12" dur="500"/>
                                        <p:tgtEl>
                                          <p:spTgt spid="8704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7045"/>
                                        </p:tgtEl>
                                        <p:attrNameLst>
                                          <p:attrName>style.visibility</p:attrName>
                                        </p:attrNameLst>
                                      </p:cBhvr>
                                      <p:to>
                                        <p:strVal val="visible"/>
                                      </p:to>
                                    </p:set>
                                    <p:animEffect transition="in" filter="dissolve">
                                      <p:cBhvr>
                                        <p:cTn id="17" dur="500"/>
                                        <p:tgtEl>
                                          <p:spTgt spid="8704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7046"/>
                                        </p:tgtEl>
                                        <p:attrNameLst>
                                          <p:attrName>style.visibility</p:attrName>
                                        </p:attrNameLst>
                                      </p:cBhvr>
                                      <p:to>
                                        <p:strVal val="visible"/>
                                      </p:to>
                                    </p:set>
                                    <p:animEffect transition="in" filter="dissolve">
                                      <p:cBhvr>
                                        <p:cTn id="22" dur="500"/>
                                        <p:tgtEl>
                                          <p:spTgt spid="870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3" grpId="0" autoUpdateAnimBg="0"/>
      <p:bldP spid="87044" grpId="0" animBg="1" autoUpdateAnimBg="0"/>
      <p:bldP spid="87045" grpId="0" animBg="1" autoUpdateAnimBg="0"/>
      <p:bldP spid="87046" grpId="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umsplatzhalter 1">
            <a:extLst>
              <a:ext uri="{FF2B5EF4-FFF2-40B4-BE49-F238E27FC236}">
                <a16:creationId xmlns:a16="http://schemas.microsoft.com/office/drawing/2014/main" id="{7A921990-DED6-7940-A4ED-D36A771EC516}"/>
              </a:ext>
            </a:extLst>
          </p:cNvPr>
          <p:cNvSpPr>
            <a:spLocks noGrp="1"/>
          </p:cNvSpPr>
          <p:nvPr>
            <p:ph type="dt" sz="half" idx="10"/>
          </p:nvPr>
        </p:nvSpPr>
        <p:spPr/>
        <p:txBody>
          <a:bodyPr/>
          <a:lstStyle/>
          <a:p>
            <a:r>
              <a:rPr lang="en-US" altLang="de-DE"/>
              <a:t>Hannover, 30.1.2002</a:t>
            </a:r>
          </a:p>
        </p:txBody>
      </p:sp>
      <p:sp>
        <p:nvSpPr>
          <p:cNvPr id="8" name="Foliennummernplatzhalter 2">
            <a:extLst>
              <a:ext uri="{FF2B5EF4-FFF2-40B4-BE49-F238E27FC236}">
                <a16:creationId xmlns:a16="http://schemas.microsoft.com/office/drawing/2014/main" id="{0C686D25-850F-4B48-AE15-4A66286E6068}"/>
              </a:ext>
            </a:extLst>
          </p:cNvPr>
          <p:cNvSpPr>
            <a:spLocks noGrp="1"/>
          </p:cNvSpPr>
          <p:nvPr>
            <p:ph type="sldNum" sz="quarter" idx="11"/>
          </p:nvPr>
        </p:nvSpPr>
        <p:spPr/>
        <p:txBody>
          <a:bodyPr/>
          <a:lstStyle/>
          <a:p>
            <a:fld id="{33A51B96-9648-B14A-9E52-D83E7E94F090}" type="slidenum">
              <a:rPr lang="en-US" altLang="de-DE"/>
              <a:pPr/>
              <a:t>6</a:t>
            </a:fld>
            <a:endParaRPr lang="en-US" altLang="de-DE"/>
          </a:p>
        </p:txBody>
      </p:sp>
      <p:sp>
        <p:nvSpPr>
          <p:cNvPr id="89091" name="Text Box 3">
            <a:extLst>
              <a:ext uri="{FF2B5EF4-FFF2-40B4-BE49-F238E27FC236}">
                <a16:creationId xmlns:a16="http://schemas.microsoft.com/office/drawing/2014/main" id="{CE9EEC0F-1B8D-214F-B43B-EAC538A79EB9}"/>
              </a:ext>
            </a:extLst>
          </p:cNvPr>
          <p:cNvSpPr txBox="1">
            <a:spLocks noChangeArrowheads="1"/>
          </p:cNvSpPr>
          <p:nvPr/>
        </p:nvSpPr>
        <p:spPr bwMode="auto">
          <a:xfrm>
            <a:off x="0" y="228600"/>
            <a:ext cx="7772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sz="3600" b="1">
                <a:latin typeface="Arial" panose="020B0604020202020204" pitchFamily="34" charset="0"/>
              </a:rPr>
              <a:t>veränderte Kultur/Organisation</a:t>
            </a:r>
            <a:endParaRPr lang="de-DE" altLang="de-DE" b="1">
              <a:latin typeface="Arial" panose="020B0604020202020204" pitchFamily="34" charset="0"/>
            </a:endParaRPr>
          </a:p>
        </p:txBody>
      </p:sp>
      <p:sp>
        <p:nvSpPr>
          <p:cNvPr id="89092" name="Text Box 4">
            <a:extLst>
              <a:ext uri="{FF2B5EF4-FFF2-40B4-BE49-F238E27FC236}">
                <a16:creationId xmlns:a16="http://schemas.microsoft.com/office/drawing/2014/main" id="{EF53E4E4-BBA2-FC40-AF88-E353525EFB02}"/>
              </a:ext>
            </a:extLst>
          </p:cNvPr>
          <p:cNvSpPr txBox="1">
            <a:spLocks noChangeArrowheads="1"/>
          </p:cNvSpPr>
          <p:nvPr/>
        </p:nvSpPr>
        <p:spPr bwMode="auto">
          <a:xfrm>
            <a:off x="1104900" y="1752600"/>
            <a:ext cx="71977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kollegiale Zusammenarbeit</a:t>
            </a:r>
            <a:endParaRPr lang="de-DE" altLang="de-DE" b="1"/>
          </a:p>
        </p:txBody>
      </p:sp>
      <p:sp>
        <p:nvSpPr>
          <p:cNvPr id="89093" name="Text Box 5">
            <a:extLst>
              <a:ext uri="{FF2B5EF4-FFF2-40B4-BE49-F238E27FC236}">
                <a16:creationId xmlns:a16="http://schemas.microsoft.com/office/drawing/2014/main" id="{58E07886-6AE8-7849-A42C-DBFD39C85E4E}"/>
              </a:ext>
            </a:extLst>
          </p:cNvPr>
          <p:cNvSpPr txBox="1">
            <a:spLocks noChangeArrowheads="1"/>
          </p:cNvSpPr>
          <p:nvPr/>
        </p:nvSpPr>
        <p:spPr bwMode="auto">
          <a:xfrm>
            <a:off x="1104900" y="2870200"/>
            <a:ext cx="71977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Lehrinhalte und Betreuung</a:t>
            </a:r>
            <a:endParaRPr lang="de-DE" altLang="de-DE" b="1"/>
          </a:p>
        </p:txBody>
      </p:sp>
      <p:sp>
        <p:nvSpPr>
          <p:cNvPr id="89094" name="Text Box 6">
            <a:extLst>
              <a:ext uri="{FF2B5EF4-FFF2-40B4-BE49-F238E27FC236}">
                <a16:creationId xmlns:a16="http://schemas.microsoft.com/office/drawing/2014/main" id="{C8927318-6B66-B74D-9266-EAB2690A0128}"/>
              </a:ext>
            </a:extLst>
          </p:cNvPr>
          <p:cNvSpPr txBox="1">
            <a:spLocks noChangeArrowheads="1"/>
          </p:cNvSpPr>
          <p:nvPr/>
        </p:nvSpPr>
        <p:spPr bwMode="auto">
          <a:xfrm>
            <a:off x="1104900" y="3987800"/>
            <a:ext cx="71977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Prüfungsformen und -inhalte</a:t>
            </a:r>
          </a:p>
        </p:txBody>
      </p:sp>
      <p:sp>
        <p:nvSpPr>
          <p:cNvPr id="89095" name="Text Box 7">
            <a:extLst>
              <a:ext uri="{FF2B5EF4-FFF2-40B4-BE49-F238E27FC236}">
                <a16:creationId xmlns:a16="http://schemas.microsoft.com/office/drawing/2014/main" id="{87A61CB7-1205-3240-8086-0E31CF88972E}"/>
              </a:ext>
            </a:extLst>
          </p:cNvPr>
          <p:cNvSpPr txBox="1">
            <a:spLocks noChangeArrowheads="1"/>
          </p:cNvSpPr>
          <p:nvPr/>
        </p:nvSpPr>
        <p:spPr bwMode="auto">
          <a:xfrm>
            <a:off x="1104900" y="5105400"/>
            <a:ext cx="71977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Berufsbild Hochschullehrer</a:t>
            </a:r>
            <a:endParaRPr lang="de-DE" altLang="de-DE"/>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9091"/>
                                        </p:tgtEl>
                                        <p:attrNameLst>
                                          <p:attrName>style.visibility</p:attrName>
                                        </p:attrNameLst>
                                      </p:cBhvr>
                                      <p:to>
                                        <p:strVal val="visible"/>
                                      </p:to>
                                    </p:set>
                                    <p:animEffect transition="in" filter="dissolve">
                                      <p:cBhvr>
                                        <p:cTn id="7" dur="500"/>
                                        <p:tgtEl>
                                          <p:spTgt spid="8909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9092"/>
                                        </p:tgtEl>
                                        <p:attrNameLst>
                                          <p:attrName>style.visibility</p:attrName>
                                        </p:attrNameLst>
                                      </p:cBhvr>
                                      <p:to>
                                        <p:strVal val="visible"/>
                                      </p:to>
                                    </p:set>
                                    <p:animEffect transition="in" filter="dissolve">
                                      <p:cBhvr>
                                        <p:cTn id="12" dur="500"/>
                                        <p:tgtEl>
                                          <p:spTgt spid="8909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9093"/>
                                        </p:tgtEl>
                                        <p:attrNameLst>
                                          <p:attrName>style.visibility</p:attrName>
                                        </p:attrNameLst>
                                      </p:cBhvr>
                                      <p:to>
                                        <p:strVal val="visible"/>
                                      </p:to>
                                    </p:set>
                                    <p:animEffect transition="in" filter="dissolve">
                                      <p:cBhvr>
                                        <p:cTn id="17" dur="500"/>
                                        <p:tgtEl>
                                          <p:spTgt spid="8909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9094"/>
                                        </p:tgtEl>
                                        <p:attrNameLst>
                                          <p:attrName>style.visibility</p:attrName>
                                        </p:attrNameLst>
                                      </p:cBhvr>
                                      <p:to>
                                        <p:strVal val="visible"/>
                                      </p:to>
                                    </p:set>
                                    <p:animEffect transition="in" filter="dissolve">
                                      <p:cBhvr>
                                        <p:cTn id="22" dur="500"/>
                                        <p:tgtEl>
                                          <p:spTgt spid="8909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9095"/>
                                        </p:tgtEl>
                                        <p:attrNameLst>
                                          <p:attrName>style.visibility</p:attrName>
                                        </p:attrNameLst>
                                      </p:cBhvr>
                                      <p:to>
                                        <p:strVal val="visible"/>
                                      </p:to>
                                    </p:set>
                                    <p:animEffect transition="in" filter="dissolve">
                                      <p:cBhvr>
                                        <p:cTn id="27" dur="500"/>
                                        <p:tgtEl>
                                          <p:spTgt spid="890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1" grpId="0" autoUpdateAnimBg="0"/>
      <p:bldP spid="89092" grpId="0" animBg="1" autoUpdateAnimBg="0"/>
      <p:bldP spid="89093" grpId="0" animBg="1" autoUpdateAnimBg="0"/>
      <p:bldP spid="89094" grpId="0" animBg="1" autoUpdateAnimBg="0"/>
      <p:bldP spid="89095"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atumsplatzhalter 1">
            <a:extLst>
              <a:ext uri="{FF2B5EF4-FFF2-40B4-BE49-F238E27FC236}">
                <a16:creationId xmlns:a16="http://schemas.microsoft.com/office/drawing/2014/main" id="{B811D79E-F22D-414F-B3BE-53994E83B118}"/>
              </a:ext>
            </a:extLst>
          </p:cNvPr>
          <p:cNvSpPr>
            <a:spLocks noGrp="1"/>
          </p:cNvSpPr>
          <p:nvPr>
            <p:ph type="dt" sz="half" idx="10"/>
          </p:nvPr>
        </p:nvSpPr>
        <p:spPr/>
        <p:txBody>
          <a:bodyPr/>
          <a:lstStyle/>
          <a:p>
            <a:r>
              <a:rPr lang="en-US" altLang="de-DE"/>
              <a:t>Hannover, 30.1.2002</a:t>
            </a:r>
          </a:p>
        </p:txBody>
      </p:sp>
      <p:sp>
        <p:nvSpPr>
          <p:cNvPr id="11" name="Foliennummernplatzhalter 2">
            <a:extLst>
              <a:ext uri="{FF2B5EF4-FFF2-40B4-BE49-F238E27FC236}">
                <a16:creationId xmlns:a16="http://schemas.microsoft.com/office/drawing/2014/main" id="{5596F915-60B8-6F4E-BB73-DA36C246CCDD}"/>
              </a:ext>
            </a:extLst>
          </p:cNvPr>
          <p:cNvSpPr>
            <a:spLocks noGrp="1"/>
          </p:cNvSpPr>
          <p:nvPr>
            <p:ph type="sldNum" sz="quarter" idx="11"/>
          </p:nvPr>
        </p:nvSpPr>
        <p:spPr/>
        <p:txBody>
          <a:bodyPr/>
          <a:lstStyle/>
          <a:p>
            <a:fld id="{B9CC440A-F1FA-504B-8ABA-ED2FCCFC380B}" type="slidenum">
              <a:rPr lang="en-US" altLang="de-DE"/>
              <a:pPr/>
              <a:t>7</a:t>
            </a:fld>
            <a:endParaRPr lang="en-US" altLang="de-DE"/>
          </a:p>
        </p:txBody>
      </p:sp>
      <p:pic>
        <p:nvPicPr>
          <p:cNvPr id="93195" name="Picture 11">
            <a:extLst>
              <a:ext uri="{FF2B5EF4-FFF2-40B4-BE49-F238E27FC236}">
                <a16:creationId xmlns:a16="http://schemas.microsoft.com/office/drawing/2014/main" id="{9B639F76-ECB5-784A-A03B-B9FFADE9311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1143000"/>
            <a:ext cx="3881438" cy="5715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3187" name="Object 3">
            <a:extLst>
              <a:ext uri="{FF2B5EF4-FFF2-40B4-BE49-F238E27FC236}">
                <a16:creationId xmlns:a16="http://schemas.microsoft.com/office/drawing/2014/main" id="{2E77791D-BCFB-9543-8FA0-BCD1EE6E9529}"/>
              </a:ext>
            </a:extLst>
          </p:cNvPr>
          <p:cNvGraphicFramePr>
            <a:graphicFrameLocks noChangeAspect="1"/>
          </p:cNvGraphicFramePr>
          <p:nvPr/>
        </p:nvGraphicFramePr>
        <p:xfrm>
          <a:off x="977900" y="1638300"/>
          <a:ext cx="1511300" cy="1485900"/>
        </p:xfrm>
        <a:graphic>
          <a:graphicData uri="http://schemas.openxmlformats.org/presentationml/2006/ole">
            <mc:AlternateContent xmlns:mc="http://schemas.openxmlformats.org/markup-compatibility/2006">
              <mc:Choice xmlns:v="urn:schemas-microsoft-com:vml" Requires="v">
                <p:oleObj spid="_x0000_s93196" name="Clip" r:id="rId5" imgW="1092200" imgH="1066800" progId="MS_ClipArt_Gallery.2">
                  <p:embed/>
                </p:oleObj>
              </mc:Choice>
              <mc:Fallback>
                <p:oleObj name="Clip" r:id="rId5" imgW="1092200" imgH="1066800" progId="MS_ClipArt_Gallery.2">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77900" y="1638300"/>
                        <a:ext cx="1511300" cy="148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3188" name="Object 4">
            <a:extLst>
              <a:ext uri="{FF2B5EF4-FFF2-40B4-BE49-F238E27FC236}">
                <a16:creationId xmlns:a16="http://schemas.microsoft.com/office/drawing/2014/main" id="{616630AB-FD8D-F94B-AD35-1A9528521655}"/>
              </a:ext>
            </a:extLst>
          </p:cNvPr>
          <p:cNvGraphicFramePr>
            <a:graphicFrameLocks noChangeAspect="1"/>
          </p:cNvGraphicFramePr>
          <p:nvPr/>
        </p:nvGraphicFramePr>
        <p:xfrm>
          <a:off x="914400" y="4191000"/>
          <a:ext cx="1511300" cy="1485900"/>
        </p:xfrm>
        <a:graphic>
          <a:graphicData uri="http://schemas.openxmlformats.org/presentationml/2006/ole">
            <mc:AlternateContent xmlns:mc="http://schemas.openxmlformats.org/markup-compatibility/2006">
              <mc:Choice xmlns:v="urn:schemas-microsoft-com:vml" Requires="v">
                <p:oleObj spid="_x0000_s93197" name="Clip" r:id="rId7" imgW="1092200" imgH="1066800" progId="MS_ClipArt_Gallery.2">
                  <p:embed/>
                </p:oleObj>
              </mc:Choice>
              <mc:Fallback>
                <p:oleObj name="Clip" r:id="rId7" imgW="1092200" imgH="1066800" progId="MS_ClipArt_Gallery.2">
                  <p:embed/>
                  <p:pic>
                    <p:nvPicPr>
                      <p:cNvPr id="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14400" y="4191000"/>
                        <a:ext cx="1511300" cy="148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3189" name="Object 5">
            <a:extLst>
              <a:ext uri="{FF2B5EF4-FFF2-40B4-BE49-F238E27FC236}">
                <a16:creationId xmlns:a16="http://schemas.microsoft.com/office/drawing/2014/main" id="{9F0E8545-3EEF-614C-8963-82C454C38B00}"/>
              </a:ext>
            </a:extLst>
          </p:cNvPr>
          <p:cNvGraphicFramePr>
            <a:graphicFrameLocks noChangeAspect="1"/>
          </p:cNvGraphicFramePr>
          <p:nvPr/>
        </p:nvGraphicFramePr>
        <p:xfrm>
          <a:off x="6629400" y="1752600"/>
          <a:ext cx="1511300" cy="1485900"/>
        </p:xfrm>
        <a:graphic>
          <a:graphicData uri="http://schemas.openxmlformats.org/presentationml/2006/ole">
            <mc:AlternateContent xmlns:mc="http://schemas.openxmlformats.org/markup-compatibility/2006">
              <mc:Choice xmlns:v="urn:schemas-microsoft-com:vml" Requires="v">
                <p:oleObj spid="_x0000_s93198" name="Clip" r:id="rId9" imgW="1092200" imgH="1066800" progId="MS_ClipArt_Gallery.2">
                  <p:embed/>
                </p:oleObj>
              </mc:Choice>
              <mc:Fallback>
                <p:oleObj name="Clip" r:id="rId9" imgW="1092200" imgH="1066800" progId="MS_ClipArt_Gallery.2">
                  <p:embed/>
                  <p:pic>
                    <p:nvPicPr>
                      <p:cNvPr id="0"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629400" y="1752600"/>
                        <a:ext cx="1511300" cy="148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3191" name="Object 7">
            <a:extLst>
              <a:ext uri="{FF2B5EF4-FFF2-40B4-BE49-F238E27FC236}">
                <a16:creationId xmlns:a16="http://schemas.microsoft.com/office/drawing/2014/main" id="{24F9EDB1-17B6-BA43-A34E-EB62568E76A5}"/>
              </a:ext>
            </a:extLst>
          </p:cNvPr>
          <p:cNvGraphicFramePr>
            <a:graphicFrameLocks noChangeAspect="1"/>
          </p:cNvGraphicFramePr>
          <p:nvPr/>
        </p:nvGraphicFramePr>
        <p:xfrm>
          <a:off x="3962400" y="1257300"/>
          <a:ext cx="1511300" cy="1485900"/>
        </p:xfrm>
        <a:graphic>
          <a:graphicData uri="http://schemas.openxmlformats.org/presentationml/2006/ole">
            <mc:AlternateContent xmlns:mc="http://schemas.openxmlformats.org/markup-compatibility/2006">
              <mc:Choice xmlns:v="urn:schemas-microsoft-com:vml" Requires="v">
                <p:oleObj spid="_x0000_s93199" name="Clip" r:id="rId11" imgW="1092200" imgH="1066800" progId="MS_ClipArt_Gallery.2">
                  <p:embed/>
                </p:oleObj>
              </mc:Choice>
              <mc:Fallback>
                <p:oleObj name="Clip" r:id="rId11" imgW="1092200" imgH="1066800" progId="MS_ClipArt_Gallery.2">
                  <p:embed/>
                  <p:pic>
                    <p:nvPicPr>
                      <p:cNvPr id="0" name="Object 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962400" y="1257300"/>
                        <a:ext cx="1511300" cy="148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3192" name="Object 8">
            <a:extLst>
              <a:ext uri="{FF2B5EF4-FFF2-40B4-BE49-F238E27FC236}">
                <a16:creationId xmlns:a16="http://schemas.microsoft.com/office/drawing/2014/main" id="{C6690862-EF1A-2C49-93AF-E7ECC37B55C8}"/>
              </a:ext>
            </a:extLst>
          </p:cNvPr>
          <p:cNvGraphicFramePr>
            <a:graphicFrameLocks noChangeAspect="1"/>
          </p:cNvGraphicFramePr>
          <p:nvPr/>
        </p:nvGraphicFramePr>
        <p:xfrm>
          <a:off x="3962400" y="5372100"/>
          <a:ext cx="1511300" cy="1485900"/>
        </p:xfrm>
        <a:graphic>
          <a:graphicData uri="http://schemas.openxmlformats.org/presentationml/2006/ole">
            <mc:AlternateContent xmlns:mc="http://schemas.openxmlformats.org/markup-compatibility/2006">
              <mc:Choice xmlns:v="urn:schemas-microsoft-com:vml" Requires="v">
                <p:oleObj spid="_x0000_s93200" name="Clip" r:id="rId13" imgW="1092200" imgH="1066800" progId="MS_ClipArt_Gallery.2">
                  <p:embed/>
                </p:oleObj>
              </mc:Choice>
              <mc:Fallback>
                <p:oleObj name="Clip" r:id="rId13" imgW="1092200" imgH="1066800" progId="MS_ClipArt_Gallery.2">
                  <p:embed/>
                  <p:pic>
                    <p:nvPicPr>
                      <p:cNvPr id="0" name="Object 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962400" y="5372100"/>
                        <a:ext cx="1511300" cy="148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3193" name="Object 9">
            <a:extLst>
              <a:ext uri="{FF2B5EF4-FFF2-40B4-BE49-F238E27FC236}">
                <a16:creationId xmlns:a16="http://schemas.microsoft.com/office/drawing/2014/main" id="{C51F7176-F792-C545-B6FD-E1020C5E2E5C}"/>
              </a:ext>
            </a:extLst>
          </p:cNvPr>
          <p:cNvGraphicFramePr>
            <a:graphicFrameLocks noChangeAspect="1"/>
          </p:cNvGraphicFramePr>
          <p:nvPr/>
        </p:nvGraphicFramePr>
        <p:xfrm>
          <a:off x="6629400" y="4267200"/>
          <a:ext cx="1511300" cy="1485900"/>
        </p:xfrm>
        <a:graphic>
          <a:graphicData uri="http://schemas.openxmlformats.org/presentationml/2006/ole">
            <mc:AlternateContent xmlns:mc="http://schemas.openxmlformats.org/markup-compatibility/2006">
              <mc:Choice xmlns:v="urn:schemas-microsoft-com:vml" Requires="v">
                <p:oleObj spid="_x0000_s93201" name="Clip" r:id="rId15" imgW="1092200" imgH="1066800" progId="MS_ClipArt_Gallery.2">
                  <p:embed/>
                </p:oleObj>
              </mc:Choice>
              <mc:Fallback>
                <p:oleObj name="Clip" r:id="rId15" imgW="1092200" imgH="1066800" progId="MS_ClipArt_Gallery.2">
                  <p:embed/>
                  <p:pic>
                    <p:nvPicPr>
                      <p:cNvPr id="0" name="Object 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629400" y="4267200"/>
                        <a:ext cx="1511300" cy="148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3194" name="Object 10">
            <a:extLst>
              <a:ext uri="{FF2B5EF4-FFF2-40B4-BE49-F238E27FC236}">
                <a16:creationId xmlns:a16="http://schemas.microsoft.com/office/drawing/2014/main" id="{F219A832-2576-4349-A77B-B97415E94930}"/>
              </a:ext>
            </a:extLst>
          </p:cNvPr>
          <p:cNvGraphicFramePr>
            <a:graphicFrameLocks noChangeAspect="1"/>
          </p:cNvGraphicFramePr>
          <p:nvPr/>
        </p:nvGraphicFramePr>
        <p:xfrm>
          <a:off x="3657600" y="2971800"/>
          <a:ext cx="2133600" cy="2098675"/>
        </p:xfrm>
        <a:graphic>
          <a:graphicData uri="http://schemas.openxmlformats.org/presentationml/2006/ole">
            <mc:AlternateContent xmlns:mc="http://schemas.openxmlformats.org/markup-compatibility/2006">
              <mc:Choice xmlns:v="urn:schemas-microsoft-com:vml" Requires="v">
                <p:oleObj spid="_x0000_s93202" name="Clip" r:id="rId17" imgW="1092200" imgH="1066800" progId="MS_ClipArt_Gallery.2">
                  <p:embed/>
                </p:oleObj>
              </mc:Choice>
              <mc:Fallback>
                <p:oleObj name="Clip" r:id="rId17" imgW="1092200" imgH="1066800" progId="MS_ClipArt_Gallery.2">
                  <p:embed/>
                  <p:pic>
                    <p:nvPicPr>
                      <p:cNvPr id="0" name="Object 10"/>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657600" y="2971800"/>
                        <a:ext cx="2133600" cy="2098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afterEffect">
                                  <p:stCondLst>
                                    <p:cond delay="0"/>
                                  </p:stCondLst>
                                  <p:childTnLst>
                                    <p:set>
                                      <p:cBhvr>
                                        <p:cTn id="6" dur="1" fill="hold">
                                          <p:stCondLst>
                                            <p:cond delay="0"/>
                                          </p:stCondLst>
                                        </p:cTn>
                                        <p:tgtEl>
                                          <p:spTgt spid="93195"/>
                                        </p:tgtEl>
                                        <p:attrNameLst>
                                          <p:attrName>style.visibility</p:attrName>
                                        </p:attrNameLst>
                                      </p:cBhvr>
                                      <p:to>
                                        <p:strVal val="visible"/>
                                      </p:to>
                                    </p:set>
                                    <p:animEffect transition="in" filter="box(out)">
                                      <p:cBhvr>
                                        <p:cTn id="7" dur="500"/>
                                        <p:tgtEl>
                                          <p:spTgt spid="931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93187"/>
                                        </p:tgtEl>
                                        <p:attrNameLst>
                                          <p:attrName>style.visibility</p:attrName>
                                        </p:attrNameLst>
                                      </p:cBhvr>
                                      <p:to>
                                        <p:strVal val="visible"/>
                                      </p:to>
                                    </p:set>
                                    <p:animEffect transition="in" filter="dissolve">
                                      <p:cBhvr>
                                        <p:cTn id="12" dur="500"/>
                                        <p:tgtEl>
                                          <p:spTgt spid="9318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93188"/>
                                        </p:tgtEl>
                                        <p:attrNameLst>
                                          <p:attrName>style.visibility</p:attrName>
                                        </p:attrNameLst>
                                      </p:cBhvr>
                                      <p:to>
                                        <p:strVal val="visible"/>
                                      </p:to>
                                    </p:set>
                                    <p:animEffect transition="in" filter="dissolve">
                                      <p:cBhvr>
                                        <p:cTn id="17" dur="500"/>
                                        <p:tgtEl>
                                          <p:spTgt spid="9318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93193"/>
                                        </p:tgtEl>
                                        <p:attrNameLst>
                                          <p:attrName>style.visibility</p:attrName>
                                        </p:attrNameLst>
                                      </p:cBhvr>
                                      <p:to>
                                        <p:strVal val="visible"/>
                                      </p:to>
                                    </p:set>
                                    <p:animEffect transition="in" filter="dissolve">
                                      <p:cBhvr>
                                        <p:cTn id="22" dur="500"/>
                                        <p:tgtEl>
                                          <p:spTgt spid="9319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93192"/>
                                        </p:tgtEl>
                                        <p:attrNameLst>
                                          <p:attrName>style.visibility</p:attrName>
                                        </p:attrNameLst>
                                      </p:cBhvr>
                                      <p:to>
                                        <p:strVal val="visible"/>
                                      </p:to>
                                    </p:set>
                                    <p:animEffect transition="in" filter="dissolve">
                                      <p:cBhvr>
                                        <p:cTn id="27" dur="500"/>
                                        <p:tgtEl>
                                          <p:spTgt spid="9319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93189"/>
                                        </p:tgtEl>
                                        <p:attrNameLst>
                                          <p:attrName>style.visibility</p:attrName>
                                        </p:attrNameLst>
                                      </p:cBhvr>
                                      <p:to>
                                        <p:strVal val="visible"/>
                                      </p:to>
                                    </p:set>
                                    <p:animEffect transition="in" filter="dissolve">
                                      <p:cBhvr>
                                        <p:cTn id="32" dur="500"/>
                                        <p:tgtEl>
                                          <p:spTgt spid="9318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nodeType="clickEffect">
                                  <p:stCondLst>
                                    <p:cond delay="0"/>
                                  </p:stCondLst>
                                  <p:childTnLst>
                                    <p:set>
                                      <p:cBhvr>
                                        <p:cTn id="36" dur="1" fill="hold">
                                          <p:stCondLst>
                                            <p:cond delay="0"/>
                                          </p:stCondLst>
                                        </p:cTn>
                                        <p:tgtEl>
                                          <p:spTgt spid="93191"/>
                                        </p:tgtEl>
                                        <p:attrNameLst>
                                          <p:attrName>style.visibility</p:attrName>
                                        </p:attrNameLst>
                                      </p:cBhvr>
                                      <p:to>
                                        <p:strVal val="visible"/>
                                      </p:to>
                                    </p:set>
                                    <p:animEffect transition="in" filter="dissolve">
                                      <p:cBhvr>
                                        <p:cTn id="37" dur="500"/>
                                        <p:tgtEl>
                                          <p:spTgt spid="93191"/>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nodeType="clickEffect">
                                  <p:stCondLst>
                                    <p:cond delay="0"/>
                                  </p:stCondLst>
                                  <p:childTnLst>
                                    <p:set>
                                      <p:cBhvr>
                                        <p:cTn id="41" dur="1" fill="hold">
                                          <p:stCondLst>
                                            <p:cond delay="0"/>
                                          </p:stCondLst>
                                        </p:cTn>
                                        <p:tgtEl>
                                          <p:spTgt spid="93194"/>
                                        </p:tgtEl>
                                        <p:attrNameLst>
                                          <p:attrName>style.visibility</p:attrName>
                                        </p:attrNameLst>
                                      </p:cBhvr>
                                      <p:to>
                                        <p:strVal val="visible"/>
                                      </p:to>
                                    </p:set>
                                    <p:animEffect transition="in" filter="dissolve">
                                      <p:cBhvr>
                                        <p:cTn id="42" dur="500"/>
                                        <p:tgtEl>
                                          <p:spTgt spid="93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Datumsplatzhalter 1">
            <a:extLst>
              <a:ext uri="{FF2B5EF4-FFF2-40B4-BE49-F238E27FC236}">
                <a16:creationId xmlns:a16="http://schemas.microsoft.com/office/drawing/2014/main" id="{55732967-ED93-3B4D-8EB5-2C1834DF10B6}"/>
              </a:ext>
            </a:extLst>
          </p:cNvPr>
          <p:cNvSpPr>
            <a:spLocks noGrp="1"/>
          </p:cNvSpPr>
          <p:nvPr>
            <p:ph type="dt" sz="half" idx="10"/>
          </p:nvPr>
        </p:nvSpPr>
        <p:spPr/>
        <p:txBody>
          <a:bodyPr/>
          <a:lstStyle/>
          <a:p>
            <a:r>
              <a:rPr lang="en-US" altLang="de-DE"/>
              <a:t>Hannover, 30.1.2002</a:t>
            </a:r>
          </a:p>
        </p:txBody>
      </p:sp>
      <p:sp>
        <p:nvSpPr>
          <p:cNvPr id="21" name="Foliennummernplatzhalter 2">
            <a:extLst>
              <a:ext uri="{FF2B5EF4-FFF2-40B4-BE49-F238E27FC236}">
                <a16:creationId xmlns:a16="http://schemas.microsoft.com/office/drawing/2014/main" id="{9A769B95-57B7-EB43-95BA-2A9F997AA105}"/>
              </a:ext>
            </a:extLst>
          </p:cNvPr>
          <p:cNvSpPr>
            <a:spLocks noGrp="1"/>
          </p:cNvSpPr>
          <p:nvPr>
            <p:ph type="sldNum" sz="quarter" idx="11"/>
          </p:nvPr>
        </p:nvSpPr>
        <p:spPr/>
        <p:txBody>
          <a:bodyPr/>
          <a:lstStyle/>
          <a:p>
            <a:fld id="{B35FEA81-663F-4746-B93B-A9A1DBD72989}" type="slidenum">
              <a:rPr lang="en-US" altLang="de-DE"/>
              <a:pPr/>
              <a:t>8</a:t>
            </a:fld>
            <a:endParaRPr lang="en-US" altLang="de-DE"/>
          </a:p>
        </p:txBody>
      </p:sp>
      <p:sp>
        <p:nvSpPr>
          <p:cNvPr id="97283" name="Text Box 3">
            <a:extLst>
              <a:ext uri="{FF2B5EF4-FFF2-40B4-BE49-F238E27FC236}">
                <a16:creationId xmlns:a16="http://schemas.microsoft.com/office/drawing/2014/main" id="{CCDA1CA6-61BD-7040-8B2C-925B7EB21341}"/>
              </a:ext>
            </a:extLst>
          </p:cNvPr>
          <p:cNvSpPr txBox="1">
            <a:spLocks noChangeArrowheads="1"/>
          </p:cNvSpPr>
          <p:nvPr/>
        </p:nvSpPr>
        <p:spPr bwMode="auto">
          <a:xfrm>
            <a:off x="0" y="0"/>
            <a:ext cx="69342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2800" b="1">
                <a:latin typeface="Arial" panose="020B0604020202020204" pitchFamily="34" charset="0"/>
              </a:rPr>
              <a:t>“Alma mater virtualis”: </a:t>
            </a:r>
          </a:p>
          <a:p>
            <a:r>
              <a:rPr lang="de-DE" altLang="de-DE" sz="2800" b="1">
                <a:latin typeface="Arial" panose="020B0604020202020204" pitchFamily="34" charset="0"/>
              </a:rPr>
              <a:t>Strategische Optionen</a:t>
            </a:r>
            <a:r>
              <a:rPr lang="de-DE" altLang="de-DE" b="1">
                <a:latin typeface="Arial" panose="020B0604020202020204" pitchFamily="34" charset="0"/>
              </a:rPr>
              <a:t> </a:t>
            </a:r>
          </a:p>
        </p:txBody>
      </p:sp>
      <p:sp>
        <p:nvSpPr>
          <p:cNvPr id="97284" name="Rectangle 4">
            <a:extLst>
              <a:ext uri="{FF2B5EF4-FFF2-40B4-BE49-F238E27FC236}">
                <a16:creationId xmlns:a16="http://schemas.microsoft.com/office/drawing/2014/main" id="{6635F425-4AD9-9C4F-92E5-F1FB1BBF1AA5}"/>
              </a:ext>
            </a:extLst>
          </p:cNvPr>
          <p:cNvSpPr>
            <a:spLocks noChangeArrowheads="1"/>
          </p:cNvSpPr>
          <p:nvPr/>
        </p:nvSpPr>
        <p:spPr bwMode="auto">
          <a:xfrm>
            <a:off x="4014788" y="44196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7285" name="Rectangle 5">
            <a:extLst>
              <a:ext uri="{FF2B5EF4-FFF2-40B4-BE49-F238E27FC236}">
                <a16:creationId xmlns:a16="http://schemas.microsoft.com/office/drawing/2014/main" id="{1AD1518C-0BBB-9F44-961F-303B119BFBCF}"/>
              </a:ext>
            </a:extLst>
          </p:cNvPr>
          <p:cNvSpPr>
            <a:spLocks noChangeArrowheads="1"/>
          </p:cNvSpPr>
          <p:nvPr/>
        </p:nvSpPr>
        <p:spPr bwMode="auto">
          <a:xfrm>
            <a:off x="5310188" y="44196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7286" name="Rectangle 6">
            <a:extLst>
              <a:ext uri="{FF2B5EF4-FFF2-40B4-BE49-F238E27FC236}">
                <a16:creationId xmlns:a16="http://schemas.microsoft.com/office/drawing/2014/main" id="{1B937C60-1038-BF4F-8189-D8D85B9017B4}"/>
              </a:ext>
            </a:extLst>
          </p:cNvPr>
          <p:cNvSpPr>
            <a:spLocks noChangeArrowheads="1"/>
          </p:cNvSpPr>
          <p:nvPr/>
        </p:nvSpPr>
        <p:spPr bwMode="auto">
          <a:xfrm>
            <a:off x="4319588" y="41148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7287" name="Rectangle 7">
            <a:extLst>
              <a:ext uri="{FF2B5EF4-FFF2-40B4-BE49-F238E27FC236}">
                <a16:creationId xmlns:a16="http://schemas.microsoft.com/office/drawing/2014/main" id="{82BA88C2-D1C9-AE43-B636-F24D0E36C52B}"/>
              </a:ext>
            </a:extLst>
          </p:cNvPr>
          <p:cNvSpPr>
            <a:spLocks noChangeArrowheads="1"/>
          </p:cNvSpPr>
          <p:nvPr/>
        </p:nvSpPr>
        <p:spPr bwMode="auto">
          <a:xfrm>
            <a:off x="5614988" y="41148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7288" name="Rectangle 8">
            <a:extLst>
              <a:ext uri="{FF2B5EF4-FFF2-40B4-BE49-F238E27FC236}">
                <a16:creationId xmlns:a16="http://schemas.microsoft.com/office/drawing/2014/main" id="{A1A23707-3A69-7C44-A6C6-DDC7D0078AFC}"/>
              </a:ext>
            </a:extLst>
          </p:cNvPr>
          <p:cNvSpPr>
            <a:spLocks noChangeArrowheads="1"/>
          </p:cNvSpPr>
          <p:nvPr/>
        </p:nvSpPr>
        <p:spPr bwMode="auto">
          <a:xfrm>
            <a:off x="4319588" y="2743200"/>
            <a:ext cx="1295400" cy="1371600"/>
          </a:xfrm>
          <a:prstGeom prst="rect">
            <a:avLst/>
          </a:prstGeom>
          <a:solidFill>
            <a:srgbClr val="FF3300"/>
          </a:solidFill>
          <a:ln w="9525">
            <a:miter lim="800000"/>
            <a:headEnd/>
            <a:tailEnd/>
          </a:ln>
          <a:effectLst/>
          <a:scene3d>
            <a:camera prst="legacyObliqueTopRight"/>
            <a:lightRig rig="legacyFlat3" dir="b"/>
          </a:scene3d>
          <a:sp3d extrusionH="887400" prstMaterial="legacyWireframe">
            <a:bevelT w="13500" h="13500" prst="angle"/>
            <a:bevelB w="13500" h="13500" prst="angle"/>
            <a:extrusionClr>
              <a:srgbClr val="FF3300"/>
            </a:extrusionClr>
            <a:contourClr>
              <a:srgbClr val="FF33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7289" name="Rectangle 9">
            <a:extLst>
              <a:ext uri="{FF2B5EF4-FFF2-40B4-BE49-F238E27FC236}">
                <a16:creationId xmlns:a16="http://schemas.microsoft.com/office/drawing/2014/main" id="{731793D9-A740-A948-B211-2E07B4FDF584}"/>
              </a:ext>
            </a:extLst>
          </p:cNvPr>
          <p:cNvSpPr>
            <a:spLocks noChangeArrowheads="1"/>
          </p:cNvSpPr>
          <p:nvPr/>
        </p:nvSpPr>
        <p:spPr bwMode="auto">
          <a:xfrm>
            <a:off x="4014788" y="30480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7290" name="Rectangle 10">
            <a:extLst>
              <a:ext uri="{FF2B5EF4-FFF2-40B4-BE49-F238E27FC236}">
                <a16:creationId xmlns:a16="http://schemas.microsoft.com/office/drawing/2014/main" id="{EFFFEC4B-D80A-CF4E-A25C-AC830917083A}"/>
              </a:ext>
            </a:extLst>
          </p:cNvPr>
          <p:cNvSpPr>
            <a:spLocks noChangeArrowheads="1"/>
          </p:cNvSpPr>
          <p:nvPr/>
        </p:nvSpPr>
        <p:spPr bwMode="auto">
          <a:xfrm>
            <a:off x="5310188" y="30480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7291" name="Rectangle 11">
            <a:extLst>
              <a:ext uri="{FF2B5EF4-FFF2-40B4-BE49-F238E27FC236}">
                <a16:creationId xmlns:a16="http://schemas.microsoft.com/office/drawing/2014/main" id="{ABA671A5-2E5E-AD45-8D2A-86748D1DC18D}"/>
              </a:ext>
            </a:extLst>
          </p:cNvPr>
          <p:cNvSpPr>
            <a:spLocks noChangeArrowheads="1"/>
          </p:cNvSpPr>
          <p:nvPr/>
        </p:nvSpPr>
        <p:spPr bwMode="auto">
          <a:xfrm>
            <a:off x="5614988" y="27432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7292" name="Text Box 12">
            <a:extLst>
              <a:ext uri="{FF2B5EF4-FFF2-40B4-BE49-F238E27FC236}">
                <a16:creationId xmlns:a16="http://schemas.microsoft.com/office/drawing/2014/main" id="{CD71A40E-DD04-A24C-8B38-4F630250DCFE}"/>
              </a:ext>
            </a:extLst>
          </p:cNvPr>
          <p:cNvSpPr txBox="1">
            <a:spLocks noChangeArrowheads="1"/>
          </p:cNvSpPr>
          <p:nvPr/>
        </p:nvSpPr>
        <p:spPr bwMode="auto">
          <a:xfrm>
            <a:off x="1296988" y="4127500"/>
            <a:ext cx="2089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de-DE" altLang="de-DE" sz="1800" b="1">
                <a:latin typeface="Arial" panose="020B0604020202020204" pitchFamily="34" charset="0"/>
              </a:rPr>
              <a:t>Fokus/Zielgruppe</a:t>
            </a:r>
            <a:endParaRPr lang="de-DE" altLang="de-DE" sz="1200" b="1">
              <a:latin typeface="Arial" panose="020B0604020202020204" pitchFamily="34" charset="0"/>
            </a:endParaRPr>
          </a:p>
        </p:txBody>
      </p:sp>
      <p:sp>
        <p:nvSpPr>
          <p:cNvPr id="97293" name="Text Box 13">
            <a:extLst>
              <a:ext uri="{FF2B5EF4-FFF2-40B4-BE49-F238E27FC236}">
                <a16:creationId xmlns:a16="http://schemas.microsoft.com/office/drawing/2014/main" id="{3D6FBF3D-2BE9-2940-9EE9-4AE8E70F1409}"/>
              </a:ext>
            </a:extLst>
          </p:cNvPr>
          <p:cNvSpPr txBox="1">
            <a:spLocks noChangeArrowheads="1"/>
          </p:cNvSpPr>
          <p:nvPr/>
        </p:nvSpPr>
        <p:spPr bwMode="auto">
          <a:xfrm>
            <a:off x="1900238" y="2360613"/>
            <a:ext cx="1695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Anwendungs-</a:t>
            </a:r>
          </a:p>
          <a:p>
            <a:pPr algn="ctr"/>
            <a:r>
              <a:rPr lang="de-DE" altLang="de-DE" sz="1800" b="1">
                <a:latin typeface="Arial" panose="020B0604020202020204" pitchFamily="34" charset="0"/>
              </a:rPr>
              <a:t>feld</a:t>
            </a:r>
            <a:endParaRPr lang="de-DE" altLang="de-DE" sz="1200">
              <a:latin typeface="Arial" panose="020B0604020202020204" pitchFamily="34" charset="0"/>
            </a:endParaRPr>
          </a:p>
        </p:txBody>
      </p:sp>
      <p:sp>
        <p:nvSpPr>
          <p:cNvPr id="97294" name="Text Box 14">
            <a:extLst>
              <a:ext uri="{FF2B5EF4-FFF2-40B4-BE49-F238E27FC236}">
                <a16:creationId xmlns:a16="http://schemas.microsoft.com/office/drawing/2014/main" id="{5C78D775-BB65-264A-AD48-514A6E4A3559}"/>
              </a:ext>
            </a:extLst>
          </p:cNvPr>
          <p:cNvSpPr txBox="1">
            <a:spLocks noChangeArrowheads="1"/>
          </p:cNvSpPr>
          <p:nvPr/>
        </p:nvSpPr>
        <p:spPr bwMode="auto">
          <a:xfrm>
            <a:off x="5502275" y="1625600"/>
            <a:ext cx="1263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IT-Einsatz</a:t>
            </a:r>
            <a:endParaRPr lang="de-DE" altLang="de-DE" sz="1200">
              <a:latin typeface="Arial" panose="020B0604020202020204" pitchFamily="34" charset="0"/>
            </a:endParaRPr>
          </a:p>
        </p:txBody>
      </p:sp>
      <p:sp>
        <p:nvSpPr>
          <p:cNvPr id="97295" name="Text Box 15">
            <a:extLst>
              <a:ext uri="{FF2B5EF4-FFF2-40B4-BE49-F238E27FC236}">
                <a16:creationId xmlns:a16="http://schemas.microsoft.com/office/drawing/2014/main" id="{B2EE5FB1-3768-7340-AB11-6F20CF7B78D1}"/>
              </a:ext>
            </a:extLst>
          </p:cNvPr>
          <p:cNvSpPr txBox="1">
            <a:spLocks noChangeArrowheads="1"/>
          </p:cNvSpPr>
          <p:nvPr/>
        </p:nvSpPr>
        <p:spPr bwMode="auto">
          <a:xfrm>
            <a:off x="3024188" y="3760788"/>
            <a:ext cx="10477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On-Campus</a:t>
            </a:r>
            <a:endParaRPr lang="de-DE" altLang="de-DE" sz="1200">
              <a:latin typeface="Arial" panose="020B0604020202020204" pitchFamily="34" charset="0"/>
            </a:endParaRPr>
          </a:p>
        </p:txBody>
      </p:sp>
      <p:sp>
        <p:nvSpPr>
          <p:cNvPr id="97296" name="Text Box 16">
            <a:extLst>
              <a:ext uri="{FF2B5EF4-FFF2-40B4-BE49-F238E27FC236}">
                <a16:creationId xmlns:a16="http://schemas.microsoft.com/office/drawing/2014/main" id="{9F46ACF1-1F5E-8947-B7AA-188331E6E4D7}"/>
              </a:ext>
            </a:extLst>
          </p:cNvPr>
          <p:cNvSpPr txBox="1">
            <a:spLocks noChangeArrowheads="1"/>
          </p:cNvSpPr>
          <p:nvPr/>
        </p:nvSpPr>
        <p:spPr bwMode="auto">
          <a:xfrm>
            <a:off x="2947988" y="4645025"/>
            <a:ext cx="10556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Off-Campus</a:t>
            </a:r>
            <a:endParaRPr lang="de-DE" altLang="de-DE" sz="1200">
              <a:latin typeface="Arial" panose="020B0604020202020204" pitchFamily="34" charset="0"/>
            </a:endParaRPr>
          </a:p>
        </p:txBody>
      </p:sp>
      <p:sp>
        <p:nvSpPr>
          <p:cNvPr id="97297" name="Text Box 17">
            <a:extLst>
              <a:ext uri="{FF2B5EF4-FFF2-40B4-BE49-F238E27FC236}">
                <a16:creationId xmlns:a16="http://schemas.microsoft.com/office/drawing/2014/main" id="{1DF88262-F4CA-B54D-8FC8-99FB6897F1F3}"/>
              </a:ext>
            </a:extLst>
          </p:cNvPr>
          <p:cNvSpPr txBox="1">
            <a:spLocks noChangeArrowheads="1"/>
          </p:cNvSpPr>
          <p:nvPr/>
        </p:nvSpPr>
        <p:spPr bwMode="auto">
          <a:xfrm>
            <a:off x="4960938" y="2008188"/>
            <a:ext cx="6937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niedrig</a:t>
            </a:r>
            <a:endParaRPr lang="de-DE" altLang="de-DE" sz="1200">
              <a:latin typeface="Arial" panose="020B0604020202020204" pitchFamily="34" charset="0"/>
            </a:endParaRPr>
          </a:p>
        </p:txBody>
      </p:sp>
      <p:sp>
        <p:nvSpPr>
          <p:cNvPr id="97298" name="Text Box 18">
            <a:extLst>
              <a:ext uri="{FF2B5EF4-FFF2-40B4-BE49-F238E27FC236}">
                <a16:creationId xmlns:a16="http://schemas.microsoft.com/office/drawing/2014/main" id="{7AB56260-5265-F342-8EB4-8C692BA498CD}"/>
              </a:ext>
            </a:extLst>
          </p:cNvPr>
          <p:cNvSpPr txBox="1">
            <a:spLocks noChangeArrowheads="1"/>
          </p:cNvSpPr>
          <p:nvPr/>
        </p:nvSpPr>
        <p:spPr bwMode="auto">
          <a:xfrm>
            <a:off x="6496050" y="2008188"/>
            <a:ext cx="5492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hoch</a:t>
            </a:r>
            <a:endParaRPr lang="de-DE" altLang="de-DE" sz="1200">
              <a:latin typeface="Arial" panose="020B0604020202020204" pitchFamily="34" charset="0"/>
            </a:endParaRPr>
          </a:p>
        </p:txBody>
      </p:sp>
      <p:sp>
        <p:nvSpPr>
          <p:cNvPr id="97299" name="Text Box 19">
            <a:extLst>
              <a:ext uri="{FF2B5EF4-FFF2-40B4-BE49-F238E27FC236}">
                <a16:creationId xmlns:a16="http://schemas.microsoft.com/office/drawing/2014/main" id="{BA8D0311-93EF-2741-8D11-DC8BC09853D7}"/>
              </a:ext>
            </a:extLst>
          </p:cNvPr>
          <p:cNvSpPr txBox="1">
            <a:spLocks noChangeArrowheads="1"/>
          </p:cNvSpPr>
          <p:nvPr/>
        </p:nvSpPr>
        <p:spPr bwMode="auto">
          <a:xfrm>
            <a:off x="3084513" y="2846388"/>
            <a:ext cx="7953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Studium</a:t>
            </a:r>
            <a:endParaRPr lang="de-DE" altLang="de-DE" sz="1200">
              <a:latin typeface="Arial" panose="020B0604020202020204" pitchFamily="34" charset="0"/>
            </a:endParaRPr>
          </a:p>
        </p:txBody>
      </p:sp>
      <p:sp>
        <p:nvSpPr>
          <p:cNvPr id="97300" name="Text Box 20">
            <a:extLst>
              <a:ext uri="{FF2B5EF4-FFF2-40B4-BE49-F238E27FC236}">
                <a16:creationId xmlns:a16="http://schemas.microsoft.com/office/drawing/2014/main" id="{A6F3EF4E-A198-6B49-BCD4-FBE75B4A7144}"/>
              </a:ext>
            </a:extLst>
          </p:cNvPr>
          <p:cNvSpPr txBox="1">
            <a:spLocks noChangeArrowheads="1"/>
          </p:cNvSpPr>
          <p:nvPr/>
        </p:nvSpPr>
        <p:spPr bwMode="auto">
          <a:xfrm>
            <a:off x="3481388" y="2282825"/>
            <a:ext cx="12033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Weiterbildung</a:t>
            </a:r>
            <a:endParaRPr lang="de-DE" altLang="de-DE" sz="1200">
              <a:latin typeface="Arial" panose="020B060402020202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97284"/>
                                        </p:tgtEl>
                                        <p:attrNameLst>
                                          <p:attrName>style.visibility</p:attrName>
                                        </p:attrNameLst>
                                      </p:cBhvr>
                                      <p:to>
                                        <p:strVal val="visible"/>
                                      </p:to>
                                    </p:set>
                                    <p:animEffect transition="in" filter="dissolve">
                                      <p:cBhvr>
                                        <p:cTn id="7" dur="500"/>
                                        <p:tgtEl>
                                          <p:spTgt spid="97284"/>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97285"/>
                                        </p:tgtEl>
                                        <p:attrNameLst>
                                          <p:attrName>style.visibility</p:attrName>
                                        </p:attrNameLst>
                                      </p:cBhvr>
                                      <p:to>
                                        <p:strVal val="visible"/>
                                      </p:to>
                                    </p:set>
                                    <p:animEffect transition="in" filter="dissolve">
                                      <p:cBhvr>
                                        <p:cTn id="11" dur="500"/>
                                        <p:tgtEl>
                                          <p:spTgt spid="97285"/>
                                        </p:tgtEl>
                                      </p:cBhvr>
                                    </p:animEffect>
                                  </p:childTnLst>
                                </p:cTn>
                              </p:par>
                            </p:childTnLst>
                          </p:cTn>
                        </p:par>
                        <p:par>
                          <p:cTn id="12" fill="hold" nodeType="afterGroup">
                            <p:stCondLst>
                              <p:cond delay="1000"/>
                            </p:stCondLst>
                            <p:childTnLst>
                              <p:par>
                                <p:cTn id="13" presetID="9" presetClass="entr" presetSubtype="0" fill="hold" nodeType="afterEffect">
                                  <p:stCondLst>
                                    <p:cond delay="0"/>
                                  </p:stCondLst>
                                  <p:childTnLst>
                                    <p:set>
                                      <p:cBhvr>
                                        <p:cTn id="14" dur="1" fill="hold">
                                          <p:stCondLst>
                                            <p:cond delay="0"/>
                                          </p:stCondLst>
                                        </p:cTn>
                                        <p:tgtEl>
                                          <p:spTgt spid="97286"/>
                                        </p:tgtEl>
                                        <p:attrNameLst>
                                          <p:attrName>style.visibility</p:attrName>
                                        </p:attrNameLst>
                                      </p:cBhvr>
                                      <p:to>
                                        <p:strVal val="visible"/>
                                      </p:to>
                                    </p:set>
                                    <p:animEffect transition="in" filter="dissolve">
                                      <p:cBhvr>
                                        <p:cTn id="15" dur="500"/>
                                        <p:tgtEl>
                                          <p:spTgt spid="97286"/>
                                        </p:tgtEl>
                                      </p:cBhvr>
                                    </p:animEffect>
                                  </p:childTnLst>
                                </p:cTn>
                              </p:par>
                            </p:childTnLst>
                          </p:cTn>
                        </p:par>
                        <p:par>
                          <p:cTn id="16" fill="hold" nodeType="afterGroup">
                            <p:stCondLst>
                              <p:cond delay="1500"/>
                            </p:stCondLst>
                            <p:childTnLst>
                              <p:par>
                                <p:cTn id="17" presetID="9" presetClass="entr" presetSubtype="0" fill="hold" nodeType="afterEffect">
                                  <p:stCondLst>
                                    <p:cond delay="0"/>
                                  </p:stCondLst>
                                  <p:childTnLst>
                                    <p:set>
                                      <p:cBhvr>
                                        <p:cTn id="18" dur="1" fill="hold">
                                          <p:stCondLst>
                                            <p:cond delay="0"/>
                                          </p:stCondLst>
                                        </p:cTn>
                                        <p:tgtEl>
                                          <p:spTgt spid="97287"/>
                                        </p:tgtEl>
                                        <p:attrNameLst>
                                          <p:attrName>style.visibility</p:attrName>
                                        </p:attrNameLst>
                                      </p:cBhvr>
                                      <p:to>
                                        <p:strVal val="visible"/>
                                      </p:to>
                                    </p:set>
                                    <p:animEffect transition="in" filter="dissolve">
                                      <p:cBhvr>
                                        <p:cTn id="19" dur="500"/>
                                        <p:tgtEl>
                                          <p:spTgt spid="97287"/>
                                        </p:tgtEl>
                                      </p:cBhvr>
                                    </p:animEffect>
                                  </p:childTnLst>
                                </p:cTn>
                              </p:par>
                            </p:childTnLst>
                          </p:cTn>
                        </p:par>
                        <p:par>
                          <p:cTn id="20" fill="hold" nodeType="afterGroup">
                            <p:stCondLst>
                              <p:cond delay="2000"/>
                            </p:stCondLst>
                            <p:childTnLst>
                              <p:par>
                                <p:cTn id="21" presetID="9" presetClass="entr" presetSubtype="0" fill="hold" nodeType="afterEffect">
                                  <p:stCondLst>
                                    <p:cond delay="0"/>
                                  </p:stCondLst>
                                  <p:childTnLst>
                                    <p:set>
                                      <p:cBhvr>
                                        <p:cTn id="22" dur="1" fill="hold">
                                          <p:stCondLst>
                                            <p:cond delay="0"/>
                                          </p:stCondLst>
                                        </p:cTn>
                                        <p:tgtEl>
                                          <p:spTgt spid="97288"/>
                                        </p:tgtEl>
                                        <p:attrNameLst>
                                          <p:attrName>style.visibility</p:attrName>
                                        </p:attrNameLst>
                                      </p:cBhvr>
                                      <p:to>
                                        <p:strVal val="visible"/>
                                      </p:to>
                                    </p:set>
                                    <p:animEffect transition="in" filter="dissolve">
                                      <p:cBhvr>
                                        <p:cTn id="23" dur="500"/>
                                        <p:tgtEl>
                                          <p:spTgt spid="97288"/>
                                        </p:tgtEl>
                                      </p:cBhvr>
                                    </p:animEffect>
                                  </p:childTnLst>
                                </p:cTn>
                              </p:par>
                            </p:childTnLst>
                          </p:cTn>
                        </p:par>
                        <p:par>
                          <p:cTn id="24" fill="hold" nodeType="afterGroup">
                            <p:stCondLst>
                              <p:cond delay="2500"/>
                            </p:stCondLst>
                            <p:childTnLst>
                              <p:par>
                                <p:cTn id="25" presetID="9" presetClass="entr" presetSubtype="0" fill="hold" nodeType="afterEffect">
                                  <p:stCondLst>
                                    <p:cond delay="0"/>
                                  </p:stCondLst>
                                  <p:childTnLst>
                                    <p:set>
                                      <p:cBhvr>
                                        <p:cTn id="26" dur="1" fill="hold">
                                          <p:stCondLst>
                                            <p:cond delay="0"/>
                                          </p:stCondLst>
                                        </p:cTn>
                                        <p:tgtEl>
                                          <p:spTgt spid="97289"/>
                                        </p:tgtEl>
                                        <p:attrNameLst>
                                          <p:attrName>style.visibility</p:attrName>
                                        </p:attrNameLst>
                                      </p:cBhvr>
                                      <p:to>
                                        <p:strVal val="visible"/>
                                      </p:to>
                                    </p:set>
                                    <p:animEffect transition="in" filter="dissolve">
                                      <p:cBhvr>
                                        <p:cTn id="27" dur="500"/>
                                        <p:tgtEl>
                                          <p:spTgt spid="97289"/>
                                        </p:tgtEl>
                                      </p:cBhvr>
                                    </p:animEffect>
                                  </p:childTnLst>
                                </p:cTn>
                              </p:par>
                            </p:childTnLst>
                          </p:cTn>
                        </p:par>
                        <p:par>
                          <p:cTn id="28" fill="hold" nodeType="afterGroup">
                            <p:stCondLst>
                              <p:cond delay="3000"/>
                            </p:stCondLst>
                            <p:childTnLst>
                              <p:par>
                                <p:cTn id="29" presetID="9" presetClass="entr" presetSubtype="0" fill="hold" nodeType="afterEffect">
                                  <p:stCondLst>
                                    <p:cond delay="0"/>
                                  </p:stCondLst>
                                  <p:childTnLst>
                                    <p:set>
                                      <p:cBhvr>
                                        <p:cTn id="30" dur="1" fill="hold">
                                          <p:stCondLst>
                                            <p:cond delay="0"/>
                                          </p:stCondLst>
                                        </p:cTn>
                                        <p:tgtEl>
                                          <p:spTgt spid="97290"/>
                                        </p:tgtEl>
                                        <p:attrNameLst>
                                          <p:attrName>style.visibility</p:attrName>
                                        </p:attrNameLst>
                                      </p:cBhvr>
                                      <p:to>
                                        <p:strVal val="visible"/>
                                      </p:to>
                                    </p:set>
                                    <p:animEffect transition="in" filter="dissolve">
                                      <p:cBhvr>
                                        <p:cTn id="31" dur="500"/>
                                        <p:tgtEl>
                                          <p:spTgt spid="97290"/>
                                        </p:tgtEl>
                                      </p:cBhvr>
                                    </p:animEffect>
                                  </p:childTnLst>
                                </p:cTn>
                              </p:par>
                            </p:childTnLst>
                          </p:cTn>
                        </p:par>
                        <p:par>
                          <p:cTn id="32" fill="hold" nodeType="afterGroup">
                            <p:stCondLst>
                              <p:cond delay="3500"/>
                            </p:stCondLst>
                            <p:childTnLst>
                              <p:par>
                                <p:cTn id="33" presetID="9" presetClass="entr" presetSubtype="0" fill="hold" nodeType="afterEffect">
                                  <p:stCondLst>
                                    <p:cond delay="0"/>
                                  </p:stCondLst>
                                  <p:childTnLst>
                                    <p:set>
                                      <p:cBhvr>
                                        <p:cTn id="34" dur="1" fill="hold">
                                          <p:stCondLst>
                                            <p:cond delay="0"/>
                                          </p:stCondLst>
                                        </p:cTn>
                                        <p:tgtEl>
                                          <p:spTgt spid="97291"/>
                                        </p:tgtEl>
                                        <p:attrNameLst>
                                          <p:attrName>style.visibility</p:attrName>
                                        </p:attrNameLst>
                                      </p:cBhvr>
                                      <p:to>
                                        <p:strVal val="visible"/>
                                      </p:to>
                                    </p:set>
                                    <p:animEffect transition="in" filter="dissolve">
                                      <p:cBhvr>
                                        <p:cTn id="35" dur="500"/>
                                        <p:tgtEl>
                                          <p:spTgt spid="97291"/>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4" presetClass="entr" presetSubtype="32" fill="hold" grpId="0" nodeType="clickEffect">
                                  <p:stCondLst>
                                    <p:cond delay="0"/>
                                  </p:stCondLst>
                                  <p:childTnLst>
                                    <p:set>
                                      <p:cBhvr>
                                        <p:cTn id="39" dur="1" fill="hold">
                                          <p:stCondLst>
                                            <p:cond delay="0"/>
                                          </p:stCondLst>
                                        </p:cTn>
                                        <p:tgtEl>
                                          <p:spTgt spid="97293"/>
                                        </p:tgtEl>
                                        <p:attrNameLst>
                                          <p:attrName>style.visibility</p:attrName>
                                        </p:attrNameLst>
                                      </p:cBhvr>
                                      <p:to>
                                        <p:strVal val="visible"/>
                                      </p:to>
                                    </p:set>
                                    <p:animEffect transition="in" filter="box(out)">
                                      <p:cBhvr>
                                        <p:cTn id="40" dur="500"/>
                                        <p:tgtEl>
                                          <p:spTgt spid="97293"/>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4" presetClass="entr" presetSubtype="32" fill="hold" grpId="0" nodeType="clickEffect">
                                  <p:stCondLst>
                                    <p:cond delay="0"/>
                                  </p:stCondLst>
                                  <p:childTnLst>
                                    <p:set>
                                      <p:cBhvr>
                                        <p:cTn id="44" dur="1" fill="hold">
                                          <p:stCondLst>
                                            <p:cond delay="0"/>
                                          </p:stCondLst>
                                        </p:cTn>
                                        <p:tgtEl>
                                          <p:spTgt spid="97299"/>
                                        </p:tgtEl>
                                        <p:attrNameLst>
                                          <p:attrName>style.visibility</p:attrName>
                                        </p:attrNameLst>
                                      </p:cBhvr>
                                      <p:to>
                                        <p:strVal val="visible"/>
                                      </p:to>
                                    </p:set>
                                    <p:animEffect transition="in" filter="box(out)">
                                      <p:cBhvr>
                                        <p:cTn id="45" dur="500"/>
                                        <p:tgtEl>
                                          <p:spTgt spid="97299"/>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4" presetClass="entr" presetSubtype="32" fill="hold" grpId="0" nodeType="clickEffect">
                                  <p:stCondLst>
                                    <p:cond delay="0"/>
                                  </p:stCondLst>
                                  <p:childTnLst>
                                    <p:set>
                                      <p:cBhvr>
                                        <p:cTn id="49" dur="1" fill="hold">
                                          <p:stCondLst>
                                            <p:cond delay="0"/>
                                          </p:stCondLst>
                                        </p:cTn>
                                        <p:tgtEl>
                                          <p:spTgt spid="97300"/>
                                        </p:tgtEl>
                                        <p:attrNameLst>
                                          <p:attrName>style.visibility</p:attrName>
                                        </p:attrNameLst>
                                      </p:cBhvr>
                                      <p:to>
                                        <p:strVal val="visible"/>
                                      </p:to>
                                    </p:set>
                                    <p:animEffect transition="in" filter="box(out)">
                                      <p:cBhvr>
                                        <p:cTn id="50" dur="500"/>
                                        <p:tgtEl>
                                          <p:spTgt spid="97300"/>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4" presetClass="entr" presetSubtype="32" fill="hold" grpId="0" nodeType="clickEffect">
                                  <p:stCondLst>
                                    <p:cond delay="0"/>
                                  </p:stCondLst>
                                  <p:childTnLst>
                                    <p:set>
                                      <p:cBhvr>
                                        <p:cTn id="54" dur="1" fill="hold">
                                          <p:stCondLst>
                                            <p:cond delay="0"/>
                                          </p:stCondLst>
                                        </p:cTn>
                                        <p:tgtEl>
                                          <p:spTgt spid="97292"/>
                                        </p:tgtEl>
                                        <p:attrNameLst>
                                          <p:attrName>style.visibility</p:attrName>
                                        </p:attrNameLst>
                                      </p:cBhvr>
                                      <p:to>
                                        <p:strVal val="visible"/>
                                      </p:to>
                                    </p:set>
                                    <p:animEffect transition="in" filter="box(out)">
                                      <p:cBhvr>
                                        <p:cTn id="55" dur="500"/>
                                        <p:tgtEl>
                                          <p:spTgt spid="97292"/>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4" presetClass="entr" presetSubtype="32" fill="hold" grpId="0" nodeType="clickEffect">
                                  <p:stCondLst>
                                    <p:cond delay="0"/>
                                  </p:stCondLst>
                                  <p:childTnLst>
                                    <p:set>
                                      <p:cBhvr>
                                        <p:cTn id="59" dur="1" fill="hold">
                                          <p:stCondLst>
                                            <p:cond delay="0"/>
                                          </p:stCondLst>
                                        </p:cTn>
                                        <p:tgtEl>
                                          <p:spTgt spid="97295"/>
                                        </p:tgtEl>
                                        <p:attrNameLst>
                                          <p:attrName>style.visibility</p:attrName>
                                        </p:attrNameLst>
                                      </p:cBhvr>
                                      <p:to>
                                        <p:strVal val="visible"/>
                                      </p:to>
                                    </p:set>
                                    <p:animEffect transition="in" filter="box(out)">
                                      <p:cBhvr>
                                        <p:cTn id="60" dur="500"/>
                                        <p:tgtEl>
                                          <p:spTgt spid="97295"/>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4" presetClass="entr" presetSubtype="32" fill="hold" grpId="0" nodeType="clickEffect">
                                  <p:stCondLst>
                                    <p:cond delay="0"/>
                                  </p:stCondLst>
                                  <p:childTnLst>
                                    <p:set>
                                      <p:cBhvr>
                                        <p:cTn id="64" dur="1" fill="hold">
                                          <p:stCondLst>
                                            <p:cond delay="0"/>
                                          </p:stCondLst>
                                        </p:cTn>
                                        <p:tgtEl>
                                          <p:spTgt spid="97296"/>
                                        </p:tgtEl>
                                        <p:attrNameLst>
                                          <p:attrName>style.visibility</p:attrName>
                                        </p:attrNameLst>
                                      </p:cBhvr>
                                      <p:to>
                                        <p:strVal val="visible"/>
                                      </p:to>
                                    </p:set>
                                    <p:animEffect transition="in" filter="box(out)">
                                      <p:cBhvr>
                                        <p:cTn id="65" dur="500"/>
                                        <p:tgtEl>
                                          <p:spTgt spid="97296"/>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4" presetClass="entr" presetSubtype="32" fill="hold" grpId="0" nodeType="clickEffect">
                                  <p:stCondLst>
                                    <p:cond delay="0"/>
                                  </p:stCondLst>
                                  <p:childTnLst>
                                    <p:set>
                                      <p:cBhvr>
                                        <p:cTn id="69" dur="1" fill="hold">
                                          <p:stCondLst>
                                            <p:cond delay="0"/>
                                          </p:stCondLst>
                                        </p:cTn>
                                        <p:tgtEl>
                                          <p:spTgt spid="97294"/>
                                        </p:tgtEl>
                                        <p:attrNameLst>
                                          <p:attrName>style.visibility</p:attrName>
                                        </p:attrNameLst>
                                      </p:cBhvr>
                                      <p:to>
                                        <p:strVal val="visible"/>
                                      </p:to>
                                    </p:set>
                                    <p:animEffect transition="in" filter="box(out)">
                                      <p:cBhvr>
                                        <p:cTn id="70" dur="500"/>
                                        <p:tgtEl>
                                          <p:spTgt spid="97294"/>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4" presetClass="entr" presetSubtype="32" fill="hold" grpId="0" nodeType="clickEffect">
                                  <p:stCondLst>
                                    <p:cond delay="0"/>
                                  </p:stCondLst>
                                  <p:childTnLst>
                                    <p:set>
                                      <p:cBhvr>
                                        <p:cTn id="74" dur="1" fill="hold">
                                          <p:stCondLst>
                                            <p:cond delay="0"/>
                                          </p:stCondLst>
                                        </p:cTn>
                                        <p:tgtEl>
                                          <p:spTgt spid="97297"/>
                                        </p:tgtEl>
                                        <p:attrNameLst>
                                          <p:attrName>style.visibility</p:attrName>
                                        </p:attrNameLst>
                                      </p:cBhvr>
                                      <p:to>
                                        <p:strVal val="visible"/>
                                      </p:to>
                                    </p:set>
                                    <p:animEffect transition="in" filter="box(out)">
                                      <p:cBhvr>
                                        <p:cTn id="75" dur="500"/>
                                        <p:tgtEl>
                                          <p:spTgt spid="97297"/>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4" presetClass="entr" presetSubtype="32" fill="hold" grpId="0" nodeType="clickEffect">
                                  <p:stCondLst>
                                    <p:cond delay="0"/>
                                  </p:stCondLst>
                                  <p:childTnLst>
                                    <p:set>
                                      <p:cBhvr>
                                        <p:cTn id="79" dur="1" fill="hold">
                                          <p:stCondLst>
                                            <p:cond delay="0"/>
                                          </p:stCondLst>
                                        </p:cTn>
                                        <p:tgtEl>
                                          <p:spTgt spid="97298"/>
                                        </p:tgtEl>
                                        <p:attrNameLst>
                                          <p:attrName>style.visibility</p:attrName>
                                        </p:attrNameLst>
                                      </p:cBhvr>
                                      <p:to>
                                        <p:strVal val="visible"/>
                                      </p:to>
                                    </p:set>
                                    <p:animEffect transition="in" filter="box(out)">
                                      <p:cBhvr>
                                        <p:cTn id="80" dur="500"/>
                                        <p:tgtEl>
                                          <p:spTgt spid="972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92" grpId="0" autoUpdateAnimBg="0"/>
      <p:bldP spid="97293" grpId="0" autoUpdateAnimBg="0"/>
      <p:bldP spid="97294" grpId="0" autoUpdateAnimBg="0"/>
      <p:bldP spid="97295" grpId="0" autoUpdateAnimBg="0"/>
      <p:bldP spid="97296" grpId="0" autoUpdateAnimBg="0"/>
      <p:bldP spid="97297" grpId="0" autoUpdateAnimBg="0"/>
      <p:bldP spid="97298" grpId="0" autoUpdateAnimBg="0"/>
      <p:bldP spid="97299" grpId="0" autoUpdateAnimBg="0"/>
      <p:bldP spid="97300"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Datumsplatzhalter 1">
            <a:extLst>
              <a:ext uri="{FF2B5EF4-FFF2-40B4-BE49-F238E27FC236}">
                <a16:creationId xmlns:a16="http://schemas.microsoft.com/office/drawing/2014/main" id="{3F38A8C6-2BA6-094D-B775-513B82D00933}"/>
              </a:ext>
            </a:extLst>
          </p:cNvPr>
          <p:cNvSpPr>
            <a:spLocks noGrp="1"/>
          </p:cNvSpPr>
          <p:nvPr>
            <p:ph type="dt" sz="half" idx="10"/>
          </p:nvPr>
        </p:nvSpPr>
        <p:spPr/>
        <p:txBody>
          <a:bodyPr/>
          <a:lstStyle/>
          <a:p>
            <a:r>
              <a:rPr lang="en-US" altLang="de-DE"/>
              <a:t>Hannover, 30.1.2002</a:t>
            </a:r>
          </a:p>
        </p:txBody>
      </p:sp>
      <p:sp>
        <p:nvSpPr>
          <p:cNvPr id="21" name="Foliennummernplatzhalter 2">
            <a:extLst>
              <a:ext uri="{FF2B5EF4-FFF2-40B4-BE49-F238E27FC236}">
                <a16:creationId xmlns:a16="http://schemas.microsoft.com/office/drawing/2014/main" id="{2CBC7527-FF46-B344-8C6F-8BD6B70313A3}"/>
              </a:ext>
            </a:extLst>
          </p:cNvPr>
          <p:cNvSpPr>
            <a:spLocks noGrp="1"/>
          </p:cNvSpPr>
          <p:nvPr>
            <p:ph type="sldNum" sz="quarter" idx="11"/>
          </p:nvPr>
        </p:nvSpPr>
        <p:spPr/>
        <p:txBody>
          <a:bodyPr/>
          <a:lstStyle/>
          <a:p>
            <a:fld id="{AA69ABA8-1286-A64C-A3A0-997256F593B2}" type="slidenum">
              <a:rPr lang="en-US" altLang="de-DE"/>
              <a:pPr/>
              <a:t>9</a:t>
            </a:fld>
            <a:endParaRPr lang="en-US" altLang="de-DE"/>
          </a:p>
        </p:txBody>
      </p:sp>
      <p:sp>
        <p:nvSpPr>
          <p:cNvPr id="99331" name="Rectangle 3">
            <a:extLst>
              <a:ext uri="{FF2B5EF4-FFF2-40B4-BE49-F238E27FC236}">
                <a16:creationId xmlns:a16="http://schemas.microsoft.com/office/drawing/2014/main" id="{D0598C58-FC82-FE46-A5E8-A0AED6DDA29E}"/>
              </a:ext>
            </a:extLst>
          </p:cNvPr>
          <p:cNvSpPr>
            <a:spLocks noChangeArrowheads="1"/>
          </p:cNvSpPr>
          <p:nvPr/>
        </p:nvSpPr>
        <p:spPr bwMode="auto">
          <a:xfrm>
            <a:off x="3352800" y="44958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9332" name="Rectangle 4">
            <a:extLst>
              <a:ext uri="{FF2B5EF4-FFF2-40B4-BE49-F238E27FC236}">
                <a16:creationId xmlns:a16="http://schemas.microsoft.com/office/drawing/2014/main" id="{C27F20BF-6ADE-C440-9435-CC6CF4097335}"/>
              </a:ext>
            </a:extLst>
          </p:cNvPr>
          <p:cNvSpPr>
            <a:spLocks noChangeArrowheads="1"/>
          </p:cNvSpPr>
          <p:nvPr/>
        </p:nvSpPr>
        <p:spPr bwMode="auto">
          <a:xfrm>
            <a:off x="4648200" y="44958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9333" name="Rectangle 5">
            <a:extLst>
              <a:ext uri="{FF2B5EF4-FFF2-40B4-BE49-F238E27FC236}">
                <a16:creationId xmlns:a16="http://schemas.microsoft.com/office/drawing/2014/main" id="{E0532F02-D48A-CD47-9FB3-DBA6AF2A191E}"/>
              </a:ext>
            </a:extLst>
          </p:cNvPr>
          <p:cNvSpPr>
            <a:spLocks noChangeArrowheads="1"/>
          </p:cNvSpPr>
          <p:nvPr/>
        </p:nvSpPr>
        <p:spPr bwMode="auto">
          <a:xfrm>
            <a:off x="3657600" y="41910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9334" name="Rectangle 6">
            <a:extLst>
              <a:ext uri="{FF2B5EF4-FFF2-40B4-BE49-F238E27FC236}">
                <a16:creationId xmlns:a16="http://schemas.microsoft.com/office/drawing/2014/main" id="{B718DBA4-81AF-A343-92E2-7B408BC9E1D5}"/>
              </a:ext>
            </a:extLst>
          </p:cNvPr>
          <p:cNvSpPr>
            <a:spLocks noChangeArrowheads="1"/>
          </p:cNvSpPr>
          <p:nvPr/>
        </p:nvSpPr>
        <p:spPr bwMode="auto">
          <a:xfrm>
            <a:off x="4953000" y="41910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9335" name="Rectangle 7">
            <a:extLst>
              <a:ext uri="{FF2B5EF4-FFF2-40B4-BE49-F238E27FC236}">
                <a16:creationId xmlns:a16="http://schemas.microsoft.com/office/drawing/2014/main" id="{B9773CF6-DED0-4842-80EF-6CD078238FB4}"/>
              </a:ext>
            </a:extLst>
          </p:cNvPr>
          <p:cNvSpPr>
            <a:spLocks noChangeArrowheads="1"/>
          </p:cNvSpPr>
          <p:nvPr/>
        </p:nvSpPr>
        <p:spPr bwMode="auto">
          <a:xfrm>
            <a:off x="3657600" y="28194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9336" name="Rectangle 8">
            <a:extLst>
              <a:ext uri="{FF2B5EF4-FFF2-40B4-BE49-F238E27FC236}">
                <a16:creationId xmlns:a16="http://schemas.microsoft.com/office/drawing/2014/main" id="{883AA0CA-9D1E-E44F-B1D9-8D1437E0F229}"/>
              </a:ext>
            </a:extLst>
          </p:cNvPr>
          <p:cNvSpPr>
            <a:spLocks noChangeArrowheads="1"/>
          </p:cNvSpPr>
          <p:nvPr/>
        </p:nvSpPr>
        <p:spPr bwMode="auto">
          <a:xfrm>
            <a:off x="3352800" y="3124200"/>
            <a:ext cx="1295400" cy="1371600"/>
          </a:xfrm>
          <a:prstGeom prst="rect">
            <a:avLst/>
          </a:prstGeom>
          <a:solidFill>
            <a:srgbClr val="FF0000"/>
          </a:solidFill>
          <a:ln w="9525">
            <a:miter lim="800000"/>
            <a:headEnd/>
            <a:tailEnd/>
          </a:ln>
          <a:effectLst/>
          <a:scene3d>
            <a:camera prst="legacyObliqueTopRight"/>
            <a:lightRig rig="legacyFlat3" dir="b"/>
          </a:scene3d>
          <a:sp3d extrusionH="849300" prstMaterial="legacyMatte">
            <a:bevelT w="13500" h="13500" prst="angle"/>
            <a:bevelB w="13500" h="13500" prst="angle"/>
            <a:extrusionClr>
              <a:srgbClr val="FF0000"/>
            </a:extrusionClr>
            <a:contourClr>
              <a:srgbClr val="FF00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9337" name="Rectangle 9">
            <a:extLst>
              <a:ext uri="{FF2B5EF4-FFF2-40B4-BE49-F238E27FC236}">
                <a16:creationId xmlns:a16="http://schemas.microsoft.com/office/drawing/2014/main" id="{A0F16548-71D3-394D-88E0-372CBA822077}"/>
              </a:ext>
            </a:extLst>
          </p:cNvPr>
          <p:cNvSpPr>
            <a:spLocks noChangeArrowheads="1"/>
          </p:cNvSpPr>
          <p:nvPr/>
        </p:nvSpPr>
        <p:spPr bwMode="auto">
          <a:xfrm>
            <a:off x="4953000" y="28194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9338" name="Text Box 10">
            <a:extLst>
              <a:ext uri="{FF2B5EF4-FFF2-40B4-BE49-F238E27FC236}">
                <a16:creationId xmlns:a16="http://schemas.microsoft.com/office/drawing/2014/main" id="{278AA717-8705-4E40-B5BE-7813A6D1DA13}"/>
              </a:ext>
            </a:extLst>
          </p:cNvPr>
          <p:cNvSpPr txBox="1">
            <a:spLocks noChangeArrowheads="1"/>
          </p:cNvSpPr>
          <p:nvPr/>
        </p:nvSpPr>
        <p:spPr bwMode="auto">
          <a:xfrm>
            <a:off x="635000" y="4203700"/>
            <a:ext cx="2089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de-DE" altLang="de-DE" sz="1800" b="1">
                <a:latin typeface="Arial" panose="020B0604020202020204" pitchFamily="34" charset="0"/>
              </a:rPr>
              <a:t>Fokus/Zielgruppe</a:t>
            </a:r>
            <a:endParaRPr lang="de-DE" altLang="de-DE" sz="1200">
              <a:latin typeface="Arial" panose="020B0604020202020204" pitchFamily="34" charset="0"/>
            </a:endParaRPr>
          </a:p>
        </p:txBody>
      </p:sp>
      <p:sp>
        <p:nvSpPr>
          <p:cNvPr id="99339" name="Text Box 11">
            <a:extLst>
              <a:ext uri="{FF2B5EF4-FFF2-40B4-BE49-F238E27FC236}">
                <a16:creationId xmlns:a16="http://schemas.microsoft.com/office/drawing/2014/main" id="{798990B6-2D3D-7C43-B651-C7CD4DAD7B60}"/>
              </a:ext>
            </a:extLst>
          </p:cNvPr>
          <p:cNvSpPr txBox="1">
            <a:spLocks noChangeArrowheads="1"/>
          </p:cNvSpPr>
          <p:nvPr/>
        </p:nvSpPr>
        <p:spPr bwMode="auto">
          <a:xfrm>
            <a:off x="1238250" y="2436813"/>
            <a:ext cx="1695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Anwendungs-</a:t>
            </a:r>
          </a:p>
          <a:p>
            <a:pPr algn="ctr"/>
            <a:r>
              <a:rPr lang="de-DE" altLang="de-DE" sz="1800" b="1">
                <a:latin typeface="Arial" panose="020B0604020202020204" pitchFamily="34" charset="0"/>
              </a:rPr>
              <a:t>feld</a:t>
            </a:r>
            <a:endParaRPr lang="de-DE" altLang="de-DE" sz="1200" b="1">
              <a:latin typeface="Arial" panose="020B0604020202020204" pitchFamily="34" charset="0"/>
            </a:endParaRPr>
          </a:p>
        </p:txBody>
      </p:sp>
      <p:sp>
        <p:nvSpPr>
          <p:cNvPr id="99340" name="Text Box 12">
            <a:extLst>
              <a:ext uri="{FF2B5EF4-FFF2-40B4-BE49-F238E27FC236}">
                <a16:creationId xmlns:a16="http://schemas.microsoft.com/office/drawing/2014/main" id="{A33A1148-7918-AB48-BADA-C3F994C7D626}"/>
              </a:ext>
            </a:extLst>
          </p:cNvPr>
          <p:cNvSpPr txBox="1">
            <a:spLocks noChangeArrowheads="1"/>
          </p:cNvSpPr>
          <p:nvPr/>
        </p:nvSpPr>
        <p:spPr bwMode="auto">
          <a:xfrm>
            <a:off x="4840288" y="1701800"/>
            <a:ext cx="1263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IT-Einsatz</a:t>
            </a:r>
            <a:endParaRPr lang="de-DE" altLang="de-DE" sz="1200" b="1">
              <a:latin typeface="Arial" panose="020B0604020202020204" pitchFamily="34" charset="0"/>
            </a:endParaRPr>
          </a:p>
        </p:txBody>
      </p:sp>
      <p:sp>
        <p:nvSpPr>
          <p:cNvPr id="99341" name="Text Box 13">
            <a:extLst>
              <a:ext uri="{FF2B5EF4-FFF2-40B4-BE49-F238E27FC236}">
                <a16:creationId xmlns:a16="http://schemas.microsoft.com/office/drawing/2014/main" id="{D06B672B-3157-F545-A842-18EB5498F1F7}"/>
              </a:ext>
            </a:extLst>
          </p:cNvPr>
          <p:cNvSpPr txBox="1">
            <a:spLocks noChangeArrowheads="1"/>
          </p:cNvSpPr>
          <p:nvPr/>
        </p:nvSpPr>
        <p:spPr bwMode="auto">
          <a:xfrm>
            <a:off x="2362200" y="3836988"/>
            <a:ext cx="10477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On-Campus</a:t>
            </a:r>
            <a:endParaRPr lang="de-DE" altLang="de-DE" sz="1200">
              <a:latin typeface="Arial" panose="020B0604020202020204" pitchFamily="34" charset="0"/>
            </a:endParaRPr>
          </a:p>
        </p:txBody>
      </p:sp>
      <p:sp>
        <p:nvSpPr>
          <p:cNvPr id="99342" name="Text Box 14">
            <a:extLst>
              <a:ext uri="{FF2B5EF4-FFF2-40B4-BE49-F238E27FC236}">
                <a16:creationId xmlns:a16="http://schemas.microsoft.com/office/drawing/2014/main" id="{5A8B3CC9-19DE-A942-AD1B-A070283CA869}"/>
              </a:ext>
            </a:extLst>
          </p:cNvPr>
          <p:cNvSpPr txBox="1">
            <a:spLocks noChangeArrowheads="1"/>
          </p:cNvSpPr>
          <p:nvPr/>
        </p:nvSpPr>
        <p:spPr bwMode="auto">
          <a:xfrm>
            <a:off x="2286000" y="4721225"/>
            <a:ext cx="10556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Off-Campus</a:t>
            </a:r>
          </a:p>
        </p:txBody>
      </p:sp>
      <p:sp>
        <p:nvSpPr>
          <p:cNvPr id="99343" name="Text Box 15">
            <a:extLst>
              <a:ext uri="{FF2B5EF4-FFF2-40B4-BE49-F238E27FC236}">
                <a16:creationId xmlns:a16="http://schemas.microsoft.com/office/drawing/2014/main" id="{D3F429B2-2D2D-5145-904B-8D21783CA65C}"/>
              </a:ext>
            </a:extLst>
          </p:cNvPr>
          <p:cNvSpPr txBox="1">
            <a:spLocks noChangeArrowheads="1"/>
          </p:cNvSpPr>
          <p:nvPr/>
        </p:nvSpPr>
        <p:spPr bwMode="auto">
          <a:xfrm>
            <a:off x="4298950" y="2084388"/>
            <a:ext cx="69373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niedrig</a:t>
            </a:r>
            <a:endParaRPr lang="de-DE" altLang="de-DE" sz="1200">
              <a:latin typeface="Arial" panose="020B0604020202020204" pitchFamily="34" charset="0"/>
            </a:endParaRPr>
          </a:p>
        </p:txBody>
      </p:sp>
      <p:sp>
        <p:nvSpPr>
          <p:cNvPr id="99344" name="Text Box 16">
            <a:extLst>
              <a:ext uri="{FF2B5EF4-FFF2-40B4-BE49-F238E27FC236}">
                <a16:creationId xmlns:a16="http://schemas.microsoft.com/office/drawing/2014/main" id="{DE37A67A-BBEC-C24E-8C79-EFE2D23A89D6}"/>
              </a:ext>
            </a:extLst>
          </p:cNvPr>
          <p:cNvSpPr txBox="1">
            <a:spLocks noChangeArrowheads="1"/>
          </p:cNvSpPr>
          <p:nvPr/>
        </p:nvSpPr>
        <p:spPr bwMode="auto">
          <a:xfrm>
            <a:off x="5834063" y="2084388"/>
            <a:ext cx="5492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hoch</a:t>
            </a:r>
            <a:endParaRPr lang="de-DE" altLang="de-DE" sz="1200">
              <a:latin typeface="Arial" panose="020B0604020202020204" pitchFamily="34" charset="0"/>
            </a:endParaRPr>
          </a:p>
        </p:txBody>
      </p:sp>
      <p:sp>
        <p:nvSpPr>
          <p:cNvPr id="99345" name="Text Box 17">
            <a:extLst>
              <a:ext uri="{FF2B5EF4-FFF2-40B4-BE49-F238E27FC236}">
                <a16:creationId xmlns:a16="http://schemas.microsoft.com/office/drawing/2014/main" id="{5DB2DA8B-2471-A44D-B00D-ABC3055C02CC}"/>
              </a:ext>
            </a:extLst>
          </p:cNvPr>
          <p:cNvSpPr txBox="1">
            <a:spLocks noChangeArrowheads="1"/>
          </p:cNvSpPr>
          <p:nvPr/>
        </p:nvSpPr>
        <p:spPr bwMode="auto">
          <a:xfrm>
            <a:off x="2422525" y="2922588"/>
            <a:ext cx="79533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Studium</a:t>
            </a:r>
            <a:endParaRPr lang="de-DE" altLang="de-DE" sz="1200">
              <a:latin typeface="Arial" panose="020B0604020202020204" pitchFamily="34" charset="0"/>
            </a:endParaRPr>
          </a:p>
        </p:txBody>
      </p:sp>
      <p:sp>
        <p:nvSpPr>
          <p:cNvPr id="99346" name="Text Box 18">
            <a:extLst>
              <a:ext uri="{FF2B5EF4-FFF2-40B4-BE49-F238E27FC236}">
                <a16:creationId xmlns:a16="http://schemas.microsoft.com/office/drawing/2014/main" id="{49064377-F429-F64A-A747-227871218232}"/>
              </a:ext>
            </a:extLst>
          </p:cNvPr>
          <p:cNvSpPr txBox="1">
            <a:spLocks noChangeArrowheads="1"/>
          </p:cNvSpPr>
          <p:nvPr/>
        </p:nvSpPr>
        <p:spPr bwMode="auto">
          <a:xfrm>
            <a:off x="2819400" y="2359025"/>
            <a:ext cx="12033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Weiterbildung</a:t>
            </a:r>
            <a:endParaRPr lang="de-DE" altLang="de-DE" sz="1200">
              <a:latin typeface="Arial" panose="020B0604020202020204" pitchFamily="34" charset="0"/>
            </a:endParaRPr>
          </a:p>
        </p:txBody>
      </p:sp>
      <p:sp>
        <p:nvSpPr>
          <p:cNvPr id="99347" name="Rectangle 19">
            <a:extLst>
              <a:ext uri="{FF2B5EF4-FFF2-40B4-BE49-F238E27FC236}">
                <a16:creationId xmlns:a16="http://schemas.microsoft.com/office/drawing/2014/main" id="{1D4BC2D9-95AB-A14D-AE5C-4022D8D0BB50}"/>
              </a:ext>
            </a:extLst>
          </p:cNvPr>
          <p:cNvSpPr>
            <a:spLocks noChangeArrowheads="1"/>
          </p:cNvSpPr>
          <p:nvPr/>
        </p:nvSpPr>
        <p:spPr bwMode="auto">
          <a:xfrm>
            <a:off x="4648200" y="3122613"/>
            <a:ext cx="1295400" cy="1371600"/>
          </a:xfrm>
          <a:prstGeom prst="rect">
            <a:avLst/>
          </a:prstGeom>
          <a:noFill/>
          <a:ln w="9525">
            <a:solidFill>
              <a:schemeClr val="tx1"/>
            </a:solidFill>
            <a:miter lim="800000"/>
            <a:headEnd/>
            <a:tailEnd/>
          </a:ln>
          <a:effectLst/>
          <a:scene3d>
            <a:camera prst="legacyObliqueTopRight"/>
            <a:lightRig rig="legacyFlat3" dir="b"/>
          </a:scene3d>
          <a:sp3d extrusionH="8747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9348" name="Text Box 20">
            <a:extLst>
              <a:ext uri="{FF2B5EF4-FFF2-40B4-BE49-F238E27FC236}">
                <a16:creationId xmlns:a16="http://schemas.microsoft.com/office/drawing/2014/main" id="{032EE41C-D130-DD4D-AA8B-FB2AB18230DA}"/>
              </a:ext>
            </a:extLst>
          </p:cNvPr>
          <p:cNvSpPr txBox="1">
            <a:spLocks noChangeArrowheads="1"/>
          </p:cNvSpPr>
          <p:nvPr/>
        </p:nvSpPr>
        <p:spPr bwMode="auto">
          <a:xfrm>
            <a:off x="114300" y="101600"/>
            <a:ext cx="526415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800" b="1">
                <a:latin typeface="Arial" panose="020B0604020202020204" pitchFamily="34" charset="0"/>
              </a:rPr>
              <a:t>„Alma mater virtualis“: </a:t>
            </a:r>
          </a:p>
          <a:p>
            <a:r>
              <a:rPr lang="de-DE" altLang="de-DE" sz="2800" b="1">
                <a:latin typeface="Arial" panose="020B0604020202020204" pitchFamily="34" charset="0"/>
              </a:rPr>
              <a:t>“On campus”-Option Studium</a:t>
            </a:r>
            <a:endParaRPr lang="de-DE" altLang="de-DE" b="1">
              <a:latin typeface="Arial" panose="020B060402020202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1000"/>
                                  </p:stCondLst>
                                  <p:childTnLst>
                                    <p:set>
                                      <p:cBhvr>
                                        <p:cTn id="6" dur="1" fill="hold">
                                          <p:stCondLst>
                                            <p:cond delay="0"/>
                                          </p:stCondLst>
                                        </p:cTn>
                                        <p:tgtEl>
                                          <p:spTgt spid="99336"/>
                                        </p:tgtEl>
                                        <p:attrNameLst>
                                          <p:attrName>style.visibility</p:attrName>
                                        </p:attrNameLst>
                                      </p:cBhvr>
                                      <p:to>
                                        <p:strVal val="visible"/>
                                      </p:to>
                                    </p:set>
                                    <p:animEffect transition="in" filter="dissolve">
                                      <p:cBhvr>
                                        <p:cTn id="7" dur="500"/>
                                        <p:tgtEl>
                                          <p:spTgt spid="993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eere Präsentation">
  <a:themeElements>
    <a:clrScheme name="Leere Präsentation 9">
      <a:dk1>
        <a:srgbClr val="777777"/>
      </a:dk1>
      <a:lt1>
        <a:srgbClr val="FFFFFF"/>
      </a:lt1>
      <a:dk2>
        <a:srgbClr val="969696"/>
      </a:dk2>
      <a:lt2>
        <a:srgbClr val="FFFFFF"/>
      </a:lt2>
      <a:accent1>
        <a:srgbClr val="F00E34"/>
      </a:accent1>
      <a:accent2>
        <a:srgbClr val="293BA5"/>
      </a:accent2>
      <a:accent3>
        <a:srgbClr val="C9C9C9"/>
      </a:accent3>
      <a:accent4>
        <a:srgbClr val="DADADA"/>
      </a:accent4>
      <a:accent5>
        <a:srgbClr val="F6AAAE"/>
      </a:accent5>
      <a:accent6>
        <a:srgbClr val="243595"/>
      </a:accent6>
      <a:hlink>
        <a:srgbClr val="2AAA64"/>
      </a:hlink>
      <a:folHlink>
        <a:srgbClr val="000000"/>
      </a:folHlink>
    </a:clrScheme>
    <a:fontScheme name="Leere Prä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Leere Prä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eere Prä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Leere Prä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eere Prä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eere Prä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eere Prä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Leere Prä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Leere Präsentation 8">
        <a:dk1>
          <a:srgbClr val="777777"/>
        </a:dk1>
        <a:lt1>
          <a:srgbClr val="FFFFFF"/>
        </a:lt1>
        <a:dk2>
          <a:srgbClr val="969696"/>
        </a:dk2>
        <a:lt2>
          <a:srgbClr val="FFFFFF"/>
        </a:lt2>
        <a:accent1>
          <a:srgbClr val="F00E34"/>
        </a:accent1>
        <a:accent2>
          <a:srgbClr val="293BA5"/>
        </a:accent2>
        <a:accent3>
          <a:srgbClr val="C9C9C9"/>
        </a:accent3>
        <a:accent4>
          <a:srgbClr val="DADADA"/>
        </a:accent4>
        <a:accent5>
          <a:srgbClr val="F6AAAE"/>
        </a:accent5>
        <a:accent6>
          <a:srgbClr val="243595"/>
        </a:accent6>
        <a:hlink>
          <a:srgbClr val="2AAA64"/>
        </a:hlink>
        <a:folHlink>
          <a:srgbClr val="FFFFFF"/>
        </a:folHlink>
      </a:clrScheme>
      <a:clrMap bg1="dk2" tx1="lt1" bg2="dk1" tx2="lt2" accent1="accent1" accent2="accent2" accent3="accent3" accent4="accent4" accent5="accent5" accent6="accent6" hlink="hlink" folHlink="folHlink"/>
    </a:extraClrScheme>
    <a:extraClrScheme>
      <a:clrScheme name="Leere Präsentation 9">
        <a:dk1>
          <a:srgbClr val="777777"/>
        </a:dk1>
        <a:lt1>
          <a:srgbClr val="FFFFFF"/>
        </a:lt1>
        <a:dk2>
          <a:srgbClr val="969696"/>
        </a:dk2>
        <a:lt2>
          <a:srgbClr val="FFFFFF"/>
        </a:lt2>
        <a:accent1>
          <a:srgbClr val="F00E34"/>
        </a:accent1>
        <a:accent2>
          <a:srgbClr val="293BA5"/>
        </a:accent2>
        <a:accent3>
          <a:srgbClr val="C9C9C9"/>
        </a:accent3>
        <a:accent4>
          <a:srgbClr val="DADADA"/>
        </a:accent4>
        <a:accent5>
          <a:srgbClr val="F6AAAE"/>
        </a:accent5>
        <a:accent6>
          <a:srgbClr val="243595"/>
        </a:accent6>
        <a:hlink>
          <a:srgbClr val="2AAA64"/>
        </a:hlink>
        <a:folHlink>
          <a:srgbClr val="0000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C:\Programme\Microsoft Office\Vorlagen\Leere Präsentation.pot</Template>
  <TotalTime>0</TotalTime>
  <Words>2124</Words>
  <Application>Microsoft Macintosh PowerPoint</Application>
  <PresentationFormat>Bildschirmpräsentation (4:3)</PresentationFormat>
  <Paragraphs>344</Paragraphs>
  <Slides>16</Slides>
  <Notes>16</Notes>
  <HiddenSlides>0</HiddenSlides>
  <MMClips>0</MMClips>
  <ScaleCrop>false</ScaleCrop>
  <HeadingPairs>
    <vt:vector size="8" baseType="variant">
      <vt:variant>
        <vt:lpstr>Verwendete Schriftarten</vt:lpstr>
      </vt:variant>
      <vt:variant>
        <vt:i4>4</vt:i4>
      </vt:variant>
      <vt:variant>
        <vt:lpstr>Design</vt:lpstr>
      </vt:variant>
      <vt:variant>
        <vt:i4>1</vt:i4>
      </vt:variant>
      <vt:variant>
        <vt:lpstr>Eingebettete OLE-Server</vt:lpstr>
      </vt:variant>
      <vt:variant>
        <vt:i4>1</vt:i4>
      </vt:variant>
      <vt:variant>
        <vt:lpstr>Folientitel</vt:lpstr>
      </vt:variant>
      <vt:variant>
        <vt:i4>16</vt:i4>
      </vt:variant>
    </vt:vector>
  </HeadingPairs>
  <TitlesOfParts>
    <vt:vector size="22" baseType="lpstr">
      <vt:lpstr>Times New Roman</vt:lpstr>
      <vt:lpstr>Arial</vt:lpstr>
      <vt:lpstr>Webdings</vt:lpstr>
      <vt:lpstr>Arial Narrow</vt:lpstr>
      <vt:lpstr>Leere Präsentation</vt:lpstr>
      <vt:lpstr>Microsoft Clip Gallery</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Bertelsmann Stiftung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Kein Folientitel</dc:title>
  <dc:creator>Bertelsmann Stiftung</dc:creator>
  <cp:lastModifiedBy>Detlef Müller-Böling</cp:lastModifiedBy>
  <cp:revision>27</cp:revision>
  <dcterms:created xsi:type="dcterms:W3CDTF">2001-03-08T15:06:45Z</dcterms:created>
  <dcterms:modified xsi:type="dcterms:W3CDTF">2022-02-07T16:21:51Z</dcterms:modified>
</cp:coreProperties>
</file>