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5"/>
  </p:notesMasterIdLst>
  <p:sldIdLst>
    <p:sldId id="314" r:id="rId2"/>
    <p:sldId id="286" r:id="rId3"/>
    <p:sldId id="284" r:id="rId4"/>
    <p:sldId id="285" r:id="rId5"/>
    <p:sldId id="287" r:id="rId6"/>
    <p:sldId id="288" r:id="rId7"/>
    <p:sldId id="289" r:id="rId8"/>
    <p:sldId id="290" r:id="rId9"/>
    <p:sldId id="291" r:id="rId10"/>
    <p:sldId id="292" r:id="rId11"/>
    <p:sldId id="293" r:id="rId12"/>
    <p:sldId id="294" r:id="rId13"/>
    <p:sldId id="316" r:id="rId14"/>
    <p:sldId id="318" r:id="rId15"/>
    <p:sldId id="295" r:id="rId16"/>
    <p:sldId id="296" r:id="rId17"/>
    <p:sldId id="320" r:id="rId18"/>
    <p:sldId id="321" r:id="rId19"/>
    <p:sldId id="302" r:id="rId20"/>
    <p:sldId id="303" r:id="rId21"/>
    <p:sldId id="309" r:id="rId22"/>
    <p:sldId id="310" r:id="rId23"/>
    <p:sldId id="311" r:id="rId24"/>
    <p:sldId id="333" r:id="rId25"/>
    <p:sldId id="297" r:id="rId26"/>
    <p:sldId id="327" r:id="rId27"/>
    <p:sldId id="300" r:id="rId28"/>
    <p:sldId id="329" r:id="rId29"/>
    <p:sldId id="330" r:id="rId30"/>
    <p:sldId id="335" r:id="rId31"/>
    <p:sldId id="307" r:id="rId32"/>
    <p:sldId id="308" r:id="rId33"/>
    <p:sldId id="334"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810" y="-90"/>
      </p:cViewPr>
      <p:guideLst>
        <p:guide orient="horz" pos="2160"/>
        <p:guide pos="2880"/>
      </p:guideLst>
    </p:cSldViewPr>
  </p:slideViewPr>
  <p:outlineViewPr>
    <p:cViewPr>
      <p:scale>
        <a:sx n="33" d="100"/>
        <a:sy n="33" d="100"/>
      </p:scale>
      <p:origin x="0" y="0"/>
    </p:cViewPr>
  </p:outlineViewPr>
  <p:sorterViewPr>
    <p:cViewPr>
      <p:scale>
        <a:sx n="1" d="1"/>
        <a:sy n="1" d="1"/>
      </p:scale>
      <p:origin x="0" y="3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CFDB542-E8AC-DE4D-B8A6-B6BF3E6B1C6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6E5E5124-8489-CF42-BB92-2E24E1F1A1A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14ED599E-D7D7-6E4E-87EA-D06C50E09FE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8BD33105-F599-4A48-ACF8-E3B1894C0D5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0B8114A8-DC8A-2947-B8FE-B2632987D67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101DE9AD-FE75-E34B-9937-CD99B9B874F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AF19A97-7E5B-D64F-A0F0-4A8F67FB1C9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A31158-5E32-6849-8139-2BF09C174356}"/>
              </a:ext>
            </a:extLst>
          </p:cNvPr>
          <p:cNvSpPr>
            <a:spLocks noGrp="1" noChangeArrowheads="1"/>
          </p:cNvSpPr>
          <p:nvPr>
            <p:ph type="sldNum" sz="quarter" idx="5"/>
          </p:nvPr>
        </p:nvSpPr>
        <p:spPr>
          <a:ln/>
        </p:spPr>
        <p:txBody>
          <a:bodyPr/>
          <a:lstStyle/>
          <a:p>
            <a:fld id="{88C2F824-6BF7-C24F-9A72-1ED4D5991756}" type="slidenum">
              <a:rPr lang="de-DE" altLang="de-DE"/>
              <a:pPr/>
              <a:t>1</a:t>
            </a:fld>
            <a:endParaRPr lang="de-DE" altLang="de-DE"/>
          </a:p>
        </p:txBody>
      </p:sp>
      <p:sp>
        <p:nvSpPr>
          <p:cNvPr id="194562" name="Rectangle 2">
            <a:extLst>
              <a:ext uri="{FF2B5EF4-FFF2-40B4-BE49-F238E27FC236}">
                <a16:creationId xmlns:a16="http://schemas.microsoft.com/office/drawing/2014/main" id="{C5A252ED-CA43-BD4E-86AE-0F7E534A50E4}"/>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ED41C51F-AFF6-9849-9C7F-2FCD463BDB9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57AFF4-886E-0843-9954-87638A44BB2C}"/>
              </a:ext>
            </a:extLst>
          </p:cNvPr>
          <p:cNvSpPr>
            <a:spLocks noGrp="1" noChangeArrowheads="1"/>
          </p:cNvSpPr>
          <p:nvPr>
            <p:ph type="sldNum" sz="quarter" idx="5"/>
          </p:nvPr>
        </p:nvSpPr>
        <p:spPr>
          <a:ln/>
        </p:spPr>
        <p:txBody>
          <a:bodyPr/>
          <a:lstStyle/>
          <a:p>
            <a:fld id="{100AC0EF-4D29-FC46-A9E4-F39210CC8256}" type="slidenum">
              <a:rPr lang="de-DE" altLang="de-DE"/>
              <a:pPr/>
              <a:t>10</a:t>
            </a:fld>
            <a:endParaRPr lang="de-DE" altLang="de-DE"/>
          </a:p>
        </p:txBody>
      </p:sp>
      <p:sp>
        <p:nvSpPr>
          <p:cNvPr id="149506" name="Rectangle 1026">
            <a:extLst>
              <a:ext uri="{FF2B5EF4-FFF2-40B4-BE49-F238E27FC236}">
                <a16:creationId xmlns:a16="http://schemas.microsoft.com/office/drawing/2014/main" id="{FDFFFC66-0D29-6E4D-BDC9-E8CB9C1E32E6}"/>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32C6E29B-F59B-0E49-96AB-71593CAC2265}"/>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a:t>
            </a:r>
          </a:p>
          <a:p>
            <a:r>
              <a:rPr lang="de-DE" altLang="de-DE">
                <a:latin typeface="Arial" panose="020B0604020202020204" pitchFamily="34" charset="0"/>
              </a:rPr>
              <a:t>Anfang an (Grundstudium), grosser Detaillierungsgrad und exemplarische</a:t>
            </a:r>
          </a:p>
          <a:p>
            <a:r>
              <a:rPr lang="de-DE" altLang="de-DE">
                <a:latin typeface="Arial" panose="020B0604020202020204" pitchFamily="34" charset="0"/>
              </a:rPr>
              <a:t>Betrachtungsweise statt Überblick in den Geisteswissenschaften...)</a:t>
            </a:r>
          </a:p>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ADC66-D669-734A-B2F1-DB4F8E2DE23B}"/>
              </a:ext>
            </a:extLst>
          </p:cNvPr>
          <p:cNvSpPr>
            <a:spLocks noGrp="1" noChangeArrowheads="1"/>
          </p:cNvSpPr>
          <p:nvPr>
            <p:ph type="sldNum" sz="quarter" idx="5"/>
          </p:nvPr>
        </p:nvSpPr>
        <p:spPr>
          <a:ln/>
        </p:spPr>
        <p:txBody>
          <a:bodyPr/>
          <a:lstStyle/>
          <a:p>
            <a:fld id="{73E9156A-ED97-6D49-89AA-4C48F9A8DDA6}" type="slidenum">
              <a:rPr lang="de-DE" altLang="de-DE"/>
              <a:pPr/>
              <a:t>11</a:t>
            </a:fld>
            <a:endParaRPr lang="de-DE" altLang="de-DE"/>
          </a:p>
        </p:txBody>
      </p:sp>
      <p:sp>
        <p:nvSpPr>
          <p:cNvPr id="151554" name="Rectangle 1026">
            <a:extLst>
              <a:ext uri="{FF2B5EF4-FFF2-40B4-BE49-F238E27FC236}">
                <a16:creationId xmlns:a16="http://schemas.microsoft.com/office/drawing/2014/main" id="{E33DC402-CD52-734E-9132-D70556691C4F}"/>
              </a:ext>
            </a:extLst>
          </p:cNvPr>
          <p:cNvSpPr>
            <a:spLocks noChangeArrowheads="1" noTextEdit="1"/>
          </p:cNvSpPr>
          <p:nvPr>
            <p:ph type="sldImg"/>
          </p:nvPr>
        </p:nvSpPr>
        <p:spPr>
          <a:ln/>
        </p:spPr>
      </p:sp>
      <p:sp>
        <p:nvSpPr>
          <p:cNvPr id="151555" name="Rectangle 1027">
            <a:extLst>
              <a:ext uri="{FF2B5EF4-FFF2-40B4-BE49-F238E27FC236}">
                <a16:creationId xmlns:a16="http://schemas.microsoft.com/office/drawing/2014/main" id="{6382D5E9-6D12-934F-9E9D-565F8892BE34}"/>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6F97C4-5939-894B-A683-CC6BAEB4F909}"/>
              </a:ext>
            </a:extLst>
          </p:cNvPr>
          <p:cNvSpPr>
            <a:spLocks noGrp="1" noChangeArrowheads="1"/>
          </p:cNvSpPr>
          <p:nvPr>
            <p:ph type="sldNum" sz="quarter" idx="5"/>
          </p:nvPr>
        </p:nvSpPr>
        <p:spPr>
          <a:ln/>
        </p:spPr>
        <p:txBody>
          <a:bodyPr/>
          <a:lstStyle/>
          <a:p>
            <a:fld id="{79366AAA-5F51-9D48-9E38-922D7999A174}" type="slidenum">
              <a:rPr lang="de-DE" altLang="de-DE"/>
              <a:pPr/>
              <a:t>12</a:t>
            </a:fld>
            <a:endParaRPr lang="de-DE" altLang="de-DE"/>
          </a:p>
        </p:txBody>
      </p:sp>
      <p:sp>
        <p:nvSpPr>
          <p:cNvPr id="153602" name="Rectangle 2">
            <a:extLst>
              <a:ext uri="{FF2B5EF4-FFF2-40B4-BE49-F238E27FC236}">
                <a16:creationId xmlns:a16="http://schemas.microsoft.com/office/drawing/2014/main" id="{B8D0BA51-9F92-BC4B-8F85-AC6B17C459EB}"/>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F3FB2A6E-D24C-B24B-B47D-170423B045F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F380C3-31D5-ED46-BD75-BC571602C440}"/>
              </a:ext>
            </a:extLst>
          </p:cNvPr>
          <p:cNvSpPr>
            <a:spLocks noGrp="1" noChangeArrowheads="1"/>
          </p:cNvSpPr>
          <p:nvPr>
            <p:ph type="sldNum" sz="quarter" idx="5"/>
          </p:nvPr>
        </p:nvSpPr>
        <p:spPr>
          <a:ln/>
        </p:spPr>
        <p:txBody>
          <a:bodyPr/>
          <a:lstStyle/>
          <a:p>
            <a:fld id="{A46A9583-A5E0-144A-8D52-6324749E8834}" type="slidenum">
              <a:rPr lang="de-DE" altLang="de-DE"/>
              <a:pPr/>
              <a:t>13</a:t>
            </a:fld>
            <a:endParaRPr lang="de-DE" altLang="de-DE"/>
          </a:p>
        </p:txBody>
      </p:sp>
      <p:sp>
        <p:nvSpPr>
          <p:cNvPr id="198658" name="Rectangle 2">
            <a:extLst>
              <a:ext uri="{FF2B5EF4-FFF2-40B4-BE49-F238E27FC236}">
                <a16:creationId xmlns:a16="http://schemas.microsoft.com/office/drawing/2014/main" id="{26F94386-7DA5-ED43-AB03-4F8E0BD77DF6}"/>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D5E24A57-FD3B-6D46-81DD-50CB2456BBB1}"/>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C14342-364D-EC45-80B6-DFA247948A75}"/>
              </a:ext>
            </a:extLst>
          </p:cNvPr>
          <p:cNvSpPr>
            <a:spLocks noGrp="1" noChangeArrowheads="1"/>
          </p:cNvSpPr>
          <p:nvPr>
            <p:ph type="sldNum" sz="quarter" idx="5"/>
          </p:nvPr>
        </p:nvSpPr>
        <p:spPr>
          <a:ln/>
        </p:spPr>
        <p:txBody>
          <a:bodyPr/>
          <a:lstStyle/>
          <a:p>
            <a:fld id="{E2980A28-1E68-CA47-A25E-D7B762FC6722}" type="slidenum">
              <a:rPr lang="de-DE" altLang="de-DE"/>
              <a:pPr/>
              <a:t>14</a:t>
            </a:fld>
            <a:endParaRPr lang="de-DE" altLang="de-DE"/>
          </a:p>
        </p:txBody>
      </p:sp>
      <p:sp>
        <p:nvSpPr>
          <p:cNvPr id="202754" name="Rectangle 2">
            <a:extLst>
              <a:ext uri="{FF2B5EF4-FFF2-40B4-BE49-F238E27FC236}">
                <a16:creationId xmlns:a16="http://schemas.microsoft.com/office/drawing/2014/main" id="{2BEAD046-A4BB-0246-B6A2-DC950CFF1B47}"/>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206D63F7-FE04-774B-8B15-6F5E1AA7F0DA}"/>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1A7602-37AB-1C49-BE38-59E0F83AAADD}"/>
              </a:ext>
            </a:extLst>
          </p:cNvPr>
          <p:cNvSpPr>
            <a:spLocks noGrp="1" noChangeArrowheads="1"/>
          </p:cNvSpPr>
          <p:nvPr>
            <p:ph type="sldNum" sz="quarter" idx="5"/>
          </p:nvPr>
        </p:nvSpPr>
        <p:spPr>
          <a:ln/>
        </p:spPr>
        <p:txBody>
          <a:bodyPr/>
          <a:lstStyle/>
          <a:p>
            <a:fld id="{C48C0E1C-AF4A-6C47-90AE-80C5C6A053FD}" type="slidenum">
              <a:rPr lang="de-DE" altLang="de-DE"/>
              <a:pPr/>
              <a:t>15</a:t>
            </a:fld>
            <a:endParaRPr lang="de-DE" altLang="de-DE"/>
          </a:p>
        </p:txBody>
      </p:sp>
      <p:sp>
        <p:nvSpPr>
          <p:cNvPr id="155650" name="Rectangle 2">
            <a:extLst>
              <a:ext uri="{FF2B5EF4-FFF2-40B4-BE49-F238E27FC236}">
                <a16:creationId xmlns:a16="http://schemas.microsoft.com/office/drawing/2014/main" id="{FB8913AA-BDCB-E342-9B45-B7A4E6CE7BAE}"/>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CE55D771-0D3E-3E4C-895D-C03208ECFA28}"/>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9E89B3-87F5-C445-A057-CE41C742247E}"/>
              </a:ext>
            </a:extLst>
          </p:cNvPr>
          <p:cNvSpPr>
            <a:spLocks noGrp="1" noChangeArrowheads="1"/>
          </p:cNvSpPr>
          <p:nvPr>
            <p:ph type="sldNum" sz="quarter" idx="5"/>
          </p:nvPr>
        </p:nvSpPr>
        <p:spPr>
          <a:ln/>
        </p:spPr>
        <p:txBody>
          <a:bodyPr/>
          <a:lstStyle/>
          <a:p>
            <a:fld id="{3C8C11EF-A9F8-7E47-A346-1281CC127EE8}" type="slidenum">
              <a:rPr lang="de-DE" altLang="de-DE"/>
              <a:pPr/>
              <a:t>16</a:t>
            </a:fld>
            <a:endParaRPr lang="de-DE" altLang="de-DE"/>
          </a:p>
        </p:txBody>
      </p:sp>
      <p:sp>
        <p:nvSpPr>
          <p:cNvPr id="157698" name="Rectangle 2">
            <a:extLst>
              <a:ext uri="{FF2B5EF4-FFF2-40B4-BE49-F238E27FC236}">
                <a16:creationId xmlns:a16="http://schemas.microsoft.com/office/drawing/2014/main" id="{5B189FA2-265E-984F-B57B-22D3BBC9F78C}"/>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6CE2DFC7-BA8E-8047-A9BE-E2ED77A2D53E}"/>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C2862E-C8C3-8143-AE13-69E0AAC13D0F}"/>
              </a:ext>
            </a:extLst>
          </p:cNvPr>
          <p:cNvSpPr>
            <a:spLocks noGrp="1" noChangeArrowheads="1"/>
          </p:cNvSpPr>
          <p:nvPr>
            <p:ph type="sldNum" sz="quarter" idx="5"/>
          </p:nvPr>
        </p:nvSpPr>
        <p:spPr>
          <a:ln/>
        </p:spPr>
        <p:txBody>
          <a:bodyPr/>
          <a:lstStyle/>
          <a:p>
            <a:fld id="{4C191AD6-54E4-B343-9052-3BFC020DF9C6}" type="slidenum">
              <a:rPr lang="de-DE" altLang="de-DE"/>
              <a:pPr/>
              <a:t>17</a:t>
            </a:fld>
            <a:endParaRPr lang="de-DE" altLang="de-DE"/>
          </a:p>
        </p:txBody>
      </p:sp>
      <p:sp>
        <p:nvSpPr>
          <p:cNvPr id="206850" name="Rectangle 2">
            <a:extLst>
              <a:ext uri="{FF2B5EF4-FFF2-40B4-BE49-F238E27FC236}">
                <a16:creationId xmlns:a16="http://schemas.microsoft.com/office/drawing/2014/main" id="{3B4F4709-F5DC-1142-916C-89170D71671B}"/>
              </a:ext>
            </a:extLst>
          </p:cNvPr>
          <p:cNvSpPr>
            <a:spLocks noChangeArrowheads="1" noTextEdit="1"/>
          </p:cNvSpPr>
          <p:nvPr>
            <p:ph type="sldImg"/>
          </p:nvPr>
        </p:nvSpPr>
        <p:spPr>
          <a:ln/>
        </p:spPr>
      </p:sp>
      <p:sp>
        <p:nvSpPr>
          <p:cNvPr id="206851" name="Rectangle 3">
            <a:extLst>
              <a:ext uri="{FF2B5EF4-FFF2-40B4-BE49-F238E27FC236}">
                <a16:creationId xmlns:a16="http://schemas.microsoft.com/office/drawing/2014/main" id="{53C57316-9DDB-5142-8992-7DF2B7C0A05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8076A2-195C-704C-AFA9-94C3126F546F}"/>
              </a:ext>
            </a:extLst>
          </p:cNvPr>
          <p:cNvSpPr>
            <a:spLocks noGrp="1" noChangeArrowheads="1"/>
          </p:cNvSpPr>
          <p:nvPr>
            <p:ph type="sldNum" sz="quarter" idx="5"/>
          </p:nvPr>
        </p:nvSpPr>
        <p:spPr>
          <a:ln/>
        </p:spPr>
        <p:txBody>
          <a:bodyPr/>
          <a:lstStyle/>
          <a:p>
            <a:fld id="{7EC937E4-AB3F-9E47-87A3-AA257D8D2BCD}" type="slidenum">
              <a:rPr lang="de-DE" altLang="de-DE"/>
              <a:pPr/>
              <a:t>18</a:t>
            </a:fld>
            <a:endParaRPr lang="de-DE" altLang="de-DE"/>
          </a:p>
        </p:txBody>
      </p:sp>
      <p:sp>
        <p:nvSpPr>
          <p:cNvPr id="208898" name="Rectangle 2">
            <a:extLst>
              <a:ext uri="{FF2B5EF4-FFF2-40B4-BE49-F238E27FC236}">
                <a16:creationId xmlns:a16="http://schemas.microsoft.com/office/drawing/2014/main" id="{9B911ED5-478B-544F-ADB0-8176D898698F}"/>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0FA8A63E-405A-6347-B87B-B0BBBEBFD0A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9EA4FB-F608-D145-9AE7-27A8FEE726E8}"/>
              </a:ext>
            </a:extLst>
          </p:cNvPr>
          <p:cNvSpPr>
            <a:spLocks noGrp="1" noChangeArrowheads="1"/>
          </p:cNvSpPr>
          <p:nvPr>
            <p:ph type="sldNum" sz="quarter" idx="5"/>
          </p:nvPr>
        </p:nvSpPr>
        <p:spPr>
          <a:ln/>
        </p:spPr>
        <p:txBody>
          <a:bodyPr/>
          <a:lstStyle/>
          <a:p>
            <a:fld id="{D9EF6E28-23BD-9745-B5C9-85503BA2D986}" type="slidenum">
              <a:rPr lang="de-DE" altLang="de-DE"/>
              <a:pPr/>
              <a:t>19</a:t>
            </a:fld>
            <a:endParaRPr lang="de-DE" altLang="de-DE"/>
          </a:p>
        </p:txBody>
      </p:sp>
      <p:sp>
        <p:nvSpPr>
          <p:cNvPr id="169986" name="Rectangle 2">
            <a:extLst>
              <a:ext uri="{FF2B5EF4-FFF2-40B4-BE49-F238E27FC236}">
                <a16:creationId xmlns:a16="http://schemas.microsoft.com/office/drawing/2014/main" id="{980BA543-D093-B143-8124-D82667B276CC}"/>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CE345043-9B77-7F4A-97C4-43A7EF7CF24C}"/>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B60FA6-6F39-8A42-92B2-70D68CD046FE}"/>
              </a:ext>
            </a:extLst>
          </p:cNvPr>
          <p:cNvSpPr>
            <a:spLocks noGrp="1" noChangeArrowheads="1"/>
          </p:cNvSpPr>
          <p:nvPr>
            <p:ph type="sldNum" sz="quarter" idx="5"/>
          </p:nvPr>
        </p:nvSpPr>
        <p:spPr>
          <a:ln/>
        </p:spPr>
        <p:txBody>
          <a:bodyPr/>
          <a:lstStyle/>
          <a:p>
            <a:fld id="{4FAB7CD6-94E3-5942-B23E-7107945EA4DA}" type="slidenum">
              <a:rPr lang="de-DE" altLang="de-DE"/>
              <a:pPr/>
              <a:t>2</a:t>
            </a:fld>
            <a:endParaRPr lang="de-DE" altLang="de-DE"/>
          </a:p>
        </p:txBody>
      </p:sp>
      <p:sp>
        <p:nvSpPr>
          <p:cNvPr id="137218" name="Rectangle 2050">
            <a:extLst>
              <a:ext uri="{FF2B5EF4-FFF2-40B4-BE49-F238E27FC236}">
                <a16:creationId xmlns:a16="http://schemas.microsoft.com/office/drawing/2014/main" id="{F4453171-68D9-4742-8627-C9C19419D19C}"/>
              </a:ext>
            </a:extLst>
          </p:cNvPr>
          <p:cNvSpPr>
            <a:spLocks noChangeArrowheads="1" noTextEdit="1"/>
          </p:cNvSpPr>
          <p:nvPr>
            <p:ph type="sldImg"/>
          </p:nvPr>
        </p:nvSpPr>
        <p:spPr>
          <a:ln/>
        </p:spPr>
      </p:sp>
      <p:sp>
        <p:nvSpPr>
          <p:cNvPr id="137219" name="Rectangle 2051">
            <a:extLst>
              <a:ext uri="{FF2B5EF4-FFF2-40B4-BE49-F238E27FC236}">
                <a16:creationId xmlns:a16="http://schemas.microsoft.com/office/drawing/2014/main" id="{C11B7557-4632-A648-BA4B-DE47CA0D636B}"/>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8045F6-8E29-724B-B161-8A019368AE38}"/>
              </a:ext>
            </a:extLst>
          </p:cNvPr>
          <p:cNvSpPr>
            <a:spLocks noGrp="1" noChangeArrowheads="1"/>
          </p:cNvSpPr>
          <p:nvPr>
            <p:ph type="sldNum" sz="quarter" idx="5"/>
          </p:nvPr>
        </p:nvSpPr>
        <p:spPr>
          <a:ln/>
        </p:spPr>
        <p:txBody>
          <a:bodyPr/>
          <a:lstStyle/>
          <a:p>
            <a:fld id="{64575225-937E-9E4B-9C5B-63592952EFA1}" type="slidenum">
              <a:rPr lang="de-DE" altLang="de-DE"/>
              <a:pPr/>
              <a:t>20</a:t>
            </a:fld>
            <a:endParaRPr lang="de-DE" altLang="de-DE"/>
          </a:p>
        </p:txBody>
      </p:sp>
      <p:sp>
        <p:nvSpPr>
          <p:cNvPr id="172034" name="Rectangle 2">
            <a:extLst>
              <a:ext uri="{FF2B5EF4-FFF2-40B4-BE49-F238E27FC236}">
                <a16:creationId xmlns:a16="http://schemas.microsoft.com/office/drawing/2014/main" id="{B178AC32-87A7-E74A-9CD2-EFE2AF493A8F}"/>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B85522D5-8003-9D4E-A95B-E32E5CD43F5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19746E-477C-C94E-851F-CE6F0336688A}"/>
              </a:ext>
            </a:extLst>
          </p:cNvPr>
          <p:cNvSpPr>
            <a:spLocks noGrp="1" noChangeArrowheads="1"/>
          </p:cNvSpPr>
          <p:nvPr>
            <p:ph type="sldNum" sz="quarter" idx="5"/>
          </p:nvPr>
        </p:nvSpPr>
        <p:spPr>
          <a:ln/>
        </p:spPr>
        <p:txBody>
          <a:bodyPr/>
          <a:lstStyle/>
          <a:p>
            <a:fld id="{5F2B8989-7CF7-C54E-B10D-740D1106C22E}" type="slidenum">
              <a:rPr lang="de-DE" altLang="de-DE"/>
              <a:pPr/>
              <a:t>21</a:t>
            </a:fld>
            <a:endParaRPr lang="de-DE" altLang="de-DE"/>
          </a:p>
        </p:txBody>
      </p:sp>
      <p:sp>
        <p:nvSpPr>
          <p:cNvPr id="184322" name="Rectangle 2">
            <a:extLst>
              <a:ext uri="{FF2B5EF4-FFF2-40B4-BE49-F238E27FC236}">
                <a16:creationId xmlns:a16="http://schemas.microsoft.com/office/drawing/2014/main" id="{8A6C355B-C58D-2E42-A41B-ECD6B7335715}"/>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C76B5F5E-E7D6-AB44-943A-2C7060C33A45}"/>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FE1635-DA7C-E146-B5D3-E2014198F800}"/>
              </a:ext>
            </a:extLst>
          </p:cNvPr>
          <p:cNvSpPr>
            <a:spLocks noGrp="1" noChangeArrowheads="1"/>
          </p:cNvSpPr>
          <p:nvPr>
            <p:ph type="sldNum" sz="quarter" idx="5"/>
          </p:nvPr>
        </p:nvSpPr>
        <p:spPr>
          <a:ln/>
        </p:spPr>
        <p:txBody>
          <a:bodyPr/>
          <a:lstStyle/>
          <a:p>
            <a:fld id="{7DC0A410-EE20-124C-BFA0-C85C1E1CEA4D}" type="slidenum">
              <a:rPr lang="de-DE" altLang="de-DE"/>
              <a:pPr/>
              <a:t>22</a:t>
            </a:fld>
            <a:endParaRPr lang="de-DE" altLang="de-DE"/>
          </a:p>
        </p:txBody>
      </p:sp>
      <p:sp>
        <p:nvSpPr>
          <p:cNvPr id="186370" name="Rectangle 2">
            <a:extLst>
              <a:ext uri="{FF2B5EF4-FFF2-40B4-BE49-F238E27FC236}">
                <a16:creationId xmlns:a16="http://schemas.microsoft.com/office/drawing/2014/main" id="{2C9CB2EF-3FAE-8545-8A67-5D189E5EAFFD}"/>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2A5297BA-3E7F-2E4D-B86F-82061B8794E7}"/>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BEFE55-4BF2-0B40-9C95-BB0D7D2E9156}"/>
              </a:ext>
            </a:extLst>
          </p:cNvPr>
          <p:cNvSpPr>
            <a:spLocks noGrp="1" noChangeArrowheads="1"/>
          </p:cNvSpPr>
          <p:nvPr>
            <p:ph type="sldNum" sz="quarter" idx="5"/>
          </p:nvPr>
        </p:nvSpPr>
        <p:spPr>
          <a:ln/>
        </p:spPr>
        <p:txBody>
          <a:bodyPr/>
          <a:lstStyle/>
          <a:p>
            <a:fld id="{43B7668D-B1C1-E649-98F6-5E848B1FA918}" type="slidenum">
              <a:rPr lang="de-DE" altLang="de-DE"/>
              <a:pPr/>
              <a:t>23</a:t>
            </a:fld>
            <a:endParaRPr lang="de-DE" altLang="de-DE"/>
          </a:p>
        </p:txBody>
      </p:sp>
      <p:sp>
        <p:nvSpPr>
          <p:cNvPr id="188418" name="Rectangle 2">
            <a:extLst>
              <a:ext uri="{FF2B5EF4-FFF2-40B4-BE49-F238E27FC236}">
                <a16:creationId xmlns:a16="http://schemas.microsoft.com/office/drawing/2014/main" id="{2EBD35B9-A059-6D45-8580-7181E8BE13E2}"/>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AE641F1C-B793-8242-BA5F-BE8649DE3DEB}"/>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18DF3F-DB27-8A44-A184-4A133BD41BD0}"/>
              </a:ext>
            </a:extLst>
          </p:cNvPr>
          <p:cNvSpPr>
            <a:spLocks noGrp="1" noChangeArrowheads="1"/>
          </p:cNvSpPr>
          <p:nvPr>
            <p:ph type="sldNum" sz="quarter" idx="5"/>
          </p:nvPr>
        </p:nvSpPr>
        <p:spPr>
          <a:ln/>
        </p:spPr>
        <p:txBody>
          <a:bodyPr/>
          <a:lstStyle/>
          <a:p>
            <a:fld id="{E4636962-0F25-AF4B-A4A8-A90463F12627}" type="slidenum">
              <a:rPr lang="de-DE" altLang="de-DE"/>
              <a:pPr/>
              <a:t>24</a:t>
            </a:fld>
            <a:endParaRPr lang="de-DE" altLang="de-DE"/>
          </a:p>
        </p:txBody>
      </p:sp>
      <p:sp>
        <p:nvSpPr>
          <p:cNvPr id="233474" name="Rectangle 2">
            <a:extLst>
              <a:ext uri="{FF2B5EF4-FFF2-40B4-BE49-F238E27FC236}">
                <a16:creationId xmlns:a16="http://schemas.microsoft.com/office/drawing/2014/main" id="{9FD96E65-918F-314E-8BF1-6F4DD7CA7B07}"/>
              </a:ext>
            </a:extLst>
          </p:cNvPr>
          <p:cNvSpPr>
            <a:spLocks noChangeArrowheads="1" noTextEdit="1"/>
          </p:cNvSpPr>
          <p:nvPr>
            <p:ph type="sldImg"/>
          </p:nvPr>
        </p:nvSpPr>
        <p:spPr>
          <a:ln/>
        </p:spPr>
      </p:sp>
      <p:sp>
        <p:nvSpPr>
          <p:cNvPr id="233475" name="Rectangle 3">
            <a:extLst>
              <a:ext uri="{FF2B5EF4-FFF2-40B4-BE49-F238E27FC236}">
                <a16:creationId xmlns:a16="http://schemas.microsoft.com/office/drawing/2014/main" id="{C9EBA87C-5865-E843-9E8C-B44C1560E45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F38D34-C8E6-2F4B-9756-A979367638B4}"/>
              </a:ext>
            </a:extLst>
          </p:cNvPr>
          <p:cNvSpPr>
            <a:spLocks noGrp="1" noChangeArrowheads="1"/>
          </p:cNvSpPr>
          <p:nvPr>
            <p:ph type="sldNum" sz="quarter" idx="5"/>
          </p:nvPr>
        </p:nvSpPr>
        <p:spPr>
          <a:ln/>
        </p:spPr>
        <p:txBody>
          <a:bodyPr/>
          <a:lstStyle/>
          <a:p>
            <a:fld id="{308ED662-35B3-EB45-B7F5-DE47DD7154A4}" type="slidenum">
              <a:rPr lang="de-DE" altLang="de-DE"/>
              <a:pPr/>
              <a:t>25</a:t>
            </a:fld>
            <a:endParaRPr lang="de-DE" altLang="de-DE"/>
          </a:p>
        </p:txBody>
      </p:sp>
      <p:sp>
        <p:nvSpPr>
          <p:cNvPr id="159746" name="Rectangle 2">
            <a:extLst>
              <a:ext uri="{FF2B5EF4-FFF2-40B4-BE49-F238E27FC236}">
                <a16:creationId xmlns:a16="http://schemas.microsoft.com/office/drawing/2014/main" id="{D2D8B93C-E123-1043-88B1-C18E2AE5A798}"/>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EEE42E80-FF3F-6143-ABE0-F8810B143F71}"/>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4BE0C7-ED39-484D-82F9-D9F1F41EC2D7}"/>
              </a:ext>
            </a:extLst>
          </p:cNvPr>
          <p:cNvSpPr>
            <a:spLocks noGrp="1" noChangeArrowheads="1"/>
          </p:cNvSpPr>
          <p:nvPr>
            <p:ph type="sldNum" sz="quarter" idx="5"/>
          </p:nvPr>
        </p:nvSpPr>
        <p:spPr>
          <a:ln/>
        </p:spPr>
        <p:txBody>
          <a:bodyPr/>
          <a:lstStyle/>
          <a:p>
            <a:fld id="{0F4B2494-2F63-A84C-8AA7-4468EE899EA5}" type="slidenum">
              <a:rPr lang="de-DE" altLang="de-DE"/>
              <a:pPr/>
              <a:t>26</a:t>
            </a:fld>
            <a:endParaRPr lang="de-DE" altLang="de-DE"/>
          </a:p>
        </p:txBody>
      </p:sp>
      <p:sp>
        <p:nvSpPr>
          <p:cNvPr id="221186" name="Rectangle 2">
            <a:extLst>
              <a:ext uri="{FF2B5EF4-FFF2-40B4-BE49-F238E27FC236}">
                <a16:creationId xmlns:a16="http://schemas.microsoft.com/office/drawing/2014/main" id="{E7F04E3B-211B-E841-9B2E-A2C49356F4E4}"/>
              </a:ext>
            </a:extLst>
          </p:cNvPr>
          <p:cNvSpPr>
            <a:spLocks noChangeArrowheads="1" noTextEdit="1"/>
          </p:cNvSpPr>
          <p:nvPr>
            <p:ph type="sldImg"/>
          </p:nvPr>
        </p:nvSpPr>
        <p:spPr>
          <a:ln/>
        </p:spPr>
      </p:sp>
      <p:sp>
        <p:nvSpPr>
          <p:cNvPr id="221187" name="Rectangle 3">
            <a:extLst>
              <a:ext uri="{FF2B5EF4-FFF2-40B4-BE49-F238E27FC236}">
                <a16:creationId xmlns:a16="http://schemas.microsoft.com/office/drawing/2014/main" id="{DCDFC1E7-4F1C-B345-92AE-D146739620A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C497BB-2BEA-8847-90C1-A57594FCD163}"/>
              </a:ext>
            </a:extLst>
          </p:cNvPr>
          <p:cNvSpPr>
            <a:spLocks noGrp="1" noChangeArrowheads="1"/>
          </p:cNvSpPr>
          <p:nvPr>
            <p:ph type="sldNum" sz="quarter" idx="5"/>
          </p:nvPr>
        </p:nvSpPr>
        <p:spPr>
          <a:ln/>
        </p:spPr>
        <p:txBody>
          <a:bodyPr/>
          <a:lstStyle/>
          <a:p>
            <a:fld id="{F473D54A-8CC9-2D44-A1D9-215C93577A9F}" type="slidenum">
              <a:rPr lang="de-DE" altLang="de-DE"/>
              <a:pPr/>
              <a:t>27</a:t>
            </a:fld>
            <a:endParaRPr lang="de-DE" altLang="de-DE"/>
          </a:p>
        </p:txBody>
      </p:sp>
      <p:sp>
        <p:nvSpPr>
          <p:cNvPr id="165890" name="Rectangle 2">
            <a:extLst>
              <a:ext uri="{FF2B5EF4-FFF2-40B4-BE49-F238E27FC236}">
                <a16:creationId xmlns:a16="http://schemas.microsoft.com/office/drawing/2014/main" id="{BD15F0F1-5B24-AF4C-B306-2DAF0D45ACA2}"/>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D8B9E7E7-D623-6442-B26F-056EC68BD693}"/>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26D798-3EFC-9849-BBC4-88A15FB5F58B}"/>
              </a:ext>
            </a:extLst>
          </p:cNvPr>
          <p:cNvSpPr>
            <a:spLocks noGrp="1" noChangeArrowheads="1"/>
          </p:cNvSpPr>
          <p:nvPr>
            <p:ph type="sldNum" sz="quarter" idx="5"/>
          </p:nvPr>
        </p:nvSpPr>
        <p:spPr>
          <a:ln/>
        </p:spPr>
        <p:txBody>
          <a:bodyPr/>
          <a:lstStyle/>
          <a:p>
            <a:fld id="{DB54FBFD-A5B1-1543-BB0A-50D2F94B0CF7}" type="slidenum">
              <a:rPr lang="de-DE" altLang="de-DE"/>
              <a:pPr/>
              <a:t>28</a:t>
            </a:fld>
            <a:endParaRPr lang="de-DE" altLang="de-DE"/>
          </a:p>
        </p:txBody>
      </p:sp>
      <p:sp>
        <p:nvSpPr>
          <p:cNvPr id="225282" name="Rectangle 2">
            <a:extLst>
              <a:ext uri="{FF2B5EF4-FFF2-40B4-BE49-F238E27FC236}">
                <a16:creationId xmlns:a16="http://schemas.microsoft.com/office/drawing/2014/main" id="{39BFC274-9A8A-B847-BACE-6A451E8CECDC}"/>
              </a:ext>
            </a:extLst>
          </p:cNvPr>
          <p:cNvSpPr>
            <a:spLocks noChangeArrowheads="1" noTextEdit="1"/>
          </p:cNvSpPr>
          <p:nvPr>
            <p:ph type="sldImg"/>
          </p:nvPr>
        </p:nvSpPr>
        <p:spPr>
          <a:ln/>
        </p:spPr>
      </p:sp>
      <p:sp>
        <p:nvSpPr>
          <p:cNvPr id="225283" name="Rectangle 3">
            <a:extLst>
              <a:ext uri="{FF2B5EF4-FFF2-40B4-BE49-F238E27FC236}">
                <a16:creationId xmlns:a16="http://schemas.microsoft.com/office/drawing/2014/main" id="{EDEB8465-72FC-6345-97B7-02D8E6AD3BF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B3A62F-7049-5C42-B237-34FB084326EF}"/>
              </a:ext>
            </a:extLst>
          </p:cNvPr>
          <p:cNvSpPr>
            <a:spLocks noGrp="1" noChangeArrowheads="1"/>
          </p:cNvSpPr>
          <p:nvPr>
            <p:ph type="sldNum" sz="quarter" idx="5"/>
          </p:nvPr>
        </p:nvSpPr>
        <p:spPr>
          <a:ln/>
        </p:spPr>
        <p:txBody>
          <a:bodyPr/>
          <a:lstStyle/>
          <a:p>
            <a:fld id="{E8089A5C-D40A-164A-8661-D335F6693DC4}" type="slidenum">
              <a:rPr lang="de-DE" altLang="de-DE"/>
              <a:pPr/>
              <a:t>29</a:t>
            </a:fld>
            <a:endParaRPr lang="de-DE" altLang="de-DE"/>
          </a:p>
        </p:txBody>
      </p:sp>
      <p:sp>
        <p:nvSpPr>
          <p:cNvPr id="227330" name="Rectangle 2">
            <a:extLst>
              <a:ext uri="{FF2B5EF4-FFF2-40B4-BE49-F238E27FC236}">
                <a16:creationId xmlns:a16="http://schemas.microsoft.com/office/drawing/2014/main" id="{8FD4EC96-F130-9B4F-A026-D086DBC6D28F}"/>
              </a:ext>
            </a:extLst>
          </p:cNvPr>
          <p:cNvSpPr>
            <a:spLocks noChangeArrowheads="1" noTextEdit="1"/>
          </p:cNvSpPr>
          <p:nvPr>
            <p:ph type="sldImg"/>
          </p:nvPr>
        </p:nvSpPr>
        <p:spPr>
          <a:ln/>
        </p:spPr>
      </p:sp>
      <p:sp>
        <p:nvSpPr>
          <p:cNvPr id="227331" name="Rectangle 3">
            <a:extLst>
              <a:ext uri="{FF2B5EF4-FFF2-40B4-BE49-F238E27FC236}">
                <a16:creationId xmlns:a16="http://schemas.microsoft.com/office/drawing/2014/main" id="{2B2B2999-7E44-F84F-85F5-0C0C7C1D132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45203-7482-2248-B1CB-079A75E1647A}"/>
              </a:ext>
            </a:extLst>
          </p:cNvPr>
          <p:cNvSpPr>
            <a:spLocks noGrp="1" noChangeArrowheads="1"/>
          </p:cNvSpPr>
          <p:nvPr>
            <p:ph type="sldNum" sz="quarter" idx="5"/>
          </p:nvPr>
        </p:nvSpPr>
        <p:spPr>
          <a:ln/>
        </p:spPr>
        <p:txBody>
          <a:bodyPr/>
          <a:lstStyle/>
          <a:p>
            <a:fld id="{BCD3F8D4-025D-6144-9A40-CE1974FEC142}" type="slidenum">
              <a:rPr lang="de-DE" altLang="de-DE"/>
              <a:pPr/>
              <a:t>3</a:t>
            </a:fld>
            <a:endParaRPr lang="de-DE" altLang="de-DE"/>
          </a:p>
        </p:txBody>
      </p:sp>
      <p:sp>
        <p:nvSpPr>
          <p:cNvPr id="133122" name="Rectangle 1026">
            <a:extLst>
              <a:ext uri="{FF2B5EF4-FFF2-40B4-BE49-F238E27FC236}">
                <a16:creationId xmlns:a16="http://schemas.microsoft.com/office/drawing/2014/main" id="{3EEE659D-B4FC-804C-8166-45D775227F12}"/>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4591E842-C24B-B741-B0FE-44D4DA9099F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38B639-93A8-BD41-A458-33CE6D59B3BC}"/>
              </a:ext>
            </a:extLst>
          </p:cNvPr>
          <p:cNvSpPr>
            <a:spLocks noGrp="1" noChangeArrowheads="1"/>
          </p:cNvSpPr>
          <p:nvPr>
            <p:ph type="sldNum" sz="quarter" idx="5"/>
          </p:nvPr>
        </p:nvSpPr>
        <p:spPr>
          <a:ln/>
        </p:spPr>
        <p:txBody>
          <a:bodyPr/>
          <a:lstStyle/>
          <a:p>
            <a:fld id="{2EA0AE4E-A880-0445-AC4D-5DE4E22EB5FC}" type="slidenum">
              <a:rPr lang="de-DE" altLang="de-DE"/>
              <a:pPr/>
              <a:t>30</a:t>
            </a:fld>
            <a:endParaRPr lang="de-DE" altLang="de-DE"/>
          </a:p>
        </p:txBody>
      </p:sp>
      <p:sp>
        <p:nvSpPr>
          <p:cNvPr id="239618" name="Rectangle 2">
            <a:extLst>
              <a:ext uri="{FF2B5EF4-FFF2-40B4-BE49-F238E27FC236}">
                <a16:creationId xmlns:a16="http://schemas.microsoft.com/office/drawing/2014/main" id="{A1BDB435-6381-CD45-857B-6F43286A0133}"/>
              </a:ext>
            </a:extLst>
          </p:cNvPr>
          <p:cNvSpPr>
            <a:spLocks noChangeArrowheads="1" noTextEdit="1"/>
          </p:cNvSpPr>
          <p:nvPr>
            <p:ph type="sldImg"/>
          </p:nvPr>
        </p:nvSpPr>
        <p:spPr>
          <a:ln/>
        </p:spPr>
      </p:sp>
      <p:sp>
        <p:nvSpPr>
          <p:cNvPr id="239619" name="Rectangle 3">
            <a:extLst>
              <a:ext uri="{FF2B5EF4-FFF2-40B4-BE49-F238E27FC236}">
                <a16:creationId xmlns:a16="http://schemas.microsoft.com/office/drawing/2014/main" id="{CC1DF76D-DF71-4548-8708-742D998A4C8B}"/>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CB85BA-19E6-B94C-B2E1-268A1EC8518F}"/>
              </a:ext>
            </a:extLst>
          </p:cNvPr>
          <p:cNvSpPr>
            <a:spLocks noGrp="1" noChangeArrowheads="1"/>
          </p:cNvSpPr>
          <p:nvPr>
            <p:ph type="sldNum" sz="quarter" idx="5"/>
          </p:nvPr>
        </p:nvSpPr>
        <p:spPr>
          <a:ln/>
        </p:spPr>
        <p:txBody>
          <a:bodyPr/>
          <a:lstStyle/>
          <a:p>
            <a:fld id="{1964DCC6-4283-F845-8D68-1763742C133A}" type="slidenum">
              <a:rPr lang="de-DE" altLang="de-DE"/>
              <a:pPr/>
              <a:t>31</a:t>
            </a:fld>
            <a:endParaRPr lang="de-DE" altLang="de-DE"/>
          </a:p>
        </p:txBody>
      </p:sp>
      <p:sp>
        <p:nvSpPr>
          <p:cNvPr id="180226" name="Rectangle 2">
            <a:extLst>
              <a:ext uri="{FF2B5EF4-FFF2-40B4-BE49-F238E27FC236}">
                <a16:creationId xmlns:a16="http://schemas.microsoft.com/office/drawing/2014/main" id="{E14E6BDF-C7A3-4748-BCBF-CFE35704E7A5}"/>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37F304D8-1280-0442-9AB6-50BAE9EABF4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FFF3CD-E1EE-8148-AE1B-EE9151F0F3B0}"/>
              </a:ext>
            </a:extLst>
          </p:cNvPr>
          <p:cNvSpPr>
            <a:spLocks noGrp="1" noChangeArrowheads="1"/>
          </p:cNvSpPr>
          <p:nvPr>
            <p:ph type="sldNum" sz="quarter" idx="5"/>
          </p:nvPr>
        </p:nvSpPr>
        <p:spPr>
          <a:ln/>
        </p:spPr>
        <p:txBody>
          <a:bodyPr/>
          <a:lstStyle/>
          <a:p>
            <a:fld id="{A7CE10E9-0D26-7C40-AD2C-8977D7787181}" type="slidenum">
              <a:rPr lang="de-DE" altLang="de-DE"/>
              <a:pPr/>
              <a:t>32</a:t>
            </a:fld>
            <a:endParaRPr lang="de-DE" altLang="de-DE"/>
          </a:p>
        </p:txBody>
      </p:sp>
      <p:sp>
        <p:nvSpPr>
          <p:cNvPr id="182274" name="Rectangle 2">
            <a:extLst>
              <a:ext uri="{FF2B5EF4-FFF2-40B4-BE49-F238E27FC236}">
                <a16:creationId xmlns:a16="http://schemas.microsoft.com/office/drawing/2014/main" id="{9408A3F4-E3BB-4544-8B2B-E9A15FDE0822}"/>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1F1C848A-ADD7-3746-A2D9-DCEE769769FD}"/>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35E29F-CA15-6E4C-8CEA-E5EB3FA10897}"/>
              </a:ext>
            </a:extLst>
          </p:cNvPr>
          <p:cNvSpPr>
            <a:spLocks noGrp="1" noChangeArrowheads="1"/>
          </p:cNvSpPr>
          <p:nvPr>
            <p:ph type="sldNum" sz="quarter" idx="5"/>
          </p:nvPr>
        </p:nvSpPr>
        <p:spPr>
          <a:ln/>
        </p:spPr>
        <p:txBody>
          <a:bodyPr/>
          <a:lstStyle/>
          <a:p>
            <a:fld id="{700E7589-DA8B-7745-A407-6B005CE21C87}" type="slidenum">
              <a:rPr lang="de-DE" altLang="de-DE"/>
              <a:pPr/>
              <a:t>33</a:t>
            </a:fld>
            <a:endParaRPr lang="de-DE" altLang="de-DE"/>
          </a:p>
        </p:txBody>
      </p:sp>
      <p:sp>
        <p:nvSpPr>
          <p:cNvPr id="237570" name="Rectangle 2">
            <a:extLst>
              <a:ext uri="{FF2B5EF4-FFF2-40B4-BE49-F238E27FC236}">
                <a16:creationId xmlns:a16="http://schemas.microsoft.com/office/drawing/2014/main" id="{5E3C5C64-890E-AF4B-87F2-D27E1EA9A8B6}"/>
              </a:ext>
            </a:extLst>
          </p:cNvPr>
          <p:cNvSpPr>
            <a:spLocks noChangeArrowheads="1" noTextEdit="1"/>
          </p:cNvSpPr>
          <p:nvPr>
            <p:ph type="sldImg"/>
          </p:nvPr>
        </p:nvSpPr>
        <p:spPr>
          <a:ln/>
        </p:spPr>
      </p:sp>
      <p:sp>
        <p:nvSpPr>
          <p:cNvPr id="237571" name="Rectangle 3">
            <a:extLst>
              <a:ext uri="{FF2B5EF4-FFF2-40B4-BE49-F238E27FC236}">
                <a16:creationId xmlns:a16="http://schemas.microsoft.com/office/drawing/2014/main" id="{081F1E78-6396-4F41-99B6-FB2C41498B4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B19E66-11FF-2541-9765-5508493AA90A}"/>
              </a:ext>
            </a:extLst>
          </p:cNvPr>
          <p:cNvSpPr>
            <a:spLocks noGrp="1" noChangeArrowheads="1"/>
          </p:cNvSpPr>
          <p:nvPr>
            <p:ph type="sldNum" sz="quarter" idx="5"/>
          </p:nvPr>
        </p:nvSpPr>
        <p:spPr>
          <a:ln/>
        </p:spPr>
        <p:txBody>
          <a:bodyPr/>
          <a:lstStyle/>
          <a:p>
            <a:fld id="{0004087E-8393-CD42-9A92-0E4E89540572}" type="slidenum">
              <a:rPr lang="de-DE" altLang="de-DE"/>
              <a:pPr/>
              <a:t>4</a:t>
            </a:fld>
            <a:endParaRPr lang="de-DE" altLang="de-DE"/>
          </a:p>
        </p:txBody>
      </p:sp>
      <p:sp>
        <p:nvSpPr>
          <p:cNvPr id="135170" name="Rectangle 1026">
            <a:extLst>
              <a:ext uri="{FF2B5EF4-FFF2-40B4-BE49-F238E27FC236}">
                <a16:creationId xmlns:a16="http://schemas.microsoft.com/office/drawing/2014/main" id="{13C775B7-7D1E-CF4F-B9D4-36B6D23778E4}"/>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5BFC0168-B25E-7840-9084-D77D086D9F63}"/>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38F733-68BF-9D47-982B-F9485E0D1359}"/>
              </a:ext>
            </a:extLst>
          </p:cNvPr>
          <p:cNvSpPr>
            <a:spLocks noGrp="1" noChangeArrowheads="1"/>
          </p:cNvSpPr>
          <p:nvPr>
            <p:ph type="sldNum" sz="quarter" idx="5"/>
          </p:nvPr>
        </p:nvSpPr>
        <p:spPr>
          <a:ln/>
        </p:spPr>
        <p:txBody>
          <a:bodyPr/>
          <a:lstStyle/>
          <a:p>
            <a:fld id="{9141FCD6-4FBC-8D4F-AD97-3C0F943C9BFE}" type="slidenum">
              <a:rPr lang="de-DE" altLang="de-DE"/>
              <a:pPr/>
              <a:t>5</a:t>
            </a:fld>
            <a:endParaRPr lang="de-DE" altLang="de-DE"/>
          </a:p>
        </p:txBody>
      </p:sp>
      <p:sp>
        <p:nvSpPr>
          <p:cNvPr id="139266" name="Rectangle 1026">
            <a:extLst>
              <a:ext uri="{FF2B5EF4-FFF2-40B4-BE49-F238E27FC236}">
                <a16:creationId xmlns:a16="http://schemas.microsoft.com/office/drawing/2014/main" id="{9E66D80F-0906-2C4C-8971-F78AC98C6974}"/>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DD5C8711-B520-4344-8AF2-407FFF25BE79}"/>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18FAC8-2A97-1940-A3EB-FC83BF8B16F2}"/>
              </a:ext>
            </a:extLst>
          </p:cNvPr>
          <p:cNvSpPr>
            <a:spLocks noGrp="1" noChangeArrowheads="1"/>
          </p:cNvSpPr>
          <p:nvPr>
            <p:ph type="sldNum" sz="quarter" idx="5"/>
          </p:nvPr>
        </p:nvSpPr>
        <p:spPr>
          <a:ln/>
        </p:spPr>
        <p:txBody>
          <a:bodyPr/>
          <a:lstStyle/>
          <a:p>
            <a:fld id="{8F5C5325-465A-3944-93CE-4BF6B12F5042}" type="slidenum">
              <a:rPr lang="de-DE" altLang="de-DE"/>
              <a:pPr/>
              <a:t>6</a:t>
            </a:fld>
            <a:endParaRPr lang="de-DE" altLang="de-DE"/>
          </a:p>
        </p:txBody>
      </p:sp>
      <p:sp>
        <p:nvSpPr>
          <p:cNvPr id="141314" name="Rectangle 1026">
            <a:extLst>
              <a:ext uri="{FF2B5EF4-FFF2-40B4-BE49-F238E27FC236}">
                <a16:creationId xmlns:a16="http://schemas.microsoft.com/office/drawing/2014/main" id="{2E3AA9C1-8796-7442-87AB-00145F5B5565}"/>
              </a:ext>
            </a:extLst>
          </p:cNvPr>
          <p:cNvSpPr>
            <a:spLocks noChangeArrowheads="1" noTextEdit="1"/>
          </p:cNvSpPr>
          <p:nvPr>
            <p:ph type="sldImg"/>
          </p:nvPr>
        </p:nvSpPr>
        <p:spPr>
          <a:ln/>
        </p:spPr>
      </p:sp>
      <p:sp>
        <p:nvSpPr>
          <p:cNvPr id="141315" name="Rectangle 1027">
            <a:extLst>
              <a:ext uri="{FF2B5EF4-FFF2-40B4-BE49-F238E27FC236}">
                <a16:creationId xmlns:a16="http://schemas.microsoft.com/office/drawing/2014/main" id="{02CB6777-B37E-E443-8A6E-3B33F3C584BB}"/>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95DB49-67D4-C74C-B526-591FF59FB0D7}"/>
              </a:ext>
            </a:extLst>
          </p:cNvPr>
          <p:cNvSpPr>
            <a:spLocks noGrp="1" noChangeArrowheads="1"/>
          </p:cNvSpPr>
          <p:nvPr>
            <p:ph type="sldNum" sz="quarter" idx="5"/>
          </p:nvPr>
        </p:nvSpPr>
        <p:spPr>
          <a:ln/>
        </p:spPr>
        <p:txBody>
          <a:bodyPr/>
          <a:lstStyle/>
          <a:p>
            <a:fld id="{C3F90DAD-06C4-B14D-954B-1F9DF21F2C72}" type="slidenum">
              <a:rPr lang="de-DE" altLang="de-DE"/>
              <a:pPr/>
              <a:t>7</a:t>
            </a:fld>
            <a:endParaRPr lang="de-DE" altLang="de-DE"/>
          </a:p>
        </p:txBody>
      </p:sp>
      <p:sp>
        <p:nvSpPr>
          <p:cNvPr id="143362" name="Rectangle 2050">
            <a:extLst>
              <a:ext uri="{FF2B5EF4-FFF2-40B4-BE49-F238E27FC236}">
                <a16:creationId xmlns:a16="http://schemas.microsoft.com/office/drawing/2014/main" id="{5E071DA5-6CFA-BA45-8097-A7475A5D432A}"/>
              </a:ext>
            </a:extLst>
          </p:cNvPr>
          <p:cNvSpPr>
            <a:spLocks noChangeArrowheads="1" noTextEdit="1"/>
          </p:cNvSpPr>
          <p:nvPr>
            <p:ph type="sldImg"/>
          </p:nvPr>
        </p:nvSpPr>
        <p:spPr>
          <a:ln/>
        </p:spPr>
      </p:sp>
      <p:sp>
        <p:nvSpPr>
          <p:cNvPr id="143363" name="Rectangle 2051">
            <a:extLst>
              <a:ext uri="{FF2B5EF4-FFF2-40B4-BE49-F238E27FC236}">
                <a16:creationId xmlns:a16="http://schemas.microsoft.com/office/drawing/2014/main" id="{A92D60C8-B0C3-3A45-838D-DE7315B757D4}"/>
              </a:ext>
            </a:extLst>
          </p:cNvPr>
          <p:cNvSpPr>
            <a:spLocks noGrp="1" noChangeArrowheads="1"/>
          </p:cNvSpPr>
          <p:nvPr>
            <p:ph type="body" idx="1"/>
          </p:nvPr>
        </p:nvSpPr>
        <p:spPr/>
        <p:txBody>
          <a:bodyPr/>
          <a:lstStyle/>
          <a:p>
            <a:r>
              <a:rPr lang="de-DE" altLang="de-DE"/>
              <a:t>Stanford sucht </a:t>
            </a:r>
            <a:r>
              <a:rPr lang="de-DE" altLang="de-DE" b="1"/>
              <a:t>intellektuell wißbegierige</a:t>
            </a:r>
            <a:r>
              <a:rPr lang="de-DE" altLang="de-DE"/>
              <a:t> Studenten, die ihr Studium mit</a:t>
            </a:r>
          </a:p>
          <a:p>
            <a:r>
              <a:rPr lang="de-DE" altLang="de-DE"/>
              <a:t>mit </a:t>
            </a:r>
            <a:r>
              <a:rPr lang="de-DE" altLang="de-DE" b="1"/>
              <a:t>geistiger und charakterlicher Kraft</a:t>
            </a:r>
            <a:r>
              <a:rPr lang="de-DE" altLang="de-DE"/>
              <a:t> verfolgen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4CABBD-5C1E-9B49-9DFF-FF711D9F0A4C}"/>
              </a:ext>
            </a:extLst>
          </p:cNvPr>
          <p:cNvSpPr>
            <a:spLocks noGrp="1" noChangeArrowheads="1"/>
          </p:cNvSpPr>
          <p:nvPr>
            <p:ph type="sldNum" sz="quarter" idx="5"/>
          </p:nvPr>
        </p:nvSpPr>
        <p:spPr>
          <a:ln/>
        </p:spPr>
        <p:txBody>
          <a:bodyPr/>
          <a:lstStyle/>
          <a:p>
            <a:fld id="{30ABFF82-CC37-6C47-AA54-4576E850F79F}" type="slidenum">
              <a:rPr lang="de-DE" altLang="de-DE"/>
              <a:pPr/>
              <a:t>8</a:t>
            </a:fld>
            <a:endParaRPr lang="de-DE" altLang="de-DE"/>
          </a:p>
        </p:txBody>
      </p:sp>
      <p:sp>
        <p:nvSpPr>
          <p:cNvPr id="145410" name="Rectangle 2050">
            <a:extLst>
              <a:ext uri="{FF2B5EF4-FFF2-40B4-BE49-F238E27FC236}">
                <a16:creationId xmlns:a16="http://schemas.microsoft.com/office/drawing/2014/main" id="{3D4E3BA8-C0D9-DD4D-A7B3-D7D83A46AD32}"/>
              </a:ext>
            </a:extLst>
          </p:cNvPr>
          <p:cNvSpPr>
            <a:spLocks noChangeArrowheads="1" noTextEdit="1"/>
          </p:cNvSpPr>
          <p:nvPr>
            <p:ph type="sldImg"/>
          </p:nvPr>
        </p:nvSpPr>
        <p:spPr>
          <a:ln/>
        </p:spPr>
      </p:sp>
      <p:sp>
        <p:nvSpPr>
          <p:cNvPr id="145411" name="Rectangle 2051">
            <a:extLst>
              <a:ext uri="{FF2B5EF4-FFF2-40B4-BE49-F238E27FC236}">
                <a16:creationId xmlns:a16="http://schemas.microsoft.com/office/drawing/2014/main" id="{D5FFDA60-067E-6140-BC16-8A6E029D881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A4835A-6F5E-B645-B431-E39B950F5692}"/>
              </a:ext>
            </a:extLst>
          </p:cNvPr>
          <p:cNvSpPr>
            <a:spLocks noGrp="1" noChangeArrowheads="1"/>
          </p:cNvSpPr>
          <p:nvPr>
            <p:ph type="sldNum" sz="quarter" idx="5"/>
          </p:nvPr>
        </p:nvSpPr>
        <p:spPr>
          <a:ln/>
        </p:spPr>
        <p:txBody>
          <a:bodyPr/>
          <a:lstStyle/>
          <a:p>
            <a:fld id="{0EA3BD01-8727-464D-B865-0B8AD6C08C8D}" type="slidenum">
              <a:rPr lang="de-DE" altLang="de-DE"/>
              <a:pPr/>
              <a:t>9</a:t>
            </a:fld>
            <a:endParaRPr lang="de-DE" altLang="de-DE"/>
          </a:p>
        </p:txBody>
      </p:sp>
      <p:sp>
        <p:nvSpPr>
          <p:cNvPr id="147458" name="Rectangle 2050">
            <a:extLst>
              <a:ext uri="{FF2B5EF4-FFF2-40B4-BE49-F238E27FC236}">
                <a16:creationId xmlns:a16="http://schemas.microsoft.com/office/drawing/2014/main" id="{2389936C-3904-9C40-8C47-C353669FF51C}"/>
              </a:ext>
            </a:extLst>
          </p:cNvPr>
          <p:cNvSpPr>
            <a:spLocks noChangeArrowheads="1" noTextEdit="1"/>
          </p:cNvSpPr>
          <p:nvPr>
            <p:ph type="sldImg"/>
          </p:nvPr>
        </p:nvSpPr>
        <p:spPr>
          <a:ln/>
        </p:spPr>
      </p:sp>
      <p:sp>
        <p:nvSpPr>
          <p:cNvPr id="147459" name="Rectangle 2051">
            <a:extLst>
              <a:ext uri="{FF2B5EF4-FFF2-40B4-BE49-F238E27FC236}">
                <a16:creationId xmlns:a16="http://schemas.microsoft.com/office/drawing/2014/main" id="{4C1C79B7-F2EA-F144-9DB1-0C58AA83383F}"/>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AF5AD-ACCF-E248-BBD4-A96DAFCA47C1}"/>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F0CF729-7336-D44C-AF62-3AD16B4B1E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6D80A08-1585-0E40-A7C4-1B5B58CD9F46}"/>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5" name="Foliennummernplatzhalter 4">
            <a:extLst>
              <a:ext uri="{FF2B5EF4-FFF2-40B4-BE49-F238E27FC236}">
                <a16:creationId xmlns:a16="http://schemas.microsoft.com/office/drawing/2014/main" id="{52E1F124-77F0-E54E-A705-26BE35E5D7F7}"/>
              </a:ext>
            </a:extLst>
          </p:cNvPr>
          <p:cNvSpPr>
            <a:spLocks noGrp="1"/>
          </p:cNvSpPr>
          <p:nvPr>
            <p:ph type="sldNum" sz="quarter" idx="11"/>
          </p:nvPr>
        </p:nvSpPr>
        <p:spPr/>
        <p:txBody>
          <a:bodyPr/>
          <a:lstStyle>
            <a:lvl1pPr>
              <a:defRPr/>
            </a:lvl1pPr>
          </a:lstStyle>
          <a:p>
            <a:fld id="{E05BF6F9-C770-7E40-9585-16525B264C56}" type="slidenum">
              <a:rPr lang="en-US" altLang="de-DE"/>
              <a:pPr/>
              <a:t>‹Nr.›</a:t>
            </a:fld>
            <a:endParaRPr lang="en-US" altLang="de-DE" b="0"/>
          </a:p>
        </p:txBody>
      </p:sp>
    </p:spTree>
    <p:extLst>
      <p:ext uri="{BB962C8B-B14F-4D97-AF65-F5344CB8AC3E}">
        <p14:creationId xmlns:p14="http://schemas.microsoft.com/office/powerpoint/2010/main" val="1431134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20336-4903-7141-8CF3-DC5D76E08C9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A078348-C64C-364F-8356-FA0F50F1156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8D05C3-9B55-5C47-B1C0-2F2175C55198}"/>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5" name="Foliennummernplatzhalter 4">
            <a:extLst>
              <a:ext uri="{FF2B5EF4-FFF2-40B4-BE49-F238E27FC236}">
                <a16:creationId xmlns:a16="http://schemas.microsoft.com/office/drawing/2014/main" id="{FF68735E-32ED-EF45-A574-DB0397812676}"/>
              </a:ext>
            </a:extLst>
          </p:cNvPr>
          <p:cNvSpPr>
            <a:spLocks noGrp="1"/>
          </p:cNvSpPr>
          <p:nvPr>
            <p:ph type="sldNum" sz="quarter" idx="11"/>
          </p:nvPr>
        </p:nvSpPr>
        <p:spPr/>
        <p:txBody>
          <a:bodyPr/>
          <a:lstStyle>
            <a:lvl1pPr>
              <a:defRPr/>
            </a:lvl1pPr>
          </a:lstStyle>
          <a:p>
            <a:fld id="{32BF4571-52EC-0B4B-8A21-AFE71E33FCAF}" type="slidenum">
              <a:rPr lang="en-US" altLang="de-DE"/>
              <a:pPr/>
              <a:t>‹Nr.›</a:t>
            </a:fld>
            <a:endParaRPr lang="en-US" altLang="de-DE" b="0"/>
          </a:p>
        </p:txBody>
      </p:sp>
    </p:spTree>
    <p:extLst>
      <p:ext uri="{BB962C8B-B14F-4D97-AF65-F5344CB8AC3E}">
        <p14:creationId xmlns:p14="http://schemas.microsoft.com/office/powerpoint/2010/main" val="6442690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81BAC23-B556-8549-B4DD-CFEDDF5BAC10}"/>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4431489-555E-F749-B321-8E77BA6DC56A}"/>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F29F01-1FA2-9B40-AB38-80B15A1616C2}"/>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5" name="Foliennummernplatzhalter 4">
            <a:extLst>
              <a:ext uri="{FF2B5EF4-FFF2-40B4-BE49-F238E27FC236}">
                <a16:creationId xmlns:a16="http://schemas.microsoft.com/office/drawing/2014/main" id="{39D1F426-EC84-8B4C-ACDF-B0008EAD342A}"/>
              </a:ext>
            </a:extLst>
          </p:cNvPr>
          <p:cNvSpPr>
            <a:spLocks noGrp="1"/>
          </p:cNvSpPr>
          <p:nvPr>
            <p:ph type="sldNum" sz="quarter" idx="11"/>
          </p:nvPr>
        </p:nvSpPr>
        <p:spPr/>
        <p:txBody>
          <a:bodyPr/>
          <a:lstStyle>
            <a:lvl1pPr>
              <a:defRPr/>
            </a:lvl1pPr>
          </a:lstStyle>
          <a:p>
            <a:fld id="{5D7280E5-E394-094E-83A2-36FAC96AB8FA}" type="slidenum">
              <a:rPr lang="en-US" altLang="de-DE"/>
              <a:pPr/>
              <a:t>‹Nr.›</a:t>
            </a:fld>
            <a:endParaRPr lang="en-US" altLang="de-DE" b="0"/>
          </a:p>
        </p:txBody>
      </p:sp>
    </p:spTree>
    <p:extLst>
      <p:ext uri="{BB962C8B-B14F-4D97-AF65-F5344CB8AC3E}">
        <p14:creationId xmlns:p14="http://schemas.microsoft.com/office/powerpoint/2010/main" val="38760128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80544-1208-4843-BBB7-D12E6C26C3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9E2EC8D-BFFB-4540-A5AC-3C2E886715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C32CC6-A157-6045-B0A1-493AEBFF7800}"/>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5" name="Foliennummernplatzhalter 4">
            <a:extLst>
              <a:ext uri="{FF2B5EF4-FFF2-40B4-BE49-F238E27FC236}">
                <a16:creationId xmlns:a16="http://schemas.microsoft.com/office/drawing/2014/main" id="{FC62B0E6-A02F-6147-8345-7FD4C6C1BD12}"/>
              </a:ext>
            </a:extLst>
          </p:cNvPr>
          <p:cNvSpPr>
            <a:spLocks noGrp="1"/>
          </p:cNvSpPr>
          <p:nvPr>
            <p:ph type="sldNum" sz="quarter" idx="11"/>
          </p:nvPr>
        </p:nvSpPr>
        <p:spPr/>
        <p:txBody>
          <a:bodyPr/>
          <a:lstStyle>
            <a:lvl1pPr>
              <a:defRPr/>
            </a:lvl1pPr>
          </a:lstStyle>
          <a:p>
            <a:fld id="{ED07E6C9-E44C-4249-8FC8-2AE4D077F549}" type="slidenum">
              <a:rPr lang="en-US" altLang="de-DE"/>
              <a:pPr/>
              <a:t>‹Nr.›</a:t>
            </a:fld>
            <a:endParaRPr lang="en-US" altLang="de-DE" b="0"/>
          </a:p>
        </p:txBody>
      </p:sp>
    </p:spTree>
    <p:extLst>
      <p:ext uri="{BB962C8B-B14F-4D97-AF65-F5344CB8AC3E}">
        <p14:creationId xmlns:p14="http://schemas.microsoft.com/office/powerpoint/2010/main" val="7273314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32557-D805-864C-8623-3F6B82CF86B6}"/>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5F8A8A9-15A7-7348-95B9-CCCE35DB04F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05F78EBB-FB24-754B-9E88-8892A92CA244}"/>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5" name="Foliennummernplatzhalter 4">
            <a:extLst>
              <a:ext uri="{FF2B5EF4-FFF2-40B4-BE49-F238E27FC236}">
                <a16:creationId xmlns:a16="http://schemas.microsoft.com/office/drawing/2014/main" id="{F89DDC1B-12EF-4A40-AF8E-38EEEC0AEBAA}"/>
              </a:ext>
            </a:extLst>
          </p:cNvPr>
          <p:cNvSpPr>
            <a:spLocks noGrp="1"/>
          </p:cNvSpPr>
          <p:nvPr>
            <p:ph type="sldNum" sz="quarter" idx="11"/>
          </p:nvPr>
        </p:nvSpPr>
        <p:spPr/>
        <p:txBody>
          <a:bodyPr/>
          <a:lstStyle>
            <a:lvl1pPr>
              <a:defRPr/>
            </a:lvl1pPr>
          </a:lstStyle>
          <a:p>
            <a:fld id="{EC1585FB-D025-3E45-835C-B69E75EFDB18}" type="slidenum">
              <a:rPr lang="en-US" altLang="de-DE"/>
              <a:pPr/>
              <a:t>‹Nr.›</a:t>
            </a:fld>
            <a:endParaRPr lang="en-US" altLang="de-DE" b="0"/>
          </a:p>
        </p:txBody>
      </p:sp>
    </p:spTree>
    <p:extLst>
      <p:ext uri="{BB962C8B-B14F-4D97-AF65-F5344CB8AC3E}">
        <p14:creationId xmlns:p14="http://schemas.microsoft.com/office/powerpoint/2010/main" val="8678326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30AC8-F295-CB4D-AF7E-AD1CA5B64CE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B38C95D-88B1-B14C-95EB-5FC270192287}"/>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24D9994-B850-774F-A548-A80EDFC577B0}"/>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3ABA1E2-4DBB-0C47-A252-3868921AD27D}"/>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6" name="Foliennummernplatzhalter 5">
            <a:extLst>
              <a:ext uri="{FF2B5EF4-FFF2-40B4-BE49-F238E27FC236}">
                <a16:creationId xmlns:a16="http://schemas.microsoft.com/office/drawing/2014/main" id="{8AE74953-5B82-5840-8805-A6218BFFE92E}"/>
              </a:ext>
            </a:extLst>
          </p:cNvPr>
          <p:cNvSpPr>
            <a:spLocks noGrp="1"/>
          </p:cNvSpPr>
          <p:nvPr>
            <p:ph type="sldNum" sz="quarter" idx="11"/>
          </p:nvPr>
        </p:nvSpPr>
        <p:spPr/>
        <p:txBody>
          <a:bodyPr/>
          <a:lstStyle>
            <a:lvl1pPr>
              <a:defRPr/>
            </a:lvl1pPr>
          </a:lstStyle>
          <a:p>
            <a:fld id="{C224ADB0-51B3-7540-9F74-F27C50D371D1}" type="slidenum">
              <a:rPr lang="en-US" altLang="de-DE"/>
              <a:pPr/>
              <a:t>‹Nr.›</a:t>
            </a:fld>
            <a:endParaRPr lang="en-US" altLang="de-DE" b="0"/>
          </a:p>
        </p:txBody>
      </p:sp>
    </p:spTree>
    <p:extLst>
      <p:ext uri="{BB962C8B-B14F-4D97-AF65-F5344CB8AC3E}">
        <p14:creationId xmlns:p14="http://schemas.microsoft.com/office/powerpoint/2010/main" val="17629915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F7437-3EF4-CF49-9470-A0E194D7F274}"/>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9554C5-0F44-8E42-AC05-25A112C34A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C378938-8794-5B46-80E1-2621784087F4}"/>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AC5549E-2ADB-7E4F-9135-0AFF6C7718B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AB25E-8AA3-4046-A863-C0A809F91FBE}"/>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261E8EE-2379-C244-942B-97E4581FAE66}"/>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8" name="Foliennummernplatzhalter 7">
            <a:extLst>
              <a:ext uri="{FF2B5EF4-FFF2-40B4-BE49-F238E27FC236}">
                <a16:creationId xmlns:a16="http://schemas.microsoft.com/office/drawing/2014/main" id="{2F1DC5EF-E164-144B-BBB2-AA3ECE4DFE26}"/>
              </a:ext>
            </a:extLst>
          </p:cNvPr>
          <p:cNvSpPr>
            <a:spLocks noGrp="1"/>
          </p:cNvSpPr>
          <p:nvPr>
            <p:ph type="sldNum" sz="quarter" idx="11"/>
          </p:nvPr>
        </p:nvSpPr>
        <p:spPr/>
        <p:txBody>
          <a:bodyPr/>
          <a:lstStyle>
            <a:lvl1pPr>
              <a:defRPr/>
            </a:lvl1pPr>
          </a:lstStyle>
          <a:p>
            <a:fld id="{7965F868-AE81-854C-B96E-43B45AA86AFF}" type="slidenum">
              <a:rPr lang="en-US" altLang="de-DE"/>
              <a:pPr/>
              <a:t>‹Nr.›</a:t>
            </a:fld>
            <a:endParaRPr lang="en-US" altLang="de-DE" b="0"/>
          </a:p>
        </p:txBody>
      </p:sp>
    </p:spTree>
    <p:extLst>
      <p:ext uri="{BB962C8B-B14F-4D97-AF65-F5344CB8AC3E}">
        <p14:creationId xmlns:p14="http://schemas.microsoft.com/office/powerpoint/2010/main" val="26529040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574B5-1288-2843-BB6A-9DD73D5B192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2E2B1D5-8BDA-1A40-BDD4-C0C187E15122}"/>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4" name="Foliennummernplatzhalter 3">
            <a:extLst>
              <a:ext uri="{FF2B5EF4-FFF2-40B4-BE49-F238E27FC236}">
                <a16:creationId xmlns:a16="http://schemas.microsoft.com/office/drawing/2014/main" id="{E9BC3881-3298-2E40-8529-F0EB806C21BF}"/>
              </a:ext>
            </a:extLst>
          </p:cNvPr>
          <p:cNvSpPr>
            <a:spLocks noGrp="1"/>
          </p:cNvSpPr>
          <p:nvPr>
            <p:ph type="sldNum" sz="quarter" idx="11"/>
          </p:nvPr>
        </p:nvSpPr>
        <p:spPr/>
        <p:txBody>
          <a:bodyPr/>
          <a:lstStyle>
            <a:lvl1pPr>
              <a:defRPr/>
            </a:lvl1pPr>
          </a:lstStyle>
          <a:p>
            <a:fld id="{4B9C3517-D568-C547-8146-FC47ADBFEBA0}" type="slidenum">
              <a:rPr lang="en-US" altLang="de-DE"/>
              <a:pPr/>
              <a:t>‹Nr.›</a:t>
            </a:fld>
            <a:endParaRPr lang="en-US" altLang="de-DE" b="0"/>
          </a:p>
        </p:txBody>
      </p:sp>
    </p:spTree>
    <p:extLst>
      <p:ext uri="{BB962C8B-B14F-4D97-AF65-F5344CB8AC3E}">
        <p14:creationId xmlns:p14="http://schemas.microsoft.com/office/powerpoint/2010/main" val="264408588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B0248C-50DD-584D-9BE6-C36612A99944}"/>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3" name="Foliennummernplatzhalter 2">
            <a:extLst>
              <a:ext uri="{FF2B5EF4-FFF2-40B4-BE49-F238E27FC236}">
                <a16:creationId xmlns:a16="http://schemas.microsoft.com/office/drawing/2014/main" id="{FF37F600-D6A5-7249-B00F-25721EE91743}"/>
              </a:ext>
            </a:extLst>
          </p:cNvPr>
          <p:cNvSpPr>
            <a:spLocks noGrp="1"/>
          </p:cNvSpPr>
          <p:nvPr>
            <p:ph type="sldNum" sz="quarter" idx="11"/>
          </p:nvPr>
        </p:nvSpPr>
        <p:spPr/>
        <p:txBody>
          <a:bodyPr/>
          <a:lstStyle>
            <a:lvl1pPr>
              <a:defRPr/>
            </a:lvl1pPr>
          </a:lstStyle>
          <a:p>
            <a:fld id="{73121079-3B78-714F-813E-D80456E40BCA}" type="slidenum">
              <a:rPr lang="en-US" altLang="de-DE"/>
              <a:pPr/>
              <a:t>‹Nr.›</a:t>
            </a:fld>
            <a:endParaRPr lang="en-US" altLang="de-DE" b="0"/>
          </a:p>
        </p:txBody>
      </p:sp>
    </p:spTree>
    <p:extLst>
      <p:ext uri="{BB962C8B-B14F-4D97-AF65-F5344CB8AC3E}">
        <p14:creationId xmlns:p14="http://schemas.microsoft.com/office/powerpoint/2010/main" val="178864901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7EF69-C60F-7449-90B7-E52B25AB8B5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00884D2-08DA-FD42-A5DF-1DDE824D82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979D647-8564-8640-8E53-6C5EF43C25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A9521A-4C30-F44A-8AD2-24818AA79072}"/>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6" name="Foliennummernplatzhalter 5">
            <a:extLst>
              <a:ext uri="{FF2B5EF4-FFF2-40B4-BE49-F238E27FC236}">
                <a16:creationId xmlns:a16="http://schemas.microsoft.com/office/drawing/2014/main" id="{E9FAF0A0-603C-4749-B088-38598F16EB5C}"/>
              </a:ext>
            </a:extLst>
          </p:cNvPr>
          <p:cNvSpPr>
            <a:spLocks noGrp="1"/>
          </p:cNvSpPr>
          <p:nvPr>
            <p:ph type="sldNum" sz="quarter" idx="11"/>
          </p:nvPr>
        </p:nvSpPr>
        <p:spPr/>
        <p:txBody>
          <a:bodyPr/>
          <a:lstStyle>
            <a:lvl1pPr>
              <a:defRPr/>
            </a:lvl1pPr>
          </a:lstStyle>
          <a:p>
            <a:fld id="{7D928C90-7ADD-F74A-A989-385B1141F42F}" type="slidenum">
              <a:rPr lang="en-US" altLang="de-DE"/>
              <a:pPr/>
              <a:t>‹Nr.›</a:t>
            </a:fld>
            <a:endParaRPr lang="en-US" altLang="de-DE" b="0"/>
          </a:p>
        </p:txBody>
      </p:sp>
    </p:spTree>
    <p:extLst>
      <p:ext uri="{BB962C8B-B14F-4D97-AF65-F5344CB8AC3E}">
        <p14:creationId xmlns:p14="http://schemas.microsoft.com/office/powerpoint/2010/main" val="228301079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E3B1F-056C-2548-8229-D01DDD33C3F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BC68335-552C-3D40-BEC4-169052D4CAF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7A9B7EC-20F7-694F-8BA3-F219DF0B0E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B379F52-2F7B-C946-91A1-1006B210536C}"/>
              </a:ext>
            </a:extLst>
          </p:cNvPr>
          <p:cNvSpPr>
            <a:spLocks noGrp="1"/>
          </p:cNvSpPr>
          <p:nvPr>
            <p:ph type="dt" sz="half" idx="10"/>
          </p:nvPr>
        </p:nvSpPr>
        <p:spPr/>
        <p:txBody>
          <a:bodyPr/>
          <a:lstStyle>
            <a:lvl1pPr>
              <a:defRPr b="0"/>
            </a:lvl1pPr>
          </a:lstStyle>
          <a:p>
            <a:r>
              <a:rPr lang="en-US" altLang="de-DE" b="1"/>
              <a:t>Saarbrücken,</a:t>
            </a:r>
          </a:p>
          <a:p>
            <a:r>
              <a:rPr lang="en-US" altLang="de-DE" b="1"/>
              <a:t>17. April 2002</a:t>
            </a:r>
          </a:p>
          <a:p>
            <a:endParaRPr lang="en-US" altLang="de-DE"/>
          </a:p>
        </p:txBody>
      </p:sp>
      <p:sp>
        <p:nvSpPr>
          <p:cNvPr id="6" name="Foliennummernplatzhalter 5">
            <a:extLst>
              <a:ext uri="{FF2B5EF4-FFF2-40B4-BE49-F238E27FC236}">
                <a16:creationId xmlns:a16="http://schemas.microsoft.com/office/drawing/2014/main" id="{BA26ECAC-27E1-644E-9D8B-60E3B81A19FD}"/>
              </a:ext>
            </a:extLst>
          </p:cNvPr>
          <p:cNvSpPr>
            <a:spLocks noGrp="1"/>
          </p:cNvSpPr>
          <p:nvPr>
            <p:ph type="sldNum" sz="quarter" idx="11"/>
          </p:nvPr>
        </p:nvSpPr>
        <p:spPr/>
        <p:txBody>
          <a:bodyPr/>
          <a:lstStyle>
            <a:lvl1pPr>
              <a:defRPr/>
            </a:lvl1pPr>
          </a:lstStyle>
          <a:p>
            <a:fld id="{4416D79F-372D-6640-92E8-701C44B60E2C}" type="slidenum">
              <a:rPr lang="en-US" altLang="de-DE"/>
              <a:pPr/>
              <a:t>‹Nr.›</a:t>
            </a:fld>
            <a:endParaRPr lang="en-US" altLang="de-DE" b="0"/>
          </a:p>
        </p:txBody>
      </p:sp>
    </p:spTree>
    <p:extLst>
      <p:ext uri="{BB962C8B-B14F-4D97-AF65-F5344CB8AC3E}">
        <p14:creationId xmlns:p14="http://schemas.microsoft.com/office/powerpoint/2010/main" val="288319215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698B8432-DFC5-2B4B-A745-08380401DD51}"/>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A10ED441-7374-7747-B792-479912D317D6}"/>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AB4395BD-50F0-914B-81F1-2F157BE463D4}"/>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04187B93-F999-7044-8A40-77E983B24EBD}"/>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en-US" altLang="de-DE"/>
              <a:t>Saarbrücken,</a:t>
            </a:r>
          </a:p>
          <a:p>
            <a:r>
              <a:rPr lang="en-US" altLang="de-DE"/>
              <a:t>17. April 2002</a:t>
            </a:r>
          </a:p>
          <a:p>
            <a:endParaRPr lang="en-US" altLang="de-DE" b="0"/>
          </a:p>
        </p:txBody>
      </p:sp>
      <p:sp>
        <p:nvSpPr>
          <p:cNvPr id="1032" name="Rectangle 8">
            <a:extLst>
              <a:ext uri="{FF2B5EF4-FFF2-40B4-BE49-F238E27FC236}">
                <a16:creationId xmlns:a16="http://schemas.microsoft.com/office/drawing/2014/main" id="{436ADC12-3F4C-D948-98A1-5823530CB1E5}"/>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4A62D83B-440F-C54F-A3A4-912B342B8479}"/>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3A3D05F5-69CB-6349-BA46-99E9F0390F19}" type="slidenum">
              <a:rPr lang="en-US" altLang="de-DE"/>
              <a:pPr/>
              <a:t>‹Nr.›</a:t>
            </a:fld>
            <a:endParaRPr lang="en-US" altLang="de-DE" b="0"/>
          </a:p>
        </p:txBody>
      </p:sp>
      <p:sp>
        <p:nvSpPr>
          <p:cNvPr id="1039" name="Text Box 15">
            <a:extLst>
              <a:ext uri="{FF2B5EF4-FFF2-40B4-BE49-F238E27FC236}">
                <a16:creationId xmlns:a16="http://schemas.microsoft.com/office/drawing/2014/main" id="{26D4E710-293D-B744-996B-A64AC34C56B7}"/>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4A143142-6FF9-AE43-A1B1-3416F6C29677}"/>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4.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6.bin"/><Relationship Id="rId11" Type="http://schemas.openxmlformats.org/officeDocument/2006/relationships/image" Target="../media/image4.emf"/><Relationship Id="rId5" Type="http://schemas.openxmlformats.org/officeDocument/2006/relationships/image" Target="../media/image1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8.emf"/><Relationship Id="rId4"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8.e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8.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6.emf"/><Relationship Id="rId3" Type="http://schemas.openxmlformats.org/officeDocument/2006/relationships/notesSlide" Target="../notesSlides/notesSlide31.xml"/><Relationship Id="rId7" Type="http://schemas.openxmlformats.org/officeDocument/2006/relationships/image" Target="../media/image3.emf"/><Relationship Id="rId12" Type="http://schemas.openxmlformats.org/officeDocument/2006/relationships/oleObject" Target="../embeddings/oleObject39.bin"/><Relationship Id="rId17" Type="http://schemas.openxmlformats.org/officeDocument/2006/relationships/image" Target="../media/image8.emf"/><Relationship Id="rId2" Type="http://schemas.openxmlformats.org/officeDocument/2006/relationships/slideLayout" Target="../slideLayouts/slideLayout6.xml"/><Relationship Id="rId16" Type="http://schemas.openxmlformats.org/officeDocument/2006/relationships/oleObject" Target="../embeddings/oleObject41.bin"/><Relationship Id="rId1" Type="http://schemas.openxmlformats.org/officeDocument/2006/relationships/vmlDrawing" Target="../drawings/vmlDrawing26.vml"/><Relationship Id="rId6" Type="http://schemas.openxmlformats.org/officeDocument/2006/relationships/oleObject" Target="../embeddings/oleObject36.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emf"/><Relationship Id="rId14"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6.bin"/><Relationship Id="rId18" Type="http://schemas.openxmlformats.org/officeDocument/2006/relationships/image" Target="../media/image8.emf"/><Relationship Id="rId3" Type="http://schemas.openxmlformats.org/officeDocument/2006/relationships/notesSlide" Target="../notesSlides/notesSlide32.xml"/><Relationship Id="rId7" Type="http://schemas.openxmlformats.org/officeDocument/2006/relationships/oleObject" Target="../embeddings/oleObject43.bin"/><Relationship Id="rId12" Type="http://schemas.openxmlformats.org/officeDocument/2006/relationships/image" Target="../media/image5.emf"/><Relationship Id="rId17" Type="http://schemas.openxmlformats.org/officeDocument/2006/relationships/oleObject" Target="../embeddings/oleObject48.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7.vml"/><Relationship Id="rId6" Type="http://schemas.openxmlformats.org/officeDocument/2006/relationships/image" Target="../media/image2.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44.bin"/><Relationship Id="rId14" Type="http://schemas.openxmlformats.org/officeDocument/2006/relationships/image" Target="../media/image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AED3E259-7FF8-2F40-89F2-A3482A45BF14}"/>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7" name="Foliennummernplatzhalter 3">
            <a:extLst>
              <a:ext uri="{FF2B5EF4-FFF2-40B4-BE49-F238E27FC236}">
                <a16:creationId xmlns:a16="http://schemas.microsoft.com/office/drawing/2014/main" id="{FEA37A0C-6357-0647-8DC0-78E279568199}"/>
              </a:ext>
            </a:extLst>
          </p:cNvPr>
          <p:cNvSpPr>
            <a:spLocks noGrp="1"/>
          </p:cNvSpPr>
          <p:nvPr>
            <p:ph type="sldNum" sz="quarter" idx="11"/>
          </p:nvPr>
        </p:nvSpPr>
        <p:spPr/>
        <p:txBody>
          <a:bodyPr/>
          <a:lstStyle/>
          <a:p>
            <a:fld id="{F139A501-8A13-5C4E-95FE-12A606F5AA38}" type="slidenum">
              <a:rPr lang="en-US" altLang="de-DE"/>
              <a:pPr/>
              <a:t>1</a:t>
            </a:fld>
            <a:endParaRPr lang="en-US" altLang="de-DE" b="0"/>
          </a:p>
        </p:txBody>
      </p:sp>
      <p:sp>
        <p:nvSpPr>
          <p:cNvPr id="193538" name="Text Box 2">
            <a:extLst>
              <a:ext uri="{FF2B5EF4-FFF2-40B4-BE49-F238E27FC236}">
                <a16:creationId xmlns:a16="http://schemas.microsoft.com/office/drawing/2014/main" id="{0BC1BA93-94AF-B043-9552-A17B06372B0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3539" name="Rectangle 3">
            <a:extLst>
              <a:ext uri="{FF2B5EF4-FFF2-40B4-BE49-F238E27FC236}">
                <a16:creationId xmlns:a16="http://schemas.microsoft.com/office/drawing/2014/main" id="{A06BA16C-B6F3-BA4D-889D-28E923AFD0B6}"/>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Entfesselung der Hochschule</a:t>
            </a:r>
          </a:p>
          <a:p>
            <a:pPr algn="ctr"/>
            <a:r>
              <a:rPr lang="de-DE" altLang="de-DE" sz="3200" b="1">
                <a:latin typeface="Arial" panose="020B0604020202020204" pitchFamily="34" charset="0"/>
              </a:rPr>
              <a:t>als Voraussetzung für </a:t>
            </a:r>
          </a:p>
          <a:p>
            <a:pPr algn="ctr"/>
            <a:r>
              <a:rPr lang="de-DE" altLang="de-DE" sz="3200" b="1">
                <a:latin typeface="Arial" panose="020B0604020202020204" pitchFamily="34" charset="0"/>
              </a:rPr>
              <a:t>Qualitätsentwicklung und Innovation</a:t>
            </a:r>
            <a:endParaRPr lang="de-DE" altLang="de-DE" sz="3000"/>
          </a:p>
        </p:txBody>
      </p:sp>
      <p:sp>
        <p:nvSpPr>
          <p:cNvPr id="193540" name="Rectangle 4">
            <a:extLst>
              <a:ext uri="{FF2B5EF4-FFF2-40B4-BE49-F238E27FC236}">
                <a16:creationId xmlns:a16="http://schemas.microsoft.com/office/drawing/2014/main" id="{9D31E5CF-B0D5-644E-91A5-6472D93F40FA}"/>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193541" name="Text Box 5">
            <a:extLst>
              <a:ext uri="{FF2B5EF4-FFF2-40B4-BE49-F238E27FC236}">
                <a16:creationId xmlns:a16="http://schemas.microsoft.com/office/drawing/2014/main" id="{5C971CB0-134A-7B44-B478-1065CBEE745B}"/>
              </a:ext>
            </a:extLst>
          </p:cNvPr>
          <p:cNvSpPr txBox="1">
            <a:spLocks noChangeArrowheads="1"/>
          </p:cNvSpPr>
          <p:nvPr/>
        </p:nvSpPr>
        <p:spPr bwMode="auto">
          <a:xfrm>
            <a:off x="304800" y="1524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altLang="de-DE" sz="3200" b="1">
                <a:latin typeface="Arial" panose="020B0604020202020204" pitchFamily="34" charset="0"/>
              </a:rPr>
              <a:t>Auftakt Wissenschaftsforum Saar</a:t>
            </a:r>
            <a:endParaRPr lang="de-DE" altLang="de-DE"/>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6012CF1B-0501-0842-8D2C-58F4AE155F4C}"/>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0" name="Foliennummernplatzhalter 3">
            <a:extLst>
              <a:ext uri="{FF2B5EF4-FFF2-40B4-BE49-F238E27FC236}">
                <a16:creationId xmlns:a16="http://schemas.microsoft.com/office/drawing/2014/main" id="{EEEACB49-A36F-9D4E-9FC0-F84659045F5A}"/>
              </a:ext>
            </a:extLst>
          </p:cNvPr>
          <p:cNvSpPr>
            <a:spLocks noGrp="1"/>
          </p:cNvSpPr>
          <p:nvPr>
            <p:ph type="sldNum" sz="quarter" idx="11"/>
          </p:nvPr>
        </p:nvSpPr>
        <p:spPr/>
        <p:txBody>
          <a:bodyPr/>
          <a:lstStyle/>
          <a:p>
            <a:fld id="{52DF7F60-50D0-C04C-8A02-E5EC46A36D27}" type="slidenum">
              <a:rPr lang="en-US" altLang="de-DE"/>
              <a:pPr/>
              <a:t>10</a:t>
            </a:fld>
            <a:endParaRPr lang="en-US" altLang="de-DE" b="0"/>
          </a:p>
        </p:txBody>
      </p:sp>
      <p:sp>
        <p:nvSpPr>
          <p:cNvPr id="148483" name="Text Box 3">
            <a:extLst>
              <a:ext uri="{FF2B5EF4-FFF2-40B4-BE49-F238E27FC236}">
                <a16:creationId xmlns:a16="http://schemas.microsoft.com/office/drawing/2014/main" id="{43FC841B-3308-EE45-B2EF-014C26D48F1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8486" name="Rectangle 6">
            <a:extLst>
              <a:ext uri="{FF2B5EF4-FFF2-40B4-BE49-F238E27FC236}">
                <a16:creationId xmlns:a16="http://schemas.microsoft.com/office/drawing/2014/main" id="{644F910F-B3F7-214D-B7E6-925B6AEC12C0}"/>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48487" name="Object 7">
            <a:extLst>
              <a:ext uri="{FF2B5EF4-FFF2-40B4-BE49-F238E27FC236}">
                <a16:creationId xmlns:a16="http://schemas.microsoft.com/office/drawing/2014/main" id="{AE28DDB0-4964-CE46-A352-418A9039C6A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2"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DD35A73B-9171-C844-87BE-AFBBEA454D76}"/>
              </a:ext>
            </a:extLst>
          </p:cNvPr>
          <p:cNvSpPr>
            <a:spLocks noChangeArrowheads="1"/>
          </p:cNvSpPr>
          <p:nvPr/>
        </p:nvSpPr>
        <p:spPr bwMode="auto">
          <a:xfrm>
            <a:off x="2289175" y="1827213"/>
            <a:ext cx="632142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235CAE28-A48B-6042-B98C-52C27F3AED4E}"/>
              </a:ext>
            </a:extLst>
          </p:cNvPr>
          <p:cNvSpPr>
            <a:spLocks noChangeArrowheads="1"/>
          </p:cNvSpPr>
          <p:nvPr/>
        </p:nvSpPr>
        <p:spPr bwMode="auto">
          <a:xfrm>
            <a:off x="2289175" y="2822575"/>
            <a:ext cx="632142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Erfolgspotentiale sichern</a:t>
            </a:r>
          </a:p>
        </p:txBody>
      </p:sp>
      <p:sp>
        <p:nvSpPr>
          <p:cNvPr id="148490" name="Rectangle 10">
            <a:extLst>
              <a:ext uri="{FF2B5EF4-FFF2-40B4-BE49-F238E27FC236}">
                <a16:creationId xmlns:a16="http://schemas.microsoft.com/office/drawing/2014/main" id="{266EAFE9-E532-7B44-A143-126FB3840002}"/>
              </a:ext>
            </a:extLst>
          </p:cNvPr>
          <p:cNvSpPr>
            <a:spLocks noChangeArrowheads="1"/>
          </p:cNvSpPr>
          <p:nvPr/>
        </p:nvSpPr>
        <p:spPr bwMode="auto">
          <a:xfrm>
            <a:off x="2952750" y="3886200"/>
            <a:ext cx="5657850" cy="9953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Studiengänge, die</a:t>
            </a:r>
          </a:p>
          <a:p>
            <a:r>
              <a:rPr lang="de-DE" altLang="de-DE" sz="2600" b="1">
                <a:latin typeface="Arial" panose="020B0604020202020204" pitchFamily="34" charset="0"/>
              </a:rPr>
              <a:t>in 10 Jahren nachgefragt sind?</a:t>
            </a:r>
          </a:p>
        </p:txBody>
      </p:sp>
      <p:sp>
        <p:nvSpPr>
          <p:cNvPr id="148491" name="Rectangle 11">
            <a:extLst>
              <a:ext uri="{FF2B5EF4-FFF2-40B4-BE49-F238E27FC236}">
                <a16:creationId xmlns:a16="http://schemas.microsoft.com/office/drawing/2014/main" id="{0867B696-DBFB-C844-9B63-56F9B01D23A6}"/>
              </a:ext>
            </a:extLst>
          </p:cNvPr>
          <p:cNvSpPr>
            <a:spLocks noChangeArrowheads="1"/>
          </p:cNvSpPr>
          <p:nvPr/>
        </p:nvSpPr>
        <p:spPr bwMode="auto">
          <a:xfrm>
            <a:off x="2949575" y="5181600"/>
            <a:ext cx="5661025" cy="1031875"/>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Forschungsfelder,</a:t>
            </a:r>
          </a:p>
          <a:p>
            <a:r>
              <a:rPr lang="de-DE" altLang="de-DE" sz="2600" b="1">
                <a:latin typeface="Arial" panose="020B0604020202020204" pitchFamily="34" charset="0"/>
              </a:rPr>
              <a:t>die in 10 Jahren Drittmittel sichern?</a:t>
            </a:r>
            <a:endParaRPr lang="de-DE" altLang="de-DE" sz="2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1"/>
                                        </p:tgtEl>
                                        <p:attrNameLst>
                                          <p:attrName>style.visibility</p:attrName>
                                        </p:attrNameLst>
                                      </p:cBhvr>
                                      <p:to>
                                        <p:strVal val="visible"/>
                                      </p:to>
                                    </p:set>
                                    <p:animEffect transition="in" filter="box(out)">
                                      <p:cBhvr>
                                        <p:cTn id="2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79F267B7-5EF5-0349-8321-B7BF97462DF1}"/>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7" name="Foliennummernplatzhalter 3">
            <a:extLst>
              <a:ext uri="{FF2B5EF4-FFF2-40B4-BE49-F238E27FC236}">
                <a16:creationId xmlns:a16="http://schemas.microsoft.com/office/drawing/2014/main" id="{4786FB3A-0B05-EC42-AEB9-7E179DB83E4A}"/>
              </a:ext>
            </a:extLst>
          </p:cNvPr>
          <p:cNvSpPr>
            <a:spLocks noGrp="1"/>
          </p:cNvSpPr>
          <p:nvPr>
            <p:ph type="sldNum" sz="quarter" idx="11"/>
          </p:nvPr>
        </p:nvSpPr>
        <p:spPr/>
        <p:txBody>
          <a:bodyPr/>
          <a:lstStyle/>
          <a:p>
            <a:fld id="{8983CBE4-870C-D04A-AB15-D37A49F1BDFD}" type="slidenum">
              <a:rPr lang="en-US" altLang="de-DE"/>
              <a:pPr/>
              <a:t>11</a:t>
            </a:fld>
            <a:endParaRPr lang="en-US" altLang="de-DE" b="0"/>
          </a:p>
        </p:txBody>
      </p:sp>
      <p:sp>
        <p:nvSpPr>
          <p:cNvPr id="150531" name="Text Box 1027">
            <a:extLst>
              <a:ext uri="{FF2B5EF4-FFF2-40B4-BE49-F238E27FC236}">
                <a16:creationId xmlns:a16="http://schemas.microsoft.com/office/drawing/2014/main" id="{E33EA42E-A6A0-A148-8ED5-696792E69DF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0534" name="Rectangle 1030">
            <a:extLst>
              <a:ext uri="{FF2B5EF4-FFF2-40B4-BE49-F238E27FC236}">
                <a16:creationId xmlns:a16="http://schemas.microsoft.com/office/drawing/2014/main" id="{FCC412A9-053E-634F-94ED-35AF10547C4B}"/>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1031">
            <a:extLst>
              <a:ext uri="{FF2B5EF4-FFF2-40B4-BE49-F238E27FC236}">
                <a16:creationId xmlns:a16="http://schemas.microsoft.com/office/drawing/2014/main" id="{F7506F6B-8D4F-0644-B3E8-D6D5AEEA5F6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055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1032">
            <a:extLst>
              <a:ext uri="{FF2B5EF4-FFF2-40B4-BE49-F238E27FC236}">
                <a16:creationId xmlns:a16="http://schemas.microsoft.com/office/drawing/2014/main" id="{CD7660B3-C577-3749-95E5-5BFCDD35E004}"/>
              </a:ext>
            </a:extLst>
          </p:cNvPr>
          <p:cNvSpPr>
            <a:spLocks noChangeArrowheads="1"/>
          </p:cNvSpPr>
          <p:nvPr/>
        </p:nvSpPr>
        <p:spPr bwMode="auto">
          <a:xfrm>
            <a:off x="2286000" y="1530350"/>
            <a:ext cx="6248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Wer definiert zukünftige Felder? </a:t>
            </a:r>
          </a:p>
        </p:txBody>
      </p:sp>
      <p:sp>
        <p:nvSpPr>
          <p:cNvPr id="150543" name="Rectangle 1039">
            <a:extLst>
              <a:ext uri="{FF2B5EF4-FFF2-40B4-BE49-F238E27FC236}">
                <a16:creationId xmlns:a16="http://schemas.microsoft.com/office/drawing/2014/main" id="{5861DF34-45CC-A34A-9CF2-1D682C477AFA}"/>
              </a:ext>
            </a:extLst>
          </p:cNvPr>
          <p:cNvSpPr>
            <a:spLocks noChangeArrowheads="1"/>
          </p:cNvSpPr>
          <p:nvPr/>
        </p:nvSpPr>
        <p:spPr bwMode="auto">
          <a:xfrm>
            <a:off x="4108450" y="2998788"/>
            <a:ext cx="12319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50544" name="Rectangle 1040">
            <a:extLst>
              <a:ext uri="{FF2B5EF4-FFF2-40B4-BE49-F238E27FC236}">
                <a16:creationId xmlns:a16="http://schemas.microsoft.com/office/drawing/2014/main" id="{A1474B1D-DC13-0F4D-8C7B-3FDF9D6E03E2}"/>
              </a:ext>
            </a:extLst>
          </p:cNvPr>
          <p:cNvSpPr>
            <a:spLocks noChangeArrowheads="1"/>
          </p:cNvSpPr>
          <p:nvPr/>
        </p:nvSpPr>
        <p:spPr bwMode="auto">
          <a:xfrm>
            <a:off x="3429000" y="41148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50545" name="Rectangle 1041">
            <a:extLst>
              <a:ext uri="{FF2B5EF4-FFF2-40B4-BE49-F238E27FC236}">
                <a16:creationId xmlns:a16="http://schemas.microsoft.com/office/drawing/2014/main" id="{4EFFF50C-996F-D249-BFE3-1DAF4C43576B}"/>
              </a:ext>
            </a:extLst>
          </p:cNvPr>
          <p:cNvSpPr>
            <a:spLocks noChangeArrowheads="1"/>
          </p:cNvSpPr>
          <p:nvPr/>
        </p:nvSpPr>
        <p:spPr bwMode="auto">
          <a:xfrm>
            <a:off x="2578100" y="5291138"/>
            <a:ext cx="42926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50546" name="AutoShape 1042">
            <a:extLst>
              <a:ext uri="{FF2B5EF4-FFF2-40B4-BE49-F238E27FC236}">
                <a16:creationId xmlns:a16="http://schemas.microsoft.com/office/drawing/2014/main" id="{43737D69-F517-714F-B321-8C81DA26F052}"/>
              </a:ext>
            </a:extLst>
          </p:cNvPr>
          <p:cNvSpPr>
            <a:spLocks noChangeArrowheads="1"/>
          </p:cNvSpPr>
          <p:nvPr/>
        </p:nvSpPr>
        <p:spPr bwMode="auto">
          <a:xfrm>
            <a:off x="6191250" y="321468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7" name="AutoShape 1043">
            <a:extLst>
              <a:ext uri="{FF2B5EF4-FFF2-40B4-BE49-F238E27FC236}">
                <a16:creationId xmlns:a16="http://schemas.microsoft.com/office/drawing/2014/main" id="{D89448C5-AAB3-544B-841D-6A57B6516EC4}"/>
              </a:ext>
            </a:extLst>
          </p:cNvPr>
          <p:cNvSpPr>
            <a:spLocks noChangeArrowheads="1"/>
          </p:cNvSpPr>
          <p:nvPr/>
        </p:nvSpPr>
        <p:spPr bwMode="auto">
          <a:xfrm>
            <a:off x="7232650" y="45561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8" name="AutoShape 1044">
            <a:extLst>
              <a:ext uri="{FF2B5EF4-FFF2-40B4-BE49-F238E27FC236}">
                <a16:creationId xmlns:a16="http://schemas.microsoft.com/office/drawing/2014/main" id="{359D72E1-F9B6-4144-B567-78F0210F76C9}"/>
              </a:ext>
            </a:extLst>
          </p:cNvPr>
          <p:cNvSpPr>
            <a:spLocks noChangeArrowheads="1"/>
          </p:cNvSpPr>
          <p:nvPr/>
        </p:nvSpPr>
        <p:spPr bwMode="auto">
          <a:xfrm rot="-10576154">
            <a:off x="1695450" y="302895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9" name="AutoShape 1045">
            <a:extLst>
              <a:ext uri="{FF2B5EF4-FFF2-40B4-BE49-F238E27FC236}">
                <a16:creationId xmlns:a16="http://schemas.microsoft.com/office/drawing/2014/main" id="{B784DB84-846E-3649-B807-38C878910AA2}"/>
              </a:ext>
            </a:extLst>
          </p:cNvPr>
          <p:cNvSpPr>
            <a:spLocks noChangeArrowheads="1"/>
          </p:cNvSpPr>
          <p:nvPr/>
        </p:nvSpPr>
        <p:spPr bwMode="auto">
          <a:xfrm rot="-10758881">
            <a:off x="692150" y="4398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0" name="AutoShape 1036">
            <a:extLst>
              <a:ext uri="{FF2B5EF4-FFF2-40B4-BE49-F238E27FC236}">
                <a16:creationId xmlns:a16="http://schemas.microsoft.com/office/drawing/2014/main" id="{7C24949E-012E-4643-97F3-69D5D27D184F}"/>
              </a:ext>
            </a:extLst>
          </p:cNvPr>
          <p:cNvSpPr>
            <a:spLocks noChangeArrowheads="1"/>
          </p:cNvSpPr>
          <p:nvPr/>
        </p:nvSpPr>
        <p:spPr bwMode="auto">
          <a:xfrm>
            <a:off x="5334000" y="6248400"/>
            <a:ext cx="2438400" cy="609600"/>
          </a:xfrm>
          <a:prstGeom prst="wedgeRoundRectCallout">
            <a:avLst>
              <a:gd name="adj1" fmla="val -96681"/>
              <a:gd name="adj2" fmla="val -10755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individuelle „Spinnerei“</a:t>
            </a:r>
          </a:p>
        </p:txBody>
      </p:sp>
      <p:sp>
        <p:nvSpPr>
          <p:cNvPr id="150542" name="AutoShape 1038">
            <a:extLst>
              <a:ext uri="{FF2B5EF4-FFF2-40B4-BE49-F238E27FC236}">
                <a16:creationId xmlns:a16="http://schemas.microsoft.com/office/drawing/2014/main" id="{B980B1B5-782C-B542-9586-5CBBE0E1FC6D}"/>
              </a:ext>
            </a:extLst>
          </p:cNvPr>
          <p:cNvSpPr>
            <a:spLocks noChangeArrowheads="1"/>
          </p:cNvSpPr>
          <p:nvPr/>
        </p:nvSpPr>
        <p:spPr bwMode="auto">
          <a:xfrm>
            <a:off x="5984875" y="2362200"/>
            <a:ext cx="3159125" cy="609600"/>
          </a:xfrm>
          <a:prstGeom prst="wedgeRoundRectCallout">
            <a:avLst>
              <a:gd name="adj1" fmla="val -90153"/>
              <a:gd name="adj2" fmla="val 9349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Simon-Kommission</a:t>
            </a:r>
          </a:p>
        </p:txBody>
      </p:sp>
      <p:sp>
        <p:nvSpPr>
          <p:cNvPr id="150541" name="AutoShape 1037">
            <a:extLst>
              <a:ext uri="{FF2B5EF4-FFF2-40B4-BE49-F238E27FC236}">
                <a16:creationId xmlns:a16="http://schemas.microsoft.com/office/drawing/2014/main" id="{648CB2F3-459E-5141-B532-21BD9808AC60}"/>
              </a:ext>
            </a:extLst>
          </p:cNvPr>
          <p:cNvSpPr>
            <a:spLocks noChangeArrowheads="1"/>
          </p:cNvSpPr>
          <p:nvPr/>
        </p:nvSpPr>
        <p:spPr bwMode="auto">
          <a:xfrm>
            <a:off x="0" y="2895600"/>
            <a:ext cx="2438400" cy="609600"/>
          </a:xfrm>
          <a:prstGeom prst="wedgeRoundRectCallout">
            <a:avLst>
              <a:gd name="adj1" fmla="val 138023"/>
              <a:gd name="adj2" fmla="val 189324"/>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Forschungsprogramme</a:t>
            </a:r>
          </a:p>
          <a:p>
            <a:pPr algn="ctr"/>
            <a:r>
              <a:rPr lang="de-DE" altLang="de-DE" sz="1600" b="1">
                <a:latin typeface="Arial" panose="020B0604020202020204" pitchFamily="34" charset="0"/>
              </a:rPr>
              <a:t>interne „SFB“´s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3"/>
                                        </p:tgtEl>
                                        <p:attrNameLst>
                                          <p:attrName>style.visibility</p:attrName>
                                        </p:attrNameLst>
                                      </p:cBhvr>
                                      <p:to>
                                        <p:strVal val="visible"/>
                                      </p:to>
                                    </p:set>
                                    <p:animEffect transition="in" filter="box(out)">
                                      <p:cBhvr>
                                        <p:cTn id="12" dur="500"/>
                                        <p:tgtEl>
                                          <p:spTgt spid="15054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5"/>
                                        </p:tgtEl>
                                        <p:attrNameLst>
                                          <p:attrName>style.visibility</p:attrName>
                                        </p:attrNameLst>
                                      </p:cBhvr>
                                      <p:to>
                                        <p:strVal val="visible"/>
                                      </p:to>
                                    </p:set>
                                    <p:animEffect transition="in" filter="box(out)">
                                      <p:cBhvr>
                                        <p:cTn id="20" dur="500"/>
                                        <p:tgtEl>
                                          <p:spTgt spid="150545"/>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50546"/>
                                        </p:tgtEl>
                                        <p:attrNameLst>
                                          <p:attrName>style.visibility</p:attrName>
                                        </p:attrNameLst>
                                      </p:cBhvr>
                                      <p:to>
                                        <p:strVal val="visible"/>
                                      </p:to>
                                    </p:set>
                                    <p:animEffect transition="in" filter="dissolve">
                                      <p:cBhvr>
                                        <p:cTn id="24" dur="500"/>
                                        <p:tgtEl>
                                          <p:spTgt spid="150546"/>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50548"/>
                                        </p:tgtEl>
                                        <p:attrNameLst>
                                          <p:attrName>style.visibility</p:attrName>
                                        </p:attrNameLst>
                                      </p:cBhvr>
                                      <p:to>
                                        <p:strVal val="visible"/>
                                      </p:to>
                                    </p:set>
                                    <p:animEffect transition="in" filter="dissolve">
                                      <p:cBhvr>
                                        <p:cTn id="28" dur="500"/>
                                        <p:tgtEl>
                                          <p:spTgt spid="150548"/>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0547"/>
                                        </p:tgtEl>
                                        <p:attrNameLst>
                                          <p:attrName>style.visibility</p:attrName>
                                        </p:attrNameLst>
                                      </p:cBhvr>
                                      <p:to>
                                        <p:strVal val="visible"/>
                                      </p:to>
                                    </p:set>
                                    <p:animEffect transition="in" filter="dissolve">
                                      <p:cBhvr>
                                        <p:cTn id="32" dur="500"/>
                                        <p:tgtEl>
                                          <p:spTgt spid="150547"/>
                                        </p:tgtEl>
                                      </p:cBhvr>
                                    </p:animEffect>
                                  </p:childTnLst>
                                </p:cTn>
                              </p:par>
                            </p:childTnLst>
                          </p:cTn>
                        </p:par>
                        <p:par>
                          <p:cTn id="33" fill="hold" nodeType="afterGroup">
                            <p:stCondLst>
                              <p:cond delay="3000"/>
                            </p:stCondLst>
                            <p:childTnLst>
                              <p:par>
                                <p:cTn id="34" presetID="9" presetClass="entr" presetSubtype="0" fill="hold" nodeType="afterEffect">
                                  <p:stCondLst>
                                    <p:cond delay="0"/>
                                  </p:stCondLst>
                                  <p:childTnLst>
                                    <p:set>
                                      <p:cBhvr>
                                        <p:cTn id="35" dur="1" fill="hold">
                                          <p:stCondLst>
                                            <p:cond delay="0"/>
                                          </p:stCondLst>
                                        </p:cTn>
                                        <p:tgtEl>
                                          <p:spTgt spid="150549"/>
                                        </p:tgtEl>
                                        <p:attrNameLst>
                                          <p:attrName>style.visibility</p:attrName>
                                        </p:attrNameLst>
                                      </p:cBhvr>
                                      <p:to>
                                        <p:strVal val="visible"/>
                                      </p:to>
                                    </p:set>
                                    <p:animEffect transition="in" filter="dissolve">
                                      <p:cBhvr>
                                        <p:cTn id="36" dur="500"/>
                                        <p:tgtEl>
                                          <p:spTgt spid="150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40"/>
                                        </p:tgtEl>
                                        <p:attrNameLst>
                                          <p:attrName>style.visibility</p:attrName>
                                        </p:attrNameLst>
                                      </p:cBhvr>
                                      <p:to>
                                        <p:strVal val="visible"/>
                                      </p:to>
                                    </p:set>
                                    <p:animEffect transition="in" filter="dissolve">
                                      <p:cBhvr>
                                        <p:cTn id="41" dur="500"/>
                                        <p:tgtEl>
                                          <p:spTgt spid="1505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Effect transition="in" filter="dissolve">
                                      <p:cBhvr>
                                        <p:cTn id="46" dur="500"/>
                                        <p:tgtEl>
                                          <p:spTgt spid="150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42"/>
                                        </p:tgtEl>
                                        <p:attrNameLst>
                                          <p:attrName>style.visibility</p:attrName>
                                        </p:attrNameLst>
                                      </p:cBhvr>
                                      <p:to>
                                        <p:strVal val="visible"/>
                                      </p:to>
                                    </p:set>
                                    <p:animEffect transition="in" filter="dissolve">
                                      <p:cBhvr>
                                        <p:cTn id="51"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40" grpId="0" animBg="1" autoUpdateAnimBg="0"/>
      <p:bldP spid="150542" grpId="0" animBg="1" autoUpdateAnimBg="0"/>
      <p:bldP spid="15054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C78F763D-89A5-CC47-BC88-D1EC8178CB36}"/>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0" name="Foliennummernplatzhalter 3">
            <a:extLst>
              <a:ext uri="{FF2B5EF4-FFF2-40B4-BE49-F238E27FC236}">
                <a16:creationId xmlns:a16="http://schemas.microsoft.com/office/drawing/2014/main" id="{C0966F97-DB7F-B144-9F42-A239096DFCD8}"/>
              </a:ext>
            </a:extLst>
          </p:cNvPr>
          <p:cNvSpPr>
            <a:spLocks noGrp="1"/>
          </p:cNvSpPr>
          <p:nvPr>
            <p:ph type="sldNum" sz="quarter" idx="11"/>
          </p:nvPr>
        </p:nvSpPr>
        <p:spPr/>
        <p:txBody>
          <a:bodyPr/>
          <a:lstStyle/>
          <a:p>
            <a:fld id="{4CAAE043-6151-F04D-B9F5-2122D70ABB6E}" type="slidenum">
              <a:rPr lang="en-US" altLang="de-DE"/>
              <a:pPr/>
              <a:t>12</a:t>
            </a:fld>
            <a:endParaRPr lang="en-US" altLang="de-DE" b="0"/>
          </a:p>
        </p:txBody>
      </p:sp>
      <p:sp>
        <p:nvSpPr>
          <p:cNvPr id="152579" name="Text Box 3">
            <a:extLst>
              <a:ext uri="{FF2B5EF4-FFF2-40B4-BE49-F238E27FC236}">
                <a16:creationId xmlns:a16="http://schemas.microsoft.com/office/drawing/2014/main" id="{704CF878-6A68-D842-A868-896E0B23AC1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2582" name="Rectangle 6">
            <a:extLst>
              <a:ext uri="{FF2B5EF4-FFF2-40B4-BE49-F238E27FC236}">
                <a16:creationId xmlns:a16="http://schemas.microsoft.com/office/drawing/2014/main" id="{0BE42B9A-6E61-0446-8594-2D4692C17CF9}"/>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0C497C32-3889-1449-8FC7-11D7D0F9F006}"/>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2588"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1CE26C04-4980-2E4E-AA08-47838EE34AFE}"/>
              </a:ext>
            </a:extLst>
          </p:cNvPr>
          <p:cNvSpPr>
            <a:spLocks noChangeArrowheads="1"/>
          </p:cNvSpPr>
          <p:nvPr/>
        </p:nvSpPr>
        <p:spPr bwMode="auto">
          <a:xfrm>
            <a:off x="2209800" y="1447800"/>
            <a:ext cx="6324600" cy="1565275"/>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Qualitätssicherung </a:t>
            </a:r>
          </a:p>
          <a:p>
            <a:pPr algn="ctr"/>
            <a:r>
              <a:rPr lang="de-DE" altLang="de-DE" sz="3000" b="1">
                <a:latin typeface="Arial" panose="020B0604020202020204" pitchFamily="34" charset="0"/>
              </a:rPr>
              <a:t>vs. </a:t>
            </a:r>
          </a:p>
          <a:p>
            <a:pPr algn="ctr"/>
            <a:r>
              <a:rPr lang="de-DE" altLang="de-DE" sz="3000" b="1">
                <a:latin typeface="Arial" panose="020B0604020202020204" pitchFamily="34" charset="0"/>
              </a:rPr>
              <a:t>Rechenschaftslegung</a:t>
            </a:r>
          </a:p>
        </p:txBody>
      </p:sp>
      <p:sp>
        <p:nvSpPr>
          <p:cNvPr id="152585" name="Rectangle 9">
            <a:extLst>
              <a:ext uri="{FF2B5EF4-FFF2-40B4-BE49-F238E27FC236}">
                <a16:creationId xmlns:a16="http://schemas.microsoft.com/office/drawing/2014/main" id="{DF65E457-A108-9F41-9928-A05FC0F0C01E}"/>
              </a:ext>
            </a:extLst>
          </p:cNvPr>
          <p:cNvSpPr>
            <a:spLocks noChangeArrowheads="1"/>
          </p:cNvSpPr>
          <p:nvPr/>
        </p:nvSpPr>
        <p:spPr bwMode="auto">
          <a:xfrm>
            <a:off x="3949700" y="345757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Evaluation </a:t>
            </a:r>
          </a:p>
        </p:txBody>
      </p:sp>
      <p:sp>
        <p:nvSpPr>
          <p:cNvPr id="152586" name="Rectangle 10">
            <a:extLst>
              <a:ext uri="{FF2B5EF4-FFF2-40B4-BE49-F238E27FC236}">
                <a16:creationId xmlns:a16="http://schemas.microsoft.com/office/drawing/2014/main" id="{FFEFF4B5-61C1-C941-A322-8E9B49573113}"/>
              </a:ext>
            </a:extLst>
          </p:cNvPr>
          <p:cNvSpPr>
            <a:spLocks noChangeArrowheads="1"/>
          </p:cNvSpPr>
          <p:nvPr/>
        </p:nvSpPr>
        <p:spPr bwMode="auto">
          <a:xfrm>
            <a:off x="3949700" y="4603750"/>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Akkreditierung</a:t>
            </a:r>
          </a:p>
        </p:txBody>
      </p:sp>
      <p:sp>
        <p:nvSpPr>
          <p:cNvPr id="152587" name="Rectangle 11">
            <a:extLst>
              <a:ext uri="{FF2B5EF4-FFF2-40B4-BE49-F238E27FC236}">
                <a16:creationId xmlns:a16="http://schemas.microsoft.com/office/drawing/2014/main" id="{DC09AF0A-632B-414F-B443-2B108CCA4BD2}"/>
              </a:ext>
            </a:extLst>
          </p:cNvPr>
          <p:cNvSpPr>
            <a:spLocks noChangeArrowheads="1"/>
          </p:cNvSpPr>
          <p:nvPr/>
        </p:nvSpPr>
        <p:spPr bwMode="auto">
          <a:xfrm>
            <a:off x="3949700" y="574992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Ranking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6"/>
                                        </p:tgtEl>
                                        <p:attrNameLst>
                                          <p:attrName>style.visibility</p:attrName>
                                        </p:attrNameLst>
                                      </p:cBhvr>
                                      <p:to>
                                        <p:strVal val="visible"/>
                                      </p:to>
                                    </p:set>
                                    <p:animEffect transition="in" filter="box(out)">
                                      <p:cBhvr>
                                        <p:cTn id="23" dur="500"/>
                                        <p:tgtEl>
                                          <p:spTgt spid="152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2587"/>
                                        </p:tgtEl>
                                        <p:attrNameLst>
                                          <p:attrName>style.visibility</p:attrName>
                                        </p:attrNameLst>
                                      </p:cBhvr>
                                      <p:to>
                                        <p:strVal val="visible"/>
                                      </p:to>
                                    </p:set>
                                    <p:animEffect transition="in" filter="box(out)">
                                      <p:cBhvr>
                                        <p:cTn id="28"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6" grpId="0" animBg="1" autoUpdateAnimBg="0"/>
      <p:bldP spid="15258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252E990C-CB6E-2948-8038-81A6CD6422CA}"/>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2" name="Foliennummernplatzhalter 3">
            <a:extLst>
              <a:ext uri="{FF2B5EF4-FFF2-40B4-BE49-F238E27FC236}">
                <a16:creationId xmlns:a16="http://schemas.microsoft.com/office/drawing/2014/main" id="{C943E863-8A08-B54F-B7BA-38B728DE43F6}"/>
              </a:ext>
            </a:extLst>
          </p:cNvPr>
          <p:cNvSpPr>
            <a:spLocks noGrp="1"/>
          </p:cNvSpPr>
          <p:nvPr>
            <p:ph type="sldNum" sz="quarter" idx="11"/>
          </p:nvPr>
        </p:nvSpPr>
        <p:spPr/>
        <p:txBody>
          <a:bodyPr/>
          <a:lstStyle/>
          <a:p>
            <a:fld id="{ABA0D78F-DE87-AB4A-BCB9-FD3E0C18C2D2}" type="slidenum">
              <a:rPr lang="en-US" altLang="de-DE"/>
              <a:pPr/>
              <a:t>13</a:t>
            </a:fld>
            <a:endParaRPr lang="en-US" altLang="de-DE" b="0"/>
          </a:p>
        </p:txBody>
      </p:sp>
      <p:graphicFrame>
        <p:nvGraphicFramePr>
          <p:cNvPr id="197659" name="Object 27">
            <a:extLst>
              <a:ext uri="{FF2B5EF4-FFF2-40B4-BE49-F238E27FC236}">
                <a16:creationId xmlns:a16="http://schemas.microsoft.com/office/drawing/2014/main" id="{0A14E653-F43E-3B4A-8671-5C2889F8076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7660" name="Clip" r:id="rId4" imgW="1092200" imgH="1066800" progId="MS_ClipArt_Gallery.2">
                  <p:embed/>
                </p:oleObj>
              </mc:Choice>
              <mc:Fallback>
                <p:oleObj name="Clip" r:id="rId4" imgW="1092200" imgH="1066800" progId="MS_ClipArt_Gallery.2">
                  <p:embed/>
                  <p:pic>
                    <p:nvPicPr>
                      <p:cNvPr id="0" name="Object 2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34" name="Text Box 2">
            <a:extLst>
              <a:ext uri="{FF2B5EF4-FFF2-40B4-BE49-F238E27FC236}">
                <a16:creationId xmlns:a16="http://schemas.microsoft.com/office/drawing/2014/main" id="{2CEE1880-C2FD-F542-8183-55BA3DC3DE4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7635" name="Rectangle 3">
            <a:extLst>
              <a:ext uri="{FF2B5EF4-FFF2-40B4-BE49-F238E27FC236}">
                <a16:creationId xmlns:a16="http://schemas.microsoft.com/office/drawing/2014/main" id="{50697E19-B219-5647-8D17-18768FCDD9E7}"/>
              </a:ext>
            </a:extLst>
          </p:cNvPr>
          <p:cNvSpPr>
            <a:spLocks noGrp="1" noChangeArrowheads="1"/>
          </p:cNvSpPr>
          <p:nvPr>
            <p:ph type="title"/>
          </p:nvPr>
        </p:nvSpPr>
        <p:spPr>
          <a:xfrm>
            <a:off x="2209800" y="228600"/>
            <a:ext cx="5410200" cy="685800"/>
          </a:xfrm>
        </p:spPr>
        <p:txBody>
          <a:bodyPr/>
          <a:lstStyle/>
          <a:p>
            <a:r>
              <a:rPr lang="de-DE" altLang="de-DE" b="1"/>
              <a:t>Evaluationsinstrumente</a:t>
            </a:r>
            <a:endParaRPr lang="de-DE" altLang="de-DE"/>
          </a:p>
        </p:txBody>
      </p:sp>
      <p:sp>
        <p:nvSpPr>
          <p:cNvPr id="197636" name="Rectangle 4">
            <a:extLst>
              <a:ext uri="{FF2B5EF4-FFF2-40B4-BE49-F238E27FC236}">
                <a16:creationId xmlns:a16="http://schemas.microsoft.com/office/drawing/2014/main" id="{5E68D6FB-77CC-A34D-8272-4543428523C1}"/>
              </a:ext>
            </a:extLst>
          </p:cNvPr>
          <p:cNvSpPr>
            <a:spLocks noChangeArrowheads="1"/>
          </p:cNvSpPr>
          <p:nvPr/>
        </p:nvSpPr>
        <p:spPr bwMode="auto">
          <a:xfrm>
            <a:off x="457200" y="14478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Evaluation der DFG</a:t>
            </a:r>
          </a:p>
        </p:txBody>
      </p:sp>
      <p:sp>
        <p:nvSpPr>
          <p:cNvPr id="197640" name="Rectangle 8">
            <a:extLst>
              <a:ext uri="{FF2B5EF4-FFF2-40B4-BE49-F238E27FC236}">
                <a16:creationId xmlns:a16="http://schemas.microsoft.com/office/drawing/2014/main" id="{31D53D8B-E045-1244-BA84-0B3EC83DDD14}"/>
              </a:ext>
            </a:extLst>
          </p:cNvPr>
          <p:cNvSpPr>
            <a:spLocks noChangeArrowheads="1"/>
          </p:cNvSpPr>
          <p:nvPr/>
        </p:nvSpPr>
        <p:spPr bwMode="auto">
          <a:xfrm>
            <a:off x="457200" y="23622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Lehrberichte als Selbstevaluation</a:t>
            </a:r>
          </a:p>
        </p:txBody>
      </p:sp>
      <p:sp>
        <p:nvSpPr>
          <p:cNvPr id="197655" name="Rectangle 23">
            <a:extLst>
              <a:ext uri="{FF2B5EF4-FFF2-40B4-BE49-F238E27FC236}">
                <a16:creationId xmlns:a16="http://schemas.microsoft.com/office/drawing/2014/main" id="{C0F94F66-4967-AA41-BB7C-5EBCE71CD9A0}"/>
              </a:ext>
            </a:extLst>
          </p:cNvPr>
          <p:cNvSpPr>
            <a:spLocks noChangeArrowheads="1"/>
          </p:cNvSpPr>
          <p:nvPr/>
        </p:nvSpPr>
        <p:spPr bwMode="auto">
          <a:xfrm>
            <a:off x="457200" y="32766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Benchmarking</a:t>
            </a:r>
          </a:p>
        </p:txBody>
      </p:sp>
      <p:sp>
        <p:nvSpPr>
          <p:cNvPr id="197656" name="Rectangle 24">
            <a:extLst>
              <a:ext uri="{FF2B5EF4-FFF2-40B4-BE49-F238E27FC236}">
                <a16:creationId xmlns:a16="http://schemas.microsoft.com/office/drawing/2014/main" id="{AAE663F3-9604-924C-B17F-C671267AF254}"/>
              </a:ext>
            </a:extLst>
          </p:cNvPr>
          <p:cNvSpPr>
            <a:spLocks noChangeArrowheads="1"/>
          </p:cNvSpPr>
          <p:nvPr/>
        </p:nvSpPr>
        <p:spPr bwMode="auto">
          <a:xfrm>
            <a:off x="457200" y="41910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Selbstbericht und peer-review (Agenturen)</a:t>
            </a:r>
          </a:p>
        </p:txBody>
      </p:sp>
      <p:sp>
        <p:nvSpPr>
          <p:cNvPr id="197657" name="Rectangle 25">
            <a:extLst>
              <a:ext uri="{FF2B5EF4-FFF2-40B4-BE49-F238E27FC236}">
                <a16:creationId xmlns:a16="http://schemas.microsoft.com/office/drawing/2014/main" id="{29EA3B8C-EF95-944D-A952-914013129FDB}"/>
              </a:ext>
            </a:extLst>
          </p:cNvPr>
          <p:cNvSpPr>
            <a:spLocks noChangeArrowheads="1"/>
          </p:cNvSpPr>
          <p:nvPr/>
        </p:nvSpPr>
        <p:spPr bwMode="auto">
          <a:xfrm>
            <a:off x="457200" y="51054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Hörerbefragungen</a:t>
            </a:r>
          </a:p>
        </p:txBody>
      </p:sp>
      <p:sp>
        <p:nvSpPr>
          <p:cNvPr id="197658" name="Rectangle 26">
            <a:extLst>
              <a:ext uri="{FF2B5EF4-FFF2-40B4-BE49-F238E27FC236}">
                <a16:creationId xmlns:a16="http://schemas.microsoft.com/office/drawing/2014/main" id="{040442F5-29ED-8D48-820B-E64C3BA207F6}"/>
              </a:ext>
            </a:extLst>
          </p:cNvPr>
          <p:cNvSpPr>
            <a:spLocks noChangeArrowheads="1"/>
          </p:cNvSpPr>
          <p:nvPr/>
        </p:nvSpPr>
        <p:spPr bwMode="auto">
          <a:xfrm>
            <a:off x="457200" y="60198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Absolventenbefragung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box(out)">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7640"/>
                                        </p:tgtEl>
                                        <p:attrNameLst>
                                          <p:attrName>style.visibility</p:attrName>
                                        </p:attrNameLst>
                                      </p:cBhvr>
                                      <p:to>
                                        <p:strVal val="visible"/>
                                      </p:to>
                                    </p:set>
                                    <p:animEffect transition="in" filter="box(out)">
                                      <p:cBhvr>
                                        <p:cTn id="12" dur="500"/>
                                        <p:tgtEl>
                                          <p:spTgt spid="197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7655"/>
                                        </p:tgtEl>
                                        <p:attrNameLst>
                                          <p:attrName>style.visibility</p:attrName>
                                        </p:attrNameLst>
                                      </p:cBhvr>
                                      <p:to>
                                        <p:strVal val="visible"/>
                                      </p:to>
                                    </p:set>
                                    <p:animEffect transition="in" filter="box(out)">
                                      <p:cBhvr>
                                        <p:cTn id="17" dur="500"/>
                                        <p:tgtEl>
                                          <p:spTgt spid="197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7656"/>
                                        </p:tgtEl>
                                        <p:attrNameLst>
                                          <p:attrName>style.visibility</p:attrName>
                                        </p:attrNameLst>
                                      </p:cBhvr>
                                      <p:to>
                                        <p:strVal val="visible"/>
                                      </p:to>
                                    </p:set>
                                    <p:animEffect transition="in" filter="box(out)">
                                      <p:cBhvr>
                                        <p:cTn id="22" dur="500"/>
                                        <p:tgtEl>
                                          <p:spTgt spid="197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7657"/>
                                        </p:tgtEl>
                                        <p:attrNameLst>
                                          <p:attrName>style.visibility</p:attrName>
                                        </p:attrNameLst>
                                      </p:cBhvr>
                                      <p:to>
                                        <p:strVal val="visible"/>
                                      </p:to>
                                    </p:set>
                                    <p:animEffect transition="in" filter="box(out)">
                                      <p:cBhvr>
                                        <p:cTn id="27" dur="500"/>
                                        <p:tgtEl>
                                          <p:spTgt spid="197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97658"/>
                                        </p:tgtEl>
                                        <p:attrNameLst>
                                          <p:attrName>style.visibility</p:attrName>
                                        </p:attrNameLst>
                                      </p:cBhvr>
                                      <p:to>
                                        <p:strVal val="visible"/>
                                      </p:to>
                                    </p:set>
                                    <p:animEffect transition="in" filter="box(out)">
                                      <p:cBhvr>
                                        <p:cTn id="32" dur="500"/>
                                        <p:tgtEl>
                                          <p:spTgt spid="19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autoUpdateAnimBg="0"/>
      <p:bldP spid="197640" grpId="0" animBg="1" autoUpdateAnimBg="0"/>
      <p:bldP spid="197655" grpId="0" animBg="1" autoUpdateAnimBg="0"/>
      <p:bldP spid="197656" grpId="0" animBg="1" autoUpdateAnimBg="0"/>
      <p:bldP spid="197657" grpId="0" animBg="1" autoUpdateAnimBg="0"/>
      <p:bldP spid="19765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606C569E-5810-3E43-9268-89A30A213FFD}"/>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2" name="Foliennummernplatzhalter 3">
            <a:extLst>
              <a:ext uri="{FF2B5EF4-FFF2-40B4-BE49-F238E27FC236}">
                <a16:creationId xmlns:a16="http://schemas.microsoft.com/office/drawing/2014/main" id="{F415773C-347A-AF49-9B47-7BD97062F5D3}"/>
              </a:ext>
            </a:extLst>
          </p:cNvPr>
          <p:cNvSpPr>
            <a:spLocks noGrp="1"/>
          </p:cNvSpPr>
          <p:nvPr>
            <p:ph type="sldNum" sz="quarter" idx="11"/>
          </p:nvPr>
        </p:nvSpPr>
        <p:spPr/>
        <p:txBody>
          <a:bodyPr/>
          <a:lstStyle/>
          <a:p>
            <a:fld id="{5822185D-391A-0C48-A2AB-EFD007115134}" type="slidenum">
              <a:rPr lang="en-US" altLang="de-DE"/>
              <a:pPr/>
              <a:t>14</a:t>
            </a:fld>
            <a:endParaRPr lang="en-US" altLang="de-DE" b="0"/>
          </a:p>
        </p:txBody>
      </p:sp>
      <p:graphicFrame>
        <p:nvGraphicFramePr>
          <p:cNvPr id="201742" name="Object 14">
            <a:extLst>
              <a:ext uri="{FF2B5EF4-FFF2-40B4-BE49-F238E27FC236}">
                <a16:creationId xmlns:a16="http://schemas.microsoft.com/office/drawing/2014/main" id="{1D5E4076-0CA6-DA49-A9B5-7E278BA4934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1743" name="Clip" r:id="rId4" imgW="1092200" imgH="1066800" progId="MS_ClipArt_Gallery.2">
                  <p:embed/>
                </p:oleObj>
              </mc:Choice>
              <mc:Fallback>
                <p:oleObj name="Clip" r:id="rId4" imgW="1092200" imgH="1066800" progId="MS_ClipArt_Gallery.2">
                  <p:embed/>
                  <p:pic>
                    <p:nvPicPr>
                      <p:cNvPr id="0" name="Object 1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0" name="Text Box 2">
            <a:extLst>
              <a:ext uri="{FF2B5EF4-FFF2-40B4-BE49-F238E27FC236}">
                <a16:creationId xmlns:a16="http://schemas.microsoft.com/office/drawing/2014/main" id="{C2B6E8F6-6370-024F-BBF4-B332DDDCF1F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1731" name="Rectangle 3">
            <a:extLst>
              <a:ext uri="{FF2B5EF4-FFF2-40B4-BE49-F238E27FC236}">
                <a16:creationId xmlns:a16="http://schemas.microsoft.com/office/drawing/2014/main" id="{324193A8-F591-CE4E-A4CF-08753102948B}"/>
              </a:ext>
            </a:extLst>
          </p:cNvPr>
          <p:cNvSpPr>
            <a:spLocks noGrp="1" noChangeArrowheads="1"/>
          </p:cNvSpPr>
          <p:nvPr>
            <p:ph type="title"/>
          </p:nvPr>
        </p:nvSpPr>
        <p:spPr>
          <a:xfrm>
            <a:off x="2438400" y="228600"/>
            <a:ext cx="4800600" cy="685800"/>
          </a:xfrm>
        </p:spPr>
        <p:txBody>
          <a:bodyPr/>
          <a:lstStyle/>
          <a:p>
            <a:r>
              <a:rPr lang="de-DE" altLang="de-DE" b="1"/>
              <a:t>Akkreditierung</a:t>
            </a:r>
            <a:endParaRPr lang="de-DE" altLang="de-DE"/>
          </a:p>
        </p:txBody>
      </p:sp>
      <p:sp>
        <p:nvSpPr>
          <p:cNvPr id="201734" name="Rectangle 6">
            <a:extLst>
              <a:ext uri="{FF2B5EF4-FFF2-40B4-BE49-F238E27FC236}">
                <a16:creationId xmlns:a16="http://schemas.microsoft.com/office/drawing/2014/main" id="{98C32B8A-1D81-F845-B3C1-AF310D52386B}"/>
              </a:ext>
            </a:extLst>
          </p:cNvPr>
          <p:cNvSpPr>
            <a:spLocks noChangeArrowheads="1"/>
          </p:cNvSpPr>
          <p:nvPr/>
        </p:nvSpPr>
        <p:spPr bwMode="auto">
          <a:xfrm>
            <a:off x="381000" y="14478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Akkreditierung als Verbraucherschutz</a:t>
            </a:r>
          </a:p>
        </p:txBody>
      </p:sp>
      <p:sp>
        <p:nvSpPr>
          <p:cNvPr id="201735" name="Rectangle 7">
            <a:extLst>
              <a:ext uri="{FF2B5EF4-FFF2-40B4-BE49-F238E27FC236}">
                <a16:creationId xmlns:a16="http://schemas.microsoft.com/office/drawing/2014/main" id="{6D385E5E-77AE-1E40-AEB2-575481F8B899}"/>
              </a:ext>
            </a:extLst>
          </p:cNvPr>
          <p:cNvSpPr>
            <a:spLocks noChangeArrowheads="1"/>
          </p:cNvSpPr>
          <p:nvPr/>
        </p:nvSpPr>
        <p:spPr bwMode="auto">
          <a:xfrm>
            <a:off x="1447800" y="3962400"/>
            <a:ext cx="7315200" cy="3810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r>
              <a:rPr lang="de-DE" altLang="de-DE" b="1">
                <a:latin typeface="Arial" panose="020B0604020202020204" pitchFamily="34" charset="0"/>
              </a:rPr>
              <a:t>... von Studiengängen, einzelnen Programmen</a:t>
            </a:r>
          </a:p>
        </p:txBody>
      </p:sp>
      <p:sp>
        <p:nvSpPr>
          <p:cNvPr id="201738" name="Oval 10">
            <a:extLst>
              <a:ext uri="{FF2B5EF4-FFF2-40B4-BE49-F238E27FC236}">
                <a16:creationId xmlns:a16="http://schemas.microsoft.com/office/drawing/2014/main" id="{91A210D8-7E8E-CE42-A98F-DE3F0588D7FE}"/>
              </a:ext>
            </a:extLst>
          </p:cNvPr>
          <p:cNvSpPr>
            <a:spLocks noChangeArrowheads="1"/>
          </p:cNvSpPr>
          <p:nvPr/>
        </p:nvSpPr>
        <p:spPr bwMode="auto">
          <a:xfrm>
            <a:off x="152400" y="2438400"/>
            <a:ext cx="838200" cy="914400"/>
          </a:xfrm>
          <a:prstGeom prst="ellipse">
            <a:avLst/>
          </a:prstGeom>
          <a:solidFill>
            <a:srgbClr val="0080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1">
                <a:latin typeface="Arial" panose="020B0604020202020204" pitchFamily="34" charset="0"/>
              </a:rPr>
              <a:t>Ziel</a:t>
            </a:r>
            <a:endParaRPr lang="de-DE" altLang="de-DE"/>
          </a:p>
        </p:txBody>
      </p:sp>
      <p:sp>
        <p:nvSpPr>
          <p:cNvPr id="201739" name="Rectangle 11">
            <a:extLst>
              <a:ext uri="{FF2B5EF4-FFF2-40B4-BE49-F238E27FC236}">
                <a16:creationId xmlns:a16="http://schemas.microsoft.com/office/drawing/2014/main" id="{5620BB70-0B0F-D243-A954-3A5AF6A1F3C5}"/>
              </a:ext>
            </a:extLst>
          </p:cNvPr>
          <p:cNvSpPr>
            <a:spLocks noChangeArrowheads="1"/>
          </p:cNvSpPr>
          <p:nvPr/>
        </p:nvSpPr>
        <p:spPr bwMode="auto">
          <a:xfrm>
            <a:off x="1295400" y="2743200"/>
            <a:ext cx="6629400" cy="3810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r>
              <a:rPr lang="de-DE" altLang="de-DE" b="1">
                <a:latin typeface="Arial" panose="020B0604020202020204" pitchFamily="34" charset="0"/>
              </a:rPr>
              <a:t>Garantie der der Mindestqualität</a:t>
            </a:r>
          </a:p>
        </p:txBody>
      </p:sp>
      <p:sp>
        <p:nvSpPr>
          <p:cNvPr id="201740" name="Rectangle 12">
            <a:extLst>
              <a:ext uri="{FF2B5EF4-FFF2-40B4-BE49-F238E27FC236}">
                <a16:creationId xmlns:a16="http://schemas.microsoft.com/office/drawing/2014/main" id="{61DA8736-BB6B-9848-8F60-FCC7EE5DBF19}"/>
              </a:ext>
            </a:extLst>
          </p:cNvPr>
          <p:cNvSpPr>
            <a:spLocks noChangeArrowheads="1"/>
          </p:cNvSpPr>
          <p:nvPr/>
        </p:nvSpPr>
        <p:spPr bwMode="auto">
          <a:xfrm>
            <a:off x="1371600" y="5410200"/>
            <a:ext cx="6629400" cy="3810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r>
              <a:rPr lang="de-DE" altLang="de-DE" b="1">
                <a:latin typeface="Arial" panose="020B0604020202020204" pitchFamily="34" charset="0"/>
              </a:rPr>
              <a:t>nicht geeignet auf Studiengangsebene </a:t>
            </a:r>
          </a:p>
        </p:txBody>
      </p:sp>
      <p:sp>
        <p:nvSpPr>
          <p:cNvPr id="201741" name="Oval 13">
            <a:extLst>
              <a:ext uri="{FF2B5EF4-FFF2-40B4-BE49-F238E27FC236}">
                <a16:creationId xmlns:a16="http://schemas.microsoft.com/office/drawing/2014/main" id="{8A417213-5122-1E47-905F-9568AAEE1872}"/>
              </a:ext>
            </a:extLst>
          </p:cNvPr>
          <p:cNvSpPr>
            <a:spLocks noChangeArrowheads="1"/>
          </p:cNvSpPr>
          <p:nvPr/>
        </p:nvSpPr>
        <p:spPr bwMode="auto">
          <a:xfrm>
            <a:off x="228600" y="5181600"/>
            <a:ext cx="838200" cy="914400"/>
          </a:xfrm>
          <a:prstGeom prst="ellipse">
            <a:avLst/>
          </a:prstGeom>
          <a:solidFill>
            <a:srgbClr val="0080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000" b="1">
                <a:latin typeface="Arial" panose="020B0604020202020204" pitchFamily="34" charset="0"/>
              </a:rPr>
              <a:t>Wir-</a:t>
            </a:r>
          </a:p>
          <a:p>
            <a:pPr algn="ctr"/>
            <a:r>
              <a:rPr lang="de-DE" altLang="de-DE" sz="2000" b="1">
                <a:latin typeface="Arial" panose="020B0604020202020204" pitchFamily="34" charset="0"/>
              </a:rPr>
              <a:t>kung</a:t>
            </a:r>
            <a:endParaRPr lang="de-DE" alt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box(out)">
                                      <p:cBhvr>
                                        <p:cTn id="7" dur="500"/>
                                        <p:tgtEl>
                                          <p:spTgt spid="201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01738"/>
                                        </p:tgtEl>
                                        <p:attrNameLst>
                                          <p:attrName>style.visibility</p:attrName>
                                        </p:attrNameLst>
                                      </p:cBhvr>
                                      <p:to>
                                        <p:strVal val="visible"/>
                                      </p:to>
                                    </p:set>
                                    <p:anim calcmode="lin" valueType="num">
                                      <p:cBhvr>
                                        <p:cTn id="12" dur="500" fill="hold"/>
                                        <p:tgtEl>
                                          <p:spTgt spid="201738"/>
                                        </p:tgtEl>
                                        <p:attrNameLst>
                                          <p:attrName>ppt_x</p:attrName>
                                        </p:attrNameLst>
                                      </p:cBhvr>
                                      <p:tavLst>
                                        <p:tav tm="0">
                                          <p:val>
                                            <p:strVal val="#ppt_x-#ppt_w/2"/>
                                          </p:val>
                                        </p:tav>
                                        <p:tav tm="100000">
                                          <p:val>
                                            <p:strVal val="#ppt_x"/>
                                          </p:val>
                                        </p:tav>
                                      </p:tavLst>
                                    </p:anim>
                                    <p:anim calcmode="lin" valueType="num">
                                      <p:cBhvr>
                                        <p:cTn id="13" dur="500" fill="hold"/>
                                        <p:tgtEl>
                                          <p:spTgt spid="201738"/>
                                        </p:tgtEl>
                                        <p:attrNameLst>
                                          <p:attrName>ppt_y</p:attrName>
                                        </p:attrNameLst>
                                      </p:cBhvr>
                                      <p:tavLst>
                                        <p:tav tm="0">
                                          <p:val>
                                            <p:strVal val="#ppt_y"/>
                                          </p:val>
                                        </p:tav>
                                        <p:tav tm="100000">
                                          <p:val>
                                            <p:strVal val="#ppt_y"/>
                                          </p:val>
                                        </p:tav>
                                      </p:tavLst>
                                    </p:anim>
                                    <p:anim calcmode="lin" valueType="num">
                                      <p:cBhvr>
                                        <p:cTn id="14" dur="500" fill="hold"/>
                                        <p:tgtEl>
                                          <p:spTgt spid="201738"/>
                                        </p:tgtEl>
                                        <p:attrNameLst>
                                          <p:attrName>ppt_w</p:attrName>
                                        </p:attrNameLst>
                                      </p:cBhvr>
                                      <p:tavLst>
                                        <p:tav tm="0">
                                          <p:val>
                                            <p:fltVal val="0"/>
                                          </p:val>
                                        </p:tav>
                                        <p:tav tm="100000">
                                          <p:val>
                                            <p:strVal val="#ppt_w"/>
                                          </p:val>
                                        </p:tav>
                                      </p:tavLst>
                                    </p:anim>
                                    <p:anim calcmode="lin" valueType="num">
                                      <p:cBhvr>
                                        <p:cTn id="15" dur="500" fill="hold"/>
                                        <p:tgtEl>
                                          <p:spTgt spid="20173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201739"/>
                                        </p:tgtEl>
                                        <p:attrNameLst>
                                          <p:attrName>style.visibility</p:attrName>
                                        </p:attrNameLst>
                                      </p:cBhvr>
                                      <p:to>
                                        <p:strVal val="visible"/>
                                      </p:to>
                                    </p:set>
                                    <p:animEffect transition="in" filter="box(out)">
                                      <p:cBhvr>
                                        <p:cTn id="19" dur="500"/>
                                        <p:tgtEl>
                                          <p:spTgt spid="2017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01735"/>
                                        </p:tgtEl>
                                        <p:attrNameLst>
                                          <p:attrName>style.visibility</p:attrName>
                                        </p:attrNameLst>
                                      </p:cBhvr>
                                      <p:to>
                                        <p:strVal val="visible"/>
                                      </p:to>
                                    </p:set>
                                    <p:animEffect transition="in" filter="box(out)">
                                      <p:cBhvr>
                                        <p:cTn id="24" dur="500"/>
                                        <p:tgtEl>
                                          <p:spTgt spid="2017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01741"/>
                                        </p:tgtEl>
                                        <p:attrNameLst>
                                          <p:attrName>style.visibility</p:attrName>
                                        </p:attrNameLst>
                                      </p:cBhvr>
                                      <p:to>
                                        <p:strVal val="visible"/>
                                      </p:to>
                                    </p:set>
                                    <p:anim calcmode="lin" valueType="num">
                                      <p:cBhvr>
                                        <p:cTn id="29" dur="500" fill="hold"/>
                                        <p:tgtEl>
                                          <p:spTgt spid="201741"/>
                                        </p:tgtEl>
                                        <p:attrNameLst>
                                          <p:attrName>ppt_x</p:attrName>
                                        </p:attrNameLst>
                                      </p:cBhvr>
                                      <p:tavLst>
                                        <p:tav tm="0">
                                          <p:val>
                                            <p:strVal val="#ppt_x-#ppt_w/2"/>
                                          </p:val>
                                        </p:tav>
                                        <p:tav tm="100000">
                                          <p:val>
                                            <p:strVal val="#ppt_x"/>
                                          </p:val>
                                        </p:tav>
                                      </p:tavLst>
                                    </p:anim>
                                    <p:anim calcmode="lin" valueType="num">
                                      <p:cBhvr>
                                        <p:cTn id="30" dur="500" fill="hold"/>
                                        <p:tgtEl>
                                          <p:spTgt spid="201741"/>
                                        </p:tgtEl>
                                        <p:attrNameLst>
                                          <p:attrName>ppt_y</p:attrName>
                                        </p:attrNameLst>
                                      </p:cBhvr>
                                      <p:tavLst>
                                        <p:tav tm="0">
                                          <p:val>
                                            <p:strVal val="#ppt_y"/>
                                          </p:val>
                                        </p:tav>
                                        <p:tav tm="100000">
                                          <p:val>
                                            <p:strVal val="#ppt_y"/>
                                          </p:val>
                                        </p:tav>
                                      </p:tavLst>
                                    </p:anim>
                                    <p:anim calcmode="lin" valueType="num">
                                      <p:cBhvr>
                                        <p:cTn id="31" dur="500" fill="hold"/>
                                        <p:tgtEl>
                                          <p:spTgt spid="201741"/>
                                        </p:tgtEl>
                                        <p:attrNameLst>
                                          <p:attrName>ppt_w</p:attrName>
                                        </p:attrNameLst>
                                      </p:cBhvr>
                                      <p:tavLst>
                                        <p:tav tm="0">
                                          <p:val>
                                            <p:fltVal val="0"/>
                                          </p:val>
                                        </p:tav>
                                        <p:tav tm="100000">
                                          <p:val>
                                            <p:strVal val="#ppt_w"/>
                                          </p:val>
                                        </p:tav>
                                      </p:tavLst>
                                    </p:anim>
                                    <p:anim calcmode="lin" valueType="num">
                                      <p:cBhvr>
                                        <p:cTn id="32" dur="500" fill="hold"/>
                                        <p:tgtEl>
                                          <p:spTgt spid="201741"/>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
                            </p:stCondLst>
                            <p:childTnLst>
                              <p:par>
                                <p:cTn id="34" presetID="4" presetClass="entr" presetSubtype="32" fill="hold" grpId="0" nodeType="afterEffect">
                                  <p:stCondLst>
                                    <p:cond delay="0"/>
                                  </p:stCondLst>
                                  <p:childTnLst>
                                    <p:set>
                                      <p:cBhvr>
                                        <p:cTn id="35" dur="1" fill="hold">
                                          <p:stCondLst>
                                            <p:cond delay="0"/>
                                          </p:stCondLst>
                                        </p:cTn>
                                        <p:tgtEl>
                                          <p:spTgt spid="201740"/>
                                        </p:tgtEl>
                                        <p:attrNameLst>
                                          <p:attrName>style.visibility</p:attrName>
                                        </p:attrNameLst>
                                      </p:cBhvr>
                                      <p:to>
                                        <p:strVal val="visible"/>
                                      </p:to>
                                    </p:set>
                                    <p:animEffect transition="in" filter="box(out)">
                                      <p:cBhvr>
                                        <p:cTn id="36" dur="500"/>
                                        <p:tgtEl>
                                          <p:spTgt spid="201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autoUpdateAnimBg="0"/>
      <p:bldP spid="201735" grpId="0" animBg="1" autoUpdateAnimBg="0"/>
      <p:bldP spid="201738" grpId="0" animBg="1" autoUpdateAnimBg="0"/>
      <p:bldP spid="201739" grpId="0" animBg="1" autoUpdateAnimBg="0"/>
      <p:bldP spid="201740" grpId="0" animBg="1" autoUpdateAnimBg="0"/>
      <p:bldP spid="2017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C2ADF46F-DE12-CC43-9237-E2E093885930}"/>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21" name="Foliennummernplatzhalter 3">
            <a:extLst>
              <a:ext uri="{FF2B5EF4-FFF2-40B4-BE49-F238E27FC236}">
                <a16:creationId xmlns:a16="http://schemas.microsoft.com/office/drawing/2014/main" id="{379D48FF-FADE-5043-84EE-F09A78BC4B00}"/>
              </a:ext>
            </a:extLst>
          </p:cNvPr>
          <p:cNvSpPr>
            <a:spLocks noGrp="1"/>
          </p:cNvSpPr>
          <p:nvPr>
            <p:ph type="sldNum" sz="quarter" idx="11"/>
          </p:nvPr>
        </p:nvSpPr>
        <p:spPr/>
        <p:txBody>
          <a:bodyPr/>
          <a:lstStyle/>
          <a:p>
            <a:fld id="{D368D5C0-7351-824D-9877-B034D55F7D0F}" type="slidenum">
              <a:rPr lang="en-US" altLang="de-DE"/>
              <a:pPr/>
              <a:t>15</a:t>
            </a:fld>
            <a:endParaRPr lang="en-US" altLang="de-DE" b="0"/>
          </a:p>
        </p:txBody>
      </p:sp>
      <p:pic>
        <p:nvPicPr>
          <p:cNvPr id="154626" name="Picture 2">
            <a:extLst>
              <a:ext uri="{FF2B5EF4-FFF2-40B4-BE49-F238E27FC236}">
                <a16:creationId xmlns:a16="http://schemas.microsoft.com/office/drawing/2014/main" id="{781CD668-36AF-1946-ABCE-3941D7FCD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581275"/>
            <a:ext cx="7373937"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A326DD60-F8A5-C04C-9190-C8B33FD3731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4631" name="Rectangle 7">
            <a:extLst>
              <a:ext uri="{FF2B5EF4-FFF2-40B4-BE49-F238E27FC236}">
                <a16:creationId xmlns:a16="http://schemas.microsoft.com/office/drawing/2014/main" id="{761B0D61-BFC3-0F40-937F-85E3285A0B96}"/>
              </a:ext>
            </a:extLst>
          </p:cNvPr>
          <p:cNvSpPr>
            <a:spLocks noGrp="1" noChangeArrowheads="1"/>
          </p:cNvSpPr>
          <p:nvPr>
            <p:ph type="title"/>
          </p:nvPr>
        </p:nvSpPr>
        <p:spPr>
          <a:xfrm>
            <a:off x="2540000" y="228600"/>
            <a:ext cx="5089525" cy="685800"/>
          </a:xfrm>
        </p:spPr>
        <p:txBody>
          <a:bodyPr/>
          <a:lstStyle/>
          <a:p>
            <a:r>
              <a:rPr lang="de-DE" altLang="de-DE" b="1"/>
              <a:t>Ranking</a:t>
            </a:r>
            <a:endParaRPr lang="de-DE" altLang="de-DE"/>
          </a:p>
        </p:txBody>
      </p:sp>
      <p:graphicFrame>
        <p:nvGraphicFramePr>
          <p:cNvPr id="154632" name="Object 8">
            <a:extLst>
              <a:ext uri="{FF2B5EF4-FFF2-40B4-BE49-F238E27FC236}">
                <a16:creationId xmlns:a16="http://schemas.microsoft.com/office/drawing/2014/main" id="{2E769874-FF43-6240-941F-D9598084EE7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4648"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4" name="Rectangle 10">
            <a:extLst>
              <a:ext uri="{FF2B5EF4-FFF2-40B4-BE49-F238E27FC236}">
                <a16:creationId xmlns:a16="http://schemas.microsoft.com/office/drawing/2014/main" id="{EC133448-A009-924F-8196-9B38551E50F0}"/>
              </a:ext>
            </a:extLst>
          </p:cNvPr>
          <p:cNvSpPr>
            <a:spLocks noChangeArrowheads="1"/>
          </p:cNvSpPr>
          <p:nvPr/>
        </p:nvSpPr>
        <p:spPr bwMode="auto">
          <a:xfrm>
            <a:off x="1219200" y="5410200"/>
            <a:ext cx="3598863" cy="1119188"/>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3C52FAC8-0258-C240-967D-E8D9EEB555F7}"/>
              </a:ext>
            </a:extLst>
          </p:cNvPr>
          <p:cNvSpPr>
            <a:spLocks noChangeArrowheads="1"/>
          </p:cNvSpPr>
          <p:nvPr/>
        </p:nvSpPr>
        <p:spPr bwMode="auto">
          <a:xfrm>
            <a:off x="5105400" y="5410200"/>
            <a:ext cx="3598863" cy="111918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F52E6A55-8232-2F49-ACDC-8D0F6CC28267}"/>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8A27C607-F0C9-7845-969C-9F90CAF9B4ED}"/>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9558FBAC-29A6-7B4B-B3B5-59A4C766FC11}"/>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CDD8C8E6-39A9-0244-B9E5-7F4523A14D15}"/>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D559039E-78CF-A64B-94A1-4EB030EEDF2D}"/>
              </a:ext>
            </a:extLst>
          </p:cNvPr>
          <p:cNvSpPr>
            <a:spLocks noChangeArrowheads="1"/>
          </p:cNvSpPr>
          <p:nvPr/>
        </p:nvSpPr>
        <p:spPr bwMode="auto">
          <a:xfrm>
            <a:off x="1219200" y="4114800"/>
            <a:ext cx="3598863" cy="10668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154641" name="Rectangle 17">
            <a:extLst>
              <a:ext uri="{FF2B5EF4-FFF2-40B4-BE49-F238E27FC236}">
                <a16:creationId xmlns:a16="http://schemas.microsoft.com/office/drawing/2014/main" id="{2F250BEB-BFF3-C241-B751-D4D86BDB813B}"/>
              </a:ext>
            </a:extLst>
          </p:cNvPr>
          <p:cNvSpPr>
            <a:spLocks noChangeArrowheads="1"/>
          </p:cNvSpPr>
          <p:nvPr/>
        </p:nvSpPr>
        <p:spPr bwMode="auto">
          <a:xfrm>
            <a:off x="1219200" y="2743200"/>
            <a:ext cx="3598863" cy="11430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A9E0DAF0-827C-5B43-A230-2A7FF313A055}"/>
              </a:ext>
            </a:extLst>
          </p:cNvPr>
          <p:cNvSpPr>
            <a:spLocks noChangeArrowheads="1"/>
          </p:cNvSpPr>
          <p:nvPr/>
        </p:nvSpPr>
        <p:spPr bwMode="auto">
          <a:xfrm>
            <a:off x="5105400" y="4114800"/>
            <a:ext cx="3598863" cy="107473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02D9745D-731D-EF4B-8C1B-3A5389A7F9AF}"/>
              </a:ext>
            </a:extLst>
          </p:cNvPr>
          <p:cNvSpPr>
            <a:spLocks noChangeArrowheads="1"/>
          </p:cNvSpPr>
          <p:nvPr/>
        </p:nvSpPr>
        <p:spPr bwMode="auto">
          <a:xfrm>
            <a:off x="5105400" y="2667000"/>
            <a:ext cx="3598863" cy="11430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3EE7FE5A-E587-834B-AD8D-581709AE8822}"/>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0DABD004-17BA-7D43-B590-11863D5A68C0}"/>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EC339FCD-CC3A-8D41-B33A-BFBEF38CFE95}"/>
              </a:ext>
            </a:extLst>
          </p:cNvPr>
          <p:cNvSpPr>
            <a:spLocks noChangeArrowheads="1"/>
          </p:cNvSpPr>
          <p:nvPr/>
        </p:nvSpPr>
        <p:spPr bwMode="auto">
          <a:xfrm>
            <a:off x="6781800" y="61722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7" name="Rectangle 23">
            <a:extLst>
              <a:ext uri="{FF2B5EF4-FFF2-40B4-BE49-F238E27FC236}">
                <a16:creationId xmlns:a16="http://schemas.microsoft.com/office/drawing/2014/main" id="{B1105BF2-CFEA-8548-98AE-1036FC979496}"/>
              </a:ext>
            </a:extLst>
          </p:cNvPr>
          <p:cNvSpPr>
            <a:spLocks noChangeArrowheads="1"/>
          </p:cNvSpPr>
          <p:nvPr/>
        </p:nvSpPr>
        <p:spPr bwMode="auto">
          <a:xfrm>
            <a:off x="6959600" y="6288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2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out)">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Effect transition="in" filter="box(out)">
                                      <p:cBhvr>
                                        <p:cTn id="12" dur="500"/>
                                        <p:tgtEl>
                                          <p:spTgt spid="154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3"/>
                                        </p:tgtEl>
                                        <p:attrNameLst>
                                          <p:attrName>style.visibility</p:attrName>
                                        </p:attrNameLst>
                                      </p:cBhvr>
                                      <p:to>
                                        <p:strVal val="visible"/>
                                      </p:to>
                                    </p:set>
                                    <p:animEffect transition="in" filter="box(out)">
                                      <p:cBhvr>
                                        <p:cTn id="17" dur="500"/>
                                        <p:tgtEl>
                                          <p:spTgt spid="154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0"/>
                                        </p:tgtEl>
                                        <p:attrNameLst>
                                          <p:attrName>style.visibility</p:attrName>
                                        </p:attrNameLst>
                                      </p:cBhvr>
                                      <p:to>
                                        <p:strVal val="visible"/>
                                      </p:to>
                                    </p:set>
                                    <p:animEffect transition="in" filter="box(out)">
                                      <p:cBhvr>
                                        <p:cTn id="22" dur="500"/>
                                        <p:tgtEl>
                                          <p:spTgt spid="1546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2"/>
                                        </p:tgtEl>
                                        <p:attrNameLst>
                                          <p:attrName>style.visibility</p:attrName>
                                        </p:attrNameLst>
                                      </p:cBhvr>
                                      <p:to>
                                        <p:strVal val="visible"/>
                                      </p:to>
                                    </p:set>
                                    <p:animEffect transition="in" filter="box(out)">
                                      <p:cBhvr>
                                        <p:cTn id="27" dur="500"/>
                                        <p:tgtEl>
                                          <p:spTgt spid="154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34"/>
                                        </p:tgtEl>
                                        <p:attrNameLst>
                                          <p:attrName>style.visibility</p:attrName>
                                        </p:attrNameLst>
                                      </p:cBhvr>
                                      <p:to>
                                        <p:strVal val="visible"/>
                                      </p:to>
                                    </p:set>
                                    <p:animEffect transition="in" filter="box(out)">
                                      <p:cBhvr>
                                        <p:cTn id="32" dur="500"/>
                                        <p:tgtEl>
                                          <p:spTgt spid="1546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5"/>
                                        </p:tgtEl>
                                        <p:attrNameLst>
                                          <p:attrName>style.visibility</p:attrName>
                                        </p:attrNameLst>
                                      </p:cBhvr>
                                      <p:to>
                                        <p:strVal val="visible"/>
                                      </p:to>
                                    </p:set>
                                    <p:animEffect transition="in" filter="box(out)">
                                      <p:cBhvr>
                                        <p:cTn id="37" dur="500"/>
                                        <p:tgtEl>
                                          <p:spTgt spid="154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nodePh="1">
                                  <p:stCondLst>
                                    <p:cond delay="0"/>
                                  </p:stCondLst>
                                  <p:endCondLst>
                                    <p:cond evt="begin" delay="0">
                                      <p:tn val="40"/>
                                    </p:cond>
                                  </p:endCondLst>
                                  <p:childTnLst>
                                    <p:set>
                                      <p:cBhvr>
                                        <p:cTn id="41" dur="1" fill="hold">
                                          <p:stCondLst>
                                            <p:cond delay="0"/>
                                          </p:stCondLst>
                                        </p:cTn>
                                        <p:tgtEl>
                                          <p:spTgt spid="154638"/>
                                        </p:tgtEl>
                                        <p:attrNameLst>
                                          <p:attrName>style.visibility</p:attrName>
                                        </p:attrNameLst>
                                      </p:cBhvr>
                                      <p:to>
                                        <p:strVal val="visible"/>
                                      </p:to>
                                    </p:set>
                                    <p:anim calcmode="lin" valueType="num">
                                      <p:cBhvr additive="base">
                                        <p:cTn id="42" dur="500" fill="hold"/>
                                        <p:tgtEl>
                                          <p:spTgt spid="154638"/>
                                        </p:tgtEl>
                                        <p:attrNameLst>
                                          <p:attrName>ppt_x</p:attrName>
                                        </p:attrNameLst>
                                      </p:cBhvr>
                                      <p:tavLst>
                                        <p:tav tm="0">
                                          <p:val>
                                            <p:strVal val="0-#ppt_w/2"/>
                                          </p:val>
                                        </p:tav>
                                        <p:tav tm="100000">
                                          <p:val>
                                            <p:strVal val="#ppt_x"/>
                                          </p:val>
                                        </p:tav>
                                      </p:tavLst>
                                    </p:anim>
                                    <p:anim calcmode="lin" valueType="num">
                                      <p:cBhvr additive="base">
                                        <p:cTn id="43"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nodePh="1">
                                  <p:stCondLst>
                                    <p:cond delay="0"/>
                                  </p:stCondLst>
                                  <p:endCondLst>
                                    <p:cond evt="begin" delay="0">
                                      <p:tn val="46"/>
                                    </p:cond>
                                  </p:endCondLst>
                                  <p:childTnLst>
                                    <p:set>
                                      <p:cBhvr>
                                        <p:cTn id="47" dur="1" fill="hold">
                                          <p:stCondLst>
                                            <p:cond delay="0"/>
                                          </p:stCondLst>
                                        </p:cTn>
                                        <p:tgtEl>
                                          <p:spTgt spid="154639"/>
                                        </p:tgtEl>
                                        <p:attrNameLst>
                                          <p:attrName>style.visibility</p:attrName>
                                        </p:attrNameLst>
                                      </p:cBhvr>
                                      <p:to>
                                        <p:strVal val="visible"/>
                                      </p:to>
                                    </p:set>
                                    <p:anim calcmode="lin" valueType="num">
                                      <p:cBhvr additive="base">
                                        <p:cTn id="48" dur="500" fill="hold"/>
                                        <p:tgtEl>
                                          <p:spTgt spid="154639"/>
                                        </p:tgtEl>
                                        <p:attrNameLst>
                                          <p:attrName>ppt_x</p:attrName>
                                        </p:attrNameLst>
                                      </p:cBhvr>
                                      <p:tavLst>
                                        <p:tav tm="0">
                                          <p:val>
                                            <p:strVal val="0-#ppt_w/2"/>
                                          </p:val>
                                        </p:tav>
                                        <p:tav tm="100000">
                                          <p:val>
                                            <p:strVal val="#ppt_x"/>
                                          </p:val>
                                        </p:tav>
                                      </p:tavLst>
                                    </p:anim>
                                    <p:anim calcmode="lin" valueType="num">
                                      <p:cBhvr additive="base">
                                        <p:cTn id="49"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nodePh="1">
                                  <p:stCondLst>
                                    <p:cond delay="0"/>
                                  </p:stCondLst>
                                  <p:endCondLst>
                                    <p:cond evt="begin" delay="0">
                                      <p:tn val="52"/>
                                    </p:cond>
                                  </p:endCondLst>
                                  <p:childTnLst>
                                    <p:set>
                                      <p:cBhvr>
                                        <p:cTn id="53" dur="1" fill="hold">
                                          <p:stCondLst>
                                            <p:cond delay="0"/>
                                          </p:stCondLst>
                                        </p:cTn>
                                        <p:tgtEl>
                                          <p:spTgt spid="154636"/>
                                        </p:tgtEl>
                                        <p:attrNameLst>
                                          <p:attrName>style.visibility</p:attrName>
                                        </p:attrNameLst>
                                      </p:cBhvr>
                                      <p:to>
                                        <p:strVal val="visible"/>
                                      </p:to>
                                    </p:set>
                                    <p:anim calcmode="lin" valueType="num">
                                      <p:cBhvr additive="base">
                                        <p:cTn id="54" dur="500" fill="hold"/>
                                        <p:tgtEl>
                                          <p:spTgt spid="154636"/>
                                        </p:tgtEl>
                                        <p:attrNameLst>
                                          <p:attrName>ppt_x</p:attrName>
                                        </p:attrNameLst>
                                      </p:cBhvr>
                                      <p:tavLst>
                                        <p:tav tm="0">
                                          <p:val>
                                            <p:strVal val="1+#ppt_w/2"/>
                                          </p:val>
                                        </p:tav>
                                        <p:tav tm="100000">
                                          <p:val>
                                            <p:strVal val="#ppt_x"/>
                                          </p:val>
                                        </p:tav>
                                      </p:tavLst>
                                    </p:anim>
                                    <p:anim calcmode="lin" valueType="num">
                                      <p:cBhvr additive="base">
                                        <p:cTn id="55"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nodePh="1">
                                  <p:stCondLst>
                                    <p:cond delay="0"/>
                                  </p:stCondLst>
                                  <p:endCondLst>
                                    <p:cond evt="begin" delay="0">
                                      <p:tn val="58"/>
                                    </p:cond>
                                  </p:endCondLst>
                                  <p:childTnLst>
                                    <p:set>
                                      <p:cBhvr>
                                        <p:cTn id="59" dur="1" fill="hold">
                                          <p:stCondLst>
                                            <p:cond delay="0"/>
                                          </p:stCondLst>
                                        </p:cTn>
                                        <p:tgtEl>
                                          <p:spTgt spid="154637"/>
                                        </p:tgtEl>
                                        <p:attrNameLst>
                                          <p:attrName>style.visibility</p:attrName>
                                        </p:attrNameLst>
                                      </p:cBhvr>
                                      <p:to>
                                        <p:strVal val="visible"/>
                                      </p:to>
                                    </p:set>
                                    <p:anim calcmode="lin" valueType="num">
                                      <p:cBhvr additive="base">
                                        <p:cTn id="60" dur="500" fill="hold"/>
                                        <p:tgtEl>
                                          <p:spTgt spid="154637"/>
                                        </p:tgtEl>
                                        <p:attrNameLst>
                                          <p:attrName>ppt_x</p:attrName>
                                        </p:attrNameLst>
                                      </p:cBhvr>
                                      <p:tavLst>
                                        <p:tav tm="0">
                                          <p:val>
                                            <p:strVal val="1+#ppt_w/2"/>
                                          </p:val>
                                        </p:tav>
                                        <p:tav tm="100000">
                                          <p:val>
                                            <p:strVal val="#ppt_x"/>
                                          </p:val>
                                        </p:tav>
                                      </p:tavLst>
                                    </p:anim>
                                    <p:anim calcmode="lin" valueType="num">
                                      <p:cBhvr additive="base">
                                        <p:cTn id="61" dur="500" fill="hold"/>
                                        <p:tgtEl>
                                          <p:spTgt spid="154637"/>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16" presetClass="entr" presetSubtype="26" fill="hold" nodeType="afterEffect">
                                  <p:stCondLst>
                                    <p:cond delay="0"/>
                                  </p:stCondLst>
                                  <p:childTnLst>
                                    <p:set>
                                      <p:cBhvr>
                                        <p:cTn id="64" dur="1" fill="hold">
                                          <p:stCondLst>
                                            <p:cond delay="0"/>
                                          </p:stCondLst>
                                        </p:cTn>
                                        <p:tgtEl>
                                          <p:spTgt spid="154644"/>
                                        </p:tgtEl>
                                        <p:attrNameLst>
                                          <p:attrName>style.visibility</p:attrName>
                                        </p:attrNameLst>
                                      </p:cBhvr>
                                      <p:to>
                                        <p:strVal val="visible"/>
                                      </p:to>
                                    </p:set>
                                    <p:animEffect transition="in" filter="barn(inHorizontal)">
                                      <p:cBhvr>
                                        <p:cTn id="65" dur="500"/>
                                        <p:tgtEl>
                                          <p:spTgt spid="154644"/>
                                        </p:tgtEl>
                                      </p:cBhvr>
                                    </p:animEffect>
                                  </p:childTnLst>
                                </p:cTn>
                              </p:par>
                            </p:childTnLst>
                          </p:cTn>
                        </p:par>
                        <p:par>
                          <p:cTn id="66" fill="hold" nodeType="afterGroup">
                            <p:stCondLst>
                              <p:cond delay="1000"/>
                            </p:stCondLst>
                            <p:childTnLst>
                              <p:par>
                                <p:cTn id="67" presetID="16" presetClass="entr" presetSubtype="26" fill="hold" nodeType="afterEffect">
                                  <p:stCondLst>
                                    <p:cond delay="0"/>
                                  </p:stCondLst>
                                  <p:childTnLst>
                                    <p:set>
                                      <p:cBhvr>
                                        <p:cTn id="68" dur="1" fill="hold">
                                          <p:stCondLst>
                                            <p:cond delay="0"/>
                                          </p:stCondLst>
                                        </p:cTn>
                                        <p:tgtEl>
                                          <p:spTgt spid="154645"/>
                                        </p:tgtEl>
                                        <p:attrNameLst>
                                          <p:attrName>style.visibility</p:attrName>
                                        </p:attrNameLst>
                                      </p:cBhvr>
                                      <p:to>
                                        <p:strVal val="visible"/>
                                      </p:to>
                                    </p:set>
                                    <p:animEffect transition="in" filter="barn(inHorizontal)">
                                      <p:cBhvr>
                                        <p:cTn id="69" dur="500"/>
                                        <p:tgtEl>
                                          <p:spTgt spid="154645"/>
                                        </p:tgtEl>
                                      </p:cBhvr>
                                    </p:animEffect>
                                  </p:childTnLst>
                                </p:cTn>
                              </p:par>
                            </p:childTnLst>
                          </p:cTn>
                        </p:par>
                        <p:par>
                          <p:cTn id="70" fill="hold" nodeType="afterGroup">
                            <p:stCondLst>
                              <p:cond delay="1500"/>
                            </p:stCondLst>
                            <p:childTnLst>
                              <p:par>
                                <p:cTn id="71" presetID="16" presetClass="entr" presetSubtype="26" fill="hold" nodeType="afterEffect">
                                  <p:stCondLst>
                                    <p:cond delay="0"/>
                                  </p:stCondLst>
                                  <p:childTnLst>
                                    <p:set>
                                      <p:cBhvr>
                                        <p:cTn id="72" dur="1" fill="hold">
                                          <p:stCondLst>
                                            <p:cond delay="0"/>
                                          </p:stCondLst>
                                        </p:cTn>
                                        <p:tgtEl>
                                          <p:spTgt spid="154646"/>
                                        </p:tgtEl>
                                        <p:attrNameLst>
                                          <p:attrName>style.visibility</p:attrName>
                                        </p:attrNameLst>
                                      </p:cBhvr>
                                      <p:to>
                                        <p:strVal val="visible"/>
                                      </p:to>
                                    </p:set>
                                    <p:animEffect transition="in" filter="barn(inHorizontal)">
                                      <p:cBhvr>
                                        <p:cTn id="73"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678A7CCB-1E56-D948-85FD-F6077053904E}"/>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1" name="Foliennummernplatzhalter 3">
            <a:extLst>
              <a:ext uri="{FF2B5EF4-FFF2-40B4-BE49-F238E27FC236}">
                <a16:creationId xmlns:a16="http://schemas.microsoft.com/office/drawing/2014/main" id="{692B2F8B-DCB2-C14C-B9EF-0590AF1C066B}"/>
              </a:ext>
            </a:extLst>
          </p:cNvPr>
          <p:cNvSpPr>
            <a:spLocks noGrp="1"/>
          </p:cNvSpPr>
          <p:nvPr>
            <p:ph type="sldNum" sz="quarter" idx="11"/>
          </p:nvPr>
        </p:nvSpPr>
        <p:spPr/>
        <p:txBody>
          <a:bodyPr/>
          <a:lstStyle/>
          <a:p>
            <a:fld id="{DE3C8C20-AC76-0549-A114-3E426E88C13C}" type="slidenum">
              <a:rPr lang="en-US" altLang="de-DE"/>
              <a:pPr/>
              <a:t>16</a:t>
            </a:fld>
            <a:endParaRPr lang="en-US" altLang="de-DE" b="0"/>
          </a:p>
        </p:txBody>
      </p:sp>
      <p:sp>
        <p:nvSpPr>
          <p:cNvPr id="156675" name="Text Box 3">
            <a:extLst>
              <a:ext uri="{FF2B5EF4-FFF2-40B4-BE49-F238E27FC236}">
                <a16:creationId xmlns:a16="http://schemas.microsoft.com/office/drawing/2014/main" id="{67240E6C-4E64-2C4E-840B-C3229F089D0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6678" name="Rectangle 6">
            <a:extLst>
              <a:ext uri="{FF2B5EF4-FFF2-40B4-BE49-F238E27FC236}">
                <a16:creationId xmlns:a16="http://schemas.microsoft.com/office/drawing/2014/main" id="{69C08F23-EE48-644D-8D9A-82365E51B57F}"/>
              </a:ext>
            </a:extLst>
          </p:cNvPr>
          <p:cNvSpPr>
            <a:spLocks noGrp="1" noChangeArrowheads="1"/>
          </p:cNvSpPr>
          <p:nvPr>
            <p:ph type="title"/>
          </p:nvPr>
        </p:nvSpPr>
        <p:spPr>
          <a:xfrm>
            <a:off x="2540000" y="228600"/>
            <a:ext cx="5089525" cy="685800"/>
          </a:xfrm>
        </p:spPr>
        <p:txBody>
          <a:bodyPr/>
          <a:lstStyle/>
          <a:p>
            <a:r>
              <a:rPr lang="de-DE" altLang="de-DE" b="1"/>
              <a:t>bisher</a:t>
            </a:r>
            <a:endParaRPr lang="de-DE" altLang="de-DE"/>
          </a:p>
        </p:txBody>
      </p:sp>
      <p:sp>
        <p:nvSpPr>
          <p:cNvPr id="156679" name="Rectangle 7">
            <a:extLst>
              <a:ext uri="{FF2B5EF4-FFF2-40B4-BE49-F238E27FC236}">
                <a16:creationId xmlns:a16="http://schemas.microsoft.com/office/drawing/2014/main" id="{EAED473D-8AA7-5244-A83C-29A33409538F}"/>
              </a:ext>
            </a:extLst>
          </p:cNvPr>
          <p:cNvSpPr>
            <a:spLocks noChangeArrowheads="1"/>
          </p:cNvSpPr>
          <p:nvPr/>
        </p:nvSpPr>
        <p:spPr bwMode="auto">
          <a:xfrm>
            <a:off x="749300" y="1593850"/>
            <a:ext cx="7848600" cy="7620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100 Universitäten, 141 FHs  </a:t>
            </a:r>
          </a:p>
        </p:txBody>
      </p:sp>
      <p:sp>
        <p:nvSpPr>
          <p:cNvPr id="156680" name="Rectangle 8">
            <a:extLst>
              <a:ext uri="{FF2B5EF4-FFF2-40B4-BE49-F238E27FC236}">
                <a16:creationId xmlns:a16="http://schemas.microsoft.com/office/drawing/2014/main" id="{B5710A27-5838-9F4B-AB1C-5BB6E130DECF}"/>
              </a:ext>
            </a:extLst>
          </p:cNvPr>
          <p:cNvSpPr>
            <a:spLocks noChangeArrowheads="1"/>
          </p:cNvSpPr>
          <p:nvPr/>
        </p:nvSpPr>
        <p:spPr bwMode="auto">
          <a:xfrm>
            <a:off x="4127500" y="4754563"/>
            <a:ext cx="4473575" cy="5334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25 Studienbereiche</a:t>
            </a:r>
          </a:p>
        </p:txBody>
      </p:sp>
      <p:sp>
        <p:nvSpPr>
          <p:cNvPr id="156681" name="Rectangle 9">
            <a:extLst>
              <a:ext uri="{FF2B5EF4-FFF2-40B4-BE49-F238E27FC236}">
                <a16:creationId xmlns:a16="http://schemas.microsoft.com/office/drawing/2014/main" id="{5DF255C1-6564-5749-800A-0B1F4D9324DF}"/>
              </a:ext>
            </a:extLst>
          </p:cNvPr>
          <p:cNvSpPr>
            <a:spLocks noChangeArrowheads="1"/>
          </p:cNvSpPr>
          <p:nvPr/>
        </p:nvSpPr>
        <p:spPr bwMode="auto">
          <a:xfrm>
            <a:off x="1616075" y="2590800"/>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2.051 FB, 2.286 Studiengänge</a:t>
            </a:r>
          </a:p>
        </p:txBody>
      </p:sp>
      <p:sp>
        <p:nvSpPr>
          <p:cNvPr id="156682" name="Rectangle 10">
            <a:extLst>
              <a:ext uri="{FF2B5EF4-FFF2-40B4-BE49-F238E27FC236}">
                <a16:creationId xmlns:a16="http://schemas.microsoft.com/office/drawing/2014/main" id="{942DFEAC-A1AC-5943-BBF1-B209483D14A7}"/>
              </a:ext>
            </a:extLst>
          </p:cNvPr>
          <p:cNvSpPr>
            <a:spLocks noChangeArrowheads="1"/>
          </p:cNvSpPr>
          <p:nvPr/>
        </p:nvSpPr>
        <p:spPr bwMode="auto">
          <a:xfrm>
            <a:off x="1590675" y="3652838"/>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über 100.000 Studis, 10.800 Profs </a:t>
            </a:r>
          </a:p>
        </p:txBody>
      </p:sp>
      <p:sp>
        <p:nvSpPr>
          <p:cNvPr id="156683" name="Rectangle 11">
            <a:extLst>
              <a:ext uri="{FF2B5EF4-FFF2-40B4-BE49-F238E27FC236}">
                <a16:creationId xmlns:a16="http://schemas.microsoft.com/office/drawing/2014/main" id="{8A51CCF3-6194-6546-8E69-2327F703C3B0}"/>
              </a:ext>
            </a:extLst>
          </p:cNvPr>
          <p:cNvSpPr>
            <a:spLocks noChangeArrowheads="1"/>
          </p:cNvSpPr>
          <p:nvPr/>
        </p:nvSpPr>
        <p:spPr bwMode="auto">
          <a:xfrm>
            <a:off x="3271838" y="5562600"/>
            <a:ext cx="5637212" cy="11096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 alles frei zugänglich unter:</a:t>
            </a:r>
            <a:br>
              <a:rPr lang="de-DE" altLang="de-DE" sz="3000" b="1">
                <a:latin typeface="Arial" panose="020B0604020202020204" pitchFamily="34" charset="0"/>
              </a:rPr>
            </a:br>
            <a:r>
              <a:rPr lang="de-DE" altLang="de-DE" sz="3000" b="1">
                <a:latin typeface="Arial" panose="020B0604020202020204" pitchFamily="34" charset="0"/>
              </a:rPr>
              <a:t>www.dashochschulranking.de</a:t>
            </a:r>
          </a:p>
        </p:txBody>
      </p:sp>
      <p:pic>
        <p:nvPicPr>
          <p:cNvPr id="156685" name="Picture 13">
            <a:extLst>
              <a:ext uri="{FF2B5EF4-FFF2-40B4-BE49-F238E27FC236}">
                <a16:creationId xmlns:a16="http://schemas.microsoft.com/office/drawing/2014/main" id="{94673AD8-222D-8B40-895B-1F36EA577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81"/>
                                        </p:tgtEl>
                                        <p:attrNameLst>
                                          <p:attrName>style.visibility</p:attrName>
                                        </p:attrNameLst>
                                      </p:cBhvr>
                                      <p:to>
                                        <p:strVal val="visible"/>
                                      </p:to>
                                    </p:set>
                                    <p:animEffect transition="in" filter="box(out)">
                                      <p:cBhvr>
                                        <p:cTn id="12" dur="500"/>
                                        <p:tgtEl>
                                          <p:spTgt spid="156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82"/>
                                        </p:tgtEl>
                                        <p:attrNameLst>
                                          <p:attrName>style.visibility</p:attrName>
                                        </p:attrNameLst>
                                      </p:cBhvr>
                                      <p:to>
                                        <p:strVal val="visible"/>
                                      </p:to>
                                    </p:set>
                                    <p:animEffect transition="in" filter="box(out)">
                                      <p:cBhvr>
                                        <p:cTn id="17" dur="500"/>
                                        <p:tgtEl>
                                          <p:spTgt spid="1566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80"/>
                                        </p:tgtEl>
                                        <p:attrNameLst>
                                          <p:attrName>style.visibility</p:attrName>
                                        </p:attrNameLst>
                                      </p:cBhvr>
                                      <p:to>
                                        <p:strVal val="visible"/>
                                      </p:to>
                                    </p:set>
                                    <p:animEffect transition="in" filter="box(out)">
                                      <p:cBhvr>
                                        <p:cTn id="22" dur="500"/>
                                        <p:tgtEl>
                                          <p:spTgt spid="1566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6683"/>
                                        </p:tgtEl>
                                        <p:attrNameLst>
                                          <p:attrName>style.visibility</p:attrName>
                                        </p:attrNameLst>
                                      </p:cBhvr>
                                      <p:to>
                                        <p:strVal val="visible"/>
                                      </p:to>
                                    </p:set>
                                    <p:animEffect transition="in" filter="box(out)">
                                      <p:cBhvr>
                                        <p:cTn id="27"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autoUpdateAnimBg="0"/>
      <p:bldP spid="156680" grpId="0" animBg="1" autoUpdateAnimBg="0"/>
      <p:bldP spid="156681" grpId="0" animBg="1" autoUpdateAnimBg="0"/>
      <p:bldP spid="156682" grpId="0" animBg="1" autoUpdateAnimBg="0"/>
      <p:bldP spid="15668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F9438EE8-0EE9-1E45-9D23-6F2FAFC129AF}"/>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6" name="Foliennummernplatzhalter 3">
            <a:extLst>
              <a:ext uri="{FF2B5EF4-FFF2-40B4-BE49-F238E27FC236}">
                <a16:creationId xmlns:a16="http://schemas.microsoft.com/office/drawing/2014/main" id="{C2889463-7D64-044D-9FDC-E50C54EA4D3A}"/>
              </a:ext>
            </a:extLst>
          </p:cNvPr>
          <p:cNvSpPr>
            <a:spLocks noGrp="1"/>
          </p:cNvSpPr>
          <p:nvPr>
            <p:ph type="sldNum" sz="quarter" idx="11"/>
          </p:nvPr>
        </p:nvSpPr>
        <p:spPr/>
        <p:txBody>
          <a:bodyPr/>
          <a:lstStyle/>
          <a:p>
            <a:fld id="{B1200C9F-D328-2944-8D21-8C8433C5881A}" type="slidenum">
              <a:rPr lang="en-US" altLang="de-DE"/>
              <a:pPr/>
              <a:t>17</a:t>
            </a:fld>
            <a:endParaRPr lang="en-US" altLang="de-DE" b="0"/>
          </a:p>
        </p:txBody>
      </p:sp>
      <p:sp>
        <p:nvSpPr>
          <p:cNvPr id="205826" name="Text Box 2">
            <a:extLst>
              <a:ext uri="{FF2B5EF4-FFF2-40B4-BE49-F238E27FC236}">
                <a16:creationId xmlns:a16="http://schemas.microsoft.com/office/drawing/2014/main" id="{62D17DBA-5C47-394C-B6DE-C72E3E57C47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5827" name="AutoShape 3">
            <a:extLst>
              <a:ext uri="{FF2B5EF4-FFF2-40B4-BE49-F238E27FC236}">
                <a16:creationId xmlns:a16="http://schemas.microsoft.com/office/drawing/2014/main" id="{B8C58C46-F436-1246-80A0-0E7DF44F0F3E}"/>
              </a:ext>
            </a:extLst>
          </p:cNvPr>
          <p:cNvSpPr>
            <a:spLocks noChangeArrowheads="1"/>
          </p:cNvSpPr>
          <p:nvPr/>
        </p:nvSpPr>
        <p:spPr bwMode="auto">
          <a:xfrm>
            <a:off x="842963" y="1574800"/>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1998</a:t>
            </a:r>
          </a:p>
          <a:p>
            <a:pPr algn="ctr"/>
            <a:r>
              <a:rPr lang="de-DE" altLang="de-DE">
                <a:solidFill>
                  <a:schemeClr val="tx2"/>
                </a:solidFill>
              </a:rPr>
              <a:t>Wiwi, Chemie</a:t>
            </a:r>
            <a:endParaRPr lang="de-DE" altLang="de-DE">
              <a:solidFill>
                <a:schemeClr val="bg1"/>
              </a:solidFill>
            </a:endParaRPr>
          </a:p>
        </p:txBody>
      </p:sp>
      <p:sp>
        <p:nvSpPr>
          <p:cNvPr id="205828" name="AutoShape 4">
            <a:extLst>
              <a:ext uri="{FF2B5EF4-FFF2-40B4-BE49-F238E27FC236}">
                <a16:creationId xmlns:a16="http://schemas.microsoft.com/office/drawing/2014/main" id="{F1B7439D-310D-C94E-BF45-1527FB4ED578}"/>
              </a:ext>
            </a:extLst>
          </p:cNvPr>
          <p:cNvSpPr>
            <a:spLocks noChangeArrowheads="1"/>
          </p:cNvSpPr>
          <p:nvPr/>
        </p:nvSpPr>
        <p:spPr bwMode="auto">
          <a:xfrm>
            <a:off x="1755775" y="2806700"/>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1999</a:t>
            </a:r>
          </a:p>
          <a:p>
            <a:pPr algn="ctr"/>
            <a:r>
              <a:rPr lang="de-DE" altLang="de-DE">
                <a:solidFill>
                  <a:schemeClr val="tx2"/>
                </a:solidFill>
              </a:rPr>
              <a:t>Jura, Nat.-wiss.</a:t>
            </a:r>
            <a:endParaRPr lang="de-DE" altLang="de-DE">
              <a:solidFill>
                <a:schemeClr val="bg1"/>
              </a:solidFill>
            </a:endParaRPr>
          </a:p>
        </p:txBody>
      </p:sp>
      <p:sp>
        <p:nvSpPr>
          <p:cNvPr id="205829" name="AutoShape 5">
            <a:extLst>
              <a:ext uri="{FF2B5EF4-FFF2-40B4-BE49-F238E27FC236}">
                <a16:creationId xmlns:a16="http://schemas.microsoft.com/office/drawing/2014/main" id="{AFDE7DFF-96F4-0343-A939-B58115C7AE07}"/>
              </a:ext>
            </a:extLst>
          </p:cNvPr>
          <p:cNvSpPr>
            <a:spLocks noChangeArrowheads="1"/>
          </p:cNvSpPr>
          <p:nvPr/>
        </p:nvSpPr>
        <p:spPr bwMode="auto">
          <a:xfrm>
            <a:off x="2822575" y="4076700"/>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2000</a:t>
            </a:r>
          </a:p>
          <a:p>
            <a:pPr algn="ctr"/>
            <a:r>
              <a:rPr lang="de-DE" altLang="de-DE">
                <a:solidFill>
                  <a:schemeClr val="tx2"/>
                </a:solidFill>
              </a:rPr>
              <a:t>Ing.-wiss.</a:t>
            </a:r>
          </a:p>
        </p:txBody>
      </p:sp>
      <p:sp>
        <p:nvSpPr>
          <p:cNvPr id="205830" name="AutoShape 6">
            <a:extLst>
              <a:ext uri="{FF2B5EF4-FFF2-40B4-BE49-F238E27FC236}">
                <a16:creationId xmlns:a16="http://schemas.microsoft.com/office/drawing/2014/main" id="{D8D454D7-4309-734A-BC21-8308FB729534}"/>
              </a:ext>
            </a:extLst>
          </p:cNvPr>
          <p:cNvSpPr>
            <a:spLocks noChangeArrowheads="1"/>
          </p:cNvSpPr>
          <p:nvPr/>
        </p:nvSpPr>
        <p:spPr bwMode="auto">
          <a:xfrm>
            <a:off x="3735388" y="5346700"/>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2001</a:t>
            </a:r>
          </a:p>
          <a:p>
            <a:pPr algn="ctr"/>
            <a:r>
              <a:rPr lang="de-DE" altLang="de-DE">
                <a:solidFill>
                  <a:schemeClr val="tx2"/>
                </a:solidFill>
              </a:rPr>
              <a:t>Geisteswiss</a:t>
            </a:r>
            <a:r>
              <a:rPr lang="de-DE" altLang="de-DE">
                <a:solidFill>
                  <a:schemeClr val="bg1"/>
                </a:solidFill>
              </a:rPr>
              <a:t>.</a:t>
            </a:r>
          </a:p>
        </p:txBody>
      </p:sp>
      <p:sp>
        <p:nvSpPr>
          <p:cNvPr id="205831" name="AutoShape 7">
            <a:extLst>
              <a:ext uri="{FF2B5EF4-FFF2-40B4-BE49-F238E27FC236}">
                <a16:creationId xmlns:a16="http://schemas.microsoft.com/office/drawing/2014/main" id="{46F68B61-38DF-2F48-BE8D-C71817F988F7}"/>
              </a:ext>
            </a:extLst>
          </p:cNvPr>
          <p:cNvSpPr>
            <a:spLocks noChangeArrowheads="1"/>
          </p:cNvSpPr>
          <p:nvPr/>
        </p:nvSpPr>
        <p:spPr bwMode="auto">
          <a:xfrm>
            <a:off x="4268788" y="1536700"/>
            <a:ext cx="1979612"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2002</a:t>
            </a:r>
          </a:p>
          <a:p>
            <a:pPr algn="ctr"/>
            <a:r>
              <a:rPr lang="de-DE" altLang="de-DE">
                <a:solidFill>
                  <a:schemeClr val="tx2"/>
                </a:solidFill>
              </a:rPr>
              <a:t>Wiwi, Jura</a:t>
            </a:r>
          </a:p>
        </p:txBody>
      </p:sp>
      <p:sp>
        <p:nvSpPr>
          <p:cNvPr id="205832" name="AutoShape 8">
            <a:extLst>
              <a:ext uri="{FF2B5EF4-FFF2-40B4-BE49-F238E27FC236}">
                <a16:creationId xmlns:a16="http://schemas.microsoft.com/office/drawing/2014/main" id="{7555744E-85A9-794A-8B9C-5D3F50DB49A5}"/>
              </a:ext>
            </a:extLst>
          </p:cNvPr>
          <p:cNvSpPr>
            <a:spLocks noChangeArrowheads="1"/>
          </p:cNvSpPr>
          <p:nvPr/>
        </p:nvSpPr>
        <p:spPr bwMode="auto">
          <a:xfrm>
            <a:off x="5181600" y="2768600"/>
            <a:ext cx="1979613"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2003</a:t>
            </a:r>
          </a:p>
          <a:p>
            <a:pPr algn="ctr"/>
            <a:r>
              <a:rPr lang="de-DE" altLang="de-DE">
                <a:solidFill>
                  <a:schemeClr val="tx2"/>
                </a:solidFill>
              </a:rPr>
              <a:t> Nat.-wiss., Med.</a:t>
            </a:r>
            <a:endParaRPr lang="de-DE" altLang="de-DE">
              <a:solidFill>
                <a:schemeClr val="bg1"/>
              </a:solidFill>
            </a:endParaRPr>
          </a:p>
        </p:txBody>
      </p:sp>
      <p:sp>
        <p:nvSpPr>
          <p:cNvPr id="205833" name="AutoShape 9">
            <a:extLst>
              <a:ext uri="{FF2B5EF4-FFF2-40B4-BE49-F238E27FC236}">
                <a16:creationId xmlns:a16="http://schemas.microsoft.com/office/drawing/2014/main" id="{E82FD9B6-A38F-914B-B611-663C13AE4D54}"/>
              </a:ext>
            </a:extLst>
          </p:cNvPr>
          <p:cNvSpPr>
            <a:spLocks noChangeArrowheads="1"/>
          </p:cNvSpPr>
          <p:nvPr/>
        </p:nvSpPr>
        <p:spPr bwMode="auto">
          <a:xfrm>
            <a:off x="6248400" y="4038600"/>
            <a:ext cx="1979613"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2004</a:t>
            </a:r>
          </a:p>
          <a:p>
            <a:pPr algn="ctr"/>
            <a:r>
              <a:rPr lang="de-DE" altLang="de-DE">
                <a:solidFill>
                  <a:schemeClr val="tx2"/>
                </a:solidFill>
              </a:rPr>
              <a:t>Ing.-wiss.</a:t>
            </a:r>
          </a:p>
          <a:p>
            <a:pPr algn="ctr"/>
            <a:r>
              <a:rPr lang="de-DE" altLang="de-DE">
                <a:solidFill>
                  <a:schemeClr val="tx2"/>
                </a:solidFill>
              </a:rPr>
              <a:t>Geisteswiss</a:t>
            </a:r>
            <a:r>
              <a:rPr lang="de-DE" altLang="de-DE">
                <a:solidFill>
                  <a:schemeClr val="bg1"/>
                </a:solidFill>
              </a:rPr>
              <a:t>.</a:t>
            </a:r>
          </a:p>
        </p:txBody>
      </p:sp>
      <p:grpSp>
        <p:nvGrpSpPr>
          <p:cNvPr id="205834" name="Group 10">
            <a:extLst>
              <a:ext uri="{FF2B5EF4-FFF2-40B4-BE49-F238E27FC236}">
                <a16:creationId xmlns:a16="http://schemas.microsoft.com/office/drawing/2014/main" id="{6738DB67-A694-C447-8D00-B29D8B4FB0F5}"/>
              </a:ext>
            </a:extLst>
          </p:cNvPr>
          <p:cNvGrpSpPr>
            <a:grpSpLocks/>
          </p:cNvGrpSpPr>
          <p:nvPr/>
        </p:nvGrpSpPr>
        <p:grpSpPr bwMode="auto">
          <a:xfrm>
            <a:off x="0" y="0"/>
            <a:ext cx="6534150" cy="990600"/>
            <a:chOff x="0" y="0"/>
            <a:chExt cx="4116" cy="624"/>
          </a:xfrm>
        </p:grpSpPr>
        <p:pic>
          <p:nvPicPr>
            <p:cNvPr id="205835" name="Picture 11">
              <a:extLst>
                <a:ext uri="{FF2B5EF4-FFF2-40B4-BE49-F238E27FC236}">
                  <a16:creationId xmlns:a16="http://schemas.microsoft.com/office/drawing/2014/main" id="{CB5A2FBE-3919-E744-B6EB-E29ADE525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5836" name="Rectangle 12">
              <a:extLst>
                <a:ext uri="{FF2B5EF4-FFF2-40B4-BE49-F238E27FC236}">
                  <a16:creationId xmlns:a16="http://schemas.microsoft.com/office/drawing/2014/main" id="{A22F7839-36ED-5045-81D6-7598283ACCAB}"/>
                </a:ext>
              </a:extLst>
            </p:cNvPr>
            <p:cNvSpPr>
              <a:spLocks noChangeArrowheads="1"/>
            </p:cNvSpPr>
            <p:nvPr/>
          </p:nvSpPr>
          <p:spPr bwMode="auto">
            <a:xfrm>
              <a:off x="1465" y="128"/>
              <a:ext cx="2651"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Fächer</a:t>
              </a:r>
              <a:endParaRPr lang="de-DE" altLang="de-DE" sz="4800" b="1"/>
            </a:p>
          </p:txBody>
        </p:sp>
      </p:grpSp>
      <p:sp>
        <p:nvSpPr>
          <p:cNvPr id="205838" name="Text Box 14">
            <a:extLst>
              <a:ext uri="{FF2B5EF4-FFF2-40B4-BE49-F238E27FC236}">
                <a16:creationId xmlns:a16="http://schemas.microsoft.com/office/drawing/2014/main" id="{CB2F7360-855F-AE40-A47D-49B4F6A2399E}"/>
              </a:ext>
            </a:extLst>
          </p:cNvPr>
          <p:cNvSpPr txBox="1">
            <a:spLocks noChangeArrowheads="1"/>
          </p:cNvSpPr>
          <p:nvPr/>
        </p:nvSpPr>
        <p:spPr bwMode="auto">
          <a:xfrm>
            <a:off x="441325" y="5603875"/>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1. Runde</a:t>
            </a:r>
            <a:endParaRPr lang="de-DE" altLang="de-DE"/>
          </a:p>
        </p:txBody>
      </p:sp>
      <p:sp>
        <p:nvSpPr>
          <p:cNvPr id="205840" name="Text Box 16">
            <a:extLst>
              <a:ext uri="{FF2B5EF4-FFF2-40B4-BE49-F238E27FC236}">
                <a16:creationId xmlns:a16="http://schemas.microsoft.com/office/drawing/2014/main" id="{172ED95E-55E6-3E43-8327-EF3EB279CDFB}"/>
              </a:ext>
            </a:extLst>
          </p:cNvPr>
          <p:cNvSpPr txBox="1">
            <a:spLocks noChangeArrowheads="1"/>
          </p:cNvSpPr>
          <p:nvPr/>
        </p:nvSpPr>
        <p:spPr bwMode="auto">
          <a:xfrm>
            <a:off x="7543800" y="1828800"/>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2. Runde</a:t>
            </a:r>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box(out)">
                                      <p:cBhvr>
                                        <p:cTn id="7" dur="500"/>
                                        <p:tgtEl>
                                          <p:spTgt spid="205827"/>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05828"/>
                                        </p:tgtEl>
                                        <p:attrNameLst>
                                          <p:attrName>style.visibility</p:attrName>
                                        </p:attrNameLst>
                                      </p:cBhvr>
                                      <p:to>
                                        <p:strVal val="visible"/>
                                      </p:to>
                                    </p:set>
                                    <p:animEffect transition="in" filter="box(out)">
                                      <p:cBhvr>
                                        <p:cTn id="11" dur="500"/>
                                        <p:tgtEl>
                                          <p:spTgt spid="205828"/>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05829"/>
                                        </p:tgtEl>
                                        <p:attrNameLst>
                                          <p:attrName>style.visibility</p:attrName>
                                        </p:attrNameLst>
                                      </p:cBhvr>
                                      <p:to>
                                        <p:strVal val="visible"/>
                                      </p:to>
                                    </p:set>
                                    <p:animEffect transition="in" filter="box(out)">
                                      <p:cBhvr>
                                        <p:cTn id="15" dur="500"/>
                                        <p:tgtEl>
                                          <p:spTgt spid="205829"/>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05830"/>
                                        </p:tgtEl>
                                        <p:attrNameLst>
                                          <p:attrName>style.visibility</p:attrName>
                                        </p:attrNameLst>
                                      </p:cBhvr>
                                      <p:to>
                                        <p:strVal val="visible"/>
                                      </p:to>
                                    </p:set>
                                    <p:animEffect transition="in" filter="box(out)">
                                      <p:cBhvr>
                                        <p:cTn id="19" dur="500"/>
                                        <p:tgtEl>
                                          <p:spTgt spid="2058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05831"/>
                                        </p:tgtEl>
                                        <p:attrNameLst>
                                          <p:attrName>style.visibility</p:attrName>
                                        </p:attrNameLst>
                                      </p:cBhvr>
                                      <p:to>
                                        <p:strVal val="visible"/>
                                      </p:to>
                                    </p:set>
                                    <p:animEffect transition="in" filter="box(out)">
                                      <p:cBhvr>
                                        <p:cTn id="24" dur="500"/>
                                        <p:tgtEl>
                                          <p:spTgt spid="205831"/>
                                        </p:tgtEl>
                                      </p:cBhvr>
                                    </p:animEffect>
                                  </p:childTnLst>
                                </p:cTn>
                              </p:par>
                            </p:childTnLst>
                          </p:cTn>
                        </p:par>
                        <p:par>
                          <p:cTn id="25" fill="hold" nodeType="afterGroup">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205832"/>
                                        </p:tgtEl>
                                        <p:attrNameLst>
                                          <p:attrName>style.visibility</p:attrName>
                                        </p:attrNameLst>
                                      </p:cBhvr>
                                      <p:to>
                                        <p:strVal val="visible"/>
                                      </p:to>
                                    </p:set>
                                    <p:animEffect transition="in" filter="box(out)">
                                      <p:cBhvr>
                                        <p:cTn id="28" dur="500"/>
                                        <p:tgtEl>
                                          <p:spTgt spid="205832"/>
                                        </p:tgtEl>
                                      </p:cBhvr>
                                    </p:animEffect>
                                  </p:childTnLst>
                                </p:cTn>
                              </p:par>
                            </p:childTnLst>
                          </p:cTn>
                        </p:par>
                        <p:par>
                          <p:cTn id="29" fill="hold" nodeType="afterGroup">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205833"/>
                                        </p:tgtEl>
                                        <p:attrNameLst>
                                          <p:attrName>style.visibility</p:attrName>
                                        </p:attrNameLst>
                                      </p:cBhvr>
                                      <p:to>
                                        <p:strVal val="visible"/>
                                      </p:to>
                                    </p:set>
                                    <p:animEffect transition="in" filter="box(out)">
                                      <p:cBhvr>
                                        <p:cTn id="32" dur="500"/>
                                        <p:tgtEl>
                                          <p:spTgt spid="205833"/>
                                        </p:tgtEl>
                                      </p:cBhvr>
                                    </p:animEffect>
                                  </p:childTnLst>
                                </p:cTn>
                              </p:par>
                            </p:childTnLst>
                          </p:cTn>
                        </p:par>
                        <p:par>
                          <p:cTn id="33" fill="hold" nodeType="afterGroup">
                            <p:stCondLst>
                              <p:cond delay="1500"/>
                            </p:stCondLst>
                            <p:childTnLst>
                              <p:par>
                                <p:cTn id="34" presetID="17" presetClass="entr" presetSubtype="10" fill="hold" grpId="0" nodeType="afterEffect">
                                  <p:stCondLst>
                                    <p:cond delay="0"/>
                                  </p:stCondLst>
                                  <p:childTnLst>
                                    <p:set>
                                      <p:cBhvr>
                                        <p:cTn id="35" dur="1" fill="hold">
                                          <p:stCondLst>
                                            <p:cond delay="0"/>
                                          </p:stCondLst>
                                        </p:cTn>
                                        <p:tgtEl>
                                          <p:spTgt spid="205838"/>
                                        </p:tgtEl>
                                        <p:attrNameLst>
                                          <p:attrName>style.visibility</p:attrName>
                                        </p:attrNameLst>
                                      </p:cBhvr>
                                      <p:to>
                                        <p:strVal val="visible"/>
                                      </p:to>
                                    </p:set>
                                    <p:anim calcmode="lin" valueType="num">
                                      <p:cBhvr>
                                        <p:cTn id="36" dur="500" fill="hold"/>
                                        <p:tgtEl>
                                          <p:spTgt spid="205838"/>
                                        </p:tgtEl>
                                        <p:attrNameLst>
                                          <p:attrName>ppt_w</p:attrName>
                                        </p:attrNameLst>
                                      </p:cBhvr>
                                      <p:tavLst>
                                        <p:tav tm="0">
                                          <p:val>
                                            <p:fltVal val="0"/>
                                          </p:val>
                                        </p:tav>
                                        <p:tav tm="100000">
                                          <p:val>
                                            <p:strVal val="#ppt_w"/>
                                          </p:val>
                                        </p:tav>
                                      </p:tavLst>
                                    </p:anim>
                                    <p:anim calcmode="lin" valueType="num">
                                      <p:cBhvr>
                                        <p:cTn id="37" dur="500" fill="hold"/>
                                        <p:tgtEl>
                                          <p:spTgt spid="205838"/>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2000"/>
                            </p:stCondLst>
                            <p:childTnLst>
                              <p:par>
                                <p:cTn id="39" presetID="17" presetClass="entr" presetSubtype="10" fill="hold" grpId="0" nodeType="afterEffect">
                                  <p:stCondLst>
                                    <p:cond delay="0"/>
                                  </p:stCondLst>
                                  <p:childTnLst>
                                    <p:set>
                                      <p:cBhvr>
                                        <p:cTn id="40" dur="1" fill="hold">
                                          <p:stCondLst>
                                            <p:cond delay="0"/>
                                          </p:stCondLst>
                                        </p:cTn>
                                        <p:tgtEl>
                                          <p:spTgt spid="205840"/>
                                        </p:tgtEl>
                                        <p:attrNameLst>
                                          <p:attrName>style.visibility</p:attrName>
                                        </p:attrNameLst>
                                      </p:cBhvr>
                                      <p:to>
                                        <p:strVal val="visible"/>
                                      </p:to>
                                    </p:set>
                                    <p:anim calcmode="lin" valueType="num">
                                      <p:cBhvr>
                                        <p:cTn id="41" dur="500" fill="hold"/>
                                        <p:tgtEl>
                                          <p:spTgt spid="205840"/>
                                        </p:tgtEl>
                                        <p:attrNameLst>
                                          <p:attrName>ppt_w</p:attrName>
                                        </p:attrNameLst>
                                      </p:cBhvr>
                                      <p:tavLst>
                                        <p:tav tm="0">
                                          <p:val>
                                            <p:fltVal val="0"/>
                                          </p:val>
                                        </p:tav>
                                        <p:tav tm="100000">
                                          <p:val>
                                            <p:strVal val="#ppt_w"/>
                                          </p:val>
                                        </p:tav>
                                      </p:tavLst>
                                    </p:anim>
                                    <p:anim calcmode="lin" valueType="num">
                                      <p:cBhvr>
                                        <p:cTn id="42" dur="500" fill="hold"/>
                                        <p:tgtEl>
                                          <p:spTgt spid="2058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autoUpdateAnimBg="0"/>
      <p:bldP spid="205828" grpId="0" animBg="1" autoUpdateAnimBg="0"/>
      <p:bldP spid="205829" grpId="0" animBg="1" autoUpdateAnimBg="0"/>
      <p:bldP spid="205830" grpId="0" animBg="1" autoUpdateAnimBg="0"/>
      <p:bldP spid="205831" grpId="0" animBg="1" autoUpdateAnimBg="0"/>
      <p:bldP spid="205832" grpId="0" animBg="1" autoUpdateAnimBg="0"/>
      <p:bldP spid="205833" grpId="0" animBg="1" autoUpdateAnimBg="0"/>
      <p:bldP spid="205838" grpId="0" autoUpdateAnimBg="0"/>
      <p:bldP spid="20584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5CEBA6BF-AA08-2A43-A2EE-63748378FB9A}"/>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4" name="Foliennummernplatzhalter 3">
            <a:extLst>
              <a:ext uri="{FF2B5EF4-FFF2-40B4-BE49-F238E27FC236}">
                <a16:creationId xmlns:a16="http://schemas.microsoft.com/office/drawing/2014/main" id="{674E9AFF-8A6A-2F40-B13D-3B98B3062B28}"/>
              </a:ext>
            </a:extLst>
          </p:cNvPr>
          <p:cNvSpPr>
            <a:spLocks noGrp="1"/>
          </p:cNvSpPr>
          <p:nvPr>
            <p:ph type="sldNum" sz="quarter" idx="11"/>
          </p:nvPr>
        </p:nvSpPr>
        <p:spPr/>
        <p:txBody>
          <a:bodyPr/>
          <a:lstStyle/>
          <a:p>
            <a:fld id="{8C5DBDD4-BB09-CA46-A765-A124F0541965}" type="slidenum">
              <a:rPr lang="en-US" altLang="de-DE"/>
              <a:pPr/>
              <a:t>18</a:t>
            </a:fld>
            <a:endParaRPr lang="en-US" altLang="de-DE" b="0"/>
          </a:p>
        </p:txBody>
      </p:sp>
      <p:sp>
        <p:nvSpPr>
          <p:cNvPr id="207874" name="Text Box 2">
            <a:extLst>
              <a:ext uri="{FF2B5EF4-FFF2-40B4-BE49-F238E27FC236}">
                <a16:creationId xmlns:a16="http://schemas.microsoft.com/office/drawing/2014/main" id="{44E273FE-93A8-6A4C-B251-0EA3043DFFA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7875" name="Rectangle 3">
            <a:extLst>
              <a:ext uri="{FF2B5EF4-FFF2-40B4-BE49-F238E27FC236}">
                <a16:creationId xmlns:a16="http://schemas.microsoft.com/office/drawing/2014/main" id="{0F12A66F-33D0-3540-B4DA-604C1C235A1A}"/>
              </a:ext>
            </a:extLst>
          </p:cNvPr>
          <p:cNvSpPr>
            <a:spLocks noChangeArrowheads="1"/>
          </p:cNvSpPr>
          <p:nvPr/>
        </p:nvSpPr>
        <p:spPr bwMode="auto">
          <a:xfrm>
            <a:off x="1828800" y="1371600"/>
            <a:ext cx="7010400" cy="6858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buClr>
                <a:schemeClr val="accent1"/>
              </a:buClr>
              <a:buSzPct val="80000"/>
              <a:buFont typeface="Wingdings" pitchFamily="2" charset="2"/>
              <a:buNone/>
            </a:pPr>
            <a:r>
              <a:rPr lang="de-DE" altLang="de-DE" sz="3200" b="1">
                <a:latin typeface="Arial" panose="020B0604020202020204" pitchFamily="34" charset="0"/>
              </a:rPr>
              <a:t>Studierende </a:t>
            </a:r>
          </a:p>
        </p:txBody>
      </p:sp>
      <p:sp>
        <p:nvSpPr>
          <p:cNvPr id="207876" name="Rectangle 4">
            <a:extLst>
              <a:ext uri="{FF2B5EF4-FFF2-40B4-BE49-F238E27FC236}">
                <a16:creationId xmlns:a16="http://schemas.microsoft.com/office/drawing/2014/main" id="{BEA6B55E-EBFE-444C-A5B4-CDADB21E9F2A}"/>
              </a:ext>
            </a:extLst>
          </p:cNvPr>
          <p:cNvSpPr>
            <a:spLocks noChangeArrowheads="1"/>
          </p:cNvSpPr>
          <p:nvPr/>
        </p:nvSpPr>
        <p:spPr bwMode="auto">
          <a:xfrm>
            <a:off x="1981200" y="2286000"/>
            <a:ext cx="6837363" cy="533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1/3 orientieren sich</a:t>
            </a:r>
            <a:r>
              <a:rPr lang="de-DE" altLang="de-DE" sz="3600">
                <a:latin typeface="Arial" panose="020B0604020202020204" pitchFamily="34" charset="0"/>
              </a:rPr>
              <a:t> </a:t>
            </a:r>
            <a:endParaRPr lang="de-DE" altLang="de-DE" sz="3200"/>
          </a:p>
        </p:txBody>
      </p:sp>
      <p:sp>
        <p:nvSpPr>
          <p:cNvPr id="207877" name="Rectangle 5">
            <a:extLst>
              <a:ext uri="{FF2B5EF4-FFF2-40B4-BE49-F238E27FC236}">
                <a16:creationId xmlns:a16="http://schemas.microsoft.com/office/drawing/2014/main" id="{F54428FF-5E14-6F4E-9FF2-DF93CB95B8F2}"/>
              </a:ext>
            </a:extLst>
          </p:cNvPr>
          <p:cNvSpPr>
            <a:spLocks noChangeArrowheads="1"/>
          </p:cNvSpPr>
          <p:nvPr/>
        </p:nvSpPr>
        <p:spPr bwMode="auto">
          <a:xfrm>
            <a:off x="2057400" y="6096000"/>
            <a:ext cx="6837363" cy="566738"/>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b="1">
                <a:latin typeface="Arial" panose="020B0604020202020204" pitchFamily="34" charset="0"/>
              </a:rPr>
              <a:t>Leistungs-, Karriereorientierte</a:t>
            </a:r>
            <a:endParaRPr lang="de-DE" altLang="de-DE" sz="3600">
              <a:latin typeface="Arial" panose="020B0604020202020204" pitchFamily="34" charset="0"/>
            </a:endParaRPr>
          </a:p>
        </p:txBody>
      </p:sp>
      <p:grpSp>
        <p:nvGrpSpPr>
          <p:cNvPr id="207878" name="Group 6">
            <a:extLst>
              <a:ext uri="{FF2B5EF4-FFF2-40B4-BE49-F238E27FC236}">
                <a16:creationId xmlns:a16="http://schemas.microsoft.com/office/drawing/2014/main" id="{B812649F-9E1D-B847-BC83-6C220DF6DA57}"/>
              </a:ext>
            </a:extLst>
          </p:cNvPr>
          <p:cNvGrpSpPr>
            <a:grpSpLocks/>
          </p:cNvGrpSpPr>
          <p:nvPr/>
        </p:nvGrpSpPr>
        <p:grpSpPr bwMode="auto">
          <a:xfrm>
            <a:off x="0" y="0"/>
            <a:ext cx="7996238" cy="990600"/>
            <a:chOff x="0" y="0"/>
            <a:chExt cx="5037" cy="624"/>
          </a:xfrm>
        </p:grpSpPr>
        <p:pic>
          <p:nvPicPr>
            <p:cNvPr id="207879" name="Picture 7">
              <a:extLst>
                <a:ext uri="{FF2B5EF4-FFF2-40B4-BE49-F238E27FC236}">
                  <a16:creationId xmlns:a16="http://schemas.microsoft.com/office/drawing/2014/main" id="{E8332628-B790-E547-A80B-E7E0C2CE8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7880" name="Rectangle 8">
              <a:extLst>
                <a:ext uri="{FF2B5EF4-FFF2-40B4-BE49-F238E27FC236}">
                  <a16:creationId xmlns:a16="http://schemas.microsoft.com/office/drawing/2014/main" id="{489A1D83-CB88-1447-8DAE-9D08634A3575}"/>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
        <p:nvSpPr>
          <p:cNvPr id="207881" name="Rectangle 9">
            <a:extLst>
              <a:ext uri="{FF2B5EF4-FFF2-40B4-BE49-F238E27FC236}">
                <a16:creationId xmlns:a16="http://schemas.microsoft.com/office/drawing/2014/main" id="{1BF8A5C3-6304-7649-9D6E-18462D8BB9F7}"/>
              </a:ext>
            </a:extLst>
          </p:cNvPr>
          <p:cNvSpPr>
            <a:spLocks noChangeArrowheads="1"/>
          </p:cNvSpPr>
          <p:nvPr/>
        </p:nvSpPr>
        <p:spPr bwMode="auto">
          <a:xfrm>
            <a:off x="3429000" y="3124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50 % Ingenieure</a:t>
            </a:r>
            <a:endParaRPr lang="de-DE" altLang="de-DE" sz="3200"/>
          </a:p>
        </p:txBody>
      </p:sp>
      <p:sp>
        <p:nvSpPr>
          <p:cNvPr id="207882" name="Rectangle 10">
            <a:extLst>
              <a:ext uri="{FF2B5EF4-FFF2-40B4-BE49-F238E27FC236}">
                <a16:creationId xmlns:a16="http://schemas.microsoft.com/office/drawing/2014/main" id="{BA80B119-1B95-9446-B901-ADCFF5841B0F}"/>
              </a:ext>
            </a:extLst>
          </p:cNvPr>
          <p:cNvSpPr>
            <a:spLocks noChangeArrowheads="1"/>
          </p:cNvSpPr>
          <p:nvPr/>
        </p:nvSpPr>
        <p:spPr bwMode="auto">
          <a:xfrm>
            <a:off x="3429000" y="3886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42 % Betriebswirte</a:t>
            </a:r>
            <a:r>
              <a:rPr lang="de-DE" altLang="de-DE" sz="3600">
                <a:latin typeface="Arial" panose="020B0604020202020204" pitchFamily="34" charset="0"/>
              </a:rPr>
              <a:t> </a:t>
            </a:r>
            <a:endParaRPr lang="de-DE" altLang="de-DE" sz="3200"/>
          </a:p>
        </p:txBody>
      </p:sp>
      <p:sp>
        <p:nvSpPr>
          <p:cNvPr id="207883" name="Rectangle 11">
            <a:extLst>
              <a:ext uri="{FF2B5EF4-FFF2-40B4-BE49-F238E27FC236}">
                <a16:creationId xmlns:a16="http://schemas.microsoft.com/office/drawing/2014/main" id="{09A85919-D21F-9B4D-B52D-CED6EBBBD9A0}"/>
              </a:ext>
            </a:extLst>
          </p:cNvPr>
          <p:cNvSpPr>
            <a:spLocks noChangeArrowheads="1"/>
          </p:cNvSpPr>
          <p:nvPr/>
        </p:nvSpPr>
        <p:spPr bwMode="auto">
          <a:xfrm>
            <a:off x="3429000" y="4648200"/>
            <a:ext cx="5399088" cy="479425"/>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36 % Juristen</a:t>
            </a:r>
            <a:endParaRPr lang="de-DE" altLang="de-DE" sz="3200"/>
          </a:p>
        </p:txBody>
      </p:sp>
      <p:sp>
        <p:nvSpPr>
          <p:cNvPr id="207884" name="Rectangle 12">
            <a:extLst>
              <a:ext uri="{FF2B5EF4-FFF2-40B4-BE49-F238E27FC236}">
                <a16:creationId xmlns:a16="http://schemas.microsoft.com/office/drawing/2014/main" id="{A4DD91C3-4D03-2B42-B6D2-85605298E0F9}"/>
              </a:ext>
            </a:extLst>
          </p:cNvPr>
          <p:cNvSpPr>
            <a:spLocks noChangeArrowheads="1"/>
          </p:cNvSpPr>
          <p:nvPr/>
        </p:nvSpPr>
        <p:spPr bwMode="auto">
          <a:xfrm>
            <a:off x="3429000" y="5334000"/>
            <a:ext cx="5399088" cy="52705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600">
                <a:latin typeface="Arial" panose="020B0604020202020204" pitchFamily="34" charset="0"/>
              </a:rPr>
              <a:t> </a:t>
            </a:r>
            <a:r>
              <a:rPr lang="de-DE" altLang="de-DE" sz="3200" b="1">
                <a:latin typeface="Arial" panose="020B0604020202020204" pitchFamily="34" charset="0"/>
              </a:rPr>
              <a:t>19 % Germanisten</a:t>
            </a:r>
            <a:r>
              <a:rPr lang="de-DE" altLang="de-DE" sz="3600">
                <a:latin typeface="Arial" panose="020B0604020202020204" pitchFamily="34" charset="0"/>
              </a:rPr>
              <a:t> </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ox(out)">
                                      <p:cBhvr>
                                        <p:cTn id="7" dur="500"/>
                                        <p:tgtEl>
                                          <p:spTgt spid="20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7876"/>
                                        </p:tgtEl>
                                        <p:attrNameLst>
                                          <p:attrName>style.visibility</p:attrName>
                                        </p:attrNameLst>
                                      </p:cBhvr>
                                      <p:to>
                                        <p:strVal val="visible"/>
                                      </p:to>
                                    </p:set>
                                    <p:animEffect transition="in" filter="box(out)">
                                      <p:cBhvr>
                                        <p:cTn id="12" dur="500"/>
                                        <p:tgtEl>
                                          <p:spTgt spid="207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box(out)">
                                      <p:cBhvr>
                                        <p:cTn id="17" dur="500"/>
                                        <p:tgtEl>
                                          <p:spTgt spid="207881"/>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07882"/>
                                        </p:tgtEl>
                                        <p:attrNameLst>
                                          <p:attrName>style.visibility</p:attrName>
                                        </p:attrNameLst>
                                      </p:cBhvr>
                                      <p:to>
                                        <p:strVal val="visible"/>
                                      </p:to>
                                    </p:set>
                                    <p:animEffect transition="in" filter="box(out)">
                                      <p:cBhvr>
                                        <p:cTn id="21" dur="500"/>
                                        <p:tgtEl>
                                          <p:spTgt spid="207882"/>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07883"/>
                                        </p:tgtEl>
                                        <p:attrNameLst>
                                          <p:attrName>style.visibility</p:attrName>
                                        </p:attrNameLst>
                                      </p:cBhvr>
                                      <p:to>
                                        <p:strVal val="visible"/>
                                      </p:to>
                                    </p:set>
                                    <p:animEffect transition="in" filter="box(out)">
                                      <p:cBhvr>
                                        <p:cTn id="25" dur="500"/>
                                        <p:tgtEl>
                                          <p:spTgt spid="207883"/>
                                        </p:tgtEl>
                                      </p:cBhvr>
                                    </p:animEffect>
                                  </p:childTnLst>
                                </p:cTn>
                              </p:par>
                            </p:childTnLst>
                          </p:cTn>
                        </p:par>
                        <p:par>
                          <p:cTn id="26" fill="hold" nodeType="afterGroup">
                            <p:stCondLst>
                              <p:cond delay="1500"/>
                            </p:stCondLst>
                            <p:childTnLst>
                              <p:par>
                                <p:cTn id="27" presetID="4" presetClass="entr" presetSubtype="32" fill="hold" grpId="0" nodeType="afterEffect">
                                  <p:stCondLst>
                                    <p:cond delay="0"/>
                                  </p:stCondLst>
                                  <p:childTnLst>
                                    <p:set>
                                      <p:cBhvr>
                                        <p:cTn id="28" dur="1" fill="hold">
                                          <p:stCondLst>
                                            <p:cond delay="0"/>
                                          </p:stCondLst>
                                        </p:cTn>
                                        <p:tgtEl>
                                          <p:spTgt spid="207884"/>
                                        </p:tgtEl>
                                        <p:attrNameLst>
                                          <p:attrName>style.visibility</p:attrName>
                                        </p:attrNameLst>
                                      </p:cBhvr>
                                      <p:to>
                                        <p:strVal val="visible"/>
                                      </p:to>
                                    </p:set>
                                    <p:animEffect transition="in" filter="box(out)">
                                      <p:cBhvr>
                                        <p:cTn id="29" dur="500"/>
                                        <p:tgtEl>
                                          <p:spTgt spid="2078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07877"/>
                                        </p:tgtEl>
                                        <p:attrNameLst>
                                          <p:attrName>style.visibility</p:attrName>
                                        </p:attrNameLst>
                                      </p:cBhvr>
                                      <p:to>
                                        <p:strVal val="visible"/>
                                      </p:to>
                                    </p:set>
                                    <p:animEffect transition="in" filter="box(out)">
                                      <p:cBhvr>
                                        <p:cTn id="34"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autoUpdateAnimBg="0"/>
      <p:bldP spid="207876" grpId="0" animBg="1" autoUpdateAnimBg="0"/>
      <p:bldP spid="207877" grpId="0" animBg="1" autoUpdateAnimBg="0"/>
      <p:bldP spid="207881" grpId="0" animBg="1" autoUpdateAnimBg="0"/>
      <p:bldP spid="207882" grpId="0" animBg="1" autoUpdateAnimBg="0"/>
      <p:bldP spid="207883" grpId="0" animBg="1" autoUpdateAnimBg="0"/>
      <p:bldP spid="20788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AB5A8EBB-05D3-1841-BE09-6E9723485CE9}"/>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1" name="Foliennummernplatzhalter 3">
            <a:extLst>
              <a:ext uri="{FF2B5EF4-FFF2-40B4-BE49-F238E27FC236}">
                <a16:creationId xmlns:a16="http://schemas.microsoft.com/office/drawing/2014/main" id="{05FDCC7F-BB75-4743-B914-49E622B7BD76}"/>
              </a:ext>
            </a:extLst>
          </p:cNvPr>
          <p:cNvSpPr>
            <a:spLocks noGrp="1"/>
          </p:cNvSpPr>
          <p:nvPr>
            <p:ph type="sldNum" sz="quarter" idx="11"/>
          </p:nvPr>
        </p:nvSpPr>
        <p:spPr/>
        <p:txBody>
          <a:bodyPr/>
          <a:lstStyle/>
          <a:p>
            <a:fld id="{7D7311AD-09FF-2C46-A0D0-42EFA98C4552}" type="slidenum">
              <a:rPr lang="en-US" altLang="de-DE"/>
              <a:pPr/>
              <a:t>19</a:t>
            </a:fld>
            <a:endParaRPr lang="en-US" altLang="de-DE" b="0"/>
          </a:p>
        </p:txBody>
      </p:sp>
      <p:sp>
        <p:nvSpPr>
          <p:cNvPr id="168963" name="Text Box 3">
            <a:extLst>
              <a:ext uri="{FF2B5EF4-FFF2-40B4-BE49-F238E27FC236}">
                <a16:creationId xmlns:a16="http://schemas.microsoft.com/office/drawing/2014/main" id="{B374EA7F-33B2-774B-8D2F-6C91AB4918A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8966" name="Rectangle 6">
            <a:extLst>
              <a:ext uri="{FF2B5EF4-FFF2-40B4-BE49-F238E27FC236}">
                <a16:creationId xmlns:a16="http://schemas.microsoft.com/office/drawing/2014/main" id="{9D4315BD-4785-AB48-81F4-0DA0D60211F7}"/>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7">
            <a:extLst>
              <a:ext uri="{FF2B5EF4-FFF2-40B4-BE49-F238E27FC236}">
                <a16:creationId xmlns:a16="http://schemas.microsoft.com/office/drawing/2014/main" id="{6CAEA408-42A2-D842-AD97-355D2DAA727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8">
            <a:extLst>
              <a:ext uri="{FF2B5EF4-FFF2-40B4-BE49-F238E27FC236}">
                <a16:creationId xmlns:a16="http://schemas.microsoft.com/office/drawing/2014/main" id="{A9E92CAB-C4C1-2943-88FC-12646B425936}"/>
              </a:ext>
            </a:extLst>
          </p:cNvPr>
          <p:cNvSpPr>
            <a:spLocks noChangeArrowheads="1"/>
          </p:cNvSpPr>
          <p:nvPr/>
        </p:nvSpPr>
        <p:spPr bwMode="auto">
          <a:xfrm>
            <a:off x="2409825" y="1530350"/>
            <a:ext cx="6276975"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Entfesselung</a:t>
            </a:r>
          </a:p>
        </p:txBody>
      </p:sp>
      <p:sp>
        <p:nvSpPr>
          <p:cNvPr id="168969" name="Rectangle 9">
            <a:extLst>
              <a:ext uri="{FF2B5EF4-FFF2-40B4-BE49-F238E27FC236}">
                <a16:creationId xmlns:a16="http://schemas.microsoft.com/office/drawing/2014/main" id="{4CBA48AD-D582-8A41-B217-63D871632C85}"/>
              </a:ext>
            </a:extLst>
          </p:cNvPr>
          <p:cNvSpPr>
            <a:spLocks noChangeArrowheads="1"/>
          </p:cNvSpPr>
          <p:nvPr/>
        </p:nvSpPr>
        <p:spPr bwMode="auto">
          <a:xfrm>
            <a:off x="2400300" y="2743200"/>
            <a:ext cx="6210300" cy="69691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Curriculumgestaltung</a:t>
            </a:r>
          </a:p>
        </p:txBody>
      </p:sp>
      <p:sp>
        <p:nvSpPr>
          <p:cNvPr id="168970" name="Rectangle 10">
            <a:extLst>
              <a:ext uri="{FF2B5EF4-FFF2-40B4-BE49-F238E27FC236}">
                <a16:creationId xmlns:a16="http://schemas.microsoft.com/office/drawing/2014/main" id="{2180C3A8-39C7-F249-A707-6ACAC8EEAA6C}"/>
              </a:ext>
            </a:extLst>
          </p:cNvPr>
          <p:cNvSpPr>
            <a:spLocks noChangeArrowheads="1"/>
          </p:cNvSpPr>
          <p:nvPr/>
        </p:nvSpPr>
        <p:spPr bwMode="auto">
          <a:xfrm>
            <a:off x="4391025" y="3748088"/>
            <a:ext cx="421957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700 Bachelor </a:t>
            </a:r>
          </a:p>
          <a:p>
            <a:r>
              <a:rPr lang="de-DE" altLang="de-DE" sz="3000" b="1">
                <a:latin typeface="Arial" panose="020B0604020202020204" pitchFamily="34" charset="0"/>
              </a:rPr>
              <a:t>500 Master</a:t>
            </a:r>
          </a:p>
        </p:txBody>
      </p:sp>
      <p:sp>
        <p:nvSpPr>
          <p:cNvPr id="168971" name="Rectangle 11">
            <a:extLst>
              <a:ext uri="{FF2B5EF4-FFF2-40B4-BE49-F238E27FC236}">
                <a16:creationId xmlns:a16="http://schemas.microsoft.com/office/drawing/2014/main" id="{D6240407-5CA5-494B-AAC9-2D707C5EFC2B}"/>
              </a:ext>
            </a:extLst>
          </p:cNvPr>
          <p:cNvSpPr>
            <a:spLocks noChangeArrowheads="1"/>
          </p:cNvSpPr>
          <p:nvPr/>
        </p:nvSpPr>
        <p:spPr bwMode="auto">
          <a:xfrm>
            <a:off x="2409825" y="4832350"/>
            <a:ext cx="6200775" cy="65405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Strat. Partnerschaften / offshore</a:t>
            </a:r>
          </a:p>
        </p:txBody>
      </p:sp>
      <p:sp>
        <p:nvSpPr>
          <p:cNvPr id="168972" name="Rectangle 12">
            <a:extLst>
              <a:ext uri="{FF2B5EF4-FFF2-40B4-BE49-F238E27FC236}">
                <a16:creationId xmlns:a16="http://schemas.microsoft.com/office/drawing/2014/main" id="{50FBB3FF-8E92-DE42-B495-604D530EC963}"/>
              </a:ext>
            </a:extLst>
          </p:cNvPr>
          <p:cNvSpPr>
            <a:spLocks noChangeArrowheads="1"/>
          </p:cNvSpPr>
          <p:nvPr/>
        </p:nvSpPr>
        <p:spPr bwMode="auto">
          <a:xfrm>
            <a:off x="4391025" y="5830888"/>
            <a:ext cx="421957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Kairo </a:t>
            </a:r>
          </a:p>
          <a:p>
            <a:r>
              <a:rPr lang="de-DE" altLang="de-DE" sz="3000" b="1">
                <a:latin typeface="Arial" panose="020B0604020202020204" pitchFamily="34" charset="0"/>
              </a:rPr>
              <a:t>Singapur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box(out)">
                                      <p:cBhvr>
                                        <p:cTn id="7" dur="500"/>
                                        <p:tgtEl>
                                          <p:spTgt spid="168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9"/>
                                        </p:tgtEl>
                                        <p:attrNameLst>
                                          <p:attrName>style.visibility</p:attrName>
                                        </p:attrNameLst>
                                      </p:cBhvr>
                                      <p:to>
                                        <p:strVal val="visible"/>
                                      </p:to>
                                    </p:set>
                                    <p:animEffect transition="in" filter="box(out)">
                                      <p:cBhvr>
                                        <p:cTn id="12" dur="500"/>
                                        <p:tgtEl>
                                          <p:spTgt spid="1689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70"/>
                                        </p:tgtEl>
                                        <p:attrNameLst>
                                          <p:attrName>style.visibility</p:attrName>
                                        </p:attrNameLst>
                                      </p:cBhvr>
                                      <p:to>
                                        <p:strVal val="visible"/>
                                      </p:to>
                                    </p:set>
                                    <p:animEffect transition="in" filter="box(out)">
                                      <p:cBhvr>
                                        <p:cTn id="17" dur="500"/>
                                        <p:tgtEl>
                                          <p:spTgt spid="1689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8971"/>
                                        </p:tgtEl>
                                        <p:attrNameLst>
                                          <p:attrName>style.visibility</p:attrName>
                                        </p:attrNameLst>
                                      </p:cBhvr>
                                      <p:to>
                                        <p:strVal val="visible"/>
                                      </p:to>
                                    </p:set>
                                    <p:animEffect transition="in" filter="box(out)">
                                      <p:cBhvr>
                                        <p:cTn id="22" dur="500"/>
                                        <p:tgtEl>
                                          <p:spTgt spid="168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8972"/>
                                        </p:tgtEl>
                                        <p:attrNameLst>
                                          <p:attrName>style.visibility</p:attrName>
                                        </p:attrNameLst>
                                      </p:cBhvr>
                                      <p:to>
                                        <p:strVal val="visible"/>
                                      </p:to>
                                    </p:set>
                                    <p:animEffect transition="in" filter="box(out)">
                                      <p:cBhvr>
                                        <p:cTn id="27"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P spid="168971" grpId="0" animBg="1" autoUpdateAnimBg="0"/>
      <p:bldP spid="16897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1183A191-B8CC-8B4E-9F1B-EB91A3C3DC08}"/>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5" name="Foliennummernplatzhalter 3">
            <a:extLst>
              <a:ext uri="{FF2B5EF4-FFF2-40B4-BE49-F238E27FC236}">
                <a16:creationId xmlns:a16="http://schemas.microsoft.com/office/drawing/2014/main" id="{73D0E272-0754-204B-A245-C0AACBD8E34A}"/>
              </a:ext>
            </a:extLst>
          </p:cNvPr>
          <p:cNvSpPr>
            <a:spLocks noGrp="1"/>
          </p:cNvSpPr>
          <p:nvPr>
            <p:ph type="sldNum" sz="quarter" idx="11"/>
          </p:nvPr>
        </p:nvSpPr>
        <p:spPr/>
        <p:txBody>
          <a:bodyPr/>
          <a:lstStyle/>
          <a:p>
            <a:fld id="{6692072E-8E66-2D42-BF1E-9EF524DC1A1C}" type="slidenum">
              <a:rPr lang="en-US" altLang="de-DE"/>
              <a:pPr/>
              <a:t>2</a:t>
            </a:fld>
            <a:endParaRPr lang="en-US" altLang="de-DE" b="0"/>
          </a:p>
        </p:txBody>
      </p:sp>
      <p:sp>
        <p:nvSpPr>
          <p:cNvPr id="136195" name="Text Box 2051">
            <a:extLst>
              <a:ext uri="{FF2B5EF4-FFF2-40B4-BE49-F238E27FC236}">
                <a16:creationId xmlns:a16="http://schemas.microsoft.com/office/drawing/2014/main" id="{975338A6-01B4-B440-A7C9-BE0E9955207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6200" name="Rectangle 2056">
            <a:extLst>
              <a:ext uri="{FF2B5EF4-FFF2-40B4-BE49-F238E27FC236}">
                <a16:creationId xmlns:a16="http://schemas.microsoft.com/office/drawing/2014/main" id="{C46474C8-C89B-174D-8D35-FB3346394E31}"/>
              </a:ext>
            </a:extLst>
          </p:cNvPr>
          <p:cNvSpPr>
            <a:spLocks noChangeArrowheads="1"/>
          </p:cNvSpPr>
          <p:nvPr/>
        </p:nvSpPr>
        <p:spPr bwMode="auto">
          <a:xfrm>
            <a:off x="2438400" y="2133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Evaluationen</a:t>
            </a:r>
          </a:p>
        </p:txBody>
      </p:sp>
      <p:sp>
        <p:nvSpPr>
          <p:cNvPr id="136201" name="Rectangle 2057">
            <a:extLst>
              <a:ext uri="{FF2B5EF4-FFF2-40B4-BE49-F238E27FC236}">
                <a16:creationId xmlns:a16="http://schemas.microsoft.com/office/drawing/2014/main" id="{2C10C5F9-6819-1843-9251-578191EB9D27}"/>
              </a:ext>
            </a:extLst>
          </p:cNvPr>
          <p:cNvSpPr>
            <a:spLocks noChangeArrowheads="1"/>
          </p:cNvSpPr>
          <p:nvPr/>
        </p:nvSpPr>
        <p:spPr bwMode="auto">
          <a:xfrm>
            <a:off x="2438400" y="3505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Hochschulräte</a:t>
            </a:r>
          </a:p>
        </p:txBody>
      </p:sp>
      <p:sp>
        <p:nvSpPr>
          <p:cNvPr id="136202" name="Rectangle 2058">
            <a:extLst>
              <a:ext uri="{FF2B5EF4-FFF2-40B4-BE49-F238E27FC236}">
                <a16:creationId xmlns:a16="http://schemas.microsoft.com/office/drawing/2014/main" id="{4A1018E1-275B-4C4E-95BA-1C140FBD60B4}"/>
              </a:ext>
            </a:extLst>
          </p:cNvPr>
          <p:cNvSpPr>
            <a:spLocks noChangeArrowheads="1"/>
          </p:cNvSpPr>
          <p:nvPr/>
        </p:nvSpPr>
        <p:spPr bwMode="auto">
          <a:xfrm>
            <a:off x="457200" y="2743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Leistungsbezogene MV</a:t>
            </a:r>
          </a:p>
        </p:txBody>
      </p:sp>
      <p:sp>
        <p:nvSpPr>
          <p:cNvPr id="136203" name="Rectangle 2059">
            <a:extLst>
              <a:ext uri="{FF2B5EF4-FFF2-40B4-BE49-F238E27FC236}">
                <a16:creationId xmlns:a16="http://schemas.microsoft.com/office/drawing/2014/main" id="{E05655DB-963B-C746-BEB4-2734F0B5258D}"/>
              </a:ext>
            </a:extLst>
          </p:cNvPr>
          <p:cNvSpPr>
            <a:spLocks noChangeArrowheads="1"/>
          </p:cNvSpPr>
          <p:nvPr/>
        </p:nvSpPr>
        <p:spPr bwMode="auto">
          <a:xfrm>
            <a:off x="685800" y="4343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Professorenbesoldung</a:t>
            </a:r>
          </a:p>
        </p:txBody>
      </p:sp>
      <p:sp>
        <p:nvSpPr>
          <p:cNvPr id="136204" name="Rectangle 2060">
            <a:extLst>
              <a:ext uri="{FF2B5EF4-FFF2-40B4-BE49-F238E27FC236}">
                <a16:creationId xmlns:a16="http://schemas.microsoft.com/office/drawing/2014/main" id="{D50E67FB-ADD8-5748-824A-EFADC132C8B6}"/>
              </a:ext>
            </a:extLst>
          </p:cNvPr>
          <p:cNvSpPr>
            <a:spLocks noGrp="1" noChangeArrowheads="1"/>
          </p:cNvSpPr>
          <p:nvPr>
            <p:ph type="title"/>
          </p:nvPr>
        </p:nvSpPr>
        <p:spPr/>
        <p:txBody>
          <a:bodyPr/>
          <a:lstStyle/>
          <a:p>
            <a:endParaRPr lang="de-DE" altLang="de-DE"/>
          </a:p>
        </p:txBody>
      </p:sp>
      <p:sp>
        <p:nvSpPr>
          <p:cNvPr id="136205" name="Rectangle 2061">
            <a:extLst>
              <a:ext uri="{FF2B5EF4-FFF2-40B4-BE49-F238E27FC236}">
                <a16:creationId xmlns:a16="http://schemas.microsoft.com/office/drawing/2014/main" id="{2A130AE9-7DD5-E945-83A0-911DE74F54AC}"/>
              </a:ext>
            </a:extLst>
          </p:cNvPr>
          <p:cNvSpPr>
            <a:spLocks noChangeArrowheads="1"/>
          </p:cNvSpPr>
          <p:nvPr/>
        </p:nvSpPr>
        <p:spPr bwMode="auto">
          <a:xfrm>
            <a:off x="2514600" y="48768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Juniorprofessur</a:t>
            </a:r>
          </a:p>
        </p:txBody>
      </p:sp>
      <p:sp>
        <p:nvSpPr>
          <p:cNvPr id="136206" name="Rectangle 2062">
            <a:extLst>
              <a:ext uri="{FF2B5EF4-FFF2-40B4-BE49-F238E27FC236}">
                <a16:creationId xmlns:a16="http://schemas.microsoft.com/office/drawing/2014/main" id="{78321E1D-A630-5B4F-BEF2-584D669CEA64}"/>
              </a:ext>
            </a:extLst>
          </p:cNvPr>
          <p:cNvSpPr>
            <a:spLocks noChangeArrowheads="1"/>
          </p:cNvSpPr>
          <p:nvPr/>
        </p:nvSpPr>
        <p:spPr bwMode="auto">
          <a:xfrm>
            <a:off x="838200" y="1600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Zielvereinbarungen</a:t>
            </a:r>
          </a:p>
        </p:txBody>
      </p:sp>
      <p:sp>
        <p:nvSpPr>
          <p:cNvPr id="136207" name="Rectangle 2063">
            <a:extLst>
              <a:ext uri="{FF2B5EF4-FFF2-40B4-BE49-F238E27FC236}">
                <a16:creationId xmlns:a16="http://schemas.microsoft.com/office/drawing/2014/main" id="{8F5E8D37-CFA0-2C40-9113-F9B4E6E9E99E}"/>
              </a:ext>
            </a:extLst>
          </p:cNvPr>
          <p:cNvSpPr>
            <a:spLocks noChangeArrowheads="1"/>
          </p:cNvSpPr>
          <p:nvPr/>
        </p:nvSpPr>
        <p:spPr bwMode="auto">
          <a:xfrm>
            <a:off x="228600" y="34290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Globalhaushalte</a:t>
            </a:r>
          </a:p>
        </p:txBody>
      </p:sp>
      <p:sp>
        <p:nvSpPr>
          <p:cNvPr id="136208" name="Rectangle 2064">
            <a:extLst>
              <a:ext uri="{FF2B5EF4-FFF2-40B4-BE49-F238E27FC236}">
                <a16:creationId xmlns:a16="http://schemas.microsoft.com/office/drawing/2014/main" id="{6BFB1DF9-AAA7-6540-948F-D404C92A07ED}"/>
              </a:ext>
            </a:extLst>
          </p:cNvPr>
          <p:cNvSpPr>
            <a:spLocks noChangeArrowheads="1"/>
          </p:cNvSpPr>
          <p:nvPr/>
        </p:nvSpPr>
        <p:spPr bwMode="auto">
          <a:xfrm>
            <a:off x="609600" y="5181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Entstaatlichung</a:t>
            </a:r>
          </a:p>
        </p:txBody>
      </p:sp>
      <p:sp>
        <p:nvSpPr>
          <p:cNvPr id="136209" name="Rectangle 2065">
            <a:extLst>
              <a:ext uri="{FF2B5EF4-FFF2-40B4-BE49-F238E27FC236}">
                <a16:creationId xmlns:a16="http://schemas.microsoft.com/office/drawing/2014/main" id="{09D6F932-F24A-314A-8CB7-64813A20ED6A}"/>
              </a:ext>
            </a:extLst>
          </p:cNvPr>
          <p:cNvSpPr>
            <a:spLocks noChangeArrowheads="1"/>
          </p:cNvSpPr>
          <p:nvPr/>
        </p:nvSpPr>
        <p:spPr bwMode="auto">
          <a:xfrm>
            <a:off x="381000" y="3581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Wettbewerb</a:t>
            </a:r>
          </a:p>
        </p:txBody>
      </p:sp>
      <p:sp>
        <p:nvSpPr>
          <p:cNvPr id="136210" name="Rectangle 2066">
            <a:extLst>
              <a:ext uri="{FF2B5EF4-FFF2-40B4-BE49-F238E27FC236}">
                <a16:creationId xmlns:a16="http://schemas.microsoft.com/office/drawing/2014/main" id="{619AD7EA-7091-FF49-BD11-D8BDAFEF81A7}"/>
              </a:ext>
            </a:extLst>
          </p:cNvPr>
          <p:cNvSpPr>
            <a:spLocks noChangeArrowheads="1"/>
          </p:cNvSpPr>
          <p:nvPr/>
        </p:nvSpPr>
        <p:spPr bwMode="auto">
          <a:xfrm>
            <a:off x="2286000" y="3657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starke Dekane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6207"/>
                                        </p:tgtEl>
                                        <p:attrNameLst>
                                          <p:attrName>style.visibility</p:attrName>
                                        </p:attrNameLst>
                                      </p:cBhvr>
                                      <p:to>
                                        <p:strVal val="visible"/>
                                      </p:to>
                                    </p:set>
                                    <p:anim calcmode="lin" valueType="num">
                                      <p:cBhvr>
                                        <p:cTn id="7" dur="500" fill="hold"/>
                                        <p:tgtEl>
                                          <p:spTgt spid="136207"/>
                                        </p:tgtEl>
                                        <p:attrNameLst>
                                          <p:attrName>ppt_w</p:attrName>
                                        </p:attrNameLst>
                                      </p:cBhvr>
                                      <p:tavLst>
                                        <p:tav tm="0">
                                          <p:val>
                                            <p:fltVal val="0"/>
                                          </p:val>
                                        </p:tav>
                                        <p:tav tm="100000">
                                          <p:val>
                                            <p:strVal val="#ppt_w"/>
                                          </p:val>
                                        </p:tav>
                                      </p:tavLst>
                                    </p:anim>
                                    <p:anim calcmode="lin" valueType="num">
                                      <p:cBhvr>
                                        <p:cTn id="8" dur="500" fill="hold"/>
                                        <p:tgtEl>
                                          <p:spTgt spid="136207"/>
                                        </p:tgtEl>
                                        <p:attrNameLst>
                                          <p:attrName>ppt_h</p:attrName>
                                        </p:attrNameLst>
                                      </p:cBhvr>
                                      <p:tavLst>
                                        <p:tav tm="0">
                                          <p:val>
                                            <p:fltVal val="0"/>
                                          </p:val>
                                        </p:tav>
                                        <p:tav tm="100000">
                                          <p:val>
                                            <p:strVal val="#ppt_h"/>
                                          </p:val>
                                        </p:tav>
                                      </p:tavLst>
                                    </p:anim>
                                    <p:anim calcmode="lin" valueType="num">
                                      <p:cBhvr>
                                        <p:cTn id="9" dur="500" fill="hold"/>
                                        <p:tgtEl>
                                          <p:spTgt spid="136207"/>
                                        </p:tgtEl>
                                        <p:attrNameLst>
                                          <p:attrName>ppt_x</p:attrName>
                                        </p:attrNameLst>
                                      </p:cBhvr>
                                      <p:tavLst>
                                        <p:tav tm="0">
                                          <p:val>
                                            <p:fltVal val="0.5"/>
                                          </p:val>
                                        </p:tav>
                                        <p:tav tm="100000">
                                          <p:val>
                                            <p:strVal val="#ppt_x"/>
                                          </p:val>
                                        </p:tav>
                                      </p:tavLst>
                                    </p:anim>
                                    <p:anim calcmode="lin" valueType="num">
                                      <p:cBhvr>
                                        <p:cTn id="10" dur="500" fill="hold"/>
                                        <p:tgtEl>
                                          <p:spTgt spid="13620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6208"/>
                                        </p:tgtEl>
                                        <p:attrNameLst>
                                          <p:attrName>style.visibility</p:attrName>
                                        </p:attrNameLst>
                                      </p:cBhvr>
                                      <p:to>
                                        <p:strVal val="visible"/>
                                      </p:to>
                                    </p:set>
                                    <p:anim calcmode="lin" valueType="num">
                                      <p:cBhvr>
                                        <p:cTn id="15" dur="500" fill="hold"/>
                                        <p:tgtEl>
                                          <p:spTgt spid="136208"/>
                                        </p:tgtEl>
                                        <p:attrNameLst>
                                          <p:attrName>ppt_w</p:attrName>
                                        </p:attrNameLst>
                                      </p:cBhvr>
                                      <p:tavLst>
                                        <p:tav tm="0">
                                          <p:val>
                                            <p:fltVal val="0"/>
                                          </p:val>
                                        </p:tav>
                                        <p:tav tm="100000">
                                          <p:val>
                                            <p:strVal val="#ppt_w"/>
                                          </p:val>
                                        </p:tav>
                                      </p:tavLst>
                                    </p:anim>
                                    <p:anim calcmode="lin" valueType="num">
                                      <p:cBhvr>
                                        <p:cTn id="16" dur="500" fill="hold"/>
                                        <p:tgtEl>
                                          <p:spTgt spid="136208"/>
                                        </p:tgtEl>
                                        <p:attrNameLst>
                                          <p:attrName>ppt_h</p:attrName>
                                        </p:attrNameLst>
                                      </p:cBhvr>
                                      <p:tavLst>
                                        <p:tav tm="0">
                                          <p:val>
                                            <p:fltVal val="0"/>
                                          </p:val>
                                        </p:tav>
                                        <p:tav tm="100000">
                                          <p:val>
                                            <p:strVal val="#ppt_h"/>
                                          </p:val>
                                        </p:tav>
                                      </p:tavLst>
                                    </p:anim>
                                    <p:anim calcmode="lin" valueType="num">
                                      <p:cBhvr>
                                        <p:cTn id="17" dur="500" fill="hold"/>
                                        <p:tgtEl>
                                          <p:spTgt spid="136208"/>
                                        </p:tgtEl>
                                        <p:attrNameLst>
                                          <p:attrName>ppt_x</p:attrName>
                                        </p:attrNameLst>
                                      </p:cBhvr>
                                      <p:tavLst>
                                        <p:tav tm="0">
                                          <p:val>
                                            <p:fltVal val="0.5"/>
                                          </p:val>
                                        </p:tav>
                                        <p:tav tm="100000">
                                          <p:val>
                                            <p:strVal val="#ppt_x"/>
                                          </p:val>
                                        </p:tav>
                                      </p:tavLst>
                                    </p:anim>
                                    <p:anim calcmode="lin" valueType="num">
                                      <p:cBhvr>
                                        <p:cTn id="18" dur="500" fill="hold"/>
                                        <p:tgtEl>
                                          <p:spTgt spid="13620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6209"/>
                                        </p:tgtEl>
                                        <p:attrNameLst>
                                          <p:attrName>style.visibility</p:attrName>
                                        </p:attrNameLst>
                                      </p:cBhvr>
                                      <p:to>
                                        <p:strVal val="visible"/>
                                      </p:to>
                                    </p:set>
                                    <p:anim calcmode="lin" valueType="num">
                                      <p:cBhvr>
                                        <p:cTn id="23" dur="500" fill="hold"/>
                                        <p:tgtEl>
                                          <p:spTgt spid="136209"/>
                                        </p:tgtEl>
                                        <p:attrNameLst>
                                          <p:attrName>ppt_w</p:attrName>
                                        </p:attrNameLst>
                                      </p:cBhvr>
                                      <p:tavLst>
                                        <p:tav tm="0">
                                          <p:val>
                                            <p:fltVal val="0"/>
                                          </p:val>
                                        </p:tav>
                                        <p:tav tm="100000">
                                          <p:val>
                                            <p:strVal val="#ppt_w"/>
                                          </p:val>
                                        </p:tav>
                                      </p:tavLst>
                                    </p:anim>
                                    <p:anim calcmode="lin" valueType="num">
                                      <p:cBhvr>
                                        <p:cTn id="24" dur="500" fill="hold"/>
                                        <p:tgtEl>
                                          <p:spTgt spid="136209"/>
                                        </p:tgtEl>
                                        <p:attrNameLst>
                                          <p:attrName>ppt_h</p:attrName>
                                        </p:attrNameLst>
                                      </p:cBhvr>
                                      <p:tavLst>
                                        <p:tav tm="0">
                                          <p:val>
                                            <p:fltVal val="0"/>
                                          </p:val>
                                        </p:tav>
                                        <p:tav tm="100000">
                                          <p:val>
                                            <p:strVal val="#ppt_h"/>
                                          </p:val>
                                        </p:tav>
                                      </p:tavLst>
                                    </p:anim>
                                    <p:anim calcmode="lin" valueType="num">
                                      <p:cBhvr>
                                        <p:cTn id="25" dur="500" fill="hold"/>
                                        <p:tgtEl>
                                          <p:spTgt spid="136209"/>
                                        </p:tgtEl>
                                        <p:attrNameLst>
                                          <p:attrName>ppt_x</p:attrName>
                                        </p:attrNameLst>
                                      </p:cBhvr>
                                      <p:tavLst>
                                        <p:tav tm="0">
                                          <p:val>
                                            <p:fltVal val="0.5"/>
                                          </p:val>
                                        </p:tav>
                                        <p:tav tm="100000">
                                          <p:val>
                                            <p:strVal val="#ppt_x"/>
                                          </p:val>
                                        </p:tav>
                                      </p:tavLst>
                                    </p:anim>
                                    <p:anim calcmode="lin" valueType="num">
                                      <p:cBhvr>
                                        <p:cTn id="26" dur="500" fill="hold"/>
                                        <p:tgtEl>
                                          <p:spTgt spid="13620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6210"/>
                                        </p:tgtEl>
                                        <p:attrNameLst>
                                          <p:attrName>style.visibility</p:attrName>
                                        </p:attrNameLst>
                                      </p:cBhvr>
                                      <p:to>
                                        <p:strVal val="visible"/>
                                      </p:to>
                                    </p:set>
                                    <p:anim calcmode="lin" valueType="num">
                                      <p:cBhvr>
                                        <p:cTn id="31" dur="500" fill="hold"/>
                                        <p:tgtEl>
                                          <p:spTgt spid="136210"/>
                                        </p:tgtEl>
                                        <p:attrNameLst>
                                          <p:attrName>ppt_w</p:attrName>
                                        </p:attrNameLst>
                                      </p:cBhvr>
                                      <p:tavLst>
                                        <p:tav tm="0">
                                          <p:val>
                                            <p:fltVal val="0"/>
                                          </p:val>
                                        </p:tav>
                                        <p:tav tm="100000">
                                          <p:val>
                                            <p:strVal val="#ppt_w"/>
                                          </p:val>
                                        </p:tav>
                                      </p:tavLst>
                                    </p:anim>
                                    <p:anim calcmode="lin" valueType="num">
                                      <p:cBhvr>
                                        <p:cTn id="32" dur="500" fill="hold"/>
                                        <p:tgtEl>
                                          <p:spTgt spid="136210"/>
                                        </p:tgtEl>
                                        <p:attrNameLst>
                                          <p:attrName>ppt_h</p:attrName>
                                        </p:attrNameLst>
                                      </p:cBhvr>
                                      <p:tavLst>
                                        <p:tav tm="0">
                                          <p:val>
                                            <p:fltVal val="0"/>
                                          </p:val>
                                        </p:tav>
                                        <p:tav tm="100000">
                                          <p:val>
                                            <p:strVal val="#ppt_h"/>
                                          </p:val>
                                        </p:tav>
                                      </p:tavLst>
                                    </p:anim>
                                    <p:anim calcmode="lin" valueType="num">
                                      <p:cBhvr>
                                        <p:cTn id="33" dur="500" fill="hold"/>
                                        <p:tgtEl>
                                          <p:spTgt spid="136210"/>
                                        </p:tgtEl>
                                        <p:attrNameLst>
                                          <p:attrName>ppt_x</p:attrName>
                                        </p:attrNameLst>
                                      </p:cBhvr>
                                      <p:tavLst>
                                        <p:tav tm="0">
                                          <p:val>
                                            <p:fltVal val="0.5"/>
                                          </p:val>
                                        </p:tav>
                                        <p:tav tm="100000">
                                          <p:val>
                                            <p:strVal val="#ppt_x"/>
                                          </p:val>
                                        </p:tav>
                                      </p:tavLst>
                                    </p:anim>
                                    <p:anim calcmode="lin" valueType="num">
                                      <p:cBhvr>
                                        <p:cTn id="34" dur="500" fill="hold"/>
                                        <p:tgtEl>
                                          <p:spTgt spid="13621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1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36201"/>
                                        </p:tgtEl>
                                        <p:attrNameLst>
                                          <p:attrName>style.visibility</p:attrName>
                                        </p:attrNameLst>
                                      </p:cBhvr>
                                      <p:to>
                                        <p:strVal val="visible"/>
                                      </p:to>
                                    </p:set>
                                    <p:anim calcmode="lin" valueType="num">
                                      <p:cBhvr>
                                        <p:cTn id="39" dur="500" fill="hold"/>
                                        <p:tgtEl>
                                          <p:spTgt spid="136201"/>
                                        </p:tgtEl>
                                        <p:attrNameLst>
                                          <p:attrName>ppt_w</p:attrName>
                                        </p:attrNameLst>
                                      </p:cBhvr>
                                      <p:tavLst>
                                        <p:tav tm="0">
                                          <p:val>
                                            <p:fltVal val="0"/>
                                          </p:val>
                                        </p:tav>
                                        <p:tav tm="100000">
                                          <p:val>
                                            <p:strVal val="#ppt_w"/>
                                          </p:val>
                                        </p:tav>
                                      </p:tavLst>
                                    </p:anim>
                                    <p:anim calcmode="lin" valueType="num">
                                      <p:cBhvr>
                                        <p:cTn id="40" dur="500" fill="hold"/>
                                        <p:tgtEl>
                                          <p:spTgt spid="136201"/>
                                        </p:tgtEl>
                                        <p:attrNameLst>
                                          <p:attrName>ppt_h</p:attrName>
                                        </p:attrNameLst>
                                      </p:cBhvr>
                                      <p:tavLst>
                                        <p:tav tm="0">
                                          <p:val>
                                            <p:fltVal val="0"/>
                                          </p:val>
                                        </p:tav>
                                        <p:tav tm="100000">
                                          <p:val>
                                            <p:strVal val="#ppt_h"/>
                                          </p:val>
                                        </p:tav>
                                      </p:tavLst>
                                    </p:anim>
                                    <p:anim calcmode="lin" valueType="num">
                                      <p:cBhvr>
                                        <p:cTn id="41" dur="500" fill="hold"/>
                                        <p:tgtEl>
                                          <p:spTgt spid="136201"/>
                                        </p:tgtEl>
                                        <p:attrNameLst>
                                          <p:attrName>ppt_x</p:attrName>
                                        </p:attrNameLst>
                                      </p:cBhvr>
                                      <p:tavLst>
                                        <p:tav tm="0">
                                          <p:val>
                                            <p:fltVal val="0.5"/>
                                          </p:val>
                                        </p:tav>
                                        <p:tav tm="100000">
                                          <p:val>
                                            <p:strVal val="#ppt_x"/>
                                          </p:val>
                                        </p:tav>
                                      </p:tavLst>
                                    </p:anim>
                                    <p:anim calcmode="lin" valueType="num">
                                      <p:cBhvr>
                                        <p:cTn id="42" dur="500" fill="hold"/>
                                        <p:tgtEl>
                                          <p:spTgt spid="136201"/>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1"/>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36202"/>
                                        </p:tgtEl>
                                        <p:attrNameLst>
                                          <p:attrName>style.visibility</p:attrName>
                                        </p:attrNameLst>
                                      </p:cBhvr>
                                      <p:to>
                                        <p:strVal val="visible"/>
                                      </p:to>
                                    </p:set>
                                    <p:anim calcmode="lin" valueType="num">
                                      <p:cBhvr>
                                        <p:cTn id="47" dur="500" fill="hold"/>
                                        <p:tgtEl>
                                          <p:spTgt spid="136202"/>
                                        </p:tgtEl>
                                        <p:attrNameLst>
                                          <p:attrName>ppt_w</p:attrName>
                                        </p:attrNameLst>
                                      </p:cBhvr>
                                      <p:tavLst>
                                        <p:tav tm="0">
                                          <p:val>
                                            <p:fltVal val="0"/>
                                          </p:val>
                                        </p:tav>
                                        <p:tav tm="100000">
                                          <p:val>
                                            <p:strVal val="#ppt_w"/>
                                          </p:val>
                                        </p:tav>
                                      </p:tavLst>
                                    </p:anim>
                                    <p:anim calcmode="lin" valueType="num">
                                      <p:cBhvr>
                                        <p:cTn id="48" dur="500" fill="hold"/>
                                        <p:tgtEl>
                                          <p:spTgt spid="136202"/>
                                        </p:tgtEl>
                                        <p:attrNameLst>
                                          <p:attrName>ppt_h</p:attrName>
                                        </p:attrNameLst>
                                      </p:cBhvr>
                                      <p:tavLst>
                                        <p:tav tm="0">
                                          <p:val>
                                            <p:fltVal val="0"/>
                                          </p:val>
                                        </p:tav>
                                        <p:tav tm="100000">
                                          <p:val>
                                            <p:strVal val="#ppt_h"/>
                                          </p:val>
                                        </p:tav>
                                      </p:tavLst>
                                    </p:anim>
                                    <p:anim calcmode="lin" valueType="num">
                                      <p:cBhvr>
                                        <p:cTn id="49" dur="500" fill="hold"/>
                                        <p:tgtEl>
                                          <p:spTgt spid="136202"/>
                                        </p:tgtEl>
                                        <p:attrNameLst>
                                          <p:attrName>ppt_x</p:attrName>
                                        </p:attrNameLst>
                                      </p:cBhvr>
                                      <p:tavLst>
                                        <p:tav tm="0">
                                          <p:val>
                                            <p:fltVal val="0.5"/>
                                          </p:val>
                                        </p:tav>
                                        <p:tav tm="100000">
                                          <p:val>
                                            <p:strVal val="#ppt_x"/>
                                          </p:val>
                                        </p:tav>
                                      </p:tavLst>
                                    </p:anim>
                                    <p:anim calcmode="lin" valueType="num">
                                      <p:cBhvr>
                                        <p:cTn id="50" dur="500" fill="hold"/>
                                        <p:tgtEl>
                                          <p:spTgt spid="13620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36203"/>
                                        </p:tgtEl>
                                        <p:attrNameLst>
                                          <p:attrName>style.visibility</p:attrName>
                                        </p:attrNameLst>
                                      </p:cBhvr>
                                      <p:to>
                                        <p:strVal val="visible"/>
                                      </p:to>
                                    </p:set>
                                    <p:anim calcmode="lin" valueType="num">
                                      <p:cBhvr>
                                        <p:cTn id="55" dur="500" fill="hold"/>
                                        <p:tgtEl>
                                          <p:spTgt spid="136203"/>
                                        </p:tgtEl>
                                        <p:attrNameLst>
                                          <p:attrName>ppt_w</p:attrName>
                                        </p:attrNameLst>
                                      </p:cBhvr>
                                      <p:tavLst>
                                        <p:tav tm="0">
                                          <p:val>
                                            <p:fltVal val="0"/>
                                          </p:val>
                                        </p:tav>
                                        <p:tav tm="100000">
                                          <p:val>
                                            <p:strVal val="#ppt_w"/>
                                          </p:val>
                                        </p:tav>
                                      </p:tavLst>
                                    </p:anim>
                                    <p:anim calcmode="lin" valueType="num">
                                      <p:cBhvr>
                                        <p:cTn id="56" dur="500" fill="hold"/>
                                        <p:tgtEl>
                                          <p:spTgt spid="136203"/>
                                        </p:tgtEl>
                                        <p:attrNameLst>
                                          <p:attrName>ppt_h</p:attrName>
                                        </p:attrNameLst>
                                      </p:cBhvr>
                                      <p:tavLst>
                                        <p:tav tm="0">
                                          <p:val>
                                            <p:fltVal val="0"/>
                                          </p:val>
                                        </p:tav>
                                        <p:tav tm="100000">
                                          <p:val>
                                            <p:strVal val="#ppt_h"/>
                                          </p:val>
                                        </p:tav>
                                      </p:tavLst>
                                    </p:anim>
                                    <p:anim calcmode="lin" valueType="num">
                                      <p:cBhvr>
                                        <p:cTn id="57" dur="500" fill="hold"/>
                                        <p:tgtEl>
                                          <p:spTgt spid="136203"/>
                                        </p:tgtEl>
                                        <p:attrNameLst>
                                          <p:attrName>ppt_x</p:attrName>
                                        </p:attrNameLst>
                                      </p:cBhvr>
                                      <p:tavLst>
                                        <p:tav tm="0">
                                          <p:val>
                                            <p:fltVal val="0.5"/>
                                          </p:val>
                                        </p:tav>
                                        <p:tav tm="100000">
                                          <p:val>
                                            <p:strVal val="#ppt_x"/>
                                          </p:val>
                                        </p:tav>
                                      </p:tavLst>
                                    </p:anim>
                                    <p:anim calcmode="lin" valueType="num">
                                      <p:cBhvr>
                                        <p:cTn id="58" dur="500" fill="hold"/>
                                        <p:tgtEl>
                                          <p:spTgt spid="13620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3"/>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36200"/>
                                        </p:tgtEl>
                                        <p:attrNameLst>
                                          <p:attrName>style.visibility</p:attrName>
                                        </p:attrNameLst>
                                      </p:cBhvr>
                                      <p:to>
                                        <p:strVal val="visible"/>
                                      </p:to>
                                    </p:set>
                                    <p:anim calcmode="lin" valueType="num">
                                      <p:cBhvr>
                                        <p:cTn id="63" dur="500" fill="hold"/>
                                        <p:tgtEl>
                                          <p:spTgt spid="136200"/>
                                        </p:tgtEl>
                                        <p:attrNameLst>
                                          <p:attrName>ppt_w</p:attrName>
                                        </p:attrNameLst>
                                      </p:cBhvr>
                                      <p:tavLst>
                                        <p:tav tm="0">
                                          <p:val>
                                            <p:fltVal val="0"/>
                                          </p:val>
                                        </p:tav>
                                        <p:tav tm="100000">
                                          <p:val>
                                            <p:strVal val="#ppt_w"/>
                                          </p:val>
                                        </p:tav>
                                      </p:tavLst>
                                    </p:anim>
                                    <p:anim calcmode="lin" valueType="num">
                                      <p:cBhvr>
                                        <p:cTn id="64" dur="500" fill="hold"/>
                                        <p:tgtEl>
                                          <p:spTgt spid="136200"/>
                                        </p:tgtEl>
                                        <p:attrNameLst>
                                          <p:attrName>ppt_h</p:attrName>
                                        </p:attrNameLst>
                                      </p:cBhvr>
                                      <p:tavLst>
                                        <p:tav tm="0">
                                          <p:val>
                                            <p:fltVal val="0"/>
                                          </p:val>
                                        </p:tav>
                                        <p:tav tm="100000">
                                          <p:val>
                                            <p:strVal val="#ppt_h"/>
                                          </p:val>
                                        </p:tav>
                                      </p:tavLst>
                                    </p:anim>
                                    <p:anim calcmode="lin" valueType="num">
                                      <p:cBhvr>
                                        <p:cTn id="65" dur="500" fill="hold"/>
                                        <p:tgtEl>
                                          <p:spTgt spid="136200"/>
                                        </p:tgtEl>
                                        <p:attrNameLst>
                                          <p:attrName>ppt_x</p:attrName>
                                        </p:attrNameLst>
                                      </p:cBhvr>
                                      <p:tavLst>
                                        <p:tav tm="0">
                                          <p:val>
                                            <p:fltVal val="0.5"/>
                                          </p:val>
                                        </p:tav>
                                        <p:tav tm="100000">
                                          <p:val>
                                            <p:strVal val="#ppt_x"/>
                                          </p:val>
                                        </p:tav>
                                      </p:tavLst>
                                    </p:anim>
                                    <p:anim calcmode="lin" valueType="num">
                                      <p:cBhvr>
                                        <p:cTn id="66" dur="500" fill="hold"/>
                                        <p:tgtEl>
                                          <p:spTgt spid="13620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0"/>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36205"/>
                                        </p:tgtEl>
                                        <p:attrNameLst>
                                          <p:attrName>style.visibility</p:attrName>
                                        </p:attrNameLst>
                                      </p:cBhvr>
                                      <p:to>
                                        <p:strVal val="visible"/>
                                      </p:to>
                                    </p:set>
                                    <p:anim calcmode="lin" valueType="num">
                                      <p:cBhvr>
                                        <p:cTn id="71" dur="500" fill="hold"/>
                                        <p:tgtEl>
                                          <p:spTgt spid="136205"/>
                                        </p:tgtEl>
                                        <p:attrNameLst>
                                          <p:attrName>ppt_w</p:attrName>
                                        </p:attrNameLst>
                                      </p:cBhvr>
                                      <p:tavLst>
                                        <p:tav tm="0">
                                          <p:val>
                                            <p:fltVal val="0"/>
                                          </p:val>
                                        </p:tav>
                                        <p:tav tm="100000">
                                          <p:val>
                                            <p:strVal val="#ppt_w"/>
                                          </p:val>
                                        </p:tav>
                                      </p:tavLst>
                                    </p:anim>
                                    <p:anim calcmode="lin" valueType="num">
                                      <p:cBhvr>
                                        <p:cTn id="72" dur="500" fill="hold"/>
                                        <p:tgtEl>
                                          <p:spTgt spid="136205"/>
                                        </p:tgtEl>
                                        <p:attrNameLst>
                                          <p:attrName>ppt_h</p:attrName>
                                        </p:attrNameLst>
                                      </p:cBhvr>
                                      <p:tavLst>
                                        <p:tav tm="0">
                                          <p:val>
                                            <p:fltVal val="0"/>
                                          </p:val>
                                        </p:tav>
                                        <p:tav tm="100000">
                                          <p:val>
                                            <p:strVal val="#ppt_h"/>
                                          </p:val>
                                        </p:tav>
                                      </p:tavLst>
                                    </p:anim>
                                    <p:anim calcmode="lin" valueType="num">
                                      <p:cBhvr>
                                        <p:cTn id="73" dur="500" fill="hold"/>
                                        <p:tgtEl>
                                          <p:spTgt spid="136205"/>
                                        </p:tgtEl>
                                        <p:attrNameLst>
                                          <p:attrName>ppt_x</p:attrName>
                                        </p:attrNameLst>
                                      </p:cBhvr>
                                      <p:tavLst>
                                        <p:tav tm="0">
                                          <p:val>
                                            <p:fltVal val="0.5"/>
                                          </p:val>
                                        </p:tav>
                                        <p:tav tm="100000">
                                          <p:val>
                                            <p:strVal val="#ppt_x"/>
                                          </p:val>
                                        </p:tav>
                                      </p:tavLst>
                                    </p:anim>
                                    <p:anim calcmode="lin" valueType="num">
                                      <p:cBhvr>
                                        <p:cTn id="74" dur="500" fill="hold"/>
                                        <p:tgtEl>
                                          <p:spTgt spid="13620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5"/>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36206"/>
                                        </p:tgtEl>
                                        <p:attrNameLst>
                                          <p:attrName>style.visibility</p:attrName>
                                        </p:attrNameLst>
                                      </p:cBhvr>
                                      <p:to>
                                        <p:strVal val="visible"/>
                                      </p:to>
                                    </p:set>
                                    <p:anim calcmode="lin" valueType="num">
                                      <p:cBhvr>
                                        <p:cTn id="79" dur="500" fill="hold"/>
                                        <p:tgtEl>
                                          <p:spTgt spid="136206"/>
                                        </p:tgtEl>
                                        <p:attrNameLst>
                                          <p:attrName>ppt_w</p:attrName>
                                        </p:attrNameLst>
                                      </p:cBhvr>
                                      <p:tavLst>
                                        <p:tav tm="0">
                                          <p:val>
                                            <p:fltVal val="0"/>
                                          </p:val>
                                        </p:tav>
                                        <p:tav tm="100000">
                                          <p:val>
                                            <p:strVal val="#ppt_w"/>
                                          </p:val>
                                        </p:tav>
                                      </p:tavLst>
                                    </p:anim>
                                    <p:anim calcmode="lin" valueType="num">
                                      <p:cBhvr>
                                        <p:cTn id="80" dur="500" fill="hold"/>
                                        <p:tgtEl>
                                          <p:spTgt spid="136206"/>
                                        </p:tgtEl>
                                        <p:attrNameLst>
                                          <p:attrName>ppt_h</p:attrName>
                                        </p:attrNameLst>
                                      </p:cBhvr>
                                      <p:tavLst>
                                        <p:tav tm="0">
                                          <p:val>
                                            <p:fltVal val="0"/>
                                          </p:val>
                                        </p:tav>
                                        <p:tav tm="100000">
                                          <p:val>
                                            <p:strVal val="#ppt_h"/>
                                          </p:val>
                                        </p:tav>
                                      </p:tavLst>
                                    </p:anim>
                                    <p:anim calcmode="lin" valueType="num">
                                      <p:cBhvr>
                                        <p:cTn id="81" dur="500" fill="hold"/>
                                        <p:tgtEl>
                                          <p:spTgt spid="136206"/>
                                        </p:tgtEl>
                                        <p:attrNameLst>
                                          <p:attrName>ppt_x</p:attrName>
                                        </p:attrNameLst>
                                      </p:cBhvr>
                                      <p:tavLst>
                                        <p:tav tm="0">
                                          <p:val>
                                            <p:fltVal val="0.5"/>
                                          </p:val>
                                        </p:tav>
                                        <p:tav tm="100000">
                                          <p:val>
                                            <p:strVal val="#ppt_x"/>
                                          </p:val>
                                        </p:tav>
                                      </p:tavLst>
                                    </p:anim>
                                    <p:anim calcmode="lin" valueType="num">
                                      <p:cBhvr>
                                        <p:cTn id="82" dur="500" fill="hold"/>
                                        <p:tgtEl>
                                          <p:spTgt spid="13620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autoUpdateAnimBg="0"/>
      <p:bldP spid="136201" grpId="0" animBg="1" autoUpdateAnimBg="0"/>
      <p:bldP spid="136202" grpId="0" animBg="1" autoUpdateAnimBg="0"/>
      <p:bldP spid="136203" grpId="0" animBg="1" autoUpdateAnimBg="0"/>
      <p:bldP spid="136205" grpId="0" animBg="1" autoUpdateAnimBg="0"/>
      <p:bldP spid="136206" grpId="0" animBg="1" autoUpdateAnimBg="0"/>
      <p:bldP spid="136207" grpId="0" animBg="1" autoUpdateAnimBg="0"/>
      <p:bldP spid="136208" grpId="0" animBg="1" autoUpdateAnimBg="0"/>
      <p:bldP spid="136209" grpId="0" animBg="1" autoUpdateAnimBg="0"/>
      <p:bldP spid="1362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A40D05DD-2072-C846-80F6-2D9548D5719A}"/>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5" name="Foliennummernplatzhalter 3">
            <a:extLst>
              <a:ext uri="{FF2B5EF4-FFF2-40B4-BE49-F238E27FC236}">
                <a16:creationId xmlns:a16="http://schemas.microsoft.com/office/drawing/2014/main" id="{EFE75AB6-F7B7-6648-8B49-74D97C049E60}"/>
              </a:ext>
            </a:extLst>
          </p:cNvPr>
          <p:cNvSpPr>
            <a:spLocks noGrp="1"/>
          </p:cNvSpPr>
          <p:nvPr>
            <p:ph type="sldNum" sz="quarter" idx="11"/>
          </p:nvPr>
        </p:nvSpPr>
        <p:spPr/>
        <p:txBody>
          <a:bodyPr/>
          <a:lstStyle/>
          <a:p>
            <a:fld id="{10200FA7-CC3B-B54D-852D-F8B9F6370B2F}" type="slidenum">
              <a:rPr lang="en-US" altLang="de-DE"/>
              <a:pPr/>
              <a:t>20</a:t>
            </a:fld>
            <a:endParaRPr lang="en-US" altLang="de-DE" b="0"/>
          </a:p>
        </p:txBody>
      </p:sp>
      <p:sp>
        <p:nvSpPr>
          <p:cNvPr id="171011" name="Text Box 3">
            <a:extLst>
              <a:ext uri="{FF2B5EF4-FFF2-40B4-BE49-F238E27FC236}">
                <a16:creationId xmlns:a16="http://schemas.microsoft.com/office/drawing/2014/main" id="{82DDC232-B62E-5340-8198-A2578E9A5BE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1014" name="Rectangle 6">
            <a:extLst>
              <a:ext uri="{FF2B5EF4-FFF2-40B4-BE49-F238E27FC236}">
                <a16:creationId xmlns:a16="http://schemas.microsoft.com/office/drawing/2014/main" id="{9655F393-BFC3-9346-B9DD-68F3698E9E5C}"/>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37C3F0E7-4529-1C4B-A27A-9BAC966507B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7102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8A21FACB-6890-D741-8A4C-CECDB7AD39EA}"/>
              </a:ext>
            </a:extLst>
          </p:cNvPr>
          <p:cNvSpPr>
            <a:spLocks noChangeArrowheads="1"/>
          </p:cNvSpPr>
          <p:nvPr/>
        </p:nvSpPr>
        <p:spPr bwMode="auto">
          <a:xfrm>
            <a:off x="2895600" y="24384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4B580792-4ABA-D44A-B937-F27F71906D6E}"/>
              </a:ext>
            </a:extLst>
          </p:cNvPr>
          <p:cNvSpPr>
            <a:spLocks noChangeArrowheads="1"/>
          </p:cNvSpPr>
          <p:nvPr/>
        </p:nvSpPr>
        <p:spPr bwMode="auto">
          <a:xfrm>
            <a:off x="2895600" y="35052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9F16BA1A-5DC4-5347-9A5B-5421B1CDB0C0}"/>
              </a:ext>
            </a:extLst>
          </p:cNvPr>
          <p:cNvSpPr>
            <a:spLocks noChangeArrowheads="1"/>
          </p:cNvSpPr>
          <p:nvPr/>
        </p:nvSpPr>
        <p:spPr bwMode="auto">
          <a:xfrm>
            <a:off x="2895600" y="4572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92A22AD3-56B2-5A49-BF92-7529CD5B27AA}"/>
              </a:ext>
            </a:extLst>
          </p:cNvPr>
          <p:cNvSpPr>
            <a:spLocks noChangeArrowheads="1"/>
          </p:cNvSpPr>
          <p:nvPr/>
        </p:nvSpPr>
        <p:spPr bwMode="auto">
          <a:xfrm>
            <a:off x="2895600" y="5715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2F8458BA-62ED-6A4F-ACA8-EE5EF86B008B}"/>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1" name="Text Box 13">
            <a:extLst>
              <a:ext uri="{FF2B5EF4-FFF2-40B4-BE49-F238E27FC236}">
                <a16:creationId xmlns:a16="http://schemas.microsoft.com/office/drawing/2014/main" id="{AEAF5763-515E-8849-A266-7EB9CAD9ED14}"/>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2" name="Text Box 14">
            <a:extLst>
              <a:ext uri="{FF2B5EF4-FFF2-40B4-BE49-F238E27FC236}">
                <a16:creationId xmlns:a16="http://schemas.microsoft.com/office/drawing/2014/main" id="{2B8BABCF-DC0A-C342-808E-3695D21E39ED}"/>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3" name="Text Box 15">
            <a:extLst>
              <a:ext uri="{FF2B5EF4-FFF2-40B4-BE49-F238E27FC236}">
                <a16:creationId xmlns:a16="http://schemas.microsoft.com/office/drawing/2014/main" id="{5563AFA5-5144-274C-9513-CC5BD4ADC55C}"/>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4" name="Rectangle 16">
            <a:extLst>
              <a:ext uri="{FF2B5EF4-FFF2-40B4-BE49-F238E27FC236}">
                <a16:creationId xmlns:a16="http://schemas.microsoft.com/office/drawing/2014/main" id="{3161BEA7-17F1-A949-ACEC-0EB5AE94E165}"/>
              </a:ext>
            </a:extLst>
          </p:cNvPr>
          <p:cNvSpPr>
            <a:spLocks noChangeArrowheads="1"/>
          </p:cNvSpPr>
          <p:nvPr/>
        </p:nvSpPr>
        <p:spPr bwMode="auto">
          <a:xfrm>
            <a:off x="2209800" y="1447800"/>
            <a:ext cx="6477000"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alma mater virtualis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B692B619-40FA-FB41-A564-DBCEFEFAD2A4}"/>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22" name="Foliennummernplatzhalter 2">
            <a:extLst>
              <a:ext uri="{FF2B5EF4-FFF2-40B4-BE49-F238E27FC236}">
                <a16:creationId xmlns:a16="http://schemas.microsoft.com/office/drawing/2014/main" id="{5B9779BA-4BDE-D84E-900E-BD67776D485A}"/>
              </a:ext>
            </a:extLst>
          </p:cNvPr>
          <p:cNvSpPr>
            <a:spLocks noGrp="1"/>
          </p:cNvSpPr>
          <p:nvPr>
            <p:ph type="sldNum" sz="quarter" idx="11"/>
          </p:nvPr>
        </p:nvSpPr>
        <p:spPr/>
        <p:txBody>
          <a:bodyPr/>
          <a:lstStyle/>
          <a:p>
            <a:fld id="{C151E363-BCE5-5F44-8FC9-DC6B9959BFFF}" type="slidenum">
              <a:rPr lang="en-US" altLang="de-DE"/>
              <a:pPr/>
              <a:t>21</a:t>
            </a:fld>
            <a:endParaRPr lang="en-US" altLang="de-DE" b="0"/>
          </a:p>
        </p:txBody>
      </p:sp>
      <p:sp>
        <p:nvSpPr>
          <p:cNvPr id="183299" name="Rectangle 3">
            <a:extLst>
              <a:ext uri="{FF2B5EF4-FFF2-40B4-BE49-F238E27FC236}">
                <a16:creationId xmlns:a16="http://schemas.microsoft.com/office/drawing/2014/main" id="{18066E1B-A29B-E240-80CA-FAC6D5E87C8F}"/>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0" name="Rectangle 4">
            <a:extLst>
              <a:ext uri="{FF2B5EF4-FFF2-40B4-BE49-F238E27FC236}">
                <a16:creationId xmlns:a16="http://schemas.microsoft.com/office/drawing/2014/main" id="{41204174-B857-C847-B75A-4534E0BCFDF4}"/>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1" name="Rectangle 5">
            <a:extLst>
              <a:ext uri="{FF2B5EF4-FFF2-40B4-BE49-F238E27FC236}">
                <a16:creationId xmlns:a16="http://schemas.microsoft.com/office/drawing/2014/main" id="{9808E602-2EBC-3D49-9967-2AABEA890829}"/>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2" name="Rectangle 6">
            <a:extLst>
              <a:ext uri="{FF2B5EF4-FFF2-40B4-BE49-F238E27FC236}">
                <a16:creationId xmlns:a16="http://schemas.microsoft.com/office/drawing/2014/main" id="{2ABB8D15-FE37-5249-8515-373F9E7D52A9}"/>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3" name="Rectangle 7">
            <a:extLst>
              <a:ext uri="{FF2B5EF4-FFF2-40B4-BE49-F238E27FC236}">
                <a16:creationId xmlns:a16="http://schemas.microsoft.com/office/drawing/2014/main" id="{5F4C3F11-886A-8A4F-ABA9-C64DA9CD8E4F}"/>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4" name="Rectangle 8">
            <a:extLst>
              <a:ext uri="{FF2B5EF4-FFF2-40B4-BE49-F238E27FC236}">
                <a16:creationId xmlns:a16="http://schemas.microsoft.com/office/drawing/2014/main" id="{DB06C1AE-D120-0247-87CA-1D82E08C24BF}"/>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5" name="Rectangle 9">
            <a:extLst>
              <a:ext uri="{FF2B5EF4-FFF2-40B4-BE49-F238E27FC236}">
                <a16:creationId xmlns:a16="http://schemas.microsoft.com/office/drawing/2014/main" id="{A2095B74-165A-6049-834D-25BC5A279A6A}"/>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6" name="Rectangle 10">
            <a:extLst>
              <a:ext uri="{FF2B5EF4-FFF2-40B4-BE49-F238E27FC236}">
                <a16:creationId xmlns:a16="http://schemas.microsoft.com/office/drawing/2014/main" id="{1DBBC726-E0C3-F34E-86F5-86D1D7725643}"/>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7" name="Text Box 11">
            <a:extLst>
              <a:ext uri="{FF2B5EF4-FFF2-40B4-BE49-F238E27FC236}">
                <a16:creationId xmlns:a16="http://schemas.microsoft.com/office/drawing/2014/main" id="{8FE1E90D-550F-7F42-8224-A356CDBC1CDF}"/>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183308" name="Text Box 12">
            <a:extLst>
              <a:ext uri="{FF2B5EF4-FFF2-40B4-BE49-F238E27FC236}">
                <a16:creationId xmlns:a16="http://schemas.microsoft.com/office/drawing/2014/main" id="{1171E74C-067C-214A-A8D3-59CBA13CCB6F}"/>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3309" name="Text Box 13">
            <a:extLst>
              <a:ext uri="{FF2B5EF4-FFF2-40B4-BE49-F238E27FC236}">
                <a16:creationId xmlns:a16="http://schemas.microsoft.com/office/drawing/2014/main" id="{5A1C3C6A-C413-E64E-8268-85F5D3EB9540}"/>
              </a:ext>
            </a:extLst>
          </p:cNvPr>
          <p:cNvSpPr txBox="1">
            <a:spLocks noChangeArrowheads="1"/>
          </p:cNvSpPr>
          <p:nvPr/>
        </p:nvSpPr>
        <p:spPr bwMode="auto">
          <a:xfrm>
            <a:off x="540702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3310" name="Text Box 14">
            <a:extLst>
              <a:ext uri="{FF2B5EF4-FFF2-40B4-BE49-F238E27FC236}">
                <a16:creationId xmlns:a16="http://schemas.microsoft.com/office/drawing/2014/main" id="{3E42F61C-D913-794A-9C95-E4E1D28739F8}"/>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3311" name="Text Box 15">
            <a:extLst>
              <a:ext uri="{FF2B5EF4-FFF2-40B4-BE49-F238E27FC236}">
                <a16:creationId xmlns:a16="http://schemas.microsoft.com/office/drawing/2014/main" id="{237B6635-60A8-7546-AE51-5B6D74382C01}"/>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3312" name="Text Box 16">
            <a:extLst>
              <a:ext uri="{FF2B5EF4-FFF2-40B4-BE49-F238E27FC236}">
                <a16:creationId xmlns:a16="http://schemas.microsoft.com/office/drawing/2014/main" id="{5425386E-65F9-FB49-9808-2F0307090713}"/>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3313" name="Text Box 17">
            <a:extLst>
              <a:ext uri="{FF2B5EF4-FFF2-40B4-BE49-F238E27FC236}">
                <a16:creationId xmlns:a16="http://schemas.microsoft.com/office/drawing/2014/main" id="{46538585-4C1B-154B-8208-CCE4B88A010E}"/>
              </a:ext>
            </a:extLst>
          </p:cNvPr>
          <p:cNvSpPr txBox="1">
            <a:spLocks noChangeArrowheads="1"/>
          </p:cNvSpPr>
          <p:nvPr/>
        </p:nvSpPr>
        <p:spPr bwMode="auto">
          <a:xfrm>
            <a:off x="640080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3314" name="Text Box 18">
            <a:extLst>
              <a:ext uri="{FF2B5EF4-FFF2-40B4-BE49-F238E27FC236}">
                <a16:creationId xmlns:a16="http://schemas.microsoft.com/office/drawing/2014/main" id="{D7286FAC-BB10-3E45-B2D8-95316AD60DCD}"/>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3315" name="Text Box 19">
            <a:extLst>
              <a:ext uri="{FF2B5EF4-FFF2-40B4-BE49-F238E27FC236}">
                <a16:creationId xmlns:a16="http://schemas.microsoft.com/office/drawing/2014/main" id="{02260928-9FDF-5F4B-A0EE-C9E7D9648F89}"/>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3316" name="Rectangle 20">
            <a:extLst>
              <a:ext uri="{FF2B5EF4-FFF2-40B4-BE49-F238E27FC236}">
                <a16:creationId xmlns:a16="http://schemas.microsoft.com/office/drawing/2014/main" id="{5F8E89E3-A839-4A4E-BC2D-AE2012D0B6DC}"/>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a:t>
            </a:r>
            <a:endParaRPr lang="de-DE" altLang="de-DE"/>
          </a:p>
        </p:txBody>
      </p:sp>
      <p:graphicFrame>
        <p:nvGraphicFramePr>
          <p:cNvPr id="183317" name="Object 21">
            <a:extLst>
              <a:ext uri="{FF2B5EF4-FFF2-40B4-BE49-F238E27FC236}">
                <a16:creationId xmlns:a16="http://schemas.microsoft.com/office/drawing/2014/main" id="{4E48B4A6-3F0D-8048-8707-4AD7F6AFA2F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3318"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dissolve">
                                      <p:cBhvr>
                                        <p:cTn id="7" dur="500"/>
                                        <p:tgtEl>
                                          <p:spTgt spid="183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3300"/>
                                        </p:tgtEl>
                                        <p:attrNameLst>
                                          <p:attrName>style.visibility</p:attrName>
                                        </p:attrNameLst>
                                      </p:cBhvr>
                                      <p:to>
                                        <p:strVal val="visible"/>
                                      </p:to>
                                    </p:set>
                                    <p:animEffect transition="in" filter="dissolve">
                                      <p:cBhvr>
                                        <p:cTn id="11" dur="500"/>
                                        <p:tgtEl>
                                          <p:spTgt spid="18330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3301"/>
                                        </p:tgtEl>
                                        <p:attrNameLst>
                                          <p:attrName>style.visibility</p:attrName>
                                        </p:attrNameLst>
                                      </p:cBhvr>
                                      <p:to>
                                        <p:strVal val="visible"/>
                                      </p:to>
                                    </p:set>
                                    <p:animEffect transition="in" filter="dissolve">
                                      <p:cBhvr>
                                        <p:cTn id="15" dur="500"/>
                                        <p:tgtEl>
                                          <p:spTgt spid="18330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83303"/>
                                        </p:tgtEl>
                                        <p:attrNameLst>
                                          <p:attrName>style.visibility</p:attrName>
                                        </p:attrNameLst>
                                      </p:cBhvr>
                                      <p:to>
                                        <p:strVal val="visible"/>
                                      </p:to>
                                    </p:set>
                                    <p:animEffect transition="in" filter="dissolve">
                                      <p:cBhvr>
                                        <p:cTn id="23" dur="500"/>
                                        <p:tgtEl>
                                          <p:spTgt spid="18330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83304"/>
                                        </p:tgtEl>
                                        <p:attrNameLst>
                                          <p:attrName>style.visibility</p:attrName>
                                        </p:attrNameLst>
                                      </p:cBhvr>
                                      <p:to>
                                        <p:strVal val="visible"/>
                                      </p:to>
                                    </p:set>
                                    <p:animEffect transition="in" filter="dissolve">
                                      <p:cBhvr>
                                        <p:cTn id="27" dur="500"/>
                                        <p:tgtEl>
                                          <p:spTgt spid="183304"/>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83305"/>
                                        </p:tgtEl>
                                        <p:attrNameLst>
                                          <p:attrName>style.visibility</p:attrName>
                                        </p:attrNameLst>
                                      </p:cBhvr>
                                      <p:to>
                                        <p:strVal val="visible"/>
                                      </p:to>
                                    </p:set>
                                    <p:animEffect transition="in" filter="dissolve">
                                      <p:cBhvr>
                                        <p:cTn id="31" dur="500"/>
                                        <p:tgtEl>
                                          <p:spTgt spid="18330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83306"/>
                                        </p:tgtEl>
                                        <p:attrNameLst>
                                          <p:attrName>style.visibility</p:attrName>
                                        </p:attrNameLst>
                                      </p:cBhvr>
                                      <p:to>
                                        <p:strVal val="visible"/>
                                      </p:to>
                                    </p:set>
                                    <p:animEffect transition="in" filter="dissolve">
                                      <p:cBhvr>
                                        <p:cTn id="35" dur="500"/>
                                        <p:tgtEl>
                                          <p:spTgt spid="1833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83308"/>
                                        </p:tgtEl>
                                        <p:attrNameLst>
                                          <p:attrName>style.visibility</p:attrName>
                                        </p:attrNameLst>
                                      </p:cBhvr>
                                      <p:to>
                                        <p:strVal val="visible"/>
                                      </p:to>
                                    </p:set>
                                    <p:animEffect transition="in" filter="box(out)">
                                      <p:cBhvr>
                                        <p:cTn id="40" dur="500"/>
                                        <p:tgtEl>
                                          <p:spTgt spid="1833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83314"/>
                                        </p:tgtEl>
                                        <p:attrNameLst>
                                          <p:attrName>style.visibility</p:attrName>
                                        </p:attrNameLst>
                                      </p:cBhvr>
                                      <p:to>
                                        <p:strVal val="visible"/>
                                      </p:to>
                                    </p:set>
                                    <p:animEffect transition="in" filter="box(out)">
                                      <p:cBhvr>
                                        <p:cTn id="45" dur="500"/>
                                        <p:tgtEl>
                                          <p:spTgt spid="1833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83315"/>
                                        </p:tgtEl>
                                        <p:attrNameLst>
                                          <p:attrName>style.visibility</p:attrName>
                                        </p:attrNameLst>
                                      </p:cBhvr>
                                      <p:to>
                                        <p:strVal val="visible"/>
                                      </p:to>
                                    </p:set>
                                    <p:animEffect transition="in" filter="box(out)">
                                      <p:cBhvr>
                                        <p:cTn id="50" dur="500"/>
                                        <p:tgtEl>
                                          <p:spTgt spid="1833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83307"/>
                                        </p:tgtEl>
                                        <p:attrNameLst>
                                          <p:attrName>style.visibility</p:attrName>
                                        </p:attrNameLst>
                                      </p:cBhvr>
                                      <p:to>
                                        <p:strVal val="visible"/>
                                      </p:to>
                                    </p:set>
                                    <p:animEffect transition="in" filter="box(out)">
                                      <p:cBhvr>
                                        <p:cTn id="55" dur="500"/>
                                        <p:tgtEl>
                                          <p:spTgt spid="1833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83310"/>
                                        </p:tgtEl>
                                        <p:attrNameLst>
                                          <p:attrName>style.visibility</p:attrName>
                                        </p:attrNameLst>
                                      </p:cBhvr>
                                      <p:to>
                                        <p:strVal val="visible"/>
                                      </p:to>
                                    </p:set>
                                    <p:animEffect transition="in" filter="box(out)">
                                      <p:cBhvr>
                                        <p:cTn id="60" dur="500"/>
                                        <p:tgtEl>
                                          <p:spTgt spid="18331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183311"/>
                                        </p:tgtEl>
                                        <p:attrNameLst>
                                          <p:attrName>style.visibility</p:attrName>
                                        </p:attrNameLst>
                                      </p:cBhvr>
                                      <p:to>
                                        <p:strVal val="visible"/>
                                      </p:to>
                                    </p:set>
                                    <p:animEffect transition="in" filter="box(out)">
                                      <p:cBhvr>
                                        <p:cTn id="65" dur="500"/>
                                        <p:tgtEl>
                                          <p:spTgt spid="1833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183309"/>
                                        </p:tgtEl>
                                        <p:attrNameLst>
                                          <p:attrName>style.visibility</p:attrName>
                                        </p:attrNameLst>
                                      </p:cBhvr>
                                      <p:to>
                                        <p:strVal val="visible"/>
                                      </p:to>
                                    </p:set>
                                    <p:animEffect transition="in" filter="box(out)">
                                      <p:cBhvr>
                                        <p:cTn id="70" dur="500"/>
                                        <p:tgtEl>
                                          <p:spTgt spid="18330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183312"/>
                                        </p:tgtEl>
                                        <p:attrNameLst>
                                          <p:attrName>style.visibility</p:attrName>
                                        </p:attrNameLst>
                                      </p:cBhvr>
                                      <p:to>
                                        <p:strVal val="visible"/>
                                      </p:to>
                                    </p:set>
                                    <p:animEffect transition="in" filter="box(out)">
                                      <p:cBhvr>
                                        <p:cTn id="75" dur="500"/>
                                        <p:tgtEl>
                                          <p:spTgt spid="1833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183313"/>
                                        </p:tgtEl>
                                        <p:attrNameLst>
                                          <p:attrName>style.visibility</p:attrName>
                                        </p:attrNameLst>
                                      </p:cBhvr>
                                      <p:to>
                                        <p:strVal val="visible"/>
                                      </p:to>
                                    </p:set>
                                    <p:animEffect transition="in" filter="box(out)">
                                      <p:cBhvr>
                                        <p:cTn id="80" dur="500"/>
                                        <p:tgtEl>
                                          <p:spTgt spid="18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7" grpId="0" autoUpdateAnimBg="0"/>
      <p:bldP spid="183308" grpId="0" autoUpdateAnimBg="0"/>
      <p:bldP spid="183309" grpId="0" autoUpdateAnimBg="0"/>
      <p:bldP spid="183310" grpId="0" autoUpdateAnimBg="0"/>
      <p:bldP spid="183311" grpId="0" autoUpdateAnimBg="0"/>
      <p:bldP spid="183312" grpId="0" autoUpdateAnimBg="0"/>
      <p:bldP spid="183313" grpId="0" autoUpdateAnimBg="0"/>
      <p:bldP spid="183314" grpId="0" autoUpdateAnimBg="0"/>
      <p:bldP spid="1833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AE760E80-CF23-4440-8B54-7172D7943929}"/>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22" name="Foliennummernplatzhalter 2">
            <a:extLst>
              <a:ext uri="{FF2B5EF4-FFF2-40B4-BE49-F238E27FC236}">
                <a16:creationId xmlns:a16="http://schemas.microsoft.com/office/drawing/2014/main" id="{4B5A2194-96DF-994A-9733-673B729452F5}"/>
              </a:ext>
            </a:extLst>
          </p:cNvPr>
          <p:cNvSpPr>
            <a:spLocks noGrp="1"/>
          </p:cNvSpPr>
          <p:nvPr>
            <p:ph type="sldNum" sz="quarter" idx="11"/>
          </p:nvPr>
        </p:nvSpPr>
        <p:spPr/>
        <p:txBody>
          <a:bodyPr/>
          <a:lstStyle/>
          <a:p>
            <a:fld id="{5C66A2CA-3362-FC44-9627-663C1C943A41}" type="slidenum">
              <a:rPr lang="en-US" altLang="de-DE"/>
              <a:pPr/>
              <a:t>22</a:t>
            </a:fld>
            <a:endParaRPr lang="en-US" altLang="de-DE" b="0"/>
          </a:p>
        </p:txBody>
      </p:sp>
      <p:sp>
        <p:nvSpPr>
          <p:cNvPr id="185346" name="Rectangle 2">
            <a:extLst>
              <a:ext uri="{FF2B5EF4-FFF2-40B4-BE49-F238E27FC236}">
                <a16:creationId xmlns:a16="http://schemas.microsoft.com/office/drawing/2014/main" id="{56732262-32B7-724F-A986-20F7CC37791E}"/>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7" name="Rectangle 3">
            <a:extLst>
              <a:ext uri="{FF2B5EF4-FFF2-40B4-BE49-F238E27FC236}">
                <a16:creationId xmlns:a16="http://schemas.microsoft.com/office/drawing/2014/main" id="{C7FCEBFD-AC92-D149-919B-94B38F948ED9}"/>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8" name="Rectangle 4">
            <a:extLst>
              <a:ext uri="{FF2B5EF4-FFF2-40B4-BE49-F238E27FC236}">
                <a16:creationId xmlns:a16="http://schemas.microsoft.com/office/drawing/2014/main" id="{7DC847DE-A24C-C349-8653-930B9433E678}"/>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9" name="Rectangle 5">
            <a:extLst>
              <a:ext uri="{FF2B5EF4-FFF2-40B4-BE49-F238E27FC236}">
                <a16:creationId xmlns:a16="http://schemas.microsoft.com/office/drawing/2014/main" id="{400EDF7F-2185-7A4E-88D6-A3126DA204F7}"/>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0" name="Rectangle 6">
            <a:extLst>
              <a:ext uri="{FF2B5EF4-FFF2-40B4-BE49-F238E27FC236}">
                <a16:creationId xmlns:a16="http://schemas.microsoft.com/office/drawing/2014/main" id="{A71AE69E-58B7-2748-8F24-265951C7760C}"/>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1" name="Rectangle 7">
            <a:extLst>
              <a:ext uri="{FF2B5EF4-FFF2-40B4-BE49-F238E27FC236}">
                <a16:creationId xmlns:a16="http://schemas.microsoft.com/office/drawing/2014/main" id="{2D0C3CA9-B006-F342-BD59-8C1EEBF7256F}"/>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2" name="Rectangle 8">
            <a:extLst>
              <a:ext uri="{FF2B5EF4-FFF2-40B4-BE49-F238E27FC236}">
                <a16:creationId xmlns:a16="http://schemas.microsoft.com/office/drawing/2014/main" id="{81295296-E5A6-9E42-A14C-4A5C16C1DB01}"/>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3" name="Text Box 9">
            <a:extLst>
              <a:ext uri="{FF2B5EF4-FFF2-40B4-BE49-F238E27FC236}">
                <a16:creationId xmlns:a16="http://schemas.microsoft.com/office/drawing/2014/main" id="{320DC0CB-A154-8B45-BA4F-71C082A3EA28}"/>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5354" name="Text Box 10">
            <a:extLst>
              <a:ext uri="{FF2B5EF4-FFF2-40B4-BE49-F238E27FC236}">
                <a16:creationId xmlns:a16="http://schemas.microsoft.com/office/drawing/2014/main" id="{0BA0B572-2F3B-3344-A9FF-622FE43D964E}"/>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185355" name="Text Box 11">
            <a:extLst>
              <a:ext uri="{FF2B5EF4-FFF2-40B4-BE49-F238E27FC236}">
                <a16:creationId xmlns:a16="http://schemas.microsoft.com/office/drawing/2014/main" id="{161FAEEB-AE28-184F-A78E-307705B99475}"/>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185356" name="Text Box 12">
            <a:extLst>
              <a:ext uri="{FF2B5EF4-FFF2-40B4-BE49-F238E27FC236}">
                <a16:creationId xmlns:a16="http://schemas.microsoft.com/office/drawing/2014/main" id="{4EC333AB-7CA2-4446-B1AF-CB92A9BD1F55}"/>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5357" name="Text Box 13">
            <a:extLst>
              <a:ext uri="{FF2B5EF4-FFF2-40B4-BE49-F238E27FC236}">
                <a16:creationId xmlns:a16="http://schemas.microsoft.com/office/drawing/2014/main" id="{3E25FAD2-68FC-F245-AE29-BB0C528E5625}"/>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p>
        </p:txBody>
      </p:sp>
      <p:sp>
        <p:nvSpPr>
          <p:cNvPr id="185358" name="Text Box 14">
            <a:extLst>
              <a:ext uri="{FF2B5EF4-FFF2-40B4-BE49-F238E27FC236}">
                <a16:creationId xmlns:a16="http://schemas.microsoft.com/office/drawing/2014/main" id="{4455CD99-662E-2747-8274-FC531C704155}"/>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5359" name="Text Box 15">
            <a:extLst>
              <a:ext uri="{FF2B5EF4-FFF2-40B4-BE49-F238E27FC236}">
                <a16:creationId xmlns:a16="http://schemas.microsoft.com/office/drawing/2014/main" id="{34B28BCF-FFFD-A441-8A5A-AE2ED6B00B37}"/>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5360" name="Text Box 16">
            <a:extLst>
              <a:ext uri="{FF2B5EF4-FFF2-40B4-BE49-F238E27FC236}">
                <a16:creationId xmlns:a16="http://schemas.microsoft.com/office/drawing/2014/main" id="{2244D976-9C6A-AD40-96CF-0D21D2C5F1F6}"/>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5361" name="Text Box 17">
            <a:extLst>
              <a:ext uri="{FF2B5EF4-FFF2-40B4-BE49-F238E27FC236}">
                <a16:creationId xmlns:a16="http://schemas.microsoft.com/office/drawing/2014/main" id="{071FEA09-5462-0446-BABF-4DDB99DC3951}"/>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5362" name="Rectangle 18">
            <a:extLst>
              <a:ext uri="{FF2B5EF4-FFF2-40B4-BE49-F238E27FC236}">
                <a16:creationId xmlns:a16="http://schemas.microsoft.com/office/drawing/2014/main" id="{193529D7-D54F-DF43-A4D8-BCB24AAD403B}"/>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64" name="Rectangle 20">
            <a:extLst>
              <a:ext uri="{FF2B5EF4-FFF2-40B4-BE49-F238E27FC236}">
                <a16:creationId xmlns:a16="http://schemas.microsoft.com/office/drawing/2014/main" id="{6522235A-A9B2-154E-BCA8-DA6C91E818E7}"/>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präsent</a:t>
            </a:r>
            <a:endParaRPr lang="de-DE" altLang="de-DE"/>
          </a:p>
        </p:txBody>
      </p:sp>
      <p:graphicFrame>
        <p:nvGraphicFramePr>
          <p:cNvPr id="185365" name="Object 21">
            <a:extLst>
              <a:ext uri="{FF2B5EF4-FFF2-40B4-BE49-F238E27FC236}">
                <a16:creationId xmlns:a16="http://schemas.microsoft.com/office/drawing/2014/main" id="{67E5C2A0-DE24-E149-84BF-D2E47353C6E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5366"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5351"/>
                                        </p:tgtEl>
                                        <p:attrNameLst>
                                          <p:attrName>style.visibility</p:attrName>
                                        </p:attrNameLst>
                                      </p:cBhvr>
                                      <p:to>
                                        <p:strVal val="visible"/>
                                      </p:to>
                                    </p:set>
                                    <p:animEffect transition="in" filter="dissolve">
                                      <p:cBhvr>
                                        <p:cTn id="7"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1">
            <a:extLst>
              <a:ext uri="{FF2B5EF4-FFF2-40B4-BE49-F238E27FC236}">
                <a16:creationId xmlns:a16="http://schemas.microsoft.com/office/drawing/2014/main" id="{BA8371FF-7CB2-5844-9ACD-23AAB9561A98}"/>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21" name="Foliennummernplatzhalter 2">
            <a:extLst>
              <a:ext uri="{FF2B5EF4-FFF2-40B4-BE49-F238E27FC236}">
                <a16:creationId xmlns:a16="http://schemas.microsoft.com/office/drawing/2014/main" id="{2B13E32C-0F8C-7949-9F86-FDD22DE6FF36}"/>
              </a:ext>
            </a:extLst>
          </p:cNvPr>
          <p:cNvSpPr>
            <a:spLocks noGrp="1"/>
          </p:cNvSpPr>
          <p:nvPr>
            <p:ph type="sldNum" sz="quarter" idx="11"/>
          </p:nvPr>
        </p:nvSpPr>
        <p:spPr/>
        <p:txBody>
          <a:bodyPr/>
          <a:lstStyle/>
          <a:p>
            <a:fld id="{DCC28AFC-7FE4-6742-A477-0F4E0AFDF651}" type="slidenum">
              <a:rPr lang="en-US" altLang="de-DE"/>
              <a:pPr/>
              <a:t>23</a:t>
            </a:fld>
            <a:endParaRPr lang="en-US" altLang="de-DE" b="0"/>
          </a:p>
        </p:txBody>
      </p:sp>
      <p:sp>
        <p:nvSpPr>
          <p:cNvPr id="187394" name="Rectangle 2">
            <a:extLst>
              <a:ext uri="{FF2B5EF4-FFF2-40B4-BE49-F238E27FC236}">
                <a16:creationId xmlns:a16="http://schemas.microsoft.com/office/drawing/2014/main" id="{768FF469-F6E1-E44F-9A82-1F251FE170AE}"/>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5" name="Rectangle 3">
            <a:extLst>
              <a:ext uri="{FF2B5EF4-FFF2-40B4-BE49-F238E27FC236}">
                <a16:creationId xmlns:a16="http://schemas.microsoft.com/office/drawing/2014/main" id="{3B2C11A3-0FB6-FA48-A970-4524C44A2083}"/>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6" name="Rectangle 4">
            <a:extLst>
              <a:ext uri="{FF2B5EF4-FFF2-40B4-BE49-F238E27FC236}">
                <a16:creationId xmlns:a16="http://schemas.microsoft.com/office/drawing/2014/main" id="{AC29583B-821E-1144-9541-0E4AFA044BA9}"/>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7" name="Rectangle 5">
            <a:extLst>
              <a:ext uri="{FF2B5EF4-FFF2-40B4-BE49-F238E27FC236}">
                <a16:creationId xmlns:a16="http://schemas.microsoft.com/office/drawing/2014/main" id="{1FD167B8-C443-C249-A7EA-09D63917B350}"/>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8" name="Rectangle 6">
            <a:extLst>
              <a:ext uri="{FF2B5EF4-FFF2-40B4-BE49-F238E27FC236}">
                <a16:creationId xmlns:a16="http://schemas.microsoft.com/office/drawing/2014/main" id="{BB77DC55-EC70-5E49-8044-AA35FBEDF171}"/>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9" name="Rectangle 7">
            <a:extLst>
              <a:ext uri="{FF2B5EF4-FFF2-40B4-BE49-F238E27FC236}">
                <a16:creationId xmlns:a16="http://schemas.microsoft.com/office/drawing/2014/main" id="{CC1029B9-A65A-114A-B703-0BDFC07868BF}"/>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00" name="Text Box 8">
            <a:extLst>
              <a:ext uri="{FF2B5EF4-FFF2-40B4-BE49-F238E27FC236}">
                <a16:creationId xmlns:a16="http://schemas.microsoft.com/office/drawing/2014/main" id="{05529AB2-A4F1-4641-9FAB-8D6D81B2339D}"/>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7401" name="Text Box 9">
            <a:extLst>
              <a:ext uri="{FF2B5EF4-FFF2-40B4-BE49-F238E27FC236}">
                <a16:creationId xmlns:a16="http://schemas.microsoft.com/office/drawing/2014/main" id="{70260403-6460-174D-91FC-8DB457D018F5}"/>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7402" name="Text Box 10">
            <a:extLst>
              <a:ext uri="{FF2B5EF4-FFF2-40B4-BE49-F238E27FC236}">
                <a16:creationId xmlns:a16="http://schemas.microsoft.com/office/drawing/2014/main" id="{A5DC8DE9-54CD-4249-B975-C0D8724DF524}"/>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7403" name="Text Box 11">
            <a:extLst>
              <a:ext uri="{FF2B5EF4-FFF2-40B4-BE49-F238E27FC236}">
                <a16:creationId xmlns:a16="http://schemas.microsoft.com/office/drawing/2014/main" id="{BB061178-3D3C-004E-AC4A-35A09B4AFEEE}"/>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7404" name="Text Box 12">
            <a:extLst>
              <a:ext uri="{FF2B5EF4-FFF2-40B4-BE49-F238E27FC236}">
                <a16:creationId xmlns:a16="http://schemas.microsoft.com/office/drawing/2014/main" id="{D4F0D481-55A8-F84C-ACE2-07AEB284F1DC}"/>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7405" name="Text Box 13">
            <a:extLst>
              <a:ext uri="{FF2B5EF4-FFF2-40B4-BE49-F238E27FC236}">
                <a16:creationId xmlns:a16="http://schemas.microsoft.com/office/drawing/2014/main" id="{8F87670B-2081-4444-9F36-D5A89053AD73}"/>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7406" name="Text Box 14">
            <a:extLst>
              <a:ext uri="{FF2B5EF4-FFF2-40B4-BE49-F238E27FC236}">
                <a16:creationId xmlns:a16="http://schemas.microsoft.com/office/drawing/2014/main" id="{ED7BEA7F-FBDC-544F-BA9E-56D5AAB0C5FC}"/>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7407" name="Text Box 15">
            <a:extLst>
              <a:ext uri="{FF2B5EF4-FFF2-40B4-BE49-F238E27FC236}">
                <a16:creationId xmlns:a16="http://schemas.microsoft.com/office/drawing/2014/main" id="{7EAF04F2-2839-6748-9BB6-6B00933F98B6}"/>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7408" name="Text Box 16">
            <a:extLst>
              <a:ext uri="{FF2B5EF4-FFF2-40B4-BE49-F238E27FC236}">
                <a16:creationId xmlns:a16="http://schemas.microsoft.com/office/drawing/2014/main" id="{1AECC012-2924-A749-9D0D-2BCC54DA1EB5}"/>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7409" name="Rectangle 17">
            <a:extLst>
              <a:ext uri="{FF2B5EF4-FFF2-40B4-BE49-F238E27FC236}">
                <a16:creationId xmlns:a16="http://schemas.microsoft.com/office/drawing/2014/main" id="{C54231A6-7BF5-AA46-9E79-777A9B3BA467}"/>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11" name="Rectangle 19">
            <a:extLst>
              <a:ext uri="{FF2B5EF4-FFF2-40B4-BE49-F238E27FC236}">
                <a16:creationId xmlns:a16="http://schemas.microsoft.com/office/drawing/2014/main" id="{B0CC4BEA-8778-6146-BAB8-ADB34BE935F7}"/>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fern</a:t>
            </a:r>
            <a:endParaRPr lang="de-DE" altLang="de-DE"/>
          </a:p>
        </p:txBody>
      </p:sp>
      <p:graphicFrame>
        <p:nvGraphicFramePr>
          <p:cNvPr id="187412" name="Object 20">
            <a:extLst>
              <a:ext uri="{FF2B5EF4-FFF2-40B4-BE49-F238E27FC236}">
                <a16:creationId xmlns:a16="http://schemas.microsoft.com/office/drawing/2014/main" id="{AC8369E8-EF84-C44D-8B1C-9DAFBEC2488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7413" name="Clip" r:id="rId4" imgW="1092200" imgH="1066800" progId="MS_ClipArt_Gallery.2">
                  <p:embed/>
                </p:oleObj>
              </mc:Choice>
              <mc:Fallback>
                <p:oleObj name="Clip" r:id="rId4" imgW="1092200" imgH="1066800" progId="MS_ClipArt_Gallery.2">
                  <p:embed/>
                  <p:pic>
                    <p:nvPicPr>
                      <p:cNvPr id="0" name="Object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7394"/>
                                        </p:tgtEl>
                                        <p:attrNameLst>
                                          <p:attrName>style.visibility</p:attrName>
                                        </p:attrNameLst>
                                      </p:cBhvr>
                                      <p:to>
                                        <p:strVal val="visible"/>
                                      </p:to>
                                    </p:set>
                                    <p:animEffect transition="in" filter="dissolv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1">
            <a:extLst>
              <a:ext uri="{FF2B5EF4-FFF2-40B4-BE49-F238E27FC236}">
                <a16:creationId xmlns:a16="http://schemas.microsoft.com/office/drawing/2014/main" id="{CD3839F9-C747-3A43-8A14-62648FC68016}"/>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1" name="Foliennummernplatzhalter 2">
            <a:extLst>
              <a:ext uri="{FF2B5EF4-FFF2-40B4-BE49-F238E27FC236}">
                <a16:creationId xmlns:a16="http://schemas.microsoft.com/office/drawing/2014/main" id="{E5056D7A-06C1-C04A-8531-5BF89CC2BD6A}"/>
              </a:ext>
            </a:extLst>
          </p:cNvPr>
          <p:cNvSpPr>
            <a:spLocks noGrp="1"/>
          </p:cNvSpPr>
          <p:nvPr>
            <p:ph type="sldNum" sz="quarter" idx="11"/>
          </p:nvPr>
        </p:nvSpPr>
        <p:spPr/>
        <p:txBody>
          <a:bodyPr/>
          <a:lstStyle/>
          <a:p>
            <a:fld id="{FA3BE85F-5D45-6F4E-81A3-F096DBAF634B}" type="slidenum">
              <a:rPr lang="en-US" altLang="de-DE"/>
              <a:pPr/>
              <a:t>24</a:t>
            </a:fld>
            <a:endParaRPr lang="en-US" altLang="de-DE" b="0"/>
          </a:p>
        </p:txBody>
      </p:sp>
      <p:sp>
        <p:nvSpPr>
          <p:cNvPr id="232450" name="Text Box 2">
            <a:extLst>
              <a:ext uri="{FF2B5EF4-FFF2-40B4-BE49-F238E27FC236}">
                <a16:creationId xmlns:a16="http://schemas.microsoft.com/office/drawing/2014/main" id="{C3488188-3CFB-0B47-92A6-3968F627C7B6}"/>
              </a:ext>
            </a:extLst>
          </p:cNvPr>
          <p:cNvSpPr txBox="1">
            <a:spLocks noChangeArrowheads="1"/>
          </p:cNvSpPr>
          <p:nvPr/>
        </p:nvSpPr>
        <p:spPr bwMode="auto">
          <a:xfrm>
            <a:off x="2514600" y="2286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3600" b="1">
                <a:latin typeface="Arial" panose="020B0604020202020204" pitchFamily="34" charset="0"/>
              </a:rPr>
              <a:t>Was bleibt?</a:t>
            </a:r>
            <a:endParaRPr lang="de-DE" altLang="de-DE" b="1">
              <a:latin typeface="Arial" panose="020B0604020202020204" pitchFamily="34" charset="0"/>
            </a:endParaRPr>
          </a:p>
        </p:txBody>
      </p:sp>
      <p:graphicFrame>
        <p:nvGraphicFramePr>
          <p:cNvPr id="232451" name="Object 3">
            <a:extLst>
              <a:ext uri="{FF2B5EF4-FFF2-40B4-BE49-F238E27FC236}">
                <a16:creationId xmlns:a16="http://schemas.microsoft.com/office/drawing/2014/main" id="{E4EC9C33-6921-5E46-8A7B-B11DB50E7AFD}"/>
              </a:ext>
            </a:extLst>
          </p:cNvPr>
          <p:cNvGraphicFramePr>
            <a:graphicFrameLocks noChangeAspect="1"/>
          </p:cNvGraphicFramePr>
          <p:nvPr/>
        </p:nvGraphicFramePr>
        <p:xfrm>
          <a:off x="2971800" y="2057400"/>
          <a:ext cx="1447800" cy="3124200"/>
        </p:xfrm>
        <a:graphic>
          <a:graphicData uri="http://schemas.openxmlformats.org/presentationml/2006/ole">
            <mc:AlternateContent xmlns:mc="http://schemas.openxmlformats.org/markup-compatibility/2006">
              <mc:Choice xmlns:v="urn:schemas-microsoft-com:vml" Requires="v">
                <p:oleObj spid="_x0000_s232458" name="Clip" r:id="rId4" imgW="27749500" imgH="58826400" progId="MS_ClipArt_Gallery.2">
                  <p:embed/>
                </p:oleObj>
              </mc:Choice>
              <mc:Fallback>
                <p:oleObj name="Clip" r:id="rId4" imgW="27749500" imgH="5882640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57400"/>
                        <a:ext cx="1447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2" name="Object 4">
            <a:extLst>
              <a:ext uri="{FF2B5EF4-FFF2-40B4-BE49-F238E27FC236}">
                <a16:creationId xmlns:a16="http://schemas.microsoft.com/office/drawing/2014/main" id="{1DF8AFDD-3181-4F4A-BB52-1ABDA60C536B}"/>
              </a:ext>
            </a:extLst>
          </p:cNvPr>
          <p:cNvGraphicFramePr>
            <a:graphicFrameLocks noChangeAspect="1"/>
          </p:cNvGraphicFramePr>
          <p:nvPr/>
        </p:nvGraphicFramePr>
        <p:xfrm>
          <a:off x="1295400" y="2133600"/>
          <a:ext cx="1776413" cy="3124200"/>
        </p:xfrm>
        <a:graphic>
          <a:graphicData uri="http://schemas.openxmlformats.org/presentationml/2006/ole">
            <mc:AlternateContent xmlns:mc="http://schemas.openxmlformats.org/markup-compatibility/2006">
              <mc:Choice xmlns:v="urn:schemas-microsoft-com:vml" Requires="v">
                <p:oleObj spid="_x0000_s232459" name="Clip" r:id="rId6" imgW="27749500" imgH="44424600" progId="MS_ClipArt_Gallery.2">
                  <p:embed/>
                </p:oleObj>
              </mc:Choice>
              <mc:Fallback>
                <p:oleObj name="Clip" r:id="rId6" imgW="27749500" imgH="44424600" progId="MS_ClipArt_Gallery.2">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133600"/>
                        <a:ext cx="177641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3" name="Object 5">
            <a:extLst>
              <a:ext uri="{FF2B5EF4-FFF2-40B4-BE49-F238E27FC236}">
                <a16:creationId xmlns:a16="http://schemas.microsoft.com/office/drawing/2014/main" id="{6C691894-55A1-F940-8B3B-81BB0B1E65E2}"/>
              </a:ext>
            </a:extLst>
          </p:cNvPr>
          <p:cNvGraphicFramePr>
            <a:graphicFrameLocks noChangeAspect="1"/>
          </p:cNvGraphicFramePr>
          <p:nvPr/>
        </p:nvGraphicFramePr>
        <p:xfrm>
          <a:off x="5486400" y="1828800"/>
          <a:ext cx="3657600" cy="3276600"/>
        </p:xfrm>
        <a:graphic>
          <a:graphicData uri="http://schemas.openxmlformats.org/presentationml/2006/ole">
            <mc:AlternateContent xmlns:mc="http://schemas.openxmlformats.org/markup-compatibility/2006">
              <mc:Choice xmlns:v="urn:schemas-microsoft-com:vml" Requires="v">
                <p:oleObj spid="_x0000_s232460" name="Clip" r:id="rId8" imgW="27749500" imgH="24079200" progId="MS_ClipArt_Gallery.2">
                  <p:embed/>
                </p:oleObj>
              </mc:Choice>
              <mc:Fallback>
                <p:oleObj name="Clip" r:id="rId8" imgW="27749500" imgH="24079200" progId="MS_ClipArt_Gallery.2">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828800"/>
                        <a:ext cx="36576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2454" name="Line 6">
            <a:extLst>
              <a:ext uri="{FF2B5EF4-FFF2-40B4-BE49-F238E27FC236}">
                <a16:creationId xmlns:a16="http://schemas.microsoft.com/office/drawing/2014/main" id="{49770D7E-AF0D-7648-8961-E5DABAB63171}"/>
              </a:ext>
            </a:extLst>
          </p:cNvPr>
          <p:cNvSpPr>
            <a:spLocks noChangeShapeType="1"/>
          </p:cNvSpPr>
          <p:nvPr/>
        </p:nvSpPr>
        <p:spPr bwMode="auto">
          <a:xfrm>
            <a:off x="4572000" y="3581400"/>
            <a:ext cx="762000" cy="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2455" name="Line 7">
            <a:extLst>
              <a:ext uri="{FF2B5EF4-FFF2-40B4-BE49-F238E27FC236}">
                <a16:creationId xmlns:a16="http://schemas.microsoft.com/office/drawing/2014/main" id="{6046EA09-1D30-D34D-BD69-94859734D627}"/>
              </a:ext>
            </a:extLst>
          </p:cNvPr>
          <p:cNvSpPr>
            <a:spLocks noChangeShapeType="1"/>
          </p:cNvSpPr>
          <p:nvPr/>
        </p:nvSpPr>
        <p:spPr bwMode="auto">
          <a:xfrm>
            <a:off x="4953000" y="3124200"/>
            <a:ext cx="0" cy="91440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2456" name="Text Box 8">
            <a:extLst>
              <a:ext uri="{FF2B5EF4-FFF2-40B4-BE49-F238E27FC236}">
                <a16:creationId xmlns:a16="http://schemas.microsoft.com/office/drawing/2014/main" id="{B495F70F-C41A-6A40-93DB-45109CFD82FB}"/>
              </a:ext>
            </a:extLst>
          </p:cNvPr>
          <p:cNvSpPr txBox="1">
            <a:spLocks noChangeArrowheads="1"/>
          </p:cNvSpPr>
          <p:nvPr/>
        </p:nvSpPr>
        <p:spPr bwMode="auto">
          <a:xfrm>
            <a:off x="1752600" y="2971800"/>
            <a:ext cx="6324600" cy="11906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3600" b="1">
                <a:latin typeface="Arial" panose="020B0604020202020204" pitchFamily="34" charset="0"/>
              </a:rPr>
              <a:t>persönlicher Kontakt </a:t>
            </a:r>
            <a:br>
              <a:rPr lang="de-DE" altLang="de-DE" sz="3600" b="1">
                <a:latin typeface="Arial" panose="020B0604020202020204" pitchFamily="34" charset="0"/>
              </a:rPr>
            </a:br>
            <a:r>
              <a:rPr lang="de-DE" altLang="de-DE" sz="3600" b="1">
                <a:latin typeface="Arial" panose="020B0604020202020204" pitchFamily="34" charset="0"/>
              </a:rPr>
              <a:t> </a:t>
            </a:r>
            <a:r>
              <a:rPr lang="de-DE" altLang="de-DE" sz="3600" b="1" i="1" u="sng">
                <a:latin typeface="Arial" panose="020B0604020202020204" pitchFamily="34" charset="0"/>
              </a:rPr>
              <a:t>und</a:t>
            </a:r>
            <a:r>
              <a:rPr lang="de-DE" altLang="de-DE" sz="3600" b="1">
                <a:latin typeface="Arial" panose="020B0604020202020204" pitchFamily="34" charset="0"/>
              </a:rPr>
              <a:t> Virtualität</a:t>
            </a:r>
          </a:p>
        </p:txBody>
      </p:sp>
      <p:graphicFrame>
        <p:nvGraphicFramePr>
          <p:cNvPr id="232457" name="Object 9">
            <a:extLst>
              <a:ext uri="{FF2B5EF4-FFF2-40B4-BE49-F238E27FC236}">
                <a16:creationId xmlns:a16="http://schemas.microsoft.com/office/drawing/2014/main" id="{349A58FF-E9E0-1F4D-8A8D-8AFA467037E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2461" name="Clip" r:id="rId10" imgW="1092200" imgH="1066800" progId="MS_ClipArt_Gallery.2">
                  <p:embed/>
                </p:oleObj>
              </mc:Choice>
              <mc:Fallback>
                <p:oleObj name="Clip" r:id="rId10" imgW="1092200" imgH="1066800" progId="MS_ClipArt_Gallery.2">
                  <p:embed/>
                  <p:pic>
                    <p:nvPicPr>
                      <p:cNvPr id="0" name="Object 9"/>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2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32452"/>
                                        </p:tgtEl>
                                        <p:attrNameLst>
                                          <p:attrName>style.visibility</p:attrName>
                                        </p:attrNameLst>
                                      </p:cBhvr>
                                      <p:to>
                                        <p:strVal val="visible"/>
                                      </p:to>
                                    </p:set>
                                    <p:animEffect transition="in" filter="dissolve">
                                      <p:cBhvr>
                                        <p:cTn id="11" dur="500"/>
                                        <p:tgtEl>
                                          <p:spTgt spid="232452"/>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32451"/>
                                        </p:tgtEl>
                                        <p:attrNameLst>
                                          <p:attrName>style.visibility</p:attrName>
                                        </p:attrNameLst>
                                      </p:cBhvr>
                                      <p:to>
                                        <p:strVal val="visible"/>
                                      </p:to>
                                    </p:set>
                                    <p:animEffect transition="in" filter="dissolve">
                                      <p:cBhvr>
                                        <p:cTn id="15" dur="500"/>
                                        <p:tgtEl>
                                          <p:spTgt spid="2324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32453"/>
                                        </p:tgtEl>
                                        <p:attrNameLst>
                                          <p:attrName>style.visibility</p:attrName>
                                        </p:attrNameLst>
                                      </p:cBhvr>
                                      <p:to>
                                        <p:strVal val="visible"/>
                                      </p:to>
                                    </p:set>
                                    <p:animEffect transition="in" filter="dissolve">
                                      <p:cBhvr>
                                        <p:cTn id="20" dur="500"/>
                                        <p:tgtEl>
                                          <p:spTgt spid="232453"/>
                                        </p:tgtEl>
                                      </p:cBhvr>
                                    </p:animEffect>
                                  </p:childTnLst>
                                </p:cTn>
                              </p:par>
                            </p:childTnLst>
                          </p:cTn>
                        </p:par>
                        <p:par>
                          <p:cTn id="21" fill="hold" nodeType="afterGroup">
                            <p:stCondLst>
                              <p:cond delay="500"/>
                            </p:stCondLst>
                            <p:childTnLst>
                              <p:par>
                                <p:cTn id="22" presetID="9" presetClass="entr" presetSubtype="0" fill="hold" nodeType="afterEffect">
                                  <p:stCondLst>
                                    <p:cond delay="1000"/>
                                  </p:stCondLst>
                                  <p:childTnLst>
                                    <p:set>
                                      <p:cBhvr>
                                        <p:cTn id="23" dur="1" fill="hold">
                                          <p:stCondLst>
                                            <p:cond delay="0"/>
                                          </p:stCondLst>
                                        </p:cTn>
                                        <p:tgtEl>
                                          <p:spTgt spid="232454"/>
                                        </p:tgtEl>
                                        <p:attrNameLst>
                                          <p:attrName>style.visibility</p:attrName>
                                        </p:attrNameLst>
                                      </p:cBhvr>
                                      <p:to>
                                        <p:strVal val="visible"/>
                                      </p:to>
                                    </p:set>
                                    <p:animEffect transition="in" filter="dissolve">
                                      <p:cBhvr>
                                        <p:cTn id="24" dur="500"/>
                                        <p:tgtEl>
                                          <p:spTgt spid="2324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32455"/>
                                        </p:tgtEl>
                                        <p:attrNameLst>
                                          <p:attrName>style.visibility</p:attrName>
                                        </p:attrNameLst>
                                      </p:cBhvr>
                                      <p:to>
                                        <p:strVal val="visible"/>
                                      </p:to>
                                    </p:set>
                                    <p:animEffect transition="in" filter="dissolve">
                                      <p:cBhvr>
                                        <p:cTn id="29" dur="500"/>
                                        <p:tgtEl>
                                          <p:spTgt spid="23245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2456"/>
                                        </p:tgtEl>
                                        <p:attrNameLst>
                                          <p:attrName>style.visibility</p:attrName>
                                        </p:attrNameLst>
                                      </p:cBhvr>
                                      <p:to>
                                        <p:strVal val="visible"/>
                                      </p:to>
                                    </p:set>
                                    <p:animEffect transition="in" filter="dissolve">
                                      <p:cBhvr>
                                        <p:cTn id="34" dur="500"/>
                                        <p:tgtEl>
                                          <p:spTgt spid="23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DE2E1B06-1850-304B-8F31-A5B8006DCDE0}"/>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4" name="Foliennummernplatzhalter 3">
            <a:extLst>
              <a:ext uri="{FF2B5EF4-FFF2-40B4-BE49-F238E27FC236}">
                <a16:creationId xmlns:a16="http://schemas.microsoft.com/office/drawing/2014/main" id="{8E67D760-B219-0E43-A62C-7E869110077F}"/>
              </a:ext>
            </a:extLst>
          </p:cNvPr>
          <p:cNvSpPr>
            <a:spLocks noGrp="1"/>
          </p:cNvSpPr>
          <p:nvPr>
            <p:ph type="sldNum" sz="quarter" idx="11"/>
          </p:nvPr>
        </p:nvSpPr>
        <p:spPr/>
        <p:txBody>
          <a:bodyPr/>
          <a:lstStyle/>
          <a:p>
            <a:fld id="{3924FD64-12E7-5F4F-BF31-A52D2F4CBC5C}" type="slidenum">
              <a:rPr lang="en-US" altLang="de-DE"/>
              <a:pPr/>
              <a:t>25</a:t>
            </a:fld>
            <a:endParaRPr lang="en-US" altLang="de-DE" b="0"/>
          </a:p>
        </p:txBody>
      </p:sp>
      <p:sp>
        <p:nvSpPr>
          <p:cNvPr id="158723" name="Text Box 3">
            <a:extLst>
              <a:ext uri="{FF2B5EF4-FFF2-40B4-BE49-F238E27FC236}">
                <a16:creationId xmlns:a16="http://schemas.microsoft.com/office/drawing/2014/main" id="{5A22DD39-EC35-8747-906B-AC74E3DDB3E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8726" name="Rectangle 6">
            <a:extLst>
              <a:ext uri="{FF2B5EF4-FFF2-40B4-BE49-F238E27FC236}">
                <a16:creationId xmlns:a16="http://schemas.microsoft.com/office/drawing/2014/main" id="{89E389F7-D29B-8145-A199-83864F8F03BA}"/>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1A4D6D89-E91D-1043-B030-F4EB4B12A2B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873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9F324B02-147A-3D4D-87A6-F07C5DCA17FF}"/>
              </a:ext>
            </a:extLst>
          </p:cNvPr>
          <p:cNvSpPr>
            <a:spLocks noChangeArrowheads="1"/>
          </p:cNvSpPr>
          <p:nvPr/>
        </p:nvSpPr>
        <p:spPr bwMode="auto">
          <a:xfrm>
            <a:off x="838200" y="2438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unabhängig</a:t>
            </a:r>
          </a:p>
        </p:txBody>
      </p:sp>
      <p:sp>
        <p:nvSpPr>
          <p:cNvPr id="158729" name="Rectangle 9">
            <a:extLst>
              <a:ext uri="{FF2B5EF4-FFF2-40B4-BE49-F238E27FC236}">
                <a16:creationId xmlns:a16="http://schemas.microsoft.com/office/drawing/2014/main" id="{136E90B4-B648-9240-9208-9FB768BB02AA}"/>
              </a:ext>
            </a:extLst>
          </p:cNvPr>
          <p:cNvSpPr>
            <a:spLocks noChangeArrowheads="1"/>
          </p:cNvSpPr>
          <p:nvPr/>
        </p:nvSpPr>
        <p:spPr bwMode="auto">
          <a:xfrm>
            <a:off x="838200" y="3581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7AB031F0-A43B-984E-A925-869940356EDD}"/>
              </a:ext>
            </a:extLst>
          </p:cNvPr>
          <p:cNvSpPr>
            <a:spLocks noChangeArrowheads="1"/>
          </p:cNvSpPr>
          <p:nvPr/>
        </p:nvSpPr>
        <p:spPr bwMode="auto">
          <a:xfrm>
            <a:off x="838200" y="4724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C5DA9DEB-C153-B944-A6F7-2F1C694CF501}"/>
              </a:ext>
            </a:extLst>
          </p:cNvPr>
          <p:cNvSpPr>
            <a:spLocks noChangeArrowheads="1"/>
          </p:cNvSpPr>
          <p:nvPr/>
        </p:nvSpPr>
        <p:spPr bwMode="auto">
          <a:xfrm>
            <a:off x="838200" y="57912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nicht alimentiert</a:t>
            </a:r>
          </a:p>
        </p:txBody>
      </p:sp>
      <p:sp>
        <p:nvSpPr>
          <p:cNvPr id="158732" name="Rectangle 12">
            <a:extLst>
              <a:ext uri="{FF2B5EF4-FFF2-40B4-BE49-F238E27FC236}">
                <a16:creationId xmlns:a16="http://schemas.microsoft.com/office/drawing/2014/main" id="{06A17B98-7DED-184A-AACF-5E85CE962579}"/>
              </a:ext>
            </a:extLst>
          </p:cNvPr>
          <p:cNvSpPr>
            <a:spLocks noChangeArrowheads="1"/>
          </p:cNvSpPr>
          <p:nvPr/>
        </p:nvSpPr>
        <p:spPr bwMode="auto">
          <a:xfrm>
            <a:off x="4953000" y="4724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594C92EE-54C0-1E4A-A8E6-E7B71FDE09FA}"/>
              </a:ext>
            </a:extLst>
          </p:cNvPr>
          <p:cNvSpPr>
            <a:spLocks noChangeArrowheads="1"/>
          </p:cNvSpPr>
          <p:nvPr/>
        </p:nvSpPr>
        <p:spPr bwMode="auto">
          <a:xfrm>
            <a:off x="4953000" y="2438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diversifiziert</a:t>
            </a:r>
          </a:p>
        </p:txBody>
      </p:sp>
      <p:sp>
        <p:nvSpPr>
          <p:cNvPr id="158734" name="Rectangle 14">
            <a:extLst>
              <a:ext uri="{FF2B5EF4-FFF2-40B4-BE49-F238E27FC236}">
                <a16:creationId xmlns:a16="http://schemas.microsoft.com/office/drawing/2014/main" id="{015B8075-DB31-D94A-A3AF-99F689286964}"/>
              </a:ext>
            </a:extLst>
          </p:cNvPr>
          <p:cNvSpPr>
            <a:spLocks noChangeArrowheads="1"/>
          </p:cNvSpPr>
          <p:nvPr/>
        </p:nvSpPr>
        <p:spPr bwMode="auto">
          <a:xfrm>
            <a:off x="4953000" y="3581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A19B6001-00FE-7E42-A7A6-744224B622BF}"/>
              </a:ext>
            </a:extLst>
          </p:cNvPr>
          <p:cNvSpPr>
            <a:spLocks noChangeArrowheads="1"/>
          </p:cNvSpPr>
          <p:nvPr/>
        </p:nvSpPr>
        <p:spPr bwMode="auto">
          <a:xfrm>
            <a:off x="4953000" y="57912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leistungsbezogen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33"/>
                                        </p:tgtEl>
                                        <p:attrNameLst>
                                          <p:attrName>style.visibility</p:attrName>
                                        </p:attrNameLst>
                                      </p:cBhvr>
                                      <p:to>
                                        <p:strVal val="visible"/>
                                      </p:to>
                                    </p:set>
                                    <p:animEffect transition="in" filter="box(out)">
                                      <p:cBhvr>
                                        <p:cTn id="18" dur="500"/>
                                        <p:tgtEl>
                                          <p:spTgt spid="1587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9"/>
                                        </p:tgtEl>
                                        <p:attrNameLst>
                                          <p:attrName>style.visibility</p:attrName>
                                        </p:attrNameLst>
                                      </p:cBhvr>
                                      <p:to>
                                        <p:strVal val="visible"/>
                                      </p:to>
                                    </p:set>
                                    <p:animEffect transition="in" filter="box(out)">
                                      <p:cBhvr>
                                        <p:cTn id="23" dur="500"/>
                                        <p:tgtEl>
                                          <p:spTgt spid="158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4"/>
                                        </p:tgtEl>
                                        <p:attrNameLst>
                                          <p:attrName>style.visibility</p:attrName>
                                        </p:attrNameLst>
                                      </p:cBhvr>
                                      <p:to>
                                        <p:strVal val="visible"/>
                                      </p:to>
                                    </p:set>
                                    <p:animEffect transition="in" filter="box(out)">
                                      <p:cBhvr>
                                        <p:cTn id="28" dur="500"/>
                                        <p:tgtEl>
                                          <p:spTgt spid="158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box(out)">
                                      <p:cBhvr>
                                        <p:cTn id="33" dur="500"/>
                                        <p:tgtEl>
                                          <p:spTgt spid="158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box(out)">
                                      <p:cBhvr>
                                        <p:cTn id="38" dur="500"/>
                                        <p:tgtEl>
                                          <p:spTgt spid="158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1"/>
                                        </p:tgtEl>
                                        <p:attrNameLst>
                                          <p:attrName>style.visibility</p:attrName>
                                        </p:attrNameLst>
                                      </p:cBhvr>
                                      <p:to>
                                        <p:strVal val="visible"/>
                                      </p:to>
                                    </p:set>
                                    <p:animEffect transition="in" filter="box(out)">
                                      <p:cBhvr>
                                        <p:cTn id="43" dur="500"/>
                                        <p:tgtEl>
                                          <p:spTgt spid="158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090912EE-EE85-C942-A21D-9742EAA8F10C}"/>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2" name="Foliennummernplatzhalter 3">
            <a:extLst>
              <a:ext uri="{FF2B5EF4-FFF2-40B4-BE49-F238E27FC236}">
                <a16:creationId xmlns:a16="http://schemas.microsoft.com/office/drawing/2014/main" id="{885891D4-8556-9F4B-A650-0A1F2152B009}"/>
              </a:ext>
            </a:extLst>
          </p:cNvPr>
          <p:cNvSpPr>
            <a:spLocks noGrp="1"/>
          </p:cNvSpPr>
          <p:nvPr>
            <p:ph type="sldNum" sz="quarter" idx="11"/>
          </p:nvPr>
        </p:nvSpPr>
        <p:spPr/>
        <p:txBody>
          <a:bodyPr/>
          <a:lstStyle/>
          <a:p>
            <a:fld id="{FEBD70E0-8D75-1D4A-AFA1-422FBE6B08CE}" type="slidenum">
              <a:rPr lang="en-US" altLang="de-DE"/>
              <a:pPr/>
              <a:t>26</a:t>
            </a:fld>
            <a:endParaRPr lang="en-US" altLang="de-DE" b="0"/>
          </a:p>
        </p:txBody>
      </p:sp>
      <p:sp>
        <p:nvSpPr>
          <p:cNvPr id="220162" name="Text Box 2">
            <a:extLst>
              <a:ext uri="{FF2B5EF4-FFF2-40B4-BE49-F238E27FC236}">
                <a16:creationId xmlns:a16="http://schemas.microsoft.com/office/drawing/2014/main" id="{26C66454-9462-1B41-825A-C4CA158CD5A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0164" name="Oval 4">
            <a:extLst>
              <a:ext uri="{FF2B5EF4-FFF2-40B4-BE49-F238E27FC236}">
                <a16:creationId xmlns:a16="http://schemas.microsoft.com/office/drawing/2014/main" id="{1D51DA8E-B35F-CA47-B2BB-341D0A33C5D6}"/>
              </a:ext>
            </a:extLst>
          </p:cNvPr>
          <p:cNvSpPr>
            <a:spLocks noChangeArrowheads="1"/>
          </p:cNvSpPr>
          <p:nvPr/>
        </p:nvSpPr>
        <p:spPr bwMode="auto">
          <a:xfrm>
            <a:off x="2057400" y="1752600"/>
            <a:ext cx="5257800" cy="1371600"/>
          </a:xfrm>
          <a:prstGeom prst="ellipse">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Hochschulfinanzierung</a:t>
            </a:r>
          </a:p>
        </p:txBody>
      </p:sp>
      <p:sp>
        <p:nvSpPr>
          <p:cNvPr id="220165" name="Rectangle 5">
            <a:extLst>
              <a:ext uri="{FF2B5EF4-FFF2-40B4-BE49-F238E27FC236}">
                <a16:creationId xmlns:a16="http://schemas.microsoft.com/office/drawing/2014/main" id="{CF5BCE61-B4D5-1844-993A-B9FDC4E1129F}"/>
              </a:ext>
            </a:extLst>
          </p:cNvPr>
          <p:cNvSpPr>
            <a:spLocks noChangeArrowheads="1"/>
          </p:cNvSpPr>
          <p:nvPr/>
        </p:nvSpPr>
        <p:spPr bwMode="auto">
          <a:xfrm>
            <a:off x="228600" y="3581400"/>
            <a:ext cx="3886200" cy="15240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Staatliches Geld:</a:t>
            </a:r>
          </a:p>
          <a:p>
            <a:pPr algn="ctr"/>
            <a:r>
              <a:rPr lang="de-DE" altLang="de-DE" sz="3200" b="1">
                <a:latin typeface="Arial" panose="020B0604020202020204" pitchFamily="34" charset="0"/>
              </a:rPr>
              <a:t>Basis + GefoS </a:t>
            </a:r>
          </a:p>
          <a:p>
            <a:pPr algn="ctr"/>
            <a:r>
              <a:rPr lang="de-DE" altLang="de-DE" sz="3200" b="1">
                <a:latin typeface="Arial" panose="020B0604020202020204" pitchFamily="34" charset="0"/>
              </a:rPr>
              <a:t>+ Forschung</a:t>
            </a:r>
          </a:p>
        </p:txBody>
      </p:sp>
      <p:sp>
        <p:nvSpPr>
          <p:cNvPr id="220166" name="Rectangle 6">
            <a:extLst>
              <a:ext uri="{FF2B5EF4-FFF2-40B4-BE49-F238E27FC236}">
                <a16:creationId xmlns:a16="http://schemas.microsoft.com/office/drawing/2014/main" id="{CE6A9CD3-66A9-B549-BC1A-2BE2652D7C0B}"/>
              </a:ext>
            </a:extLst>
          </p:cNvPr>
          <p:cNvSpPr>
            <a:spLocks noChangeArrowheads="1"/>
          </p:cNvSpPr>
          <p:nvPr/>
        </p:nvSpPr>
        <p:spPr bwMode="auto">
          <a:xfrm>
            <a:off x="5257800" y="3505200"/>
            <a:ext cx="3505200" cy="1600200"/>
          </a:xfrm>
          <a:prstGeom prst="rect">
            <a:avLst/>
          </a:prstGeom>
          <a:solidFill>
            <a:srgbClr val="33CC33"/>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Studiengebühren:</a:t>
            </a:r>
          </a:p>
          <a:p>
            <a:pPr algn="ctr"/>
            <a:r>
              <a:rPr lang="de-DE" altLang="de-DE" sz="3200" b="1">
                <a:latin typeface="Arial" panose="020B0604020202020204" pitchFamily="34" charset="0"/>
              </a:rPr>
              <a:t>Optionsmodell</a:t>
            </a:r>
          </a:p>
        </p:txBody>
      </p:sp>
      <p:sp>
        <p:nvSpPr>
          <p:cNvPr id="220167" name="Line 7">
            <a:extLst>
              <a:ext uri="{FF2B5EF4-FFF2-40B4-BE49-F238E27FC236}">
                <a16:creationId xmlns:a16="http://schemas.microsoft.com/office/drawing/2014/main" id="{8C2ADEEC-96A6-8846-873A-E4B777C0B54A}"/>
              </a:ext>
            </a:extLst>
          </p:cNvPr>
          <p:cNvSpPr>
            <a:spLocks noChangeShapeType="1"/>
          </p:cNvSpPr>
          <p:nvPr/>
        </p:nvSpPr>
        <p:spPr bwMode="auto">
          <a:xfrm>
            <a:off x="4343400" y="4267200"/>
            <a:ext cx="7620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8" name="Line 8">
            <a:extLst>
              <a:ext uri="{FF2B5EF4-FFF2-40B4-BE49-F238E27FC236}">
                <a16:creationId xmlns:a16="http://schemas.microsoft.com/office/drawing/2014/main" id="{55B98DEC-045D-544F-8AF6-631D42CE9DAF}"/>
              </a:ext>
            </a:extLst>
          </p:cNvPr>
          <p:cNvSpPr>
            <a:spLocks noChangeShapeType="1"/>
          </p:cNvSpPr>
          <p:nvPr/>
        </p:nvSpPr>
        <p:spPr bwMode="auto">
          <a:xfrm>
            <a:off x="4724400" y="3810000"/>
            <a:ext cx="0" cy="91440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9" name="Text Box 9">
            <a:extLst>
              <a:ext uri="{FF2B5EF4-FFF2-40B4-BE49-F238E27FC236}">
                <a16:creationId xmlns:a16="http://schemas.microsoft.com/office/drawing/2014/main" id="{3530BBF2-3F56-154B-B7D9-CB97FDD1A67E}"/>
              </a:ext>
            </a:extLst>
          </p:cNvPr>
          <p:cNvSpPr txBox="1">
            <a:spLocks noChangeArrowheads="1"/>
          </p:cNvSpPr>
          <p:nvPr/>
        </p:nvSpPr>
        <p:spPr bwMode="auto">
          <a:xfrm>
            <a:off x="2286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3200" b="1">
              <a:latin typeface="Arial" panose="020B0604020202020204" pitchFamily="34" charset="0"/>
            </a:endParaRPr>
          </a:p>
        </p:txBody>
      </p:sp>
      <p:sp>
        <p:nvSpPr>
          <p:cNvPr id="220171" name="Rectangle 11">
            <a:extLst>
              <a:ext uri="{FF2B5EF4-FFF2-40B4-BE49-F238E27FC236}">
                <a16:creationId xmlns:a16="http://schemas.microsoft.com/office/drawing/2014/main" id="{C970F554-4BD9-0F46-877D-77EF17CBE754}"/>
              </a:ext>
            </a:extLst>
          </p:cNvPr>
          <p:cNvSpPr>
            <a:spLocks noGrp="1" noChangeArrowheads="1"/>
          </p:cNvSpPr>
          <p:nvPr>
            <p:ph type="title"/>
          </p:nvPr>
        </p:nvSpPr>
        <p:spPr>
          <a:xfrm>
            <a:off x="2362200" y="228600"/>
            <a:ext cx="5267325" cy="685800"/>
          </a:xfrm>
          <a:noFill/>
          <a:ln/>
        </p:spPr>
        <p:txBody>
          <a:bodyPr/>
          <a:lstStyle/>
          <a:p>
            <a:r>
              <a:rPr lang="de-DE" altLang="de-DE" b="1"/>
              <a:t>wirtschaftlich</a:t>
            </a:r>
            <a:endParaRPr lang="de-DE" altLang="de-DE"/>
          </a:p>
        </p:txBody>
      </p:sp>
      <p:graphicFrame>
        <p:nvGraphicFramePr>
          <p:cNvPr id="220172" name="Object 12">
            <a:extLst>
              <a:ext uri="{FF2B5EF4-FFF2-40B4-BE49-F238E27FC236}">
                <a16:creationId xmlns:a16="http://schemas.microsoft.com/office/drawing/2014/main" id="{DF902EDE-9FD1-CC42-A81C-9CE18740680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0173" name="Clip" r:id="rId4" imgW="1092200" imgH="1066800" progId="MS_ClipArt_Gallery.2">
                  <p:embed/>
                </p:oleObj>
              </mc:Choice>
              <mc:Fallback>
                <p:oleObj name="Clip" r:id="rId4" imgW="1092200" imgH="1066800" progId="MS_ClipArt_Gallery.2">
                  <p:embed/>
                  <p:pic>
                    <p:nvPicPr>
                      <p:cNvPr id="0" name="Object 1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box(out)">
                                      <p:cBhvr>
                                        <p:cTn id="7" dur="500"/>
                                        <p:tgtEl>
                                          <p:spTgt spid="22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box(out)">
                                      <p:cBhvr>
                                        <p:cTn id="12" dur="500"/>
                                        <p:tgtEl>
                                          <p:spTgt spid="220165"/>
                                        </p:tgtEl>
                                      </p:cBhvr>
                                    </p:animEffect>
                                  </p:childTnLst>
                                </p:cTn>
                              </p:par>
                            </p:childTnLst>
                          </p:cTn>
                        </p:par>
                        <p:par>
                          <p:cTn id="13" fill="hold" nodeType="afterGroup">
                            <p:stCondLst>
                              <p:cond delay="500"/>
                            </p:stCondLst>
                            <p:childTnLst>
                              <p:par>
                                <p:cTn id="14" presetID="9" presetClass="entr" presetSubtype="0" fill="hold" nodeType="afterEffect">
                                  <p:stCondLst>
                                    <p:cond delay="1000"/>
                                  </p:stCondLst>
                                  <p:childTnLst>
                                    <p:set>
                                      <p:cBhvr>
                                        <p:cTn id="15" dur="1" fill="hold">
                                          <p:stCondLst>
                                            <p:cond delay="0"/>
                                          </p:stCondLst>
                                        </p:cTn>
                                        <p:tgtEl>
                                          <p:spTgt spid="220167"/>
                                        </p:tgtEl>
                                        <p:attrNameLst>
                                          <p:attrName>style.visibility</p:attrName>
                                        </p:attrNameLst>
                                      </p:cBhvr>
                                      <p:to>
                                        <p:strVal val="visible"/>
                                      </p:to>
                                    </p:set>
                                    <p:animEffect transition="in" filter="dissolve">
                                      <p:cBhvr>
                                        <p:cTn id="16" dur="500"/>
                                        <p:tgtEl>
                                          <p:spTgt spid="2201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0168"/>
                                        </p:tgtEl>
                                        <p:attrNameLst>
                                          <p:attrName>style.visibility</p:attrName>
                                        </p:attrNameLst>
                                      </p:cBhvr>
                                      <p:to>
                                        <p:strVal val="visible"/>
                                      </p:to>
                                    </p:set>
                                    <p:animEffect transition="in" filter="dissolve">
                                      <p:cBhvr>
                                        <p:cTn id="21" dur="500"/>
                                        <p:tgtEl>
                                          <p:spTgt spid="2201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20166"/>
                                        </p:tgtEl>
                                        <p:attrNameLst>
                                          <p:attrName>style.visibility</p:attrName>
                                        </p:attrNameLst>
                                      </p:cBhvr>
                                      <p:to>
                                        <p:strVal val="visible"/>
                                      </p:to>
                                    </p:set>
                                    <p:animEffect transition="in" filter="box(out)">
                                      <p:cBhvr>
                                        <p:cTn id="26" dur="500"/>
                                        <p:tgtEl>
                                          <p:spTgt spid="22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autoUpdateAnimBg="0"/>
      <p:bldP spid="220165" grpId="0" animBg="1" autoUpdateAnimBg="0"/>
      <p:bldP spid="22016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FD7BC6EF-78CE-9947-A9A0-64AAFF3053B9}"/>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1" name="Foliennummernplatzhalter 3">
            <a:extLst>
              <a:ext uri="{FF2B5EF4-FFF2-40B4-BE49-F238E27FC236}">
                <a16:creationId xmlns:a16="http://schemas.microsoft.com/office/drawing/2014/main" id="{40D7DB7C-7E98-1A4A-8054-75C6A5D207D2}"/>
              </a:ext>
            </a:extLst>
          </p:cNvPr>
          <p:cNvSpPr>
            <a:spLocks noGrp="1"/>
          </p:cNvSpPr>
          <p:nvPr>
            <p:ph type="sldNum" sz="quarter" idx="11"/>
          </p:nvPr>
        </p:nvSpPr>
        <p:spPr/>
        <p:txBody>
          <a:bodyPr/>
          <a:lstStyle/>
          <a:p>
            <a:fld id="{81035735-B617-9C4F-93E0-63863E3A1FD3}" type="slidenum">
              <a:rPr lang="en-US" altLang="de-DE"/>
              <a:pPr/>
              <a:t>27</a:t>
            </a:fld>
            <a:endParaRPr lang="en-US" altLang="de-DE" b="0"/>
          </a:p>
        </p:txBody>
      </p:sp>
      <p:sp>
        <p:nvSpPr>
          <p:cNvPr id="164867" name="Text Box 3">
            <a:extLst>
              <a:ext uri="{FF2B5EF4-FFF2-40B4-BE49-F238E27FC236}">
                <a16:creationId xmlns:a16="http://schemas.microsoft.com/office/drawing/2014/main" id="{F0FFDA4C-15E8-BF4B-BD28-8D5C44ABDA7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4870" name="Rectangle 6">
            <a:extLst>
              <a:ext uri="{FF2B5EF4-FFF2-40B4-BE49-F238E27FC236}">
                <a16:creationId xmlns:a16="http://schemas.microsoft.com/office/drawing/2014/main" id="{00BFDE4B-EC6A-954B-B4DC-E61F74F6D876}"/>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45C987B6-B0D5-8A43-AD18-25C3823C3F1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487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F1827572-798A-3343-8AA8-4CAA7ACBFEB5}"/>
              </a:ext>
            </a:extLst>
          </p:cNvPr>
          <p:cNvSpPr>
            <a:spLocks noChangeArrowheads="1"/>
          </p:cNvSpPr>
          <p:nvPr/>
        </p:nvSpPr>
        <p:spPr bwMode="auto">
          <a:xfrm>
            <a:off x="2590800" y="1524000"/>
            <a:ext cx="5988050" cy="7112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0FBDF7FB-A921-B14B-BA06-0A8BFF4A70DE}"/>
              </a:ext>
            </a:extLst>
          </p:cNvPr>
          <p:cNvSpPr>
            <a:spLocks noChangeArrowheads="1"/>
          </p:cNvSpPr>
          <p:nvPr/>
        </p:nvSpPr>
        <p:spPr bwMode="auto">
          <a:xfrm>
            <a:off x="3886200" y="28194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Gerechtigkeit</a:t>
            </a:r>
          </a:p>
        </p:txBody>
      </p:sp>
      <p:sp>
        <p:nvSpPr>
          <p:cNvPr id="164874" name="Rectangle 10">
            <a:extLst>
              <a:ext uri="{FF2B5EF4-FFF2-40B4-BE49-F238E27FC236}">
                <a16:creationId xmlns:a16="http://schemas.microsoft.com/office/drawing/2014/main" id="{86FBB435-A9CC-0E41-998A-71E76582E5E2}"/>
              </a:ext>
            </a:extLst>
          </p:cNvPr>
          <p:cNvSpPr>
            <a:spLocks noChangeArrowheads="1"/>
          </p:cNvSpPr>
          <p:nvPr/>
        </p:nvSpPr>
        <p:spPr bwMode="auto">
          <a:xfrm>
            <a:off x="3886200" y="4038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Geld </a:t>
            </a:r>
          </a:p>
        </p:txBody>
      </p:sp>
      <p:sp>
        <p:nvSpPr>
          <p:cNvPr id="164875" name="Rectangle 11">
            <a:extLst>
              <a:ext uri="{FF2B5EF4-FFF2-40B4-BE49-F238E27FC236}">
                <a16:creationId xmlns:a16="http://schemas.microsoft.com/office/drawing/2014/main" id="{3DA131CF-7CA2-D245-A154-9C3F9C9C7859}"/>
              </a:ext>
            </a:extLst>
          </p:cNvPr>
          <p:cNvSpPr>
            <a:spLocks noChangeArrowheads="1"/>
          </p:cNvSpPr>
          <p:nvPr/>
        </p:nvSpPr>
        <p:spPr bwMode="auto">
          <a:xfrm>
            <a:off x="3886200" y="5181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Gemeinsinn</a:t>
            </a:r>
          </a:p>
        </p:txBody>
      </p:sp>
      <p:sp>
        <p:nvSpPr>
          <p:cNvPr id="164878" name="Oval 14">
            <a:extLst>
              <a:ext uri="{FF2B5EF4-FFF2-40B4-BE49-F238E27FC236}">
                <a16:creationId xmlns:a16="http://schemas.microsoft.com/office/drawing/2014/main" id="{A8BC8817-1D3E-9448-AD60-BFB19B64FDE3}"/>
              </a:ext>
            </a:extLst>
          </p:cNvPr>
          <p:cNvSpPr>
            <a:spLocks noChangeArrowheads="1"/>
          </p:cNvSpPr>
          <p:nvPr/>
        </p:nvSpPr>
        <p:spPr bwMode="auto">
          <a:xfrm>
            <a:off x="1143000" y="2286000"/>
            <a:ext cx="1460500" cy="4360863"/>
          </a:xfrm>
          <a:prstGeom prst="ellipse">
            <a:avLst/>
          </a:prstGeom>
          <a:solidFill>
            <a:srgbClr val="33CC33"/>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3 gute</a:t>
            </a:r>
          </a:p>
          <a:p>
            <a:pPr algn="ctr"/>
            <a:r>
              <a:rPr lang="de-DE" altLang="de-DE" sz="2800" b="1">
                <a:latin typeface="Arial" panose="020B0604020202020204" pitchFamily="34" charset="0"/>
              </a:rPr>
              <a:t>Gründe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64878"/>
                                        </p:tgtEl>
                                        <p:attrNameLst>
                                          <p:attrName>style.visibility</p:attrName>
                                        </p:attrNameLst>
                                      </p:cBhvr>
                                      <p:to>
                                        <p:strVal val="visible"/>
                                      </p:to>
                                    </p:set>
                                    <p:anim calcmode="lin" valueType="num">
                                      <p:cBhvr>
                                        <p:cTn id="12" dur="500" fill="hold"/>
                                        <p:tgtEl>
                                          <p:spTgt spid="164878"/>
                                        </p:tgtEl>
                                        <p:attrNameLst>
                                          <p:attrName>ppt_x</p:attrName>
                                        </p:attrNameLst>
                                      </p:cBhvr>
                                      <p:tavLst>
                                        <p:tav tm="0">
                                          <p:val>
                                            <p:strVal val="#ppt_x-#ppt_w/2"/>
                                          </p:val>
                                        </p:tav>
                                        <p:tav tm="100000">
                                          <p:val>
                                            <p:strVal val="#ppt_x"/>
                                          </p:val>
                                        </p:tav>
                                      </p:tavLst>
                                    </p:anim>
                                    <p:anim calcmode="lin" valueType="num">
                                      <p:cBhvr>
                                        <p:cTn id="13" dur="500" fill="hold"/>
                                        <p:tgtEl>
                                          <p:spTgt spid="164878"/>
                                        </p:tgtEl>
                                        <p:attrNameLst>
                                          <p:attrName>ppt_y</p:attrName>
                                        </p:attrNameLst>
                                      </p:cBhvr>
                                      <p:tavLst>
                                        <p:tav tm="0">
                                          <p:val>
                                            <p:strVal val="#ppt_y"/>
                                          </p:val>
                                        </p:tav>
                                        <p:tav tm="100000">
                                          <p:val>
                                            <p:strVal val="#ppt_y"/>
                                          </p:val>
                                        </p:tav>
                                      </p:tavLst>
                                    </p:anim>
                                    <p:anim calcmode="lin" valueType="num">
                                      <p:cBhvr>
                                        <p:cTn id="14" dur="500" fill="hold"/>
                                        <p:tgtEl>
                                          <p:spTgt spid="164878"/>
                                        </p:tgtEl>
                                        <p:attrNameLst>
                                          <p:attrName>ppt_w</p:attrName>
                                        </p:attrNameLst>
                                      </p:cBhvr>
                                      <p:tavLst>
                                        <p:tav tm="0">
                                          <p:val>
                                            <p:fltVal val="0"/>
                                          </p:val>
                                        </p:tav>
                                        <p:tav tm="100000">
                                          <p:val>
                                            <p:strVal val="#ppt_w"/>
                                          </p:val>
                                        </p:tav>
                                      </p:tavLst>
                                    </p:anim>
                                    <p:anim calcmode="lin" valueType="num">
                                      <p:cBhvr>
                                        <p:cTn id="15"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4873"/>
                                        </p:tgtEl>
                                        <p:attrNameLst>
                                          <p:attrName>style.visibility</p:attrName>
                                        </p:attrNameLst>
                                      </p:cBhvr>
                                      <p:to>
                                        <p:strVal val="visible"/>
                                      </p:to>
                                    </p:set>
                                    <p:animEffect transition="in" filter="box(out)">
                                      <p:cBhvr>
                                        <p:cTn id="20" dur="500"/>
                                        <p:tgtEl>
                                          <p:spTgt spid="1648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64874"/>
                                        </p:tgtEl>
                                        <p:attrNameLst>
                                          <p:attrName>style.visibility</p:attrName>
                                        </p:attrNameLst>
                                      </p:cBhvr>
                                      <p:to>
                                        <p:strVal val="visible"/>
                                      </p:to>
                                    </p:set>
                                    <p:animEffect transition="in" filter="box(out)">
                                      <p:cBhvr>
                                        <p:cTn id="25" dur="500"/>
                                        <p:tgtEl>
                                          <p:spTgt spid="1648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64875"/>
                                        </p:tgtEl>
                                        <p:attrNameLst>
                                          <p:attrName>style.visibility</p:attrName>
                                        </p:attrNameLst>
                                      </p:cBhvr>
                                      <p:to>
                                        <p:strVal val="visible"/>
                                      </p:to>
                                    </p:set>
                                    <p:animEffect transition="in" filter="box(out)">
                                      <p:cBhvr>
                                        <p:cTn id="30" dur="500"/>
                                        <p:tgtEl>
                                          <p:spTgt spid="164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AF1BA984-CF58-FF42-B88C-676E9B1228AD}"/>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3" name="Foliennummernplatzhalter 3">
            <a:extLst>
              <a:ext uri="{FF2B5EF4-FFF2-40B4-BE49-F238E27FC236}">
                <a16:creationId xmlns:a16="http://schemas.microsoft.com/office/drawing/2014/main" id="{CE63BB60-6BF2-0B45-900D-E3AAF897932F}"/>
              </a:ext>
            </a:extLst>
          </p:cNvPr>
          <p:cNvSpPr>
            <a:spLocks noGrp="1"/>
          </p:cNvSpPr>
          <p:nvPr>
            <p:ph type="sldNum" sz="quarter" idx="11"/>
          </p:nvPr>
        </p:nvSpPr>
        <p:spPr/>
        <p:txBody>
          <a:bodyPr/>
          <a:lstStyle/>
          <a:p>
            <a:fld id="{4DD91FB9-18FD-7D46-85A1-0B659970D2E7}" type="slidenum">
              <a:rPr lang="en-US" altLang="de-DE"/>
              <a:pPr/>
              <a:t>28</a:t>
            </a:fld>
            <a:endParaRPr lang="en-US" altLang="de-DE" b="0"/>
          </a:p>
        </p:txBody>
      </p:sp>
      <p:sp>
        <p:nvSpPr>
          <p:cNvPr id="224258" name="Text Box 2">
            <a:extLst>
              <a:ext uri="{FF2B5EF4-FFF2-40B4-BE49-F238E27FC236}">
                <a16:creationId xmlns:a16="http://schemas.microsoft.com/office/drawing/2014/main" id="{1F95638E-6118-884A-97BC-B27611CEB70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4261" name="Rectangle 5">
            <a:extLst>
              <a:ext uri="{FF2B5EF4-FFF2-40B4-BE49-F238E27FC236}">
                <a16:creationId xmlns:a16="http://schemas.microsoft.com/office/drawing/2014/main" id="{F3B8EDDD-D045-AA4F-9C62-35BB8A292FAF}"/>
              </a:ext>
            </a:extLst>
          </p:cNvPr>
          <p:cNvSpPr>
            <a:spLocks noChangeArrowheads="1"/>
          </p:cNvSpPr>
          <p:nvPr/>
        </p:nvSpPr>
        <p:spPr bwMode="auto">
          <a:xfrm>
            <a:off x="2438400" y="1676400"/>
            <a:ext cx="6200775" cy="914400"/>
          </a:xfrm>
          <a:prstGeom prst="rect">
            <a:avLst/>
          </a:prstGeom>
          <a:solidFill>
            <a:srgbClr val="33CC33"/>
          </a:solidFill>
          <a:ln>
            <a:noFill/>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33CC33">
                      <a:gamma/>
                      <a:shade val="60000"/>
                      <a:invGamma/>
                    </a:srgb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Staat</a:t>
            </a:r>
          </a:p>
        </p:txBody>
      </p:sp>
      <p:sp>
        <p:nvSpPr>
          <p:cNvPr id="224262" name="Rectangle 6">
            <a:extLst>
              <a:ext uri="{FF2B5EF4-FFF2-40B4-BE49-F238E27FC236}">
                <a16:creationId xmlns:a16="http://schemas.microsoft.com/office/drawing/2014/main" id="{68A7D4F6-7470-024F-AFAD-D25F4A3F60AC}"/>
              </a:ext>
            </a:extLst>
          </p:cNvPr>
          <p:cNvSpPr>
            <a:spLocks noChangeArrowheads="1"/>
          </p:cNvSpPr>
          <p:nvPr/>
        </p:nvSpPr>
        <p:spPr bwMode="auto">
          <a:xfrm>
            <a:off x="3200400" y="2819400"/>
            <a:ext cx="54102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ermöglicht Studiengebühren</a:t>
            </a:r>
          </a:p>
        </p:txBody>
      </p:sp>
      <p:sp>
        <p:nvSpPr>
          <p:cNvPr id="224263" name="Rectangle 7">
            <a:extLst>
              <a:ext uri="{FF2B5EF4-FFF2-40B4-BE49-F238E27FC236}">
                <a16:creationId xmlns:a16="http://schemas.microsoft.com/office/drawing/2014/main" id="{B1C4E468-84D6-1D44-9BC2-3AD97F080183}"/>
              </a:ext>
            </a:extLst>
          </p:cNvPr>
          <p:cNvSpPr>
            <a:spLocks noChangeArrowheads="1"/>
          </p:cNvSpPr>
          <p:nvPr/>
        </p:nvSpPr>
        <p:spPr bwMode="auto">
          <a:xfrm>
            <a:off x="3200400" y="3733800"/>
            <a:ext cx="54102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fixiert „Spielregeln“</a:t>
            </a:r>
          </a:p>
          <a:p>
            <a:pPr>
              <a:lnSpc>
                <a:spcPct val="75000"/>
              </a:lnSpc>
            </a:pPr>
            <a:r>
              <a:rPr lang="de-DE" altLang="de-DE" sz="3000" b="1">
                <a:latin typeface="Arial" panose="020B0604020202020204" pitchFamily="34" charset="0"/>
              </a:rPr>
              <a:t>(Ordnungspolitik)</a:t>
            </a:r>
          </a:p>
        </p:txBody>
      </p:sp>
      <p:sp>
        <p:nvSpPr>
          <p:cNvPr id="224264" name="Rectangle 8">
            <a:extLst>
              <a:ext uri="{FF2B5EF4-FFF2-40B4-BE49-F238E27FC236}">
                <a16:creationId xmlns:a16="http://schemas.microsoft.com/office/drawing/2014/main" id="{EC7B2E3D-D62F-6A46-8075-E0158E67155C}"/>
              </a:ext>
            </a:extLst>
          </p:cNvPr>
          <p:cNvSpPr>
            <a:spLocks noChangeArrowheads="1"/>
          </p:cNvSpPr>
          <p:nvPr/>
        </p:nvSpPr>
        <p:spPr bwMode="auto">
          <a:xfrm>
            <a:off x="3200400" y="5638800"/>
            <a:ext cx="54102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2800" b="1">
                <a:latin typeface="Arial" panose="020B0604020202020204" pitchFamily="34" charset="0"/>
              </a:rPr>
              <a:t>überpr</a:t>
            </a:r>
            <a:r>
              <a:rPr lang="de-DE" altLang="de-DE" sz="3000" b="1">
                <a:latin typeface="Arial" panose="020B0604020202020204" pitchFamily="34" charset="0"/>
              </a:rPr>
              <a:t>üft und genehmigt </a:t>
            </a:r>
          </a:p>
          <a:p>
            <a:pPr>
              <a:lnSpc>
                <a:spcPct val="75000"/>
              </a:lnSpc>
            </a:pPr>
            <a:r>
              <a:rPr lang="de-DE" altLang="de-DE" sz="3000" b="1">
                <a:latin typeface="Arial" panose="020B0604020202020204" pitchFamily="34" charset="0"/>
              </a:rPr>
              <a:t>Modelle</a:t>
            </a:r>
          </a:p>
        </p:txBody>
      </p:sp>
      <p:sp>
        <p:nvSpPr>
          <p:cNvPr id="224265" name="Rectangle 9">
            <a:extLst>
              <a:ext uri="{FF2B5EF4-FFF2-40B4-BE49-F238E27FC236}">
                <a16:creationId xmlns:a16="http://schemas.microsoft.com/office/drawing/2014/main" id="{66A07F85-3BD4-954B-B234-EB858B9CDCF7}"/>
              </a:ext>
            </a:extLst>
          </p:cNvPr>
          <p:cNvSpPr>
            <a:spLocks noChangeArrowheads="1"/>
          </p:cNvSpPr>
          <p:nvPr/>
        </p:nvSpPr>
        <p:spPr bwMode="auto">
          <a:xfrm>
            <a:off x="3200400" y="4724400"/>
            <a:ext cx="54102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schreibt </a:t>
            </a:r>
          </a:p>
          <a:p>
            <a:pPr>
              <a:lnSpc>
                <a:spcPct val="75000"/>
              </a:lnSpc>
            </a:pPr>
            <a:r>
              <a:rPr lang="de-DE" altLang="de-DE" sz="3000" b="1">
                <a:latin typeface="Arial" panose="020B0604020202020204" pitchFamily="34" charset="0"/>
              </a:rPr>
              <a:t>Sozialverträglichkeit vor </a:t>
            </a:r>
          </a:p>
        </p:txBody>
      </p:sp>
      <p:sp>
        <p:nvSpPr>
          <p:cNvPr id="224266" name="Text Box 10">
            <a:extLst>
              <a:ext uri="{FF2B5EF4-FFF2-40B4-BE49-F238E27FC236}">
                <a16:creationId xmlns:a16="http://schemas.microsoft.com/office/drawing/2014/main" id="{75915E6A-0C50-3E4F-B752-9CE4A8B34B7F}"/>
              </a:ext>
            </a:extLst>
          </p:cNvPr>
          <p:cNvSpPr txBox="1">
            <a:spLocks noChangeArrowheads="1"/>
          </p:cNvSpPr>
          <p:nvPr/>
        </p:nvSpPr>
        <p:spPr bwMode="auto">
          <a:xfrm>
            <a:off x="2286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3200" b="1">
              <a:latin typeface="Arial" panose="020B0604020202020204" pitchFamily="34" charset="0"/>
            </a:endParaRPr>
          </a:p>
        </p:txBody>
      </p:sp>
      <p:sp>
        <p:nvSpPr>
          <p:cNvPr id="224268" name="Rectangle 12">
            <a:extLst>
              <a:ext uri="{FF2B5EF4-FFF2-40B4-BE49-F238E27FC236}">
                <a16:creationId xmlns:a16="http://schemas.microsoft.com/office/drawing/2014/main" id="{D2191C5C-E53D-2941-8CC2-2AAD409A1B92}"/>
              </a:ext>
            </a:extLst>
          </p:cNvPr>
          <p:cNvSpPr>
            <a:spLocks noGrp="1" noChangeArrowheads="1"/>
          </p:cNvSpPr>
          <p:nvPr>
            <p:ph type="title"/>
          </p:nvPr>
        </p:nvSpPr>
        <p:spPr>
          <a:xfrm>
            <a:off x="2362200" y="228600"/>
            <a:ext cx="5267325" cy="685800"/>
          </a:xfrm>
          <a:noFill/>
          <a:ln/>
        </p:spPr>
        <p:txBody>
          <a:bodyPr/>
          <a:lstStyle/>
          <a:p>
            <a:r>
              <a:rPr lang="de-DE" altLang="de-DE" b="1"/>
              <a:t>wirtschaftlich</a:t>
            </a:r>
            <a:endParaRPr lang="de-DE" altLang="de-DE"/>
          </a:p>
        </p:txBody>
      </p:sp>
      <p:graphicFrame>
        <p:nvGraphicFramePr>
          <p:cNvPr id="224269" name="Object 13">
            <a:extLst>
              <a:ext uri="{FF2B5EF4-FFF2-40B4-BE49-F238E27FC236}">
                <a16:creationId xmlns:a16="http://schemas.microsoft.com/office/drawing/2014/main" id="{91D367D8-8B19-B84F-8E7F-9AD0E54411E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4270" name="Clip" r:id="rId4" imgW="1092200" imgH="1066800" progId="MS_ClipArt_Gallery.2">
                  <p:embed/>
                </p:oleObj>
              </mc:Choice>
              <mc:Fallback>
                <p:oleObj name="Clip" r:id="rId4" imgW="1092200" imgH="1066800" progId="MS_ClipArt_Gallery.2">
                  <p:embed/>
                  <p:pic>
                    <p:nvPicPr>
                      <p:cNvPr id="0" name="Object 1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4260" name="Oval 4">
            <a:extLst>
              <a:ext uri="{FF2B5EF4-FFF2-40B4-BE49-F238E27FC236}">
                <a16:creationId xmlns:a16="http://schemas.microsoft.com/office/drawing/2014/main" id="{90CFE802-711E-6645-B992-BE0512D94045}"/>
              </a:ext>
            </a:extLst>
          </p:cNvPr>
          <p:cNvSpPr>
            <a:spLocks noChangeArrowheads="1"/>
          </p:cNvSpPr>
          <p:nvPr/>
        </p:nvSpPr>
        <p:spPr bwMode="auto">
          <a:xfrm>
            <a:off x="508000" y="1993900"/>
            <a:ext cx="1854200" cy="4254500"/>
          </a:xfrm>
          <a:prstGeom prst="ellipse">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000" b="1">
                <a:latin typeface="Arial" panose="020B0604020202020204" pitchFamily="34" charset="0"/>
              </a:rPr>
              <a:t>Options-</a:t>
            </a:r>
          </a:p>
          <a:p>
            <a:pPr algn="ctr"/>
            <a:r>
              <a:rPr lang="de-DE" altLang="de-DE" sz="3000" b="1">
                <a:latin typeface="Arial" panose="020B0604020202020204" pitchFamily="34" charset="0"/>
              </a:rPr>
              <a:t>modell </a:t>
            </a:r>
            <a:endParaRPr lang="de-DE" altLang="de-DE">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anim calcmode="lin" valueType="num">
                                      <p:cBhvr>
                                        <p:cTn id="7" dur="500" fill="hold"/>
                                        <p:tgtEl>
                                          <p:spTgt spid="224260"/>
                                        </p:tgtEl>
                                        <p:attrNameLst>
                                          <p:attrName>ppt_x</p:attrName>
                                        </p:attrNameLst>
                                      </p:cBhvr>
                                      <p:tavLst>
                                        <p:tav tm="0">
                                          <p:val>
                                            <p:strVal val="#ppt_x-#ppt_w/2"/>
                                          </p:val>
                                        </p:tav>
                                        <p:tav tm="100000">
                                          <p:val>
                                            <p:strVal val="#ppt_x"/>
                                          </p:val>
                                        </p:tav>
                                      </p:tavLst>
                                    </p:anim>
                                    <p:anim calcmode="lin" valueType="num">
                                      <p:cBhvr>
                                        <p:cTn id="8" dur="500" fill="hold"/>
                                        <p:tgtEl>
                                          <p:spTgt spid="224260"/>
                                        </p:tgtEl>
                                        <p:attrNameLst>
                                          <p:attrName>ppt_y</p:attrName>
                                        </p:attrNameLst>
                                      </p:cBhvr>
                                      <p:tavLst>
                                        <p:tav tm="0">
                                          <p:val>
                                            <p:strVal val="#ppt_y"/>
                                          </p:val>
                                        </p:tav>
                                        <p:tav tm="100000">
                                          <p:val>
                                            <p:strVal val="#ppt_y"/>
                                          </p:val>
                                        </p:tav>
                                      </p:tavLst>
                                    </p:anim>
                                    <p:anim calcmode="lin" valueType="num">
                                      <p:cBhvr>
                                        <p:cTn id="9" dur="500" fill="hold"/>
                                        <p:tgtEl>
                                          <p:spTgt spid="224260"/>
                                        </p:tgtEl>
                                        <p:attrNameLst>
                                          <p:attrName>ppt_w</p:attrName>
                                        </p:attrNameLst>
                                      </p:cBhvr>
                                      <p:tavLst>
                                        <p:tav tm="0">
                                          <p:val>
                                            <p:fltVal val="0"/>
                                          </p:val>
                                        </p:tav>
                                        <p:tav tm="100000">
                                          <p:val>
                                            <p:strVal val="#ppt_w"/>
                                          </p:val>
                                        </p:tav>
                                      </p:tavLst>
                                    </p:anim>
                                    <p:anim calcmode="lin" valueType="num">
                                      <p:cBhvr>
                                        <p:cTn id="10" dur="500" fill="hold"/>
                                        <p:tgtEl>
                                          <p:spTgt spid="22426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24261"/>
                                        </p:tgtEl>
                                        <p:attrNameLst>
                                          <p:attrName>style.visibility</p:attrName>
                                        </p:attrNameLst>
                                      </p:cBhvr>
                                      <p:to>
                                        <p:strVal val="visible"/>
                                      </p:to>
                                    </p:set>
                                    <p:animEffect transition="in" filter="box(out)">
                                      <p:cBhvr>
                                        <p:cTn id="15" dur="500"/>
                                        <p:tgtEl>
                                          <p:spTgt spid="2242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24262"/>
                                        </p:tgtEl>
                                        <p:attrNameLst>
                                          <p:attrName>style.visibility</p:attrName>
                                        </p:attrNameLst>
                                      </p:cBhvr>
                                      <p:to>
                                        <p:strVal val="visible"/>
                                      </p:to>
                                    </p:set>
                                    <p:animEffect transition="in" filter="box(out)">
                                      <p:cBhvr>
                                        <p:cTn id="20" dur="500"/>
                                        <p:tgtEl>
                                          <p:spTgt spid="2242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24263"/>
                                        </p:tgtEl>
                                        <p:attrNameLst>
                                          <p:attrName>style.visibility</p:attrName>
                                        </p:attrNameLst>
                                      </p:cBhvr>
                                      <p:to>
                                        <p:strVal val="visible"/>
                                      </p:to>
                                    </p:set>
                                    <p:animEffect transition="in" filter="box(out)">
                                      <p:cBhvr>
                                        <p:cTn id="25" dur="500"/>
                                        <p:tgtEl>
                                          <p:spTgt spid="2242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24265"/>
                                        </p:tgtEl>
                                        <p:attrNameLst>
                                          <p:attrName>style.visibility</p:attrName>
                                        </p:attrNameLst>
                                      </p:cBhvr>
                                      <p:to>
                                        <p:strVal val="visible"/>
                                      </p:to>
                                    </p:set>
                                    <p:animEffect transition="in" filter="box(out)">
                                      <p:cBhvr>
                                        <p:cTn id="30" dur="500"/>
                                        <p:tgtEl>
                                          <p:spTgt spid="2242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24264"/>
                                        </p:tgtEl>
                                        <p:attrNameLst>
                                          <p:attrName>style.visibility</p:attrName>
                                        </p:attrNameLst>
                                      </p:cBhvr>
                                      <p:to>
                                        <p:strVal val="visible"/>
                                      </p:to>
                                    </p:set>
                                    <p:animEffect transition="in" filter="box(out)">
                                      <p:cBhvr>
                                        <p:cTn id="35" dur="500"/>
                                        <p:tgtEl>
                                          <p:spTgt spid="224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autoUpdateAnimBg="0"/>
      <p:bldP spid="224262" grpId="0" animBg="1" autoUpdateAnimBg="0"/>
      <p:bldP spid="224263" grpId="0" animBg="1" autoUpdateAnimBg="0"/>
      <p:bldP spid="224264" grpId="0" animBg="1" autoUpdateAnimBg="0"/>
      <p:bldP spid="224265" grpId="0" animBg="1" autoUpdateAnimBg="0"/>
      <p:bldP spid="22426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C9E07E7B-4B40-7340-A9E4-3C81F0A2A88C}"/>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2" name="Foliennummernplatzhalter 3">
            <a:extLst>
              <a:ext uri="{FF2B5EF4-FFF2-40B4-BE49-F238E27FC236}">
                <a16:creationId xmlns:a16="http://schemas.microsoft.com/office/drawing/2014/main" id="{9EEDEBCD-1165-8C42-96BD-C84D4FC90BE3}"/>
              </a:ext>
            </a:extLst>
          </p:cNvPr>
          <p:cNvSpPr>
            <a:spLocks noGrp="1"/>
          </p:cNvSpPr>
          <p:nvPr>
            <p:ph type="sldNum" sz="quarter" idx="11"/>
          </p:nvPr>
        </p:nvSpPr>
        <p:spPr/>
        <p:txBody>
          <a:bodyPr/>
          <a:lstStyle/>
          <a:p>
            <a:fld id="{0C10D92B-6EEC-6E49-8214-518605FA9F0A}" type="slidenum">
              <a:rPr lang="en-US" altLang="de-DE"/>
              <a:pPr/>
              <a:t>29</a:t>
            </a:fld>
            <a:endParaRPr lang="en-US" altLang="de-DE" b="0"/>
          </a:p>
        </p:txBody>
      </p:sp>
      <p:sp>
        <p:nvSpPr>
          <p:cNvPr id="226306" name="Text Box 2">
            <a:extLst>
              <a:ext uri="{FF2B5EF4-FFF2-40B4-BE49-F238E27FC236}">
                <a16:creationId xmlns:a16="http://schemas.microsoft.com/office/drawing/2014/main" id="{ED6ED95F-9928-0842-927C-FF2636D2D24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6308" name="Rectangle 4">
            <a:extLst>
              <a:ext uri="{FF2B5EF4-FFF2-40B4-BE49-F238E27FC236}">
                <a16:creationId xmlns:a16="http://schemas.microsoft.com/office/drawing/2014/main" id="{32A423C9-827D-B544-9F56-FF9066D60377}"/>
              </a:ext>
            </a:extLst>
          </p:cNvPr>
          <p:cNvSpPr>
            <a:spLocks noChangeArrowheads="1"/>
          </p:cNvSpPr>
          <p:nvPr/>
        </p:nvSpPr>
        <p:spPr bwMode="auto">
          <a:xfrm>
            <a:off x="2438400" y="1676400"/>
            <a:ext cx="6200775" cy="914400"/>
          </a:xfrm>
          <a:prstGeom prst="rect">
            <a:avLst/>
          </a:prstGeom>
          <a:solidFill>
            <a:srgbClr val="33CC33"/>
          </a:solidFill>
          <a:ln>
            <a:noFill/>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33CC33">
                      <a:gamma/>
                      <a:shade val="60000"/>
                      <a:invGamma/>
                    </a:srgb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Hochschulen</a:t>
            </a:r>
          </a:p>
        </p:txBody>
      </p:sp>
      <p:sp>
        <p:nvSpPr>
          <p:cNvPr id="226309" name="Rectangle 5">
            <a:extLst>
              <a:ext uri="{FF2B5EF4-FFF2-40B4-BE49-F238E27FC236}">
                <a16:creationId xmlns:a16="http://schemas.microsoft.com/office/drawing/2014/main" id="{59AB507F-3C07-8E41-A068-F27E3D47970A}"/>
              </a:ext>
            </a:extLst>
          </p:cNvPr>
          <p:cNvSpPr>
            <a:spLocks noChangeArrowheads="1"/>
          </p:cNvSpPr>
          <p:nvPr/>
        </p:nvSpPr>
        <p:spPr bwMode="auto">
          <a:xfrm>
            <a:off x="3352800" y="3048000"/>
            <a:ext cx="52578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setzen Gebühren fest</a:t>
            </a:r>
          </a:p>
        </p:txBody>
      </p:sp>
      <p:sp>
        <p:nvSpPr>
          <p:cNvPr id="226310" name="Rectangle 6">
            <a:extLst>
              <a:ext uri="{FF2B5EF4-FFF2-40B4-BE49-F238E27FC236}">
                <a16:creationId xmlns:a16="http://schemas.microsoft.com/office/drawing/2014/main" id="{C4181A34-6BD1-9344-8B7B-05121D405DA2}"/>
              </a:ext>
            </a:extLst>
          </p:cNvPr>
          <p:cNvSpPr>
            <a:spLocks noChangeArrowheads="1"/>
          </p:cNvSpPr>
          <p:nvPr/>
        </p:nvSpPr>
        <p:spPr bwMode="auto">
          <a:xfrm>
            <a:off x="3352800" y="4191000"/>
            <a:ext cx="52578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garantieren </a:t>
            </a:r>
          </a:p>
          <a:p>
            <a:pPr>
              <a:lnSpc>
                <a:spcPct val="75000"/>
              </a:lnSpc>
            </a:pPr>
            <a:r>
              <a:rPr lang="de-DE" altLang="de-DE" sz="3000" b="1">
                <a:latin typeface="Arial" panose="020B0604020202020204" pitchFamily="34" charset="0"/>
              </a:rPr>
              <a:t>Sozialverträglichkeit</a:t>
            </a:r>
          </a:p>
        </p:txBody>
      </p:sp>
      <p:sp>
        <p:nvSpPr>
          <p:cNvPr id="226311" name="Rectangle 7">
            <a:extLst>
              <a:ext uri="{FF2B5EF4-FFF2-40B4-BE49-F238E27FC236}">
                <a16:creationId xmlns:a16="http://schemas.microsoft.com/office/drawing/2014/main" id="{4556283C-E4A9-8E46-8288-D63FDD0FED25}"/>
              </a:ext>
            </a:extLst>
          </p:cNvPr>
          <p:cNvSpPr>
            <a:spLocks noChangeArrowheads="1"/>
          </p:cNvSpPr>
          <p:nvPr/>
        </p:nvSpPr>
        <p:spPr bwMode="auto">
          <a:xfrm>
            <a:off x="3352800" y="5334000"/>
            <a:ext cx="5257800" cy="644525"/>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nSpc>
                <a:spcPct val="75000"/>
              </a:lnSpc>
            </a:pPr>
            <a:r>
              <a:rPr lang="de-DE" altLang="de-DE" sz="3000" b="1">
                <a:latin typeface="Arial" panose="020B0604020202020204" pitchFamily="34" charset="0"/>
              </a:rPr>
              <a:t>indem sie für Darlehen und </a:t>
            </a:r>
          </a:p>
          <a:p>
            <a:pPr>
              <a:lnSpc>
                <a:spcPct val="75000"/>
              </a:lnSpc>
            </a:pPr>
            <a:r>
              <a:rPr lang="de-DE" altLang="de-DE" sz="3000" b="1">
                <a:latin typeface="Arial" panose="020B0604020202020204" pitchFamily="34" charset="0"/>
              </a:rPr>
              <a:t>Stipendien sorgen</a:t>
            </a:r>
          </a:p>
        </p:txBody>
      </p:sp>
      <p:sp>
        <p:nvSpPr>
          <p:cNvPr id="226313" name="Text Box 9">
            <a:extLst>
              <a:ext uri="{FF2B5EF4-FFF2-40B4-BE49-F238E27FC236}">
                <a16:creationId xmlns:a16="http://schemas.microsoft.com/office/drawing/2014/main" id="{485C03C3-6D6B-5541-9CCE-6D85851645BD}"/>
              </a:ext>
            </a:extLst>
          </p:cNvPr>
          <p:cNvSpPr txBox="1">
            <a:spLocks noChangeArrowheads="1"/>
          </p:cNvSpPr>
          <p:nvPr/>
        </p:nvSpPr>
        <p:spPr bwMode="auto">
          <a:xfrm>
            <a:off x="2286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3200" b="1">
              <a:latin typeface="Arial" panose="020B0604020202020204" pitchFamily="34" charset="0"/>
            </a:endParaRPr>
          </a:p>
        </p:txBody>
      </p:sp>
      <p:sp>
        <p:nvSpPr>
          <p:cNvPr id="226315" name="Rectangle 11">
            <a:extLst>
              <a:ext uri="{FF2B5EF4-FFF2-40B4-BE49-F238E27FC236}">
                <a16:creationId xmlns:a16="http://schemas.microsoft.com/office/drawing/2014/main" id="{07ECEB52-001A-8548-957D-8113AED5AD70}"/>
              </a:ext>
            </a:extLst>
          </p:cNvPr>
          <p:cNvSpPr>
            <a:spLocks noGrp="1" noChangeArrowheads="1"/>
          </p:cNvSpPr>
          <p:nvPr>
            <p:ph type="title"/>
          </p:nvPr>
        </p:nvSpPr>
        <p:spPr>
          <a:xfrm>
            <a:off x="2362200" y="228600"/>
            <a:ext cx="5267325" cy="685800"/>
          </a:xfrm>
          <a:noFill/>
          <a:ln/>
        </p:spPr>
        <p:txBody>
          <a:bodyPr/>
          <a:lstStyle/>
          <a:p>
            <a:r>
              <a:rPr lang="de-DE" altLang="de-DE" b="1"/>
              <a:t>wirtschaftlich</a:t>
            </a:r>
            <a:endParaRPr lang="de-DE" altLang="de-DE"/>
          </a:p>
        </p:txBody>
      </p:sp>
      <p:graphicFrame>
        <p:nvGraphicFramePr>
          <p:cNvPr id="226316" name="Object 12">
            <a:extLst>
              <a:ext uri="{FF2B5EF4-FFF2-40B4-BE49-F238E27FC236}">
                <a16:creationId xmlns:a16="http://schemas.microsoft.com/office/drawing/2014/main" id="{21E56B45-89F3-784B-8816-119D0CCBFD4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6318" name="Clip" r:id="rId4" imgW="1092200" imgH="1066800" progId="MS_ClipArt_Gallery.2">
                  <p:embed/>
                </p:oleObj>
              </mc:Choice>
              <mc:Fallback>
                <p:oleObj name="Clip" r:id="rId4" imgW="1092200" imgH="1066800" progId="MS_ClipArt_Gallery.2">
                  <p:embed/>
                  <p:pic>
                    <p:nvPicPr>
                      <p:cNvPr id="0" name="Object 1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6317" name="Oval 13">
            <a:extLst>
              <a:ext uri="{FF2B5EF4-FFF2-40B4-BE49-F238E27FC236}">
                <a16:creationId xmlns:a16="http://schemas.microsoft.com/office/drawing/2014/main" id="{2011C0E0-DFF0-D840-BDE3-879A1B4AF4D6}"/>
              </a:ext>
            </a:extLst>
          </p:cNvPr>
          <p:cNvSpPr>
            <a:spLocks noChangeArrowheads="1"/>
          </p:cNvSpPr>
          <p:nvPr/>
        </p:nvSpPr>
        <p:spPr bwMode="auto">
          <a:xfrm>
            <a:off x="508000" y="1993900"/>
            <a:ext cx="1854200" cy="4254500"/>
          </a:xfrm>
          <a:prstGeom prst="ellipse">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000" b="1">
                <a:latin typeface="Arial" panose="020B0604020202020204" pitchFamily="34" charset="0"/>
              </a:rPr>
              <a:t>Options-</a:t>
            </a:r>
          </a:p>
          <a:p>
            <a:pPr algn="ctr"/>
            <a:r>
              <a:rPr lang="de-DE" altLang="de-DE" sz="3000" b="1">
                <a:latin typeface="Arial" panose="020B0604020202020204" pitchFamily="34" charset="0"/>
              </a:rPr>
              <a:t>modell </a:t>
            </a:r>
            <a:endParaRPr lang="de-DE" altLang="de-DE">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box(out)">
                                      <p:cBhvr>
                                        <p:cTn id="7" dur="500"/>
                                        <p:tgtEl>
                                          <p:spTgt spid="226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6309"/>
                                        </p:tgtEl>
                                        <p:attrNameLst>
                                          <p:attrName>style.visibility</p:attrName>
                                        </p:attrNameLst>
                                      </p:cBhvr>
                                      <p:to>
                                        <p:strVal val="visible"/>
                                      </p:to>
                                    </p:set>
                                    <p:animEffect transition="in" filter="box(out)">
                                      <p:cBhvr>
                                        <p:cTn id="12" dur="500"/>
                                        <p:tgtEl>
                                          <p:spTgt spid="226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6310"/>
                                        </p:tgtEl>
                                        <p:attrNameLst>
                                          <p:attrName>style.visibility</p:attrName>
                                        </p:attrNameLst>
                                      </p:cBhvr>
                                      <p:to>
                                        <p:strVal val="visible"/>
                                      </p:to>
                                    </p:set>
                                    <p:animEffect transition="in" filter="box(out)">
                                      <p:cBhvr>
                                        <p:cTn id="17" dur="500"/>
                                        <p:tgtEl>
                                          <p:spTgt spid="226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6311"/>
                                        </p:tgtEl>
                                        <p:attrNameLst>
                                          <p:attrName>style.visibility</p:attrName>
                                        </p:attrNameLst>
                                      </p:cBhvr>
                                      <p:to>
                                        <p:strVal val="visible"/>
                                      </p:to>
                                    </p:set>
                                    <p:animEffect transition="in" filter="box(out)">
                                      <p:cBhvr>
                                        <p:cTn id="22" dur="500"/>
                                        <p:tgtEl>
                                          <p:spTgt spid="22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nimBg="1" autoUpdateAnimBg="0"/>
      <p:bldP spid="226309" grpId="0" animBg="1" autoUpdateAnimBg="0"/>
      <p:bldP spid="226310" grpId="0" animBg="1" autoUpdateAnimBg="0"/>
      <p:bldP spid="22631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FBBE31EE-07A6-844F-841F-F37CFFCA8CF0}"/>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3" name="Foliennummernplatzhalter 3">
            <a:extLst>
              <a:ext uri="{FF2B5EF4-FFF2-40B4-BE49-F238E27FC236}">
                <a16:creationId xmlns:a16="http://schemas.microsoft.com/office/drawing/2014/main" id="{68314EC4-C5AC-AB4B-AF51-2235D88254D9}"/>
              </a:ext>
            </a:extLst>
          </p:cNvPr>
          <p:cNvSpPr>
            <a:spLocks noGrp="1"/>
          </p:cNvSpPr>
          <p:nvPr>
            <p:ph type="sldNum" sz="quarter" idx="11"/>
          </p:nvPr>
        </p:nvSpPr>
        <p:spPr/>
        <p:txBody>
          <a:bodyPr/>
          <a:lstStyle/>
          <a:p>
            <a:fld id="{56D3AA50-7907-FE44-BD41-5EB0C0F83DDC}" type="slidenum">
              <a:rPr lang="en-US" altLang="de-DE"/>
              <a:pPr/>
              <a:t>3</a:t>
            </a:fld>
            <a:endParaRPr lang="en-US" altLang="de-DE" b="0"/>
          </a:p>
        </p:txBody>
      </p:sp>
      <p:sp>
        <p:nvSpPr>
          <p:cNvPr id="132099" name="Text Box 2051">
            <a:extLst>
              <a:ext uri="{FF2B5EF4-FFF2-40B4-BE49-F238E27FC236}">
                <a16:creationId xmlns:a16="http://schemas.microsoft.com/office/drawing/2014/main" id="{D69A161C-1E8F-7E4E-908E-B0A4A0E9632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2102" name="Rectangle 2054">
            <a:extLst>
              <a:ext uri="{FF2B5EF4-FFF2-40B4-BE49-F238E27FC236}">
                <a16:creationId xmlns:a16="http://schemas.microsoft.com/office/drawing/2014/main" id="{12C679B5-5EFE-9248-B3DE-B6D64BA46287}"/>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2055">
            <a:extLst>
              <a:ext uri="{FF2B5EF4-FFF2-40B4-BE49-F238E27FC236}">
                <a16:creationId xmlns:a16="http://schemas.microsoft.com/office/drawing/2014/main" id="{4EC64353-15E3-A945-8906-6352E4812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2056">
            <a:extLst>
              <a:ext uri="{FF2B5EF4-FFF2-40B4-BE49-F238E27FC236}">
                <a16:creationId xmlns:a16="http://schemas.microsoft.com/office/drawing/2014/main" id="{D0884B2E-D8EC-C84C-AAA2-BBE9D18892A7}"/>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1" name="Clip" r:id="rId5" imgW="1092200" imgH="1066800" progId="MS_ClipArt_Gallery.2">
                  <p:embed/>
                </p:oleObj>
              </mc:Choice>
              <mc:Fallback>
                <p:oleObj name="Clip" r:id="rId5" imgW="1092200" imgH="1066800" progId="MS_ClipArt_Gallery.2">
                  <p:embed/>
                  <p:pic>
                    <p:nvPicPr>
                      <p:cNvPr id="0" name="Object 205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19EFC415-A5C4-6A49-A5A8-8345E3AB2B30}"/>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2" name="Clip" r:id="rId7" imgW="1092200" imgH="1066800" progId="MS_ClipArt_Gallery.2">
                  <p:embed/>
                </p:oleObj>
              </mc:Choice>
              <mc:Fallback>
                <p:oleObj name="Clip" r:id="rId7" imgW="1092200" imgH="1066800" progId="MS_ClipArt_Gallery.2">
                  <p:embed/>
                  <p:pic>
                    <p:nvPicPr>
                      <p:cNvPr id="0" name="Object 205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90F6D088-07F0-BF40-A021-9BCEB3555B1F}"/>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3" name="Clip" r:id="rId9" imgW="1092200" imgH="1066800" progId="MS_ClipArt_Gallery.2">
                  <p:embed/>
                </p:oleObj>
              </mc:Choice>
              <mc:Fallback>
                <p:oleObj name="Clip" r:id="rId9" imgW="1092200" imgH="1066800" progId="MS_ClipArt_Gallery.2">
                  <p:embed/>
                  <p:pic>
                    <p:nvPicPr>
                      <p:cNvPr id="0" name="Object 205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EF40FE80-1A4C-F24E-A6F2-768274CEB36E}"/>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4" name="Clip" r:id="rId11" imgW="1092200" imgH="1066800" progId="MS_ClipArt_Gallery.2">
                  <p:embed/>
                </p:oleObj>
              </mc:Choice>
              <mc:Fallback>
                <p:oleObj name="Clip" r:id="rId11" imgW="1092200" imgH="1066800" progId="MS_ClipArt_Gallery.2">
                  <p:embed/>
                  <p:pic>
                    <p:nvPicPr>
                      <p:cNvPr id="0" name="Object 205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EB1EBE2E-2C8E-9B47-BC02-0331B98C51AC}"/>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5" name="Clip" r:id="rId13" imgW="1092200" imgH="1066800" progId="MS_ClipArt_Gallery.2">
                  <p:embed/>
                </p:oleObj>
              </mc:Choice>
              <mc:Fallback>
                <p:oleObj name="Clip" r:id="rId13" imgW="1092200" imgH="1066800" progId="MS_ClipArt_Gallery.2">
                  <p:embed/>
                  <p:pic>
                    <p:nvPicPr>
                      <p:cNvPr id="0" name="Object 206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A69EF6F2-00F3-1B43-9450-146CD4451998}"/>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16" name="Clip" r:id="rId15" imgW="1092200" imgH="1066800" progId="MS_ClipArt_Gallery.2">
                  <p:embed/>
                </p:oleObj>
              </mc:Choice>
              <mc:Fallback>
                <p:oleObj name="Clip" r:id="rId15" imgW="1092200" imgH="1066800" progId="MS_ClipArt_Gallery.2">
                  <p:embed/>
                  <p:pic>
                    <p:nvPicPr>
                      <p:cNvPr id="0" name="Object 206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B8F89375-F0EC-B64D-94B7-1B4FB39CC092}"/>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17" name="Clip" r:id="rId17" imgW="1092200" imgH="1066800" progId="MS_ClipArt_Gallery.2">
                  <p:embed/>
                </p:oleObj>
              </mc:Choice>
              <mc:Fallback>
                <p:oleObj name="Clip" r:id="rId17" imgW="1092200" imgH="1066800" progId="MS_ClipArt_Gallery.2">
                  <p:embed/>
                  <p:pic>
                    <p:nvPicPr>
                      <p:cNvPr id="0" name="Object 206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8"/>
                                        </p:tgtEl>
                                        <p:attrNameLst>
                                          <p:attrName>style.visibility</p:attrName>
                                        </p:attrNameLst>
                                      </p:cBhvr>
                                      <p:to>
                                        <p:strVal val="visible"/>
                                      </p:to>
                                    </p:set>
                                    <p:anim calcmode="lin" valueType="num">
                                      <p:cBhvr>
                                        <p:cTn id="18" dur="500" fill="hold"/>
                                        <p:tgtEl>
                                          <p:spTgt spid="132108"/>
                                        </p:tgtEl>
                                        <p:attrNameLst>
                                          <p:attrName>ppt_w</p:attrName>
                                        </p:attrNameLst>
                                      </p:cBhvr>
                                      <p:tavLst>
                                        <p:tav tm="0">
                                          <p:val>
                                            <p:fltVal val="0"/>
                                          </p:val>
                                        </p:tav>
                                        <p:tav tm="100000">
                                          <p:val>
                                            <p:strVal val="#ppt_w"/>
                                          </p:val>
                                        </p:tav>
                                      </p:tavLst>
                                    </p:anim>
                                    <p:anim calcmode="lin" valueType="num">
                                      <p:cBhvr>
                                        <p:cTn id="19"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9"/>
                                        </p:tgtEl>
                                        <p:attrNameLst>
                                          <p:attrName>style.visibility</p:attrName>
                                        </p:attrNameLst>
                                      </p:cBhvr>
                                      <p:to>
                                        <p:strVal val="visible"/>
                                      </p:to>
                                    </p:set>
                                    <p:anim calcmode="lin" valueType="num">
                                      <p:cBhvr>
                                        <p:cTn id="24" dur="500" fill="hold"/>
                                        <p:tgtEl>
                                          <p:spTgt spid="132109"/>
                                        </p:tgtEl>
                                        <p:attrNameLst>
                                          <p:attrName>ppt_w</p:attrName>
                                        </p:attrNameLst>
                                      </p:cBhvr>
                                      <p:tavLst>
                                        <p:tav tm="0">
                                          <p:val>
                                            <p:fltVal val="0"/>
                                          </p:val>
                                        </p:tav>
                                        <p:tav tm="100000">
                                          <p:val>
                                            <p:strVal val="#ppt_w"/>
                                          </p:val>
                                        </p:tav>
                                      </p:tavLst>
                                    </p:anim>
                                    <p:anim calcmode="lin" valueType="num">
                                      <p:cBhvr>
                                        <p:cTn id="25"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10"/>
                                        </p:tgtEl>
                                        <p:attrNameLst>
                                          <p:attrName>style.visibility</p:attrName>
                                        </p:attrNameLst>
                                      </p:cBhvr>
                                      <p:to>
                                        <p:strVal val="visible"/>
                                      </p:to>
                                    </p:set>
                                    <p:anim calcmode="lin" valueType="num">
                                      <p:cBhvr>
                                        <p:cTn id="30" dur="500" fill="hold"/>
                                        <p:tgtEl>
                                          <p:spTgt spid="132110"/>
                                        </p:tgtEl>
                                        <p:attrNameLst>
                                          <p:attrName>ppt_w</p:attrName>
                                        </p:attrNameLst>
                                      </p:cBhvr>
                                      <p:tavLst>
                                        <p:tav tm="0">
                                          <p:val>
                                            <p:fltVal val="0"/>
                                          </p:val>
                                        </p:tav>
                                        <p:tav tm="100000">
                                          <p:val>
                                            <p:strVal val="#ppt_w"/>
                                          </p:val>
                                        </p:tav>
                                      </p:tavLst>
                                    </p:anim>
                                    <p:anim calcmode="lin" valueType="num">
                                      <p:cBhvr>
                                        <p:cTn id="31"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5"/>
                                        </p:tgtEl>
                                        <p:attrNameLst>
                                          <p:attrName>style.visibility</p:attrName>
                                        </p:attrNameLst>
                                      </p:cBhvr>
                                      <p:to>
                                        <p:strVal val="visible"/>
                                      </p:to>
                                    </p:set>
                                    <p:anim calcmode="lin" valueType="num">
                                      <p:cBhvr>
                                        <p:cTn id="36" dur="500" fill="hold"/>
                                        <p:tgtEl>
                                          <p:spTgt spid="132105"/>
                                        </p:tgtEl>
                                        <p:attrNameLst>
                                          <p:attrName>ppt_w</p:attrName>
                                        </p:attrNameLst>
                                      </p:cBhvr>
                                      <p:tavLst>
                                        <p:tav tm="0">
                                          <p:val>
                                            <p:fltVal val="0"/>
                                          </p:val>
                                        </p:tav>
                                        <p:tav tm="100000">
                                          <p:val>
                                            <p:strVal val="#ppt_w"/>
                                          </p:val>
                                        </p:tav>
                                      </p:tavLst>
                                    </p:anim>
                                    <p:anim calcmode="lin" valueType="num">
                                      <p:cBhvr>
                                        <p:cTn id="37"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C1E95D90-8999-5D45-B967-3AD5F6865B52}"/>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1" name="Foliennummernplatzhalter 3">
            <a:extLst>
              <a:ext uri="{FF2B5EF4-FFF2-40B4-BE49-F238E27FC236}">
                <a16:creationId xmlns:a16="http://schemas.microsoft.com/office/drawing/2014/main" id="{FFD83DA0-0593-8143-93DB-6B5ADDDE5CE7}"/>
              </a:ext>
            </a:extLst>
          </p:cNvPr>
          <p:cNvSpPr>
            <a:spLocks noGrp="1"/>
          </p:cNvSpPr>
          <p:nvPr>
            <p:ph type="sldNum" sz="quarter" idx="11"/>
          </p:nvPr>
        </p:nvSpPr>
        <p:spPr/>
        <p:txBody>
          <a:bodyPr/>
          <a:lstStyle/>
          <a:p>
            <a:fld id="{D10A73E3-5BE4-6942-A43B-C6C7CEBD88F0}" type="slidenum">
              <a:rPr lang="en-US" altLang="de-DE"/>
              <a:pPr/>
              <a:t>30</a:t>
            </a:fld>
            <a:endParaRPr lang="en-US" altLang="de-DE" b="0"/>
          </a:p>
        </p:txBody>
      </p:sp>
      <p:sp>
        <p:nvSpPr>
          <p:cNvPr id="238594" name="Text Box 2">
            <a:extLst>
              <a:ext uri="{FF2B5EF4-FFF2-40B4-BE49-F238E27FC236}">
                <a16:creationId xmlns:a16="http://schemas.microsoft.com/office/drawing/2014/main" id="{F9D125DE-2CF7-5249-83D5-91956AB3DA7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8595" name="Rectangle 3">
            <a:extLst>
              <a:ext uri="{FF2B5EF4-FFF2-40B4-BE49-F238E27FC236}">
                <a16:creationId xmlns:a16="http://schemas.microsoft.com/office/drawing/2014/main" id="{5C81EC56-9A40-FA43-99D6-BBB45FB4DEC9}"/>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238596" name="Object 4">
            <a:extLst>
              <a:ext uri="{FF2B5EF4-FFF2-40B4-BE49-F238E27FC236}">
                <a16:creationId xmlns:a16="http://schemas.microsoft.com/office/drawing/2014/main" id="{E53FCB34-9CDE-E74E-AC4D-C3ED44F09D7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860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8597" name="Rectangle 5">
            <a:extLst>
              <a:ext uri="{FF2B5EF4-FFF2-40B4-BE49-F238E27FC236}">
                <a16:creationId xmlns:a16="http://schemas.microsoft.com/office/drawing/2014/main" id="{C7E18432-0907-984C-ABDE-859492B3BAEF}"/>
              </a:ext>
            </a:extLst>
          </p:cNvPr>
          <p:cNvSpPr>
            <a:spLocks noChangeArrowheads="1"/>
          </p:cNvSpPr>
          <p:nvPr/>
        </p:nvSpPr>
        <p:spPr bwMode="auto">
          <a:xfrm>
            <a:off x="2590800" y="1524000"/>
            <a:ext cx="5988050" cy="7112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Studiengebühren</a:t>
            </a:r>
            <a:endParaRPr lang="de-DE" altLang="de-DE"/>
          </a:p>
        </p:txBody>
      </p:sp>
      <p:sp>
        <p:nvSpPr>
          <p:cNvPr id="238598" name="Rectangle 6">
            <a:extLst>
              <a:ext uri="{FF2B5EF4-FFF2-40B4-BE49-F238E27FC236}">
                <a16:creationId xmlns:a16="http://schemas.microsoft.com/office/drawing/2014/main" id="{8C0B75B6-699B-6C44-884B-6253454AD208}"/>
              </a:ext>
            </a:extLst>
          </p:cNvPr>
          <p:cNvSpPr>
            <a:spLocks noChangeArrowheads="1"/>
          </p:cNvSpPr>
          <p:nvPr/>
        </p:nvSpPr>
        <p:spPr bwMode="auto">
          <a:xfrm>
            <a:off x="3886200" y="28194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Gerechtigkeit</a:t>
            </a:r>
          </a:p>
        </p:txBody>
      </p:sp>
      <p:sp>
        <p:nvSpPr>
          <p:cNvPr id="238599" name="Rectangle 7">
            <a:extLst>
              <a:ext uri="{FF2B5EF4-FFF2-40B4-BE49-F238E27FC236}">
                <a16:creationId xmlns:a16="http://schemas.microsoft.com/office/drawing/2014/main" id="{A46C7963-1258-D241-9724-E8D127688F8C}"/>
              </a:ext>
            </a:extLst>
          </p:cNvPr>
          <p:cNvSpPr>
            <a:spLocks noChangeArrowheads="1"/>
          </p:cNvSpPr>
          <p:nvPr/>
        </p:nvSpPr>
        <p:spPr bwMode="auto">
          <a:xfrm>
            <a:off x="3886200" y="4038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Geld </a:t>
            </a:r>
          </a:p>
        </p:txBody>
      </p:sp>
      <p:sp>
        <p:nvSpPr>
          <p:cNvPr id="238600" name="Rectangle 8">
            <a:extLst>
              <a:ext uri="{FF2B5EF4-FFF2-40B4-BE49-F238E27FC236}">
                <a16:creationId xmlns:a16="http://schemas.microsoft.com/office/drawing/2014/main" id="{A9EEC164-E0DC-F74E-AFB7-661BB5647307}"/>
              </a:ext>
            </a:extLst>
          </p:cNvPr>
          <p:cNvSpPr>
            <a:spLocks noChangeArrowheads="1"/>
          </p:cNvSpPr>
          <p:nvPr/>
        </p:nvSpPr>
        <p:spPr bwMode="auto">
          <a:xfrm>
            <a:off x="3886200" y="5181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Gemeinsinn</a:t>
            </a:r>
          </a:p>
        </p:txBody>
      </p:sp>
      <p:sp>
        <p:nvSpPr>
          <p:cNvPr id="238601" name="Oval 9">
            <a:extLst>
              <a:ext uri="{FF2B5EF4-FFF2-40B4-BE49-F238E27FC236}">
                <a16:creationId xmlns:a16="http://schemas.microsoft.com/office/drawing/2014/main" id="{F486A879-7AE9-4147-8839-331E4F0C9F0A}"/>
              </a:ext>
            </a:extLst>
          </p:cNvPr>
          <p:cNvSpPr>
            <a:spLocks noChangeArrowheads="1"/>
          </p:cNvSpPr>
          <p:nvPr/>
        </p:nvSpPr>
        <p:spPr bwMode="auto">
          <a:xfrm>
            <a:off x="1143000" y="2286000"/>
            <a:ext cx="1460500" cy="4360863"/>
          </a:xfrm>
          <a:prstGeom prst="ellipse">
            <a:avLst/>
          </a:prstGeom>
          <a:solidFill>
            <a:srgbClr val="33CC33"/>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3 gute</a:t>
            </a:r>
          </a:p>
          <a:p>
            <a:pPr algn="ctr"/>
            <a:r>
              <a:rPr lang="de-DE" altLang="de-DE" sz="2800" b="1">
                <a:latin typeface="Arial" panose="020B0604020202020204" pitchFamily="34" charset="0"/>
              </a:rPr>
              <a:t>Gründe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8" name="Datumsplatzhalter 2">
            <a:extLst>
              <a:ext uri="{FF2B5EF4-FFF2-40B4-BE49-F238E27FC236}">
                <a16:creationId xmlns:a16="http://schemas.microsoft.com/office/drawing/2014/main" id="{298A07B1-0A6C-874C-884E-1C1EB588447C}"/>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9" name="Foliennummernplatzhalter 3">
            <a:extLst>
              <a:ext uri="{FF2B5EF4-FFF2-40B4-BE49-F238E27FC236}">
                <a16:creationId xmlns:a16="http://schemas.microsoft.com/office/drawing/2014/main" id="{3888ADCC-1BF3-E54E-B5C2-33F95C8D269D}"/>
              </a:ext>
            </a:extLst>
          </p:cNvPr>
          <p:cNvSpPr>
            <a:spLocks noGrp="1"/>
          </p:cNvSpPr>
          <p:nvPr>
            <p:ph type="sldNum" sz="quarter" idx="11"/>
          </p:nvPr>
        </p:nvSpPr>
        <p:spPr/>
        <p:txBody>
          <a:bodyPr/>
          <a:lstStyle/>
          <a:p>
            <a:fld id="{36AA239C-ABF5-384E-85C4-149D105F1EEC}" type="slidenum">
              <a:rPr lang="en-US" altLang="de-DE"/>
              <a:pPr/>
              <a:t>31</a:t>
            </a:fld>
            <a:endParaRPr lang="en-US" altLang="de-DE" b="0"/>
          </a:p>
        </p:txBody>
      </p:sp>
      <p:sp>
        <p:nvSpPr>
          <p:cNvPr id="179203" name="Text Box 3">
            <a:extLst>
              <a:ext uri="{FF2B5EF4-FFF2-40B4-BE49-F238E27FC236}">
                <a16:creationId xmlns:a16="http://schemas.microsoft.com/office/drawing/2014/main" id="{AF773CF4-C313-4A40-BB19-4C746810099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9206" name="Rectangle 6">
            <a:extLst>
              <a:ext uri="{FF2B5EF4-FFF2-40B4-BE49-F238E27FC236}">
                <a16:creationId xmlns:a16="http://schemas.microsoft.com/office/drawing/2014/main" id="{9D71933B-6F05-EF48-8027-BA37A97EEEC1}"/>
              </a:ext>
            </a:extLst>
          </p:cNvPr>
          <p:cNvSpPr>
            <a:spLocks noGrp="1" noChangeArrowheads="1"/>
          </p:cNvSpPr>
          <p:nvPr>
            <p:ph type="title"/>
          </p:nvPr>
        </p:nvSpPr>
        <p:spPr>
          <a:xfrm>
            <a:off x="228600" y="228600"/>
            <a:ext cx="8562975" cy="685800"/>
          </a:xfrm>
        </p:spPr>
        <p:txBody>
          <a:bodyPr/>
          <a:lstStyle/>
          <a:p>
            <a:r>
              <a:rPr lang="de-DE" altLang="de-DE" b="1"/>
              <a:t>zukunftsfähige Hochschule</a:t>
            </a:r>
            <a:endParaRPr lang="de-DE" altLang="de-DE"/>
          </a:p>
        </p:txBody>
      </p:sp>
      <p:graphicFrame>
        <p:nvGraphicFramePr>
          <p:cNvPr id="179207" name="Object 7">
            <a:extLst>
              <a:ext uri="{FF2B5EF4-FFF2-40B4-BE49-F238E27FC236}">
                <a16:creationId xmlns:a16="http://schemas.microsoft.com/office/drawing/2014/main" id="{BA9B99D4-6023-1247-8FE9-5B31899F1D9D}"/>
              </a:ext>
            </a:extLst>
          </p:cNvPr>
          <p:cNvGraphicFramePr>
            <a:graphicFrameLocks noChangeAspect="1"/>
          </p:cNvGraphicFramePr>
          <p:nvPr/>
        </p:nvGraphicFramePr>
        <p:xfrm>
          <a:off x="844550" y="1612900"/>
          <a:ext cx="1511300" cy="1485900"/>
        </p:xfrm>
        <a:graphic>
          <a:graphicData uri="http://schemas.openxmlformats.org/presentationml/2006/ole">
            <mc:AlternateContent xmlns:mc="http://schemas.openxmlformats.org/markup-compatibility/2006">
              <mc:Choice xmlns:v="urn:schemas-microsoft-com:vml" Requires="v">
                <p:oleObj spid="_x0000_s179221" name="Clip" r:id="rId4" imgW="1092200" imgH="1066800" progId="MS_ClipArt_Gallery.2">
                  <p:embed/>
                </p:oleObj>
              </mc:Choice>
              <mc:Fallback>
                <p:oleObj name="Clip" r:id="rId4" imgW="1092200" imgH="10668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8" name="Object 8">
            <a:extLst>
              <a:ext uri="{FF2B5EF4-FFF2-40B4-BE49-F238E27FC236}">
                <a16:creationId xmlns:a16="http://schemas.microsoft.com/office/drawing/2014/main" id="{6FC39B32-D157-5149-BB50-9B56D11CA988}"/>
              </a:ext>
            </a:extLst>
          </p:cNvPr>
          <p:cNvGraphicFramePr>
            <a:graphicFrameLocks noChangeAspect="1"/>
          </p:cNvGraphicFramePr>
          <p:nvPr/>
        </p:nvGraphicFramePr>
        <p:xfrm>
          <a:off x="539750" y="3594100"/>
          <a:ext cx="1511300" cy="1485900"/>
        </p:xfrm>
        <a:graphic>
          <a:graphicData uri="http://schemas.openxmlformats.org/presentationml/2006/ole">
            <mc:AlternateContent xmlns:mc="http://schemas.openxmlformats.org/markup-compatibility/2006">
              <mc:Choice xmlns:v="urn:schemas-microsoft-com:vml" Requires="v">
                <p:oleObj spid="_x0000_s179222" name="Clip" r:id="rId6" imgW="1092200" imgH="1066800" progId="MS_ClipArt_Gallery.2">
                  <p:embed/>
                </p:oleObj>
              </mc:Choice>
              <mc:Fallback>
                <p:oleObj name="Clip" r:id="rId6" imgW="1092200" imgH="106680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9" name="Object 9">
            <a:extLst>
              <a:ext uri="{FF2B5EF4-FFF2-40B4-BE49-F238E27FC236}">
                <a16:creationId xmlns:a16="http://schemas.microsoft.com/office/drawing/2014/main" id="{B069D2DC-AE06-7E47-A505-6BE736D63C35}"/>
              </a:ext>
            </a:extLst>
          </p:cNvPr>
          <p:cNvGraphicFramePr>
            <a:graphicFrameLocks noChangeAspect="1"/>
          </p:cNvGraphicFramePr>
          <p:nvPr/>
        </p:nvGraphicFramePr>
        <p:xfrm>
          <a:off x="6921500" y="3594100"/>
          <a:ext cx="1511300" cy="1485900"/>
        </p:xfrm>
        <a:graphic>
          <a:graphicData uri="http://schemas.openxmlformats.org/presentationml/2006/ole">
            <mc:AlternateContent xmlns:mc="http://schemas.openxmlformats.org/markup-compatibility/2006">
              <mc:Choice xmlns:v="urn:schemas-microsoft-com:vml" Requires="v">
                <p:oleObj spid="_x0000_s179223" name="Clip" r:id="rId8" imgW="1092200" imgH="1066800" progId="MS_ClipArt_Gallery.2">
                  <p:embed/>
                </p:oleObj>
              </mc:Choice>
              <mc:Fallback>
                <p:oleObj name="Clip" r:id="rId8" imgW="1092200" imgH="1066800"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50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0" name="Object 10">
            <a:extLst>
              <a:ext uri="{FF2B5EF4-FFF2-40B4-BE49-F238E27FC236}">
                <a16:creationId xmlns:a16="http://schemas.microsoft.com/office/drawing/2014/main" id="{CE04BA55-0474-FC40-9358-1EE5694655CE}"/>
              </a:ext>
            </a:extLst>
          </p:cNvPr>
          <p:cNvGraphicFramePr>
            <a:graphicFrameLocks noChangeAspect="1"/>
          </p:cNvGraphicFramePr>
          <p:nvPr/>
        </p:nvGraphicFramePr>
        <p:xfrm>
          <a:off x="6610350" y="1612900"/>
          <a:ext cx="1511300" cy="1485900"/>
        </p:xfrm>
        <a:graphic>
          <a:graphicData uri="http://schemas.openxmlformats.org/presentationml/2006/ole">
            <mc:AlternateContent xmlns:mc="http://schemas.openxmlformats.org/markup-compatibility/2006">
              <mc:Choice xmlns:v="urn:schemas-microsoft-com:vml" Requires="v">
                <p:oleObj spid="_x0000_s179224" name="Clip" r:id="rId10" imgW="1092200" imgH="1066800" progId="MS_ClipArt_Gallery.2">
                  <p:embed/>
                </p:oleObj>
              </mc:Choice>
              <mc:Fallback>
                <p:oleObj name="Clip" r:id="rId10" imgW="1092200" imgH="1066800" progId="MS_ClipArt_Gallery.2">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03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1" name="Object 11">
            <a:extLst>
              <a:ext uri="{FF2B5EF4-FFF2-40B4-BE49-F238E27FC236}">
                <a16:creationId xmlns:a16="http://schemas.microsoft.com/office/drawing/2014/main" id="{960DB5CB-91B4-4A43-A122-959EADB6B5B5}"/>
              </a:ext>
            </a:extLst>
          </p:cNvPr>
          <p:cNvGraphicFramePr>
            <a:graphicFrameLocks noChangeAspect="1"/>
          </p:cNvGraphicFramePr>
          <p:nvPr/>
        </p:nvGraphicFramePr>
        <p:xfrm>
          <a:off x="3587750" y="1447800"/>
          <a:ext cx="1511300" cy="1485900"/>
        </p:xfrm>
        <a:graphic>
          <a:graphicData uri="http://schemas.openxmlformats.org/presentationml/2006/ole">
            <mc:AlternateContent xmlns:mc="http://schemas.openxmlformats.org/markup-compatibility/2006">
              <mc:Choice xmlns:v="urn:schemas-microsoft-com:vml" Requires="v">
                <p:oleObj spid="_x0000_s179225" name="Clip" r:id="rId12" imgW="1092200" imgH="1066800" progId="MS_ClipArt_Gallery.2">
                  <p:embed/>
                </p:oleObj>
              </mc:Choice>
              <mc:Fallback>
                <p:oleObj name="Clip" r:id="rId12" imgW="1092200" imgH="1066800" progId="MS_ClipArt_Gallery.2">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0" y="1447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2" name="Object 12">
            <a:extLst>
              <a:ext uri="{FF2B5EF4-FFF2-40B4-BE49-F238E27FC236}">
                <a16:creationId xmlns:a16="http://schemas.microsoft.com/office/drawing/2014/main" id="{E980F19D-34F9-094A-9232-1D7E03A27CB6}"/>
              </a:ext>
            </a:extLst>
          </p:cNvPr>
          <p:cNvGraphicFramePr>
            <a:graphicFrameLocks noChangeAspect="1"/>
          </p:cNvGraphicFramePr>
          <p:nvPr/>
        </p:nvGraphicFramePr>
        <p:xfrm>
          <a:off x="2368550" y="5153025"/>
          <a:ext cx="1511300" cy="1485900"/>
        </p:xfrm>
        <a:graphic>
          <a:graphicData uri="http://schemas.openxmlformats.org/presentationml/2006/ole">
            <mc:AlternateContent xmlns:mc="http://schemas.openxmlformats.org/markup-compatibility/2006">
              <mc:Choice xmlns:v="urn:schemas-microsoft-com:vml" Requires="v">
                <p:oleObj spid="_x0000_s179226" name="Clip" r:id="rId14" imgW="1092200" imgH="1066800" progId="MS_ClipArt_Gallery.2">
                  <p:embed/>
                </p:oleObj>
              </mc:Choice>
              <mc:Fallback>
                <p:oleObj name="Clip" r:id="rId14" imgW="1092200" imgH="1066800" progId="MS_ClipArt_Gallery.2">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550" y="51530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3" name="Object 13">
            <a:extLst>
              <a:ext uri="{FF2B5EF4-FFF2-40B4-BE49-F238E27FC236}">
                <a16:creationId xmlns:a16="http://schemas.microsoft.com/office/drawing/2014/main" id="{8BB8F202-3F02-0E4E-A832-5D7B82686EE5}"/>
              </a:ext>
            </a:extLst>
          </p:cNvPr>
          <p:cNvGraphicFramePr>
            <a:graphicFrameLocks noChangeAspect="1"/>
          </p:cNvGraphicFramePr>
          <p:nvPr/>
        </p:nvGraphicFramePr>
        <p:xfrm>
          <a:off x="5099050" y="5118100"/>
          <a:ext cx="1511300" cy="1485900"/>
        </p:xfrm>
        <a:graphic>
          <a:graphicData uri="http://schemas.openxmlformats.org/presentationml/2006/ole">
            <mc:AlternateContent xmlns:mc="http://schemas.openxmlformats.org/markup-compatibility/2006">
              <mc:Choice xmlns:v="urn:schemas-microsoft-com:vml" Requires="v">
                <p:oleObj spid="_x0000_s179227" name="Clip" r:id="rId16" imgW="1092200" imgH="1066800" progId="MS_ClipArt_Gallery.2">
                  <p:embed/>
                </p:oleObj>
              </mc:Choice>
              <mc:Fallback>
                <p:oleObj name="Clip" r:id="rId16" imgW="1092200" imgH="1066800" progId="MS_ClipArt_Gallery.2">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9050" y="5118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9214" name="AutoShape 14">
            <a:extLst>
              <a:ext uri="{FF2B5EF4-FFF2-40B4-BE49-F238E27FC236}">
                <a16:creationId xmlns:a16="http://schemas.microsoft.com/office/drawing/2014/main" id="{FDB1E6F0-DE00-484B-8E27-1A15E192D1FF}"/>
              </a:ext>
            </a:extLst>
          </p:cNvPr>
          <p:cNvCxnSpPr>
            <a:cxnSpLocks noChangeShapeType="1"/>
            <a:stCxn id="0" idx="3"/>
            <a:endCxn id="0" idx="1"/>
          </p:cNvCxnSpPr>
          <p:nvPr/>
        </p:nvCxnSpPr>
        <p:spPr bwMode="auto">
          <a:xfrm flipV="1">
            <a:off x="2355850" y="2190750"/>
            <a:ext cx="12319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5" name="AutoShape 15">
            <a:extLst>
              <a:ext uri="{FF2B5EF4-FFF2-40B4-BE49-F238E27FC236}">
                <a16:creationId xmlns:a16="http://schemas.microsoft.com/office/drawing/2014/main" id="{05088E0D-C1DB-CE4E-8335-1297E41AD193}"/>
              </a:ext>
            </a:extLst>
          </p:cNvPr>
          <p:cNvCxnSpPr>
            <a:cxnSpLocks noChangeShapeType="1"/>
            <a:stCxn id="0" idx="1"/>
            <a:endCxn id="0" idx="3"/>
          </p:cNvCxnSpPr>
          <p:nvPr/>
        </p:nvCxnSpPr>
        <p:spPr bwMode="auto">
          <a:xfrm rot="10800000">
            <a:off x="5099050" y="2190750"/>
            <a:ext cx="15113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6" name="AutoShape 16">
            <a:extLst>
              <a:ext uri="{FF2B5EF4-FFF2-40B4-BE49-F238E27FC236}">
                <a16:creationId xmlns:a16="http://schemas.microsoft.com/office/drawing/2014/main" id="{77C03ECF-3809-8149-A6EF-49DD97FD4457}"/>
              </a:ext>
            </a:extLst>
          </p:cNvPr>
          <p:cNvCxnSpPr>
            <a:cxnSpLocks noChangeShapeType="1"/>
            <a:stCxn id="0" idx="0"/>
            <a:endCxn id="0" idx="3"/>
          </p:cNvCxnSpPr>
          <p:nvPr/>
        </p:nvCxnSpPr>
        <p:spPr bwMode="auto">
          <a:xfrm rot="16200000">
            <a:off x="2630487" y="2684463"/>
            <a:ext cx="2962275" cy="1974850"/>
          </a:xfrm>
          <a:prstGeom prst="curvedConnector4">
            <a:avLst>
              <a:gd name="adj1" fmla="val 37458"/>
              <a:gd name="adj2" fmla="val 111574"/>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7" name="AutoShape 17">
            <a:extLst>
              <a:ext uri="{FF2B5EF4-FFF2-40B4-BE49-F238E27FC236}">
                <a16:creationId xmlns:a16="http://schemas.microsoft.com/office/drawing/2014/main" id="{682BD8E0-BD6B-1442-9A4E-50DFE10EE8AF}"/>
              </a:ext>
            </a:extLst>
          </p:cNvPr>
          <p:cNvCxnSpPr>
            <a:cxnSpLocks noChangeShapeType="1"/>
            <a:stCxn id="0" idx="3"/>
            <a:endCxn id="0" idx="1"/>
          </p:cNvCxnSpPr>
          <p:nvPr/>
        </p:nvCxnSpPr>
        <p:spPr bwMode="auto">
          <a:xfrm flipV="1">
            <a:off x="3879850" y="5861050"/>
            <a:ext cx="1219200" cy="34925"/>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8" name="AutoShape 18">
            <a:extLst>
              <a:ext uri="{FF2B5EF4-FFF2-40B4-BE49-F238E27FC236}">
                <a16:creationId xmlns:a16="http://schemas.microsoft.com/office/drawing/2014/main" id="{6DA697F0-7E30-D149-9A1B-72DDA37242BE}"/>
              </a:ext>
            </a:extLst>
          </p:cNvPr>
          <p:cNvCxnSpPr>
            <a:cxnSpLocks noChangeShapeType="1"/>
            <a:stCxn id="0" idx="2"/>
            <a:endCxn id="0" idx="3"/>
          </p:cNvCxnSpPr>
          <p:nvPr/>
        </p:nvCxnSpPr>
        <p:spPr bwMode="auto">
          <a:xfrm rot="5400000">
            <a:off x="6753225" y="4937125"/>
            <a:ext cx="781050" cy="1066800"/>
          </a:xfrm>
          <a:prstGeom prst="curvedConnector2">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9" name="AutoShape 19">
            <a:extLst>
              <a:ext uri="{FF2B5EF4-FFF2-40B4-BE49-F238E27FC236}">
                <a16:creationId xmlns:a16="http://schemas.microsoft.com/office/drawing/2014/main" id="{2ACE08D3-D2E7-7F44-AA2E-451B3657961A}"/>
              </a:ext>
            </a:extLst>
          </p:cNvPr>
          <p:cNvCxnSpPr>
            <a:cxnSpLocks noChangeShapeType="1"/>
            <a:stCxn id="0" idx="0"/>
            <a:endCxn id="0" idx="2"/>
          </p:cNvCxnSpPr>
          <p:nvPr/>
        </p:nvCxnSpPr>
        <p:spPr bwMode="auto">
          <a:xfrm rot="5400000" flipH="1">
            <a:off x="7273925" y="3190875"/>
            <a:ext cx="495300" cy="31115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20" name="AutoShape 20">
            <a:extLst>
              <a:ext uri="{FF2B5EF4-FFF2-40B4-BE49-F238E27FC236}">
                <a16:creationId xmlns:a16="http://schemas.microsoft.com/office/drawing/2014/main" id="{C85C7EF8-FA94-444E-B2D9-17FE4EAF65D7}"/>
              </a:ext>
            </a:extLst>
          </p:cNvPr>
          <p:cNvCxnSpPr>
            <a:cxnSpLocks noChangeShapeType="1"/>
            <a:stCxn id="0" idx="2"/>
            <a:endCxn id="0" idx="3"/>
          </p:cNvCxnSpPr>
          <p:nvPr/>
        </p:nvCxnSpPr>
        <p:spPr bwMode="auto">
          <a:xfrm rot="5400000">
            <a:off x="2495550" y="2489200"/>
            <a:ext cx="1403350" cy="2292350"/>
          </a:xfrm>
          <a:prstGeom prst="curvedConnector2">
            <a:avLst/>
          </a:prstGeom>
          <a:noFill/>
          <a:ln w="5715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dissolve">
                                      <p:cBhvr>
                                        <p:cTn id="7" dur="500"/>
                                        <p:tgtEl>
                                          <p:spTgt spid="17920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9211"/>
                                        </p:tgtEl>
                                        <p:attrNameLst>
                                          <p:attrName>style.visibility</p:attrName>
                                        </p:attrNameLst>
                                      </p:cBhvr>
                                      <p:to>
                                        <p:strVal val="visible"/>
                                      </p:to>
                                    </p:set>
                                    <p:animEffect transition="in" filter="dissolve">
                                      <p:cBhvr>
                                        <p:cTn id="11" dur="500"/>
                                        <p:tgtEl>
                                          <p:spTgt spid="1792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9212"/>
                                        </p:tgtEl>
                                        <p:attrNameLst>
                                          <p:attrName>style.visibility</p:attrName>
                                        </p:attrNameLst>
                                      </p:cBhvr>
                                      <p:to>
                                        <p:strVal val="visible"/>
                                      </p:to>
                                    </p:set>
                                    <p:animEffect transition="in" filter="dissolve">
                                      <p:cBhvr>
                                        <p:cTn id="15" dur="500"/>
                                        <p:tgtEl>
                                          <p:spTgt spid="1792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9208"/>
                                        </p:tgtEl>
                                        <p:attrNameLst>
                                          <p:attrName>style.visibility</p:attrName>
                                        </p:attrNameLst>
                                      </p:cBhvr>
                                      <p:to>
                                        <p:strVal val="visible"/>
                                      </p:to>
                                    </p:set>
                                    <p:animEffect transition="in" filter="dissolve">
                                      <p:cBhvr>
                                        <p:cTn id="19" dur="500"/>
                                        <p:tgtEl>
                                          <p:spTgt spid="179208"/>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79213"/>
                                        </p:tgtEl>
                                        <p:attrNameLst>
                                          <p:attrName>style.visibility</p:attrName>
                                        </p:attrNameLst>
                                      </p:cBhvr>
                                      <p:to>
                                        <p:strVal val="visible"/>
                                      </p:to>
                                    </p:set>
                                    <p:animEffect transition="in" filter="dissolve">
                                      <p:cBhvr>
                                        <p:cTn id="23" dur="500"/>
                                        <p:tgtEl>
                                          <p:spTgt spid="17921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79209"/>
                                        </p:tgtEl>
                                        <p:attrNameLst>
                                          <p:attrName>style.visibility</p:attrName>
                                        </p:attrNameLst>
                                      </p:cBhvr>
                                      <p:to>
                                        <p:strVal val="visible"/>
                                      </p:to>
                                    </p:set>
                                    <p:animEffect transition="in" filter="dissolve">
                                      <p:cBhvr>
                                        <p:cTn id="27" dur="500"/>
                                        <p:tgtEl>
                                          <p:spTgt spid="17920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79210"/>
                                        </p:tgtEl>
                                        <p:attrNameLst>
                                          <p:attrName>style.visibility</p:attrName>
                                        </p:attrNameLst>
                                      </p:cBhvr>
                                      <p:to>
                                        <p:strVal val="visible"/>
                                      </p:to>
                                    </p:set>
                                    <p:animEffect transition="in" filter="dissolve">
                                      <p:cBhvr>
                                        <p:cTn id="31" dur="500"/>
                                        <p:tgtEl>
                                          <p:spTgt spid="1792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79220"/>
                                        </p:tgtEl>
                                        <p:attrNameLst>
                                          <p:attrName>style.visibility</p:attrName>
                                        </p:attrNameLst>
                                      </p:cBhvr>
                                      <p:to>
                                        <p:strVal val="visible"/>
                                      </p:to>
                                    </p:set>
                                    <p:animEffect transition="in" filter="box(out)">
                                      <p:cBhvr>
                                        <p:cTn id="36" dur="500"/>
                                        <p:tgtEl>
                                          <p:spTgt spid="1792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179214"/>
                                        </p:tgtEl>
                                        <p:attrNameLst>
                                          <p:attrName>style.visibility</p:attrName>
                                        </p:attrNameLst>
                                      </p:cBhvr>
                                      <p:to>
                                        <p:strVal val="visible"/>
                                      </p:to>
                                    </p:set>
                                    <p:animEffect transition="in" filter="box(out)">
                                      <p:cBhvr>
                                        <p:cTn id="41" dur="500"/>
                                        <p:tgtEl>
                                          <p:spTgt spid="1792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179215"/>
                                        </p:tgtEl>
                                        <p:attrNameLst>
                                          <p:attrName>style.visibility</p:attrName>
                                        </p:attrNameLst>
                                      </p:cBhvr>
                                      <p:to>
                                        <p:strVal val="visible"/>
                                      </p:to>
                                    </p:set>
                                    <p:animEffect transition="in" filter="box(out)">
                                      <p:cBhvr>
                                        <p:cTn id="46" dur="500"/>
                                        <p:tgtEl>
                                          <p:spTgt spid="179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nodeType="clickEffect">
                                  <p:stCondLst>
                                    <p:cond delay="0"/>
                                  </p:stCondLst>
                                  <p:childTnLst>
                                    <p:set>
                                      <p:cBhvr>
                                        <p:cTn id="50" dur="1" fill="hold">
                                          <p:stCondLst>
                                            <p:cond delay="0"/>
                                          </p:stCondLst>
                                        </p:cTn>
                                        <p:tgtEl>
                                          <p:spTgt spid="179216"/>
                                        </p:tgtEl>
                                        <p:attrNameLst>
                                          <p:attrName>style.visibility</p:attrName>
                                        </p:attrNameLst>
                                      </p:cBhvr>
                                      <p:to>
                                        <p:strVal val="visible"/>
                                      </p:to>
                                    </p:set>
                                    <p:animEffect transition="in" filter="box(out)">
                                      <p:cBhvr>
                                        <p:cTn id="51" dur="500"/>
                                        <p:tgtEl>
                                          <p:spTgt spid="1792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179217"/>
                                        </p:tgtEl>
                                        <p:attrNameLst>
                                          <p:attrName>style.visibility</p:attrName>
                                        </p:attrNameLst>
                                      </p:cBhvr>
                                      <p:to>
                                        <p:strVal val="visible"/>
                                      </p:to>
                                    </p:set>
                                    <p:animEffect transition="in" filter="box(out)">
                                      <p:cBhvr>
                                        <p:cTn id="56" dur="500"/>
                                        <p:tgtEl>
                                          <p:spTgt spid="1792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179219"/>
                                        </p:tgtEl>
                                        <p:attrNameLst>
                                          <p:attrName>style.visibility</p:attrName>
                                        </p:attrNameLst>
                                      </p:cBhvr>
                                      <p:to>
                                        <p:strVal val="visible"/>
                                      </p:to>
                                    </p:set>
                                    <p:animEffect transition="in" filter="box(out)">
                                      <p:cBhvr>
                                        <p:cTn id="61" dur="500"/>
                                        <p:tgtEl>
                                          <p:spTgt spid="1792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79218"/>
                                        </p:tgtEl>
                                        <p:attrNameLst>
                                          <p:attrName>style.visibility</p:attrName>
                                        </p:attrNameLst>
                                      </p:cBhvr>
                                      <p:to>
                                        <p:strVal val="visible"/>
                                      </p:to>
                                    </p:set>
                                    <p:animEffect transition="in" filter="box(out)">
                                      <p:cBhvr>
                                        <p:cTn id="66" dur="500"/>
                                        <p:tgtEl>
                                          <p:spTgt spid="17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6D8C846A-FAAE-8E40-9E29-95BDF6CC313B}"/>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6" name="Foliennummernplatzhalter 3">
            <a:extLst>
              <a:ext uri="{FF2B5EF4-FFF2-40B4-BE49-F238E27FC236}">
                <a16:creationId xmlns:a16="http://schemas.microsoft.com/office/drawing/2014/main" id="{B465BAFA-87DC-C040-9F5E-9C57BE7A33E6}"/>
              </a:ext>
            </a:extLst>
          </p:cNvPr>
          <p:cNvSpPr>
            <a:spLocks noGrp="1"/>
          </p:cNvSpPr>
          <p:nvPr>
            <p:ph type="sldNum" sz="quarter" idx="11"/>
          </p:nvPr>
        </p:nvSpPr>
        <p:spPr/>
        <p:txBody>
          <a:bodyPr/>
          <a:lstStyle/>
          <a:p>
            <a:fld id="{E8AE1291-D82F-AD49-88FA-5F8F7C20A97A}" type="slidenum">
              <a:rPr lang="en-US" altLang="de-DE"/>
              <a:pPr/>
              <a:t>32</a:t>
            </a:fld>
            <a:endParaRPr lang="en-US" altLang="de-DE" b="0"/>
          </a:p>
        </p:txBody>
      </p:sp>
      <p:pic>
        <p:nvPicPr>
          <p:cNvPr id="181266" name="Picture 18">
            <a:extLst>
              <a:ext uri="{FF2B5EF4-FFF2-40B4-BE49-F238E27FC236}">
                <a16:creationId xmlns:a16="http://schemas.microsoft.com/office/drawing/2014/main" id="{0B7CB983-A4F1-8E4C-8634-93A6FBAA9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BBC876C8-8CA8-724C-975E-FA508F9CCC3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81254" name="Rectangle 6">
            <a:extLst>
              <a:ext uri="{FF2B5EF4-FFF2-40B4-BE49-F238E27FC236}">
                <a16:creationId xmlns:a16="http://schemas.microsoft.com/office/drawing/2014/main" id="{C9EAB1F6-246A-E84E-9056-7BF2D0BE30AE}"/>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5FC2011F-5907-F442-B823-B5321386BCC1}"/>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67"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9C0D11C4-52CE-5B4A-A7C9-61AFF8AE601D}"/>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68"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F23A7FDF-3D00-2B42-9A1B-950A3C5448E0}"/>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69"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9857A13F-EDF5-2D4F-9FBE-1C1870AC04E8}"/>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0"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DA2C6BC2-5B3F-1C42-A0C7-0CC72BB1BA6C}"/>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1"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EA7BE694-4D23-6A4F-B42C-D2086BB7F54C}"/>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2"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1956B350-6720-7B48-B63B-D1E1FB917852}"/>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73"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AE457BC7-0139-0D48-A5A7-FAD506429C4C}"/>
              </a:ext>
            </a:extLst>
          </p:cNvPr>
          <p:cNvSpPr>
            <a:spLocks noChangeArrowheads="1"/>
          </p:cNvSpPr>
          <p:nvPr/>
        </p:nvSpPr>
        <p:spPr bwMode="auto">
          <a:xfrm>
            <a:off x="1219200" y="1447800"/>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BF46DCD5-181A-FB4A-99ED-40455764AE5D}"/>
              </a:ext>
            </a:extLst>
          </p:cNvPr>
          <p:cNvSpPr>
            <a:spLocks noChangeArrowheads="1"/>
          </p:cNvSpPr>
          <p:nvPr/>
        </p:nvSpPr>
        <p:spPr bwMode="auto">
          <a:xfrm>
            <a:off x="1219200" y="470217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39B266A8-5B78-9848-AB11-A22B08DBFBE9}"/>
              </a:ext>
            </a:extLst>
          </p:cNvPr>
          <p:cNvSpPr>
            <a:spLocks noChangeArrowheads="1"/>
          </p:cNvSpPr>
          <p:nvPr/>
        </p:nvSpPr>
        <p:spPr bwMode="auto">
          <a:xfrm>
            <a:off x="1219200" y="587692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innerer Entscheidungsohnmacht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D9514B19-680F-E44C-84DC-32F2B6B90280}"/>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7" name="Foliennummernplatzhalter 3">
            <a:extLst>
              <a:ext uri="{FF2B5EF4-FFF2-40B4-BE49-F238E27FC236}">
                <a16:creationId xmlns:a16="http://schemas.microsoft.com/office/drawing/2014/main" id="{F710F3AA-BFCF-6C47-BC64-33627E754D0E}"/>
              </a:ext>
            </a:extLst>
          </p:cNvPr>
          <p:cNvSpPr>
            <a:spLocks noGrp="1"/>
          </p:cNvSpPr>
          <p:nvPr>
            <p:ph type="sldNum" sz="quarter" idx="11"/>
          </p:nvPr>
        </p:nvSpPr>
        <p:spPr/>
        <p:txBody>
          <a:bodyPr/>
          <a:lstStyle/>
          <a:p>
            <a:fld id="{F21D24EF-C805-BC4A-AF28-C5DB2C7C717E}" type="slidenum">
              <a:rPr lang="en-US" altLang="de-DE"/>
              <a:pPr/>
              <a:t>33</a:t>
            </a:fld>
            <a:endParaRPr lang="en-US" altLang="de-DE" b="0"/>
          </a:p>
        </p:txBody>
      </p:sp>
      <p:sp>
        <p:nvSpPr>
          <p:cNvPr id="236546" name="Text Box 2">
            <a:extLst>
              <a:ext uri="{FF2B5EF4-FFF2-40B4-BE49-F238E27FC236}">
                <a16:creationId xmlns:a16="http://schemas.microsoft.com/office/drawing/2014/main" id="{94C08216-751F-3E47-A44E-4755CFA6D8A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6547" name="Rectangle 3">
            <a:extLst>
              <a:ext uri="{FF2B5EF4-FFF2-40B4-BE49-F238E27FC236}">
                <a16:creationId xmlns:a16="http://schemas.microsoft.com/office/drawing/2014/main" id="{DADFA65F-3B65-884C-B23E-54E0365BD167}"/>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Entfesselung der Hochschule</a:t>
            </a:r>
          </a:p>
          <a:p>
            <a:pPr algn="ctr"/>
            <a:r>
              <a:rPr lang="de-DE" altLang="de-DE" sz="3200" b="1">
                <a:latin typeface="Arial" panose="020B0604020202020204" pitchFamily="34" charset="0"/>
              </a:rPr>
              <a:t>als Voraussetzung für Qualitäts-</a:t>
            </a:r>
          </a:p>
          <a:p>
            <a:pPr algn="ctr"/>
            <a:r>
              <a:rPr lang="de-DE" altLang="de-DE" sz="3200" b="1">
                <a:latin typeface="Arial" panose="020B0604020202020204" pitchFamily="34" charset="0"/>
              </a:rPr>
              <a:t>entwicklung und Innovation</a:t>
            </a:r>
            <a:endParaRPr lang="de-DE" altLang="de-DE" sz="3000"/>
          </a:p>
        </p:txBody>
      </p:sp>
      <p:sp>
        <p:nvSpPr>
          <p:cNvPr id="236548" name="Rectangle 4">
            <a:extLst>
              <a:ext uri="{FF2B5EF4-FFF2-40B4-BE49-F238E27FC236}">
                <a16:creationId xmlns:a16="http://schemas.microsoft.com/office/drawing/2014/main" id="{16E2570C-5A72-664E-BDD7-B9840EC49493}"/>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236549" name="Text Box 5">
            <a:extLst>
              <a:ext uri="{FF2B5EF4-FFF2-40B4-BE49-F238E27FC236}">
                <a16:creationId xmlns:a16="http://schemas.microsoft.com/office/drawing/2014/main" id="{97391CC7-BB16-2740-BA19-63F9F720A3BE}"/>
              </a:ext>
            </a:extLst>
          </p:cNvPr>
          <p:cNvSpPr txBox="1">
            <a:spLocks noChangeArrowheads="1"/>
          </p:cNvSpPr>
          <p:nvPr/>
        </p:nvSpPr>
        <p:spPr bwMode="auto">
          <a:xfrm>
            <a:off x="304800" y="1524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altLang="de-DE" sz="3200" b="1">
                <a:latin typeface="Arial" panose="020B0604020202020204" pitchFamily="34" charset="0"/>
              </a:rPr>
              <a:t>Auftakt Wissenschaftsforum Saar</a:t>
            </a:r>
            <a:endParaRPr lang="de-DE" altLang="de-DE"/>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29F8BD06-F4F7-8442-B0F7-22B0ED7ACB1A}"/>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4" name="Foliennummernplatzhalter 3">
            <a:extLst>
              <a:ext uri="{FF2B5EF4-FFF2-40B4-BE49-F238E27FC236}">
                <a16:creationId xmlns:a16="http://schemas.microsoft.com/office/drawing/2014/main" id="{D8C4DBAC-EE1F-3642-8D43-2CBBBF379E61}"/>
              </a:ext>
            </a:extLst>
          </p:cNvPr>
          <p:cNvSpPr>
            <a:spLocks noGrp="1"/>
          </p:cNvSpPr>
          <p:nvPr>
            <p:ph type="sldNum" sz="quarter" idx="11"/>
          </p:nvPr>
        </p:nvSpPr>
        <p:spPr/>
        <p:txBody>
          <a:bodyPr/>
          <a:lstStyle/>
          <a:p>
            <a:fld id="{C080DC95-54EE-D540-957A-D98778257273}" type="slidenum">
              <a:rPr lang="en-US" altLang="de-DE"/>
              <a:pPr/>
              <a:t>4</a:t>
            </a:fld>
            <a:endParaRPr lang="en-US" altLang="de-DE" b="0"/>
          </a:p>
        </p:txBody>
      </p:sp>
      <p:sp>
        <p:nvSpPr>
          <p:cNvPr id="134147" name="Text Box 1027">
            <a:extLst>
              <a:ext uri="{FF2B5EF4-FFF2-40B4-BE49-F238E27FC236}">
                <a16:creationId xmlns:a16="http://schemas.microsoft.com/office/drawing/2014/main" id="{B3DD8734-65A6-614A-A1F1-65F5F24C306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4150" name="Rectangle 1030">
            <a:extLst>
              <a:ext uri="{FF2B5EF4-FFF2-40B4-BE49-F238E27FC236}">
                <a16:creationId xmlns:a16="http://schemas.microsoft.com/office/drawing/2014/main" id="{0EE1BFEF-4CFB-9748-847D-34D2B621CBCE}"/>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1031">
            <a:extLst>
              <a:ext uri="{FF2B5EF4-FFF2-40B4-BE49-F238E27FC236}">
                <a16:creationId xmlns:a16="http://schemas.microsoft.com/office/drawing/2014/main" id="{06246AEF-1C32-4D48-9311-0EC232435AF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1032">
            <a:extLst>
              <a:ext uri="{FF2B5EF4-FFF2-40B4-BE49-F238E27FC236}">
                <a16:creationId xmlns:a16="http://schemas.microsoft.com/office/drawing/2014/main" id="{64A5E8B6-2EF2-7549-B3BD-7C17702AA5CF}"/>
              </a:ext>
            </a:extLst>
          </p:cNvPr>
          <p:cNvSpPr>
            <a:spLocks noChangeArrowheads="1"/>
          </p:cNvSpPr>
          <p:nvPr/>
        </p:nvSpPr>
        <p:spPr bwMode="auto">
          <a:xfrm>
            <a:off x="4572000" y="1371600"/>
            <a:ext cx="12319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34153" name="Rectangle 1033">
            <a:extLst>
              <a:ext uri="{FF2B5EF4-FFF2-40B4-BE49-F238E27FC236}">
                <a16:creationId xmlns:a16="http://schemas.microsoft.com/office/drawing/2014/main" id="{6343E358-E101-AC49-BFAA-EB74F101981E}"/>
              </a:ext>
            </a:extLst>
          </p:cNvPr>
          <p:cNvSpPr>
            <a:spLocks noChangeArrowheads="1"/>
          </p:cNvSpPr>
          <p:nvPr/>
        </p:nvSpPr>
        <p:spPr bwMode="auto">
          <a:xfrm>
            <a:off x="3886200" y="25146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34154" name="Rectangle 1034">
            <a:extLst>
              <a:ext uri="{FF2B5EF4-FFF2-40B4-BE49-F238E27FC236}">
                <a16:creationId xmlns:a16="http://schemas.microsoft.com/office/drawing/2014/main" id="{189B7637-71AF-C742-B090-2366D1A2CE71}"/>
              </a:ext>
            </a:extLst>
          </p:cNvPr>
          <p:cNvSpPr>
            <a:spLocks noChangeArrowheads="1"/>
          </p:cNvSpPr>
          <p:nvPr/>
        </p:nvSpPr>
        <p:spPr bwMode="auto">
          <a:xfrm>
            <a:off x="3048000" y="3657600"/>
            <a:ext cx="4292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34155" name="Rectangle 1035">
            <a:extLst>
              <a:ext uri="{FF2B5EF4-FFF2-40B4-BE49-F238E27FC236}">
                <a16:creationId xmlns:a16="http://schemas.microsoft.com/office/drawing/2014/main" id="{B35E36D5-FA4B-A640-952B-F9A01CEAFBCD}"/>
              </a:ext>
            </a:extLst>
          </p:cNvPr>
          <p:cNvSpPr>
            <a:spLocks noChangeArrowheads="1"/>
          </p:cNvSpPr>
          <p:nvPr/>
        </p:nvSpPr>
        <p:spPr bwMode="auto">
          <a:xfrm>
            <a:off x="2590800" y="4724400"/>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korporative vs. individuelle</a:t>
            </a:r>
          </a:p>
          <a:p>
            <a:pPr algn="ctr"/>
            <a:r>
              <a:rPr lang="de-DE" altLang="de-DE" sz="3000" b="1">
                <a:latin typeface="Arial" panose="020B0604020202020204" pitchFamily="34" charset="0"/>
              </a:rPr>
              <a:t>Autonomie</a:t>
            </a:r>
          </a:p>
        </p:txBody>
      </p:sp>
      <p:sp>
        <p:nvSpPr>
          <p:cNvPr id="134156" name="AutoShape 1036">
            <a:extLst>
              <a:ext uri="{FF2B5EF4-FFF2-40B4-BE49-F238E27FC236}">
                <a16:creationId xmlns:a16="http://schemas.microsoft.com/office/drawing/2014/main" id="{95B7B394-F2B9-9C49-9532-D4FA6162B8D4}"/>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037">
            <a:extLst>
              <a:ext uri="{FF2B5EF4-FFF2-40B4-BE49-F238E27FC236}">
                <a16:creationId xmlns:a16="http://schemas.microsoft.com/office/drawing/2014/main" id="{982250D0-842C-D34A-B586-EFDA61DC4251}"/>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038">
            <a:extLst>
              <a:ext uri="{FF2B5EF4-FFF2-40B4-BE49-F238E27FC236}">
                <a16:creationId xmlns:a16="http://schemas.microsoft.com/office/drawing/2014/main" id="{F92C8736-B055-7D4B-AC14-F18A10A2C741}"/>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039">
            <a:extLst>
              <a:ext uri="{FF2B5EF4-FFF2-40B4-BE49-F238E27FC236}">
                <a16:creationId xmlns:a16="http://schemas.microsoft.com/office/drawing/2014/main" id="{7A5D2529-7257-E24F-871C-9B7EE71EA4BF}"/>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box(out)">
                                      <p:cBhvr>
                                        <p:cTn id="7" dur="500"/>
                                        <p:tgtEl>
                                          <p:spTgt spid="13415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34153"/>
                                        </p:tgtEl>
                                        <p:attrNameLst>
                                          <p:attrName>style.visibility</p:attrName>
                                        </p:attrNameLst>
                                      </p:cBhvr>
                                      <p:to>
                                        <p:strVal val="visible"/>
                                      </p:to>
                                    </p:set>
                                    <p:animEffect transition="in" filter="box(out)">
                                      <p:cBhvr>
                                        <p:cTn id="11" dur="500"/>
                                        <p:tgtEl>
                                          <p:spTgt spid="134153"/>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box(out)">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4156"/>
                                        </p:tgtEl>
                                        <p:attrNameLst>
                                          <p:attrName>style.visibility</p:attrName>
                                        </p:attrNameLst>
                                      </p:cBhvr>
                                      <p:to>
                                        <p:strVal val="visible"/>
                                      </p:to>
                                    </p:set>
                                    <p:animEffect transition="in" filter="dissolve">
                                      <p:cBhvr>
                                        <p:cTn id="20" dur="500"/>
                                        <p:tgtEl>
                                          <p:spTgt spid="134156"/>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34158"/>
                                        </p:tgtEl>
                                        <p:attrNameLst>
                                          <p:attrName>style.visibility</p:attrName>
                                        </p:attrNameLst>
                                      </p:cBhvr>
                                      <p:to>
                                        <p:strVal val="visible"/>
                                      </p:to>
                                    </p:set>
                                    <p:animEffect transition="in" filter="dissolve">
                                      <p:cBhvr>
                                        <p:cTn id="24" dur="500"/>
                                        <p:tgtEl>
                                          <p:spTgt spid="134158"/>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134157"/>
                                        </p:tgtEl>
                                        <p:attrNameLst>
                                          <p:attrName>style.visibility</p:attrName>
                                        </p:attrNameLst>
                                      </p:cBhvr>
                                      <p:to>
                                        <p:strVal val="visible"/>
                                      </p:to>
                                    </p:set>
                                    <p:animEffect transition="in" filter="dissolve">
                                      <p:cBhvr>
                                        <p:cTn id="28" dur="500"/>
                                        <p:tgtEl>
                                          <p:spTgt spid="134157"/>
                                        </p:tgtEl>
                                      </p:cBhvr>
                                    </p:animEffect>
                                  </p:childTnLst>
                                </p:cTn>
                              </p:par>
                            </p:childTnLst>
                          </p:cTn>
                        </p:par>
                        <p:par>
                          <p:cTn id="29" fill="hold" nodeType="afterGroup">
                            <p:stCondLst>
                              <p:cond delay="1500"/>
                            </p:stCondLst>
                            <p:childTnLst>
                              <p:par>
                                <p:cTn id="30" presetID="9" presetClass="entr" presetSubtype="0" fill="hold" nodeType="afterEffect">
                                  <p:stCondLst>
                                    <p:cond delay="0"/>
                                  </p:stCondLst>
                                  <p:childTnLst>
                                    <p:set>
                                      <p:cBhvr>
                                        <p:cTn id="31" dur="1" fill="hold">
                                          <p:stCondLst>
                                            <p:cond delay="0"/>
                                          </p:stCondLst>
                                        </p:cTn>
                                        <p:tgtEl>
                                          <p:spTgt spid="134159"/>
                                        </p:tgtEl>
                                        <p:attrNameLst>
                                          <p:attrName>style.visibility</p:attrName>
                                        </p:attrNameLst>
                                      </p:cBhvr>
                                      <p:to>
                                        <p:strVal val="visible"/>
                                      </p:to>
                                    </p:set>
                                    <p:animEffect transition="in" filter="dissolve">
                                      <p:cBhvr>
                                        <p:cTn id="32" dur="500"/>
                                        <p:tgtEl>
                                          <p:spTgt spid="134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34155"/>
                                        </p:tgtEl>
                                        <p:attrNameLst>
                                          <p:attrName>style.visibility</p:attrName>
                                        </p:attrNameLst>
                                      </p:cBhvr>
                                      <p:to>
                                        <p:strVal val="visible"/>
                                      </p:to>
                                    </p:set>
                                    <p:animEffect transition="in" filter="box(out)">
                                      <p:cBhvr>
                                        <p:cTn id="37"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F33F280C-0E2E-1C44-99EA-2001B517002A}"/>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9" name="Foliennummernplatzhalter 3">
            <a:extLst>
              <a:ext uri="{FF2B5EF4-FFF2-40B4-BE49-F238E27FC236}">
                <a16:creationId xmlns:a16="http://schemas.microsoft.com/office/drawing/2014/main" id="{12263456-02B4-764C-A15E-B49421B43A30}"/>
              </a:ext>
            </a:extLst>
          </p:cNvPr>
          <p:cNvSpPr>
            <a:spLocks noGrp="1"/>
          </p:cNvSpPr>
          <p:nvPr>
            <p:ph type="sldNum" sz="quarter" idx="11"/>
          </p:nvPr>
        </p:nvSpPr>
        <p:spPr/>
        <p:txBody>
          <a:bodyPr/>
          <a:lstStyle/>
          <a:p>
            <a:fld id="{F58A26CB-2ADE-D443-A07C-FBE2498389FD}" type="slidenum">
              <a:rPr lang="en-US" altLang="de-DE"/>
              <a:pPr/>
              <a:t>5</a:t>
            </a:fld>
            <a:endParaRPr lang="en-US" altLang="de-DE" b="0"/>
          </a:p>
        </p:txBody>
      </p:sp>
      <p:sp>
        <p:nvSpPr>
          <p:cNvPr id="138243" name="Text Box 1027">
            <a:extLst>
              <a:ext uri="{FF2B5EF4-FFF2-40B4-BE49-F238E27FC236}">
                <a16:creationId xmlns:a16="http://schemas.microsoft.com/office/drawing/2014/main" id="{55729F59-4AC0-E447-A1BB-AEB418A8E54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8246" name="Rectangle 1030">
            <a:extLst>
              <a:ext uri="{FF2B5EF4-FFF2-40B4-BE49-F238E27FC236}">
                <a16:creationId xmlns:a16="http://schemas.microsoft.com/office/drawing/2014/main" id="{D858189C-3370-B246-8609-CBC223CD7DF7}"/>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15CFF5E2-D586-A449-902D-101A91F4202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1"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1032">
            <a:extLst>
              <a:ext uri="{FF2B5EF4-FFF2-40B4-BE49-F238E27FC236}">
                <a16:creationId xmlns:a16="http://schemas.microsoft.com/office/drawing/2014/main" id="{2F9D36E7-2EEC-5F41-9EF4-09915671F203}"/>
              </a:ext>
            </a:extLst>
          </p:cNvPr>
          <p:cNvSpPr>
            <a:spLocks noChangeArrowheads="1"/>
          </p:cNvSpPr>
          <p:nvPr/>
        </p:nvSpPr>
        <p:spPr bwMode="auto">
          <a:xfrm>
            <a:off x="2209800" y="22860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Forschungsgelder</a:t>
            </a:r>
          </a:p>
        </p:txBody>
      </p:sp>
      <p:sp>
        <p:nvSpPr>
          <p:cNvPr id="138249" name="Rectangle 1033">
            <a:extLst>
              <a:ext uri="{FF2B5EF4-FFF2-40B4-BE49-F238E27FC236}">
                <a16:creationId xmlns:a16="http://schemas.microsoft.com/office/drawing/2014/main" id="{2265007D-BC91-E546-AD4B-506B8EAC92C7}"/>
              </a:ext>
            </a:extLst>
          </p:cNvPr>
          <p:cNvSpPr>
            <a:spLocks noChangeArrowheads="1"/>
          </p:cNvSpPr>
          <p:nvPr/>
        </p:nvSpPr>
        <p:spPr bwMode="auto">
          <a:xfrm>
            <a:off x="2209800" y="35814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Wissenschaftler</a:t>
            </a:r>
          </a:p>
        </p:txBody>
      </p:sp>
      <p:sp>
        <p:nvSpPr>
          <p:cNvPr id="138250" name="Rectangle 1034">
            <a:extLst>
              <a:ext uri="{FF2B5EF4-FFF2-40B4-BE49-F238E27FC236}">
                <a16:creationId xmlns:a16="http://schemas.microsoft.com/office/drawing/2014/main" id="{0F9EF7F2-985A-4C41-A73C-4B6A522CA978}"/>
              </a:ext>
            </a:extLst>
          </p:cNvPr>
          <p:cNvSpPr>
            <a:spLocks noChangeArrowheads="1"/>
          </p:cNvSpPr>
          <p:nvPr/>
        </p:nvSpPr>
        <p:spPr bwMode="auto">
          <a:xfrm>
            <a:off x="2209800" y="48006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Studierende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8"/>
                                        </p:tgtEl>
                                        <p:attrNameLst>
                                          <p:attrName>style.visibility</p:attrName>
                                        </p:attrNameLst>
                                      </p:cBhvr>
                                      <p:to>
                                        <p:strVal val="visible"/>
                                      </p:to>
                                    </p:set>
                                    <p:animEffect transition="in" filter="box(out)">
                                      <p:cBhvr>
                                        <p:cTn id="13" dur="500"/>
                                        <p:tgtEl>
                                          <p:spTgt spid="138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49"/>
                                        </p:tgtEl>
                                        <p:attrNameLst>
                                          <p:attrName>style.visibility</p:attrName>
                                        </p:attrNameLst>
                                      </p:cBhvr>
                                      <p:to>
                                        <p:strVal val="visible"/>
                                      </p:to>
                                    </p:set>
                                    <p:animEffect transition="in" filter="box(out)">
                                      <p:cBhvr>
                                        <p:cTn id="18" dur="500"/>
                                        <p:tgtEl>
                                          <p:spTgt spid="138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50"/>
                                        </p:tgtEl>
                                        <p:attrNameLst>
                                          <p:attrName>style.visibility</p:attrName>
                                        </p:attrNameLst>
                                      </p:cBhvr>
                                      <p:to>
                                        <p:strVal val="visible"/>
                                      </p:to>
                                    </p:set>
                                    <p:animEffect transition="in" filter="box(out)">
                                      <p:cBhvr>
                                        <p:cTn id="2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EA830B51-3CAA-4740-B541-6F73DC4AE161}"/>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10" name="Foliennummernplatzhalter 3">
            <a:extLst>
              <a:ext uri="{FF2B5EF4-FFF2-40B4-BE49-F238E27FC236}">
                <a16:creationId xmlns:a16="http://schemas.microsoft.com/office/drawing/2014/main" id="{986AF2FE-7DF9-1447-85B4-8E742903BBB1}"/>
              </a:ext>
            </a:extLst>
          </p:cNvPr>
          <p:cNvSpPr>
            <a:spLocks noGrp="1"/>
          </p:cNvSpPr>
          <p:nvPr>
            <p:ph type="sldNum" sz="quarter" idx="11"/>
          </p:nvPr>
        </p:nvSpPr>
        <p:spPr/>
        <p:txBody>
          <a:bodyPr/>
          <a:lstStyle/>
          <a:p>
            <a:fld id="{52D0CA2C-AEE0-2846-B3DB-2887C0FAFDCD}" type="slidenum">
              <a:rPr lang="en-US" altLang="de-DE"/>
              <a:pPr/>
              <a:t>6</a:t>
            </a:fld>
            <a:endParaRPr lang="en-US" altLang="de-DE" b="0"/>
          </a:p>
        </p:txBody>
      </p:sp>
      <p:sp>
        <p:nvSpPr>
          <p:cNvPr id="140290" name="Rectangle 1026">
            <a:extLst>
              <a:ext uri="{FF2B5EF4-FFF2-40B4-BE49-F238E27FC236}">
                <a16:creationId xmlns:a16="http://schemas.microsoft.com/office/drawing/2014/main" id="{72FD8336-4D21-D047-93A2-A2B24311C75C}"/>
              </a:ext>
            </a:extLst>
          </p:cNvPr>
          <p:cNvSpPr>
            <a:spLocks noChangeArrowheads="1"/>
          </p:cNvSpPr>
          <p:nvPr/>
        </p:nvSpPr>
        <p:spPr bwMode="auto">
          <a:xfrm>
            <a:off x="838200" y="3886200"/>
            <a:ext cx="7848600" cy="9144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W-Besoldung: Monetäre und nicht-</a:t>
            </a:r>
          </a:p>
          <a:p>
            <a:r>
              <a:rPr lang="de-DE" altLang="de-DE" sz="3000" b="1">
                <a:latin typeface="Arial" panose="020B0604020202020204" pitchFamily="34" charset="0"/>
              </a:rPr>
              <a:t>monetäre Leistungsanreize? </a:t>
            </a:r>
          </a:p>
        </p:txBody>
      </p:sp>
      <p:sp>
        <p:nvSpPr>
          <p:cNvPr id="140292" name="Text Box 1028">
            <a:extLst>
              <a:ext uri="{FF2B5EF4-FFF2-40B4-BE49-F238E27FC236}">
                <a16:creationId xmlns:a16="http://schemas.microsoft.com/office/drawing/2014/main" id="{49DEEC12-D10D-5345-822E-399281133E76}"/>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0295" name="Rectangle 1031">
            <a:extLst>
              <a:ext uri="{FF2B5EF4-FFF2-40B4-BE49-F238E27FC236}">
                <a16:creationId xmlns:a16="http://schemas.microsoft.com/office/drawing/2014/main" id="{420F0073-C9CF-DB48-8ADE-F6EFAB956AE6}"/>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0296" name="Object 1032">
            <a:extLst>
              <a:ext uri="{FF2B5EF4-FFF2-40B4-BE49-F238E27FC236}">
                <a16:creationId xmlns:a16="http://schemas.microsoft.com/office/drawing/2014/main" id="{12BCDDD5-6A62-3041-9994-5849622E479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0301" name="Clip" r:id="rId4" imgW="1092200" imgH="1066800" progId="MS_ClipArt_Gallery.2">
                  <p:embed/>
                </p:oleObj>
              </mc:Choice>
              <mc:Fallback>
                <p:oleObj name="Clip" r:id="rId4" imgW="1092200" imgH="1066800" progId="MS_ClipArt_Gallery.2">
                  <p:embed/>
                  <p:pic>
                    <p:nvPicPr>
                      <p:cNvPr id="0" name="Object 103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97" name="Rectangle 1033">
            <a:extLst>
              <a:ext uri="{FF2B5EF4-FFF2-40B4-BE49-F238E27FC236}">
                <a16:creationId xmlns:a16="http://schemas.microsoft.com/office/drawing/2014/main" id="{B9B7AA11-8B5A-CA42-8EDE-914EFE845650}"/>
              </a:ext>
            </a:extLst>
          </p:cNvPr>
          <p:cNvSpPr>
            <a:spLocks noChangeArrowheads="1"/>
          </p:cNvSpPr>
          <p:nvPr/>
        </p:nvSpPr>
        <p:spPr bwMode="auto">
          <a:xfrm>
            <a:off x="2286000" y="1447800"/>
            <a:ext cx="6432550" cy="9144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600" b="1">
                <a:latin typeface="Arial" panose="020B0604020202020204" pitchFamily="34" charset="0"/>
              </a:rPr>
              <a:t>Dienstrechtsreform</a:t>
            </a:r>
            <a:endParaRPr lang="de-DE" altLang="de-DE" sz="2800" b="1"/>
          </a:p>
        </p:txBody>
      </p:sp>
      <p:sp>
        <p:nvSpPr>
          <p:cNvPr id="140298" name="Rectangle 1034">
            <a:extLst>
              <a:ext uri="{FF2B5EF4-FFF2-40B4-BE49-F238E27FC236}">
                <a16:creationId xmlns:a16="http://schemas.microsoft.com/office/drawing/2014/main" id="{5EC1AD5C-E484-424C-9A5F-26954E3145B3}"/>
              </a:ext>
            </a:extLst>
          </p:cNvPr>
          <p:cNvSpPr>
            <a:spLocks noChangeArrowheads="1"/>
          </p:cNvSpPr>
          <p:nvPr/>
        </p:nvSpPr>
        <p:spPr bwMode="auto">
          <a:xfrm>
            <a:off x="838200" y="2667000"/>
            <a:ext cx="7848600" cy="9144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Juniorprofessur: Teil einer </a:t>
            </a:r>
          </a:p>
          <a:p>
            <a:r>
              <a:rPr lang="de-DE" altLang="de-DE" sz="3000" b="1">
                <a:latin typeface="Arial" panose="020B0604020202020204" pitchFamily="34" charset="0"/>
              </a:rPr>
              <a:t>Personalentwickungsplanung?</a:t>
            </a:r>
          </a:p>
        </p:txBody>
      </p:sp>
      <p:sp>
        <p:nvSpPr>
          <p:cNvPr id="140300" name="Oval 1036">
            <a:extLst>
              <a:ext uri="{FF2B5EF4-FFF2-40B4-BE49-F238E27FC236}">
                <a16:creationId xmlns:a16="http://schemas.microsoft.com/office/drawing/2014/main" id="{FC39A188-03BB-754D-AF73-3AB85D83B1BB}"/>
              </a:ext>
            </a:extLst>
          </p:cNvPr>
          <p:cNvSpPr>
            <a:spLocks noChangeArrowheads="1"/>
          </p:cNvSpPr>
          <p:nvPr/>
        </p:nvSpPr>
        <p:spPr bwMode="auto">
          <a:xfrm>
            <a:off x="914400" y="5105400"/>
            <a:ext cx="7848600" cy="1371600"/>
          </a:xfrm>
          <a:prstGeom prst="ellipse">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Überlegtes Handeln erforderlich, </a:t>
            </a:r>
          </a:p>
          <a:p>
            <a:pPr algn="ctr"/>
            <a:r>
              <a:rPr lang="de-DE" altLang="de-DE" b="1">
                <a:latin typeface="Arial" panose="020B0604020202020204" pitchFamily="34" charset="0"/>
              </a:rPr>
              <a:t>um Chancen zu nutzen und Risiken zu vermeiden!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box(out)">
                                      <p:cBhvr>
                                        <p:cTn id="7" dur="500"/>
                                        <p:tgtEl>
                                          <p:spTgt spid="14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0298"/>
                                        </p:tgtEl>
                                        <p:attrNameLst>
                                          <p:attrName>style.visibility</p:attrName>
                                        </p:attrNameLst>
                                      </p:cBhvr>
                                      <p:to>
                                        <p:strVal val="visible"/>
                                      </p:to>
                                    </p:set>
                                    <p:animEffect transition="in" filter="box(out)">
                                      <p:cBhvr>
                                        <p:cTn id="12" dur="500"/>
                                        <p:tgtEl>
                                          <p:spTgt spid="1402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0290"/>
                                        </p:tgtEl>
                                        <p:attrNameLst>
                                          <p:attrName>style.visibility</p:attrName>
                                        </p:attrNameLst>
                                      </p:cBhvr>
                                      <p:to>
                                        <p:strVal val="visible"/>
                                      </p:to>
                                    </p:set>
                                    <p:animEffect transition="in" filter="box(out)">
                                      <p:cBhvr>
                                        <p:cTn id="17" dur="500"/>
                                        <p:tgtEl>
                                          <p:spTgt spid="1402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0300"/>
                                        </p:tgtEl>
                                        <p:attrNameLst>
                                          <p:attrName>style.visibility</p:attrName>
                                        </p:attrNameLst>
                                      </p:cBhvr>
                                      <p:to>
                                        <p:strVal val="visible"/>
                                      </p:to>
                                    </p:set>
                                    <p:animEffect transition="in" filter="box(out)">
                                      <p:cBhvr>
                                        <p:cTn id="22" dur="500"/>
                                        <p:tgtEl>
                                          <p:spTgt spid="14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autoUpdateAnimBg="0"/>
      <p:bldP spid="140297" grpId="0" animBg="1" autoUpdateAnimBg="0"/>
      <p:bldP spid="140298" grpId="0" animBg="1" autoUpdateAnimBg="0"/>
      <p:bldP spid="14030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CF5E2382-77AE-8547-9DD8-4818807C3820}"/>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8" name="Foliennummernplatzhalter 3">
            <a:extLst>
              <a:ext uri="{FF2B5EF4-FFF2-40B4-BE49-F238E27FC236}">
                <a16:creationId xmlns:a16="http://schemas.microsoft.com/office/drawing/2014/main" id="{CF1377DC-5698-434F-890C-F162F14647BC}"/>
              </a:ext>
            </a:extLst>
          </p:cNvPr>
          <p:cNvSpPr>
            <a:spLocks noGrp="1"/>
          </p:cNvSpPr>
          <p:nvPr>
            <p:ph type="sldNum" sz="quarter" idx="11"/>
          </p:nvPr>
        </p:nvSpPr>
        <p:spPr/>
        <p:txBody>
          <a:bodyPr/>
          <a:lstStyle/>
          <a:p>
            <a:fld id="{EC51A3E1-BA2A-524B-95DA-77BFE1B0B523}" type="slidenum">
              <a:rPr lang="en-US" altLang="de-DE"/>
              <a:pPr/>
              <a:t>7</a:t>
            </a:fld>
            <a:endParaRPr lang="en-US" altLang="de-DE" b="0"/>
          </a:p>
        </p:txBody>
      </p:sp>
      <p:sp>
        <p:nvSpPr>
          <p:cNvPr id="142339" name="Text Box 2051">
            <a:extLst>
              <a:ext uri="{FF2B5EF4-FFF2-40B4-BE49-F238E27FC236}">
                <a16:creationId xmlns:a16="http://schemas.microsoft.com/office/drawing/2014/main" id="{36F5CC3E-FBD3-444E-A89E-20AA1EB8407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2342" name="Rectangle 2054">
            <a:extLst>
              <a:ext uri="{FF2B5EF4-FFF2-40B4-BE49-F238E27FC236}">
                <a16:creationId xmlns:a16="http://schemas.microsoft.com/office/drawing/2014/main" id="{8214FD96-EE5F-BB4A-8547-F74A37A93157}"/>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2343" name="Object 2055">
            <a:extLst>
              <a:ext uri="{FF2B5EF4-FFF2-40B4-BE49-F238E27FC236}">
                <a16:creationId xmlns:a16="http://schemas.microsoft.com/office/drawing/2014/main" id="{2186A6DF-A111-7F47-8BDD-0F77B5DA5D8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2346"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4" name="Rectangle 2056">
            <a:extLst>
              <a:ext uri="{FF2B5EF4-FFF2-40B4-BE49-F238E27FC236}">
                <a16:creationId xmlns:a16="http://schemas.microsoft.com/office/drawing/2014/main" id="{BFF10B49-A5D4-2845-9BE3-A269770364DF}"/>
              </a:ext>
            </a:extLst>
          </p:cNvPr>
          <p:cNvSpPr>
            <a:spLocks noChangeArrowheads="1"/>
          </p:cNvSpPr>
          <p:nvPr/>
        </p:nvSpPr>
        <p:spPr bwMode="auto">
          <a:xfrm>
            <a:off x="2209800" y="2667000"/>
            <a:ext cx="6553200" cy="31623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t>„We are looking for a diverse group of </a:t>
            </a:r>
          </a:p>
          <a:p>
            <a:r>
              <a:rPr lang="de-DE" altLang="de-DE" sz="2800" b="1"/>
              <a:t>intellectually curious students </a:t>
            </a:r>
          </a:p>
          <a:p>
            <a:r>
              <a:rPr lang="de-DE" altLang="de-DE" sz="2800" b="1"/>
              <a:t>who will pursue our academic program </a:t>
            </a:r>
          </a:p>
          <a:p>
            <a:r>
              <a:rPr lang="de-DE" altLang="de-DE" sz="2800" b="1"/>
              <a:t>with vigor and still have the time and </a:t>
            </a:r>
          </a:p>
          <a:p>
            <a:r>
              <a:rPr lang="de-DE" altLang="de-DE" sz="2800" b="1"/>
              <a:t>interest to contribute actively to </a:t>
            </a:r>
          </a:p>
          <a:p>
            <a:r>
              <a:rPr lang="de-DE" altLang="de-DE" sz="2800" b="1"/>
              <a:t>Stanford's residential community.</a:t>
            </a:r>
            <a:r>
              <a:rPr lang="de-DE" altLang="de-DE" sz="2800"/>
              <a:t>“</a:t>
            </a:r>
          </a:p>
          <a:p>
            <a:r>
              <a:rPr lang="de-DE" altLang="de-DE" sz="2800"/>
              <a:t>                                           www.stanford.edu</a:t>
            </a:r>
            <a:endParaRPr lang="de-DE" altLang="de-DE" sz="3000" b="1">
              <a:latin typeface="Arial" panose="020B0604020202020204" pitchFamily="34" charset="0"/>
            </a:endParaRPr>
          </a:p>
        </p:txBody>
      </p:sp>
      <p:sp>
        <p:nvSpPr>
          <p:cNvPr id="142345" name="Rectangle 2057">
            <a:extLst>
              <a:ext uri="{FF2B5EF4-FFF2-40B4-BE49-F238E27FC236}">
                <a16:creationId xmlns:a16="http://schemas.microsoft.com/office/drawing/2014/main" id="{287EF297-2EE0-F648-801D-6AD591932686}"/>
              </a:ext>
            </a:extLst>
          </p:cNvPr>
          <p:cNvSpPr>
            <a:spLocks noChangeArrowheads="1"/>
          </p:cNvSpPr>
          <p:nvPr/>
        </p:nvSpPr>
        <p:spPr bwMode="auto">
          <a:xfrm>
            <a:off x="2286000" y="1530350"/>
            <a:ext cx="6477000"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Studierende</a:t>
            </a:r>
            <a:endParaRPr lang="de-DE" altLang="de-DE" sz="28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box(out)">
                                      <p:cBhvr>
                                        <p:cTn id="7" dur="500"/>
                                        <p:tgtEl>
                                          <p:spTgt spid="14234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iterate type="lt">
                                    <p:tmPct val="100000"/>
                                  </p:iterate>
                                  <p:childTnLst>
                                    <p:set>
                                      <p:cBhvr>
                                        <p:cTn id="10" dur="1" fill="hold">
                                          <p:stCondLst>
                                            <p:cond delay="0"/>
                                          </p:stCondLst>
                                        </p:cTn>
                                        <p:tgtEl>
                                          <p:spTgt spid="142344"/>
                                        </p:tgtEl>
                                        <p:attrNameLst>
                                          <p:attrName>style.visibility</p:attrName>
                                        </p:attrNameLst>
                                      </p:cBhvr>
                                      <p:to>
                                        <p:strVal val="visible"/>
                                      </p:to>
                                    </p:set>
                                    <p:animEffect transition="in" filter="box(out)">
                                      <p:cBhvr>
                                        <p:cTn id="11" dur="75"/>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autoUpdateAnimBg="0"/>
      <p:bldP spid="14234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027C6CE2-A2F4-6A44-AEBA-50FCEDE106DE}"/>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7" name="Foliennummernplatzhalter 3">
            <a:extLst>
              <a:ext uri="{FF2B5EF4-FFF2-40B4-BE49-F238E27FC236}">
                <a16:creationId xmlns:a16="http://schemas.microsoft.com/office/drawing/2014/main" id="{68FCCFAB-932C-5F47-A28F-073E0FC77B1C}"/>
              </a:ext>
            </a:extLst>
          </p:cNvPr>
          <p:cNvSpPr>
            <a:spLocks noGrp="1"/>
          </p:cNvSpPr>
          <p:nvPr>
            <p:ph type="sldNum" sz="quarter" idx="11"/>
          </p:nvPr>
        </p:nvSpPr>
        <p:spPr/>
        <p:txBody>
          <a:bodyPr/>
          <a:lstStyle/>
          <a:p>
            <a:fld id="{2B468C4E-FA1A-8643-921E-F190618123B5}" type="slidenum">
              <a:rPr lang="en-US" altLang="de-DE"/>
              <a:pPr/>
              <a:t>8</a:t>
            </a:fld>
            <a:endParaRPr lang="en-US" altLang="de-DE" b="0"/>
          </a:p>
        </p:txBody>
      </p:sp>
      <p:sp>
        <p:nvSpPr>
          <p:cNvPr id="144387" name="Text Box 1027">
            <a:extLst>
              <a:ext uri="{FF2B5EF4-FFF2-40B4-BE49-F238E27FC236}">
                <a16:creationId xmlns:a16="http://schemas.microsoft.com/office/drawing/2014/main" id="{3CD90E1B-3A69-F344-B5D7-E41430A77FA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4390" name="Rectangle 1030">
            <a:extLst>
              <a:ext uri="{FF2B5EF4-FFF2-40B4-BE49-F238E27FC236}">
                <a16:creationId xmlns:a16="http://schemas.microsoft.com/office/drawing/2014/main" id="{E6A9305C-9437-F842-98FC-D4C5A6FDE734}"/>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4391" name="Object 1031">
            <a:extLst>
              <a:ext uri="{FF2B5EF4-FFF2-40B4-BE49-F238E27FC236}">
                <a16:creationId xmlns:a16="http://schemas.microsoft.com/office/drawing/2014/main" id="{F3E2F403-4FD2-F445-94BF-B692E702EB3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4393"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2" name="Rectangle 1032">
            <a:extLst>
              <a:ext uri="{FF2B5EF4-FFF2-40B4-BE49-F238E27FC236}">
                <a16:creationId xmlns:a16="http://schemas.microsoft.com/office/drawing/2014/main" id="{F935F559-0EEA-6849-9037-10AB28D5C1FA}"/>
              </a:ext>
            </a:extLst>
          </p:cNvPr>
          <p:cNvSpPr>
            <a:spLocks noChangeArrowheads="1"/>
          </p:cNvSpPr>
          <p:nvPr/>
        </p:nvSpPr>
        <p:spPr bwMode="auto">
          <a:xfrm>
            <a:off x="2159000" y="2336800"/>
            <a:ext cx="6680200" cy="38354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t>„Jeder Deutsche ... ist zu dem von ihm </a:t>
            </a:r>
          </a:p>
          <a:p>
            <a:r>
              <a:rPr lang="de-DE" altLang="de-DE" sz="2800" b="1"/>
              <a:t>gewählten Hochschulstudium berechtigt, </a:t>
            </a:r>
          </a:p>
          <a:p>
            <a:r>
              <a:rPr lang="de-DE" altLang="de-DE" sz="2800" b="1"/>
              <a:t>wenn er die für das Studium erforderliche </a:t>
            </a:r>
          </a:p>
          <a:p>
            <a:r>
              <a:rPr lang="de-DE" altLang="de-DE" sz="2800" b="1"/>
              <a:t>Qualifikation nachweist. Der Nachweis ... </a:t>
            </a:r>
          </a:p>
          <a:p>
            <a:r>
              <a:rPr lang="de-DE" altLang="de-DE" sz="2800" b="1"/>
              <a:t>wird für den Zugang zu einem Studium ... </a:t>
            </a:r>
          </a:p>
          <a:p>
            <a:r>
              <a:rPr lang="de-DE" altLang="de-DE" sz="2800" b="1"/>
              <a:t>grundsätzlich durch den erfolgreichen </a:t>
            </a:r>
          </a:p>
          <a:p>
            <a:r>
              <a:rPr lang="de-DE" altLang="de-DE" sz="2800" b="1"/>
              <a:t>Abschluss einer auf das Studium </a:t>
            </a:r>
          </a:p>
          <a:p>
            <a:r>
              <a:rPr lang="de-DE" altLang="de-DE" sz="2800" b="1"/>
              <a:t>vorbereitenden Schulbildung erbracht.“</a:t>
            </a:r>
          </a:p>
          <a:p>
            <a:r>
              <a:rPr lang="de-DE" altLang="de-DE" sz="2800" b="1"/>
              <a:t>                          </a:t>
            </a:r>
            <a:r>
              <a:rPr lang="de-DE" altLang="de-DE" sz="2800"/>
              <a:t>Hochschulrahmengesetz 1998</a:t>
            </a:r>
            <a:r>
              <a:rPr lang="de-DE" altLang="de-DE" sz="2800" b="1"/>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44392"/>
                                        </p:tgtEl>
                                        <p:attrNameLst>
                                          <p:attrName>style.visibility</p:attrName>
                                        </p:attrNameLst>
                                      </p:cBhvr>
                                      <p:to>
                                        <p:strVal val="visible"/>
                                      </p:to>
                                    </p:set>
                                    <p:animEffect transition="in" filter="box(out)">
                                      <p:cBhvr>
                                        <p:cTn id="7" dur="75"/>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AD661E18-7A72-4A4C-82E5-66E8E2370797}"/>
              </a:ext>
            </a:extLst>
          </p:cNvPr>
          <p:cNvSpPr>
            <a:spLocks noGrp="1"/>
          </p:cNvSpPr>
          <p:nvPr>
            <p:ph type="dt" sz="half" idx="10"/>
          </p:nvPr>
        </p:nvSpPr>
        <p:spPr/>
        <p:txBody>
          <a:bodyPr/>
          <a:lstStyle/>
          <a:p>
            <a:r>
              <a:rPr lang="en-US" altLang="de-DE" b="1"/>
              <a:t>Saarbrücken,</a:t>
            </a:r>
          </a:p>
          <a:p>
            <a:r>
              <a:rPr lang="en-US" altLang="de-DE" b="1"/>
              <a:t>17. April 2002</a:t>
            </a:r>
          </a:p>
          <a:p>
            <a:endParaRPr lang="en-US" altLang="de-DE"/>
          </a:p>
        </p:txBody>
      </p:sp>
      <p:sp>
        <p:nvSpPr>
          <p:cNvPr id="9" name="Foliennummernplatzhalter 3">
            <a:extLst>
              <a:ext uri="{FF2B5EF4-FFF2-40B4-BE49-F238E27FC236}">
                <a16:creationId xmlns:a16="http://schemas.microsoft.com/office/drawing/2014/main" id="{E11037D7-46BB-F142-A0A2-B1267FCF8F48}"/>
              </a:ext>
            </a:extLst>
          </p:cNvPr>
          <p:cNvSpPr>
            <a:spLocks noGrp="1"/>
          </p:cNvSpPr>
          <p:nvPr>
            <p:ph type="sldNum" sz="quarter" idx="11"/>
          </p:nvPr>
        </p:nvSpPr>
        <p:spPr/>
        <p:txBody>
          <a:bodyPr/>
          <a:lstStyle/>
          <a:p>
            <a:fld id="{8E767F17-AF97-C94D-A238-A3FC4EF426F8}" type="slidenum">
              <a:rPr lang="en-US" altLang="de-DE"/>
              <a:pPr/>
              <a:t>9</a:t>
            </a:fld>
            <a:endParaRPr lang="en-US" altLang="de-DE" b="0"/>
          </a:p>
        </p:txBody>
      </p:sp>
      <p:sp>
        <p:nvSpPr>
          <p:cNvPr id="146434" name="Rectangle 2050">
            <a:extLst>
              <a:ext uri="{FF2B5EF4-FFF2-40B4-BE49-F238E27FC236}">
                <a16:creationId xmlns:a16="http://schemas.microsoft.com/office/drawing/2014/main" id="{2E5F75BB-26C4-AD4A-B600-FC1361E10A33}"/>
              </a:ext>
            </a:extLst>
          </p:cNvPr>
          <p:cNvSpPr>
            <a:spLocks noChangeArrowheads="1"/>
          </p:cNvSpPr>
          <p:nvPr/>
        </p:nvSpPr>
        <p:spPr bwMode="auto">
          <a:xfrm>
            <a:off x="2178050" y="4613275"/>
            <a:ext cx="643255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Fiktion der Gleichheit aufgeben</a:t>
            </a:r>
          </a:p>
        </p:txBody>
      </p:sp>
      <p:sp>
        <p:nvSpPr>
          <p:cNvPr id="146436" name="Text Box 2052">
            <a:extLst>
              <a:ext uri="{FF2B5EF4-FFF2-40B4-BE49-F238E27FC236}">
                <a16:creationId xmlns:a16="http://schemas.microsoft.com/office/drawing/2014/main" id="{5A25B6F1-974E-CF45-9E75-76C5846DFB15}"/>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6439" name="Rectangle 2055">
            <a:extLst>
              <a:ext uri="{FF2B5EF4-FFF2-40B4-BE49-F238E27FC236}">
                <a16:creationId xmlns:a16="http://schemas.microsoft.com/office/drawing/2014/main" id="{3141048B-A4BD-EF45-AA3C-45FCECDDE642}"/>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6440" name="Object 2056">
            <a:extLst>
              <a:ext uri="{FF2B5EF4-FFF2-40B4-BE49-F238E27FC236}">
                <a16:creationId xmlns:a16="http://schemas.microsoft.com/office/drawing/2014/main" id="{B382C83F-E0CA-A34D-951C-6F014D37C3F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6443" name="Clip" r:id="rId4" imgW="1092200" imgH="1066800" progId="MS_ClipArt_Gallery.2">
                  <p:embed/>
                </p:oleObj>
              </mc:Choice>
              <mc:Fallback>
                <p:oleObj name="Clip" r:id="rId4" imgW="1092200" imgH="1066800" progId="MS_ClipArt_Gallery.2">
                  <p:embed/>
                  <p:pic>
                    <p:nvPicPr>
                      <p:cNvPr id="0" name="Object 205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1" name="Rectangle 2057">
            <a:extLst>
              <a:ext uri="{FF2B5EF4-FFF2-40B4-BE49-F238E27FC236}">
                <a16:creationId xmlns:a16="http://schemas.microsoft.com/office/drawing/2014/main" id="{FC532BC1-EC3A-CA47-82BB-DED802CFC139}"/>
              </a:ext>
            </a:extLst>
          </p:cNvPr>
          <p:cNvSpPr>
            <a:spLocks noChangeArrowheads="1"/>
          </p:cNvSpPr>
          <p:nvPr/>
        </p:nvSpPr>
        <p:spPr bwMode="auto">
          <a:xfrm>
            <a:off x="2178050" y="2322513"/>
            <a:ext cx="6432550" cy="792162"/>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unter Gleichen gibt es keinen </a:t>
            </a:r>
          </a:p>
          <a:p>
            <a:r>
              <a:rPr lang="de-DE" altLang="de-DE" sz="3000" b="1">
                <a:latin typeface="Arial" panose="020B0604020202020204" pitchFamily="34" charset="0"/>
              </a:rPr>
              <a:t>Wettbewerb</a:t>
            </a:r>
            <a:endParaRPr lang="de-DE" altLang="de-DE" sz="2800" b="1"/>
          </a:p>
        </p:txBody>
      </p:sp>
      <p:sp>
        <p:nvSpPr>
          <p:cNvPr id="146442" name="Rectangle 2058">
            <a:extLst>
              <a:ext uri="{FF2B5EF4-FFF2-40B4-BE49-F238E27FC236}">
                <a16:creationId xmlns:a16="http://schemas.microsoft.com/office/drawing/2014/main" id="{48EA8FD1-5B54-4C4A-8C05-6D35EE2BE26F}"/>
              </a:ext>
            </a:extLst>
          </p:cNvPr>
          <p:cNvSpPr>
            <a:spLocks noChangeArrowheads="1"/>
          </p:cNvSpPr>
          <p:nvPr/>
        </p:nvSpPr>
        <p:spPr bwMode="auto">
          <a:xfrm>
            <a:off x="2178050" y="3467100"/>
            <a:ext cx="643255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Ungleichheit zulassen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42"/>
                                        </p:tgtEl>
                                        <p:attrNameLst>
                                          <p:attrName>style.visibility</p:attrName>
                                        </p:attrNameLst>
                                      </p:cBhvr>
                                      <p:to>
                                        <p:strVal val="visible"/>
                                      </p:to>
                                    </p:set>
                                    <p:animEffect transition="in" filter="box(out)">
                                      <p:cBhvr>
                                        <p:cTn id="12" dur="500"/>
                                        <p:tgtEl>
                                          <p:spTgt spid="146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ox(out)">
                                      <p:cBhvr>
                                        <p:cTn id="1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41" grpId="0" animBg="1" autoUpdateAnimBg="0"/>
      <p:bldP spid="146442"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1985</Words>
  <Application>Microsoft Macintosh PowerPoint</Application>
  <PresentationFormat>Bildschirmpräsentation (4:3)</PresentationFormat>
  <Paragraphs>506</Paragraphs>
  <Slides>33</Slides>
  <Notes>33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39" baseType="lpstr">
      <vt:lpstr>Times New Roman</vt:lpstr>
      <vt:lpstr>Arial</vt:lpstr>
      <vt:lpstr>Webdings</vt:lpstr>
      <vt:lpstr>Wingdings</vt:lpstr>
      <vt:lpstr>Leere Präsentation</vt:lpstr>
      <vt:lpstr>Microsoft Clip Gallery</vt:lpstr>
      <vt:lpstr>PowerPoint-Präsentation</vt:lpstr>
      <vt:lpstr>PowerPoint-Präsentation</vt:lpstr>
      <vt:lpstr>PowerPoint-Präsentation</vt:lpstr>
      <vt:lpstr>autonom</vt:lpstr>
      <vt:lpstr>wettbewerblich</vt:lpstr>
      <vt:lpstr>wettbewerblich</vt:lpstr>
      <vt:lpstr>wettbewerblich</vt:lpstr>
      <vt:lpstr>wettbewerblich</vt:lpstr>
      <vt:lpstr>wettbewerblich</vt:lpstr>
      <vt:lpstr>profiliert</vt:lpstr>
      <vt:lpstr>profiliert</vt:lpstr>
      <vt:lpstr>wissenschaftlich</vt:lpstr>
      <vt:lpstr>Evaluationsinstrumente</vt:lpstr>
      <vt:lpstr>Akkreditierung</vt:lpstr>
      <vt:lpstr>Ranking</vt:lpstr>
      <vt:lpstr>bisher</vt:lpstr>
      <vt:lpstr>PowerPoint-Präsentation</vt:lpstr>
      <vt:lpstr>PowerPoint-Präsentation</vt:lpstr>
      <vt:lpstr>international</vt:lpstr>
      <vt:lpstr>virtuell</vt:lpstr>
      <vt:lpstr>PowerPoint-Präsentation</vt:lpstr>
      <vt:lpstr>PowerPoint-Präsentation</vt:lpstr>
      <vt:lpstr>PowerPoint-Präsentation</vt:lpstr>
      <vt:lpstr>PowerPoint-Präsentation</vt:lpstr>
      <vt:lpstr>wirtschaftlich</vt:lpstr>
      <vt:lpstr>wirtschaftlich</vt:lpstr>
      <vt:lpstr>wirtschaftlich</vt:lpstr>
      <vt:lpstr>wirtschaftlich</vt:lpstr>
      <vt:lpstr>wirtschaftlich</vt:lpstr>
      <vt:lpstr>wirtschaftlich</vt:lpstr>
      <vt:lpstr>zukunftsfähige Hochschule</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80</cp:revision>
  <dcterms:created xsi:type="dcterms:W3CDTF">2001-03-08T15:06:45Z</dcterms:created>
  <dcterms:modified xsi:type="dcterms:W3CDTF">2022-02-16T16:32:50Z</dcterms:modified>
</cp:coreProperties>
</file>