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39"/>
  </p:notesMasterIdLst>
  <p:sldIdLst>
    <p:sldId id="314" r:id="rId2"/>
    <p:sldId id="286" r:id="rId3"/>
    <p:sldId id="284" r:id="rId4"/>
    <p:sldId id="285" r:id="rId5"/>
    <p:sldId id="287" r:id="rId6"/>
    <p:sldId id="361" r:id="rId7"/>
    <p:sldId id="362" r:id="rId8"/>
    <p:sldId id="342" r:id="rId9"/>
    <p:sldId id="354" r:id="rId10"/>
    <p:sldId id="358" r:id="rId11"/>
    <p:sldId id="359" r:id="rId12"/>
    <p:sldId id="360" r:id="rId13"/>
    <p:sldId id="347" r:id="rId14"/>
    <p:sldId id="292" r:id="rId15"/>
    <p:sldId id="293" r:id="rId16"/>
    <p:sldId id="294" r:id="rId17"/>
    <p:sldId id="316" r:id="rId18"/>
    <p:sldId id="295" r:id="rId19"/>
    <p:sldId id="296" r:id="rId20"/>
    <p:sldId id="338" r:id="rId21"/>
    <p:sldId id="339" r:id="rId22"/>
    <p:sldId id="321" r:id="rId23"/>
    <p:sldId id="363" r:id="rId24"/>
    <p:sldId id="302" r:id="rId25"/>
    <p:sldId id="303" r:id="rId26"/>
    <p:sldId id="364" r:id="rId27"/>
    <p:sldId id="365" r:id="rId28"/>
    <p:sldId id="366" r:id="rId29"/>
    <p:sldId id="367" r:id="rId30"/>
    <p:sldId id="368" r:id="rId31"/>
    <p:sldId id="369" r:id="rId32"/>
    <p:sldId id="297" r:id="rId33"/>
    <p:sldId id="327" r:id="rId34"/>
    <p:sldId id="300" r:id="rId35"/>
    <p:sldId id="307" r:id="rId36"/>
    <p:sldId id="308" r:id="rId37"/>
    <p:sldId id="334"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p:cViewPr varScale="1">
        <p:scale>
          <a:sx n="106" d="100"/>
          <a:sy n="106" d="100"/>
        </p:scale>
        <p:origin x="180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534"/>
    </p:cViewPr>
  </p:sorterViewPr>
  <p:notesViewPr>
    <p:cSldViewPr>
      <p:cViewPr varScale="1">
        <p:scale>
          <a:sx n="58" d="100"/>
          <a:sy n="58" d="100"/>
        </p:scale>
        <p:origin x="-177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8C09F1C-C073-E84E-9362-E699DC38533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099" name="Rectangle 3">
            <a:extLst>
              <a:ext uri="{FF2B5EF4-FFF2-40B4-BE49-F238E27FC236}">
                <a16:creationId xmlns:a16="http://schemas.microsoft.com/office/drawing/2014/main" id="{67EEA215-1173-2145-81EF-5E4B8F2DDA2C}"/>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0" name="Rectangle 4">
            <a:extLst>
              <a:ext uri="{FF2B5EF4-FFF2-40B4-BE49-F238E27FC236}">
                <a16:creationId xmlns:a16="http://schemas.microsoft.com/office/drawing/2014/main" id="{30F2275B-06D7-2143-97B5-CC49B97CF8F9}"/>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6EFA02F6-65F1-F041-BAAE-BB4463E7968F}"/>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Textformatierung des Masters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2" name="Rectangle 6">
            <a:extLst>
              <a:ext uri="{FF2B5EF4-FFF2-40B4-BE49-F238E27FC236}">
                <a16:creationId xmlns:a16="http://schemas.microsoft.com/office/drawing/2014/main" id="{78812811-56C7-B94E-A9CB-E2BF8219D8D4}"/>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3" name="Rectangle 7">
            <a:extLst>
              <a:ext uri="{FF2B5EF4-FFF2-40B4-BE49-F238E27FC236}">
                <a16:creationId xmlns:a16="http://schemas.microsoft.com/office/drawing/2014/main" id="{A186DB48-2D98-C242-AD1F-F05BB271FBC4}"/>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584DBB2-55B7-2D44-97B7-F5CA8C8C9088}"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41B7BA-4571-6E4D-B767-8CA93D129DDB}"/>
              </a:ext>
            </a:extLst>
          </p:cNvPr>
          <p:cNvSpPr>
            <a:spLocks noGrp="1" noChangeArrowheads="1"/>
          </p:cNvSpPr>
          <p:nvPr>
            <p:ph type="sldNum" sz="quarter" idx="5"/>
          </p:nvPr>
        </p:nvSpPr>
        <p:spPr>
          <a:ln/>
        </p:spPr>
        <p:txBody>
          <a:bodyPr/>
          <a:lstStyle/>
          <a:p>
            <a:fld id="{E60A575F-4074-A040-8F63-3D76F197F568}" type="slidenum">
              <a:rPr lang="de-DE" altLang="de-DE"/>
              <a:pPr/>
              <a:t>1</a:t>
            </a:fld>
            <a:endParaRPr lang="de-DE" altLang="de-DE"/>
          </a:p>
        </p:txBody>
      </p:sp>
      <p:sp>
        <p:nvSpPr>
          <p:cNvPr id="194562" name="Rectangle 2">
            <a:extLst>
              <a:ext uri="{FF2B5EF4-FFF2-40B4-BE49-F238E27FC236}">
                <a16:creationId xmlns:a16="http://schemas.microsoft.com/office/drawing/2014/main" id="{E0F7E8F9-8956-3947-83CD-7E1792464150}"/>
              </a:ext>
            </a:extLst>
          </p:cNvPr>
          <p:cNvSpPr>
            <a:spLocks noChangeArrowheads="1" noTextEdit="1"/>
          </p:cNvSpPr>
          <p:nvPr>
            <p:ph type="sldImg"/>
          </p:nvPr>
        </p:nvSpPr>
        <p:spPr>
          <a:ln/>
        </p:spPr>
      </p:sp>
      <p:sp>
        <p:nvSpPr>
          <p:cNvPr id="194563" name="Rectangle 3">
            <a:extLst>
              <a:ext uri="{FF2B5EF4-FFF2-40B4-BE49-F238E27FC236}">
                <a16:creationId xmlns:a16="http://schemas.microsoft.com/office/drawing/2014/main" id="{FCDE182D-30D3-8848-8D36-DEABC887B822}"/>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4ADB27-C904-F145-96CE-8E83CB2A23AC}"/>
              </a:ext>
            </a:extLst>
          </p:cNvPr>
          <p:cNvSpPr>
            <a:spLocks noGrp="1" noChangeArrowheads="1"/>
          </p:cNvSpPr>
          <p:nvPr>
            <p:ph type="sldNum" sz="quarter" idx="5"/>
          </p:nvPr>
        </p:nvSpPr>
        <p:spPr>
          <a:ln/>
        </p:spPr>
        <p:txBody>
          <a:bodyPr/>
          <a:lstStyle/>
          <a:p>
            <a:fld id="{40A32D5D-05DF-5F4E-A8F7-287C8D06BF52}" type="slidenum">
              <a:rPr lang="de-DE" altLang="de-DE"/>
              <a:pPr/>
              <a:t>17</a:t>
            </a:fld>
            <a:endParaRPr lang="de-DE" altLang="de-DE"/>
          </a:p>
        </p:txBody>
      </p:sp>
      <p:sp>
        <p:nvSpPr>
          <p:cNvPr id="198658" name="Rectangle 2">
            <a:extLst>
              <a:ext uri="{FF2B5EF4-FFF2-40B4-BE49-F238E27FC236}">
                <a16:creationId xmlns:a16="http://schemas.microsoft.com/office/drawing/2014/main" id="{E55BD227-6900-D24A-A23C-DD2065402D06}"/>
              </a:ext>
            </a:extLst>
          </p:cNvPr>
          <p:cNvSpPr>
            <a:spLocks noChangeArrowheads="1" noTextEdit="1"/>
          </p:cNvSpPr>
          <p:nvPr>
            <p:ph type="sldImg"/>
          </p:nvPr>
        </p:nvSpPr>
        <p:spPr>
          <a:ln/>
        </p:spPr>
      </p:sp>
      <p:sp>
        <p:nvSpPr>
          <p:cNvPr id="198659" name="Rectangle 3">
            <a:extLst>
              <a:ext uri="{FF2B5EF4-FFF2-40B4-BE49-F238E27FC236}">
                <a16:creationId xmlns:a16="http://schemas.microsoft.com/office/drawing/2014/main" id="{0A727BF4-2B59-1F44-8BAD-51FEFE342EA3}"/>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3800C3-550E-DD45-8EAA-9F40FD42027F}"/>
              </a:ext>
            </a:extLst>
          </p:cNvPr>
          <p:cNvSpPr>
            <a:spLocks noGrp="1" noChangeArrowheads="1"/>
          </p:cNvSpPr>
          <p:nvPr>
            <p:ph type="sldNum" sz="quarter" idx="5"/>
          </p:nvPr>
        </p:nvSpPr>
        <p:spPr>
          <a:ln/>
        </p:spPr>
        <p:txBody>
          <a:bodyPr/>
          <a:lstStyle/>
          <a:p>
            <a:fld id="{AE77ED9A-9EEC-2642-903E-8CF6F3C8F7DA}" type="slidenum">
              <a:rPr lang="de-DE" altLang="de-DE"/>
              <a:pPr/>
              <a:t>18</a:t>
            </a:fld>
            <a:endParaRPr lang="de-DE" altLang="de-DE"/>
          </a:p>
        </p:txBody>
      </p:sp>
      <p:sp>
        <p:nvSpPr>
          <p:cNvPr id="155650" name="Rectangle 2">
            <a:extLst>
              <a:ext uri="{FF2B5EF4-FFF2-40B4-BE49-F238E27FC236}">
                <a16:creationId xmlns:a16="http://schemas.microsoft.com/office/drawing/2014/main" id="{93F536E9-232D-0149-BD7D-75C24C9DC932}"/>
              </a:ext>
            </a:extLst>
          </p:cNvPr>
          <p:cNvSpPr>
            <a:spLocks noChangeArrowheads="1" noTextEdit="1"/>
          </p:cNvSpPr>
          <p:nvPr>
            <p:ph type="sldImg"/>
          </p:nvPr>
        </p:nvSpPr>
        <p:spPr>
          <a:ln/>
        </p:spPr>
      </p:sp>
      <p:sp>
        <p:nvSpPr>
          <p:cNvPr id="155651" name="Rectangle 3">
            <a:extLst>
              <a:ext uri="{FF2B5EF4-FFF2-40B4-BE49-F238E27FC236}">
                <a16:creationId xmlns:a16="http://schemas.microsoft.com/office/drawing/2014/main" id="{50B672B6-B74F-0448-93D0-B37E2EB9DCB2}"/>
              </a:ext>
            </a:extLst>
          </p:cNvPr>
          <p:cNvSpPr>
            <a:spLocks noGrp="1" noChangeArrowheads="1"/>
          </p:cNvSpPr>
          <p:nvPr>
            <p:ph type="body" idx="1"/>
          </p:nvPr>
        </p:nvSpPr>
        <p:spPr/>
        <p:txBody>
          <a:bodyPr/>
          <a:lstStyle/>
          <a:p>
            <a:endParaRPr lang="de-DE" altLang="de-DE"/>
          </a:p>
          <a:p>
            <a:r>
              <a:rPr lang="de-DE" altLang="de-DE"/>
              <a:t>1. Fächer zeigen Maschinenbau einsteigen</a:t>
            </a:r>
          </a:p>
          <a:p>
            <a:endParaRPr lang="de-DE" altLang="de-DE"/>
          </a:p>
          <a:p>
            <a:r>
              <a:rPr lang="de-DE" altLang="de-DE"/>
              <a:t>2. Anhand von Bremen die 30 Indikatoren zeigen</a:t>
            </a:r>
          </a:p>
          <a:p>
            <a:endParaRPr lang="de-DE" altLang="de-DE"/>
          </a:p>
          <a:p>
            <a:r>
              <a:rPr lang="de-DE" altLang="de-DE"/>
              <a:t>3. Hitliste aufrufen</a:t>
            </a:r>
          </a:p>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83D4F5-9914-2648-8D05-1377DD196A35}"/>
              </a:ext>
            </a:extLst>
          </p:cNvPr>
          <p:cNvSpPr>
            <a:spLocks noGrp="1" noChangeArrowheads="1"/>
          </p:cNvSpPr>
          <p:nvPr>
            <p:ph type="sldNum" sz="quarter" idx="5"/>
          </p:nvPr>
        </p:nvSpPr>
        <p:spPr>
          <a:ln/>
        </p:spPr>
        <p:txBody>
          <a:bodyPr/>
          <a:lstStyle/>
          <a:p>
            <a:fld id="{D49C9EFF-46B2-BE4F-ADCD-466E22780490}" type="slidenum">
              <a:rPr lang="de-DE" altLang="de-DE"/>
              <a:pPr/>
              <a:t>19</a:t>
            </a:fld>
            <a:endParaRPr lang="de-DE" altLang="de-DE"/>
          </a:p>
        </p:txBody>
      </p:sp>
      <p:sp>
        <p:nvSpPr>
          <p:cNvPr id="157698" name="Rectangle 2">
            <a:extLst>
              <a:ext uri="{FF2B5EF4-FFF2-40B4-BE49-F238E27FC236}">
                <a16:creationId xmlns:a16="http://schemas.microsoft.com/office/drawing/2014/main" id="{FBF3BEA0-2B38-DE4A-AE99-1DB43502E23A}"/>
              </a:ext>
            </a:extLst>
          </p:cNvPr>
          <p:cNvSpPr>
            <a:spLocks noChangeArrowheads="1" noTextEdit="1"/>
          </p:cNvSpPr>
          <p:nvPr>
            <p:ph type="sldImg"/>
          </p:nvPr>
        </p:nvSpPr>
        <p:spPr>
          <a:ln/>
        </p:spPr>
      </p:sp>
      <p:sp>
        <p:nvSpPr>
          <p:cNvPr id="157699" name="Rectangle 3">
            <a:extLst>
              <a:ext uri="{FF2B5EF4-FFF2-40B4-BE49-F238E27FC236}">
                <a16:creationId xmlns:a16="http://schemas.microsoft.com/office/drawing/2014/main" id="{03ACFA0C-2C06-2F4B-A0CB-FF94E86A6083}"/>
              </a:ext>
            </a:extLst>
          </p:cNvPr>
          <p:cNvSpPr>
            <a:spLocks noGrp="1" noChangeArrowheads="1"/>
          </p:cNvSpPr>
          <p:nvPr>
            <p:ph type="body" idx="1"/>
          </p:nvPr>
        </p:nvSpPr>
        <p:spPr/>
        <p:txBody>
          <a:bodyPr/>
          <a:lstStyle/>
          <a:p>
            <a:r>
              <a:rPr lang="de-DE" altLang="de-DE"/>
              <a:t>Persönliches Ranking</a:t>
            </a:r>
          </a:p>
          <a:p>
            <a:endParaRPr lang="de-DE" altLang="de-DE"/>
          </a:p>
          <a:p>
            <a:r>
              <a:rPr lang="de-DE" altLang="de-DE"/>
              <a:t>Architektur keine</a:t>
            </a:r>
          </a:p>
          <a:p>
            <a:r>
              <a:rPr lang="de-DE" altLang="de-DE"/>
              <a:t>Maschinenbau Dresden</a:t>
            </a:r>
          </a:p>
          <a:p>
            <a:r>
              <a:rPr lang="de-DE" altLang="de-DE"/>
              <a:t>Informatik Karlsruhe</a:t>
            </a:r>
          </a:p>
          <a:p>
            <a:r>
              <a:rPr lang="de-DE" altLang="de-DE"/>
              <a:t>Jura Passau</a:t>
            </a:r>
          </a:p>
          <a:p>
            <a:r>
              <a:rPr lang="de-DE" altLang="de-DE"/>
              <a:t>Mathe TU M</a:t>
            </a:r>
          </a:p>
          <a:p>
            <a:r>
              <a:rPr lang="de-DE" altLang="de-DE"/>
              <a:t>VWL Konstanz + Mannheim</a:t>
            </a:r>
          </a:p>
          <a:p>
            <a:r>
              <a:rPr lang="de-DE" altLang="de-DE"/>
              <a:t>Physik keine</a:t>
            </a:r>
          </a:p>
          <a:p>
            <a:r>
              <a:rPr lang="de-DE" altLang="de-DE"/>
              <a:t>BWL Passau</a:t>
            </a:r>
          </a:p>
          <a:p>
            <a:r>
              <a:rPr lang="de-DE" altLang="de-DE"/>
              <a:t>Chemie TU M Marburg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C79426-2AAD-2348-977C-4C0D9CB3F3D2}"/>
              </a:ext>
            </a:extLst>
          </p:cNvPr>
          <p:cNvSpPr>
            <a:spLocks noGrp="1" noChangeArrowheads="1"/>
          </p:cNvSpPr>
          <p:nvPr>
            <p:ph type="sldNum" sz="quarter" idx="5"/>
          </p:nvPr>
        </p:nvSpPr>
        <p:spPr>
          <a:ln/>
        </p:spPr>
        <p:txBody>
          <a:bodyPr/>
          <a:lstStyle/>
          <a:p>
            <a:fld id="{B068BCD9-EB36-A745-A47A-0E503B461B39}" type="slidenum">
              <a:rPr lang="de-DE" altLang="de-DE"/>
              <a:pPr/>
              <a:t>22</a:t>
            </a:fld>
            <a:endParaRPr lang="de-DE" altLang="de-DE"/>
          </a:p>
        </p:txBody>
      </p:sp>
      <p:sp>
        <p:nvSpPr>
          <p:cNvPr id="208898" name="Rectangle 2">
            <a:extLst>
              <a:ext uri="{FF2B5EF4-FFF2-40B4-BE49-F238E27FC236}">
                <a16:creationId xmlns:a16="http://schemas.microsoft.com/office/drawing/2014/main" id="{B0A1A036-E4A0-D748-8915-D8014DE9C13D}"/>
              </a:ext>
            </a:extLst>
          </p:cNvPr>
          <p:cNvSpPr>
            <a:spLocks noChangeArrowheads="1" noTextEdit="1"/>
          </p:cNvSpPr>
          <p:nvPr>
            <p:ph type="sldImg"/>
          </p:nvPr>
        </p:nvSpPr>
        <p:spPr>
          <a:ln/>
        </p:spPr>
      </p:sp>
      <p:sp>
        <p:nvSpPr>
          <p:cNvPr id="208899" name="Rectangle 3">
            <a:extLst>
              <a:ext uri="{FF2B5EF4-FFF2-40B4-BE49-F238E27FC236}">
                <a16:creationId xmlns:a16="http://schemas.microsoft.com/office/drawing/2014/main" id="{23DE0657-8CE0-4644-A69A-0F3D0D598408}"/>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741B41-7FE6-E44D-A545-557951185EE8}"/>
              </a:ext>
            </a:extLst>
          </p:cNvPr>
          <p:cNvSpPr>
            <a:spLocks noGrp="1" noChangeArrowheads="1"/>
          </p:cNvSpPr>
          <p:nvPr>
            <p:ph type="sldNum" sz="quarter" idx="5"/>
          </p:nvPr>
        </p:nvSpPr>
        <p:spPr>
          <a:ln/>
        </p:spPr>
        <p:txBody>
          <a:bodyPr/>
          <a:lstStyle/>
          <a:p>
            <a:fld id="{4C422784-758C-F844-8B65-3B297A5BB7CA}" type="slidenum">
              <a:rPr lang="de-DE" altLang="de-DE"/>
              <a:pPr/>
              <a:t>23</a:t>
            </a:fld>
            <a:endParaRPr lang="de-DE" altLang="de-DE"/>
          </a:p>
        </p:txBody>
      </p:sp>
      <p:sp>
        <p:nvSpPr>
          <p:cNvPr id="272386" name="Rectangle 2">
            <a:extLst>
              <a:ext uri="{FF2B5EF4-FFF2-40B4-BE49-F238E27FC236}">
                <a16:creationId xmlns:a16="http://schemas.microsoft.com/office/drawing/2014/main" id="{DEDE3EEF-C045-AE4C-B313-5BE21F5B3336}"/>
              </a:ext>
            </a:extLst>
          </p:cNvPr>
          <p:cNvSpPr>
            <a:spLocks noChangeArrowheads="1" noTextEdit="1"/>
          </p:cNvSpPr>
          <p:nvPr>
            <p:ph type="sldImg"/>
          </p:nvPr>
        </p:nvSpPr>
        <p:spPr>
          <a:ln/>
        </p:spPr>
      </p:sp>
      <p:sp>
        <p:nvSpPr>
          <p:cNvPr id="272387" name="Rectangle 3">
            <a:extLst>
              <a:ext uri="{FF2B5EF4-FFF2-40B4-BE49-F238E27FC236}">
                <a16:creationId xmlns:a16="http://schemas.microsoft.com/office/drawing/2014/main" id="{86BD94AE-A628-C942-8016-8BDCFEF26828}"/>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CE765D-079B-2A49-892D-E39FA1838203}"/>
              </a:ext>
            </a:extLst>
          </p:cNvPr>
          <p:cNvSpPr>
            <a:spLocks noGrp="1" noChangeArrowheads="1"/>
          </p:cNvSpPr>
          <p:nvPr>
            <p:ph type="sldNum" sz="quarter" idx="5"/>
          </p:nvPr>
        </p:nvSpPr>
        <p:spPr>
          <a:ln/>
        </p:spPr>
        <p:txBody>
          <a:bodyPr/>
          <a:lstStyle/>
          <a:p>
            <a:fld id="{C995C543-58CB-B14A-BABF-18794A61EDC8}" type="slidenum">
              <a:rPr lang="de-DE" altLang="de-DE"/>
              <a:pPr/>
              <a:t>24</a:t>
            </a:fld>
            <a:endParaRPr lang="de-DE" altLang="de-DE"/>
          </a:p>
        </p:txBody>
      </p:sp>
      <p:sp>
        <p:nvSpPr>
          <p:cNvPr id="169986" name="Rectangle 2">
            <a:extLst>
              <a:ext uri="{FF2B5EF4-FFF2-40B4-BE49-F238E27FC236}">
                <a16:creationId xmlns:a16="http://schemas.microsoft.com/office/drawing/2014/main" id="{3EE9BB52-9C5F-6449-BAA6-893C4B2F62FD}"/>
              </a:ext>
            </a:extLst>
          </p:cNvPr>
          <p:cNvSpPr>
            <a:spLocks noChangeArrowheads="1" noTextEdit="1"/>
          </p:cNvSpPr>
          <p:nvPr>
            <p:ph type="sldImg"/>
          </p:nvPr>
        </p:nvSpPr>
        <p:spPr>
          <a:ln/>
        </p:spPr>
      </p:sp>
      <p:sp>
        <p:nvSpPr>
          <p:cNvPr id="169987" name="Rectangle 3">
            <a:extLst>
              <a:ext uri="{FF2B5EF4-FFF2-40B4-BE49-F238E27FC236}">
                <a16:creationId xmlns:a16="http://schemas.microsoft.com/office/drawing/2014/main" id="{815266BF-EBA8-5042-8CAE-44DB6A43CD58}"/>
              </a:ext>
            </a:extLst>
          </p:cNvPr>
          <p:cNvSpPr>
            <a:spLocks noGrp="1" noChangeArrowheads="1"/>
          </p:cNvSpPr>
          <p:nvPr>
            <p:ph type="body" idx="1"/>
          </p:nvPr>
        </p:nvSpPr>
        <p:spPr/>
        <p:txBody>
          <a:bodyPr/>
          <a:lstStyle/>
          <a:p>
            <a:r>
              <a:rPr lang="de-DE" altLang="de-DE"/>
              <a:t>Über die internationale Wettbewerbsfähigkeit deutscher Hochschulen ist in letzter Zeit viel geredet worden.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302143-CD39-D148-81CB-0F1A66456134}"/>
              </a:ext>
            </a:extLst>
          </p:cNvPr>
          <p:cNvSpPr>
            <a:spLocks noGrp="1" noChangeArrowheads="1"/>
          </p:cNvSpPr>
          <p:nvPr>
            <p:ph type="sldNum" sz="quarter" idx="5"/>
          </p:nvPr>
        </p:nvSpPr>
        <p:spPr>
          <a:ln/>
        </p:spPr>
        <p:txBody>
          <a:bodyPr/>
          <a:lstStyle/>
          <a:p>
            <a:fld id="{A9500B43-EAD0-9E4F-B7AF-05DE6752635E}" type="slidenum">
              <a:rPr lang="de-DE" altLang="de-DE"/>
              <a:pPr/>
              <a:t>25</a:t>
            </a:fld>
            <a:endParaRPr lang="de-DE" altLang="de-DE"/>
          </a:p>
        </p:txBody>
      </p:sp>
      <p:sp>
        <p:nvSpPr>
          <p:cNvPr id="172034" name="Rectangle 2">
            <a:extLst>
              <a:ext uri="{FF2B5EF4-FFF2-40B4-BE49-F238E27FC236}">
                <a16:creationId xmlns:a16="http://schemas.microsoft.com/office/drawing/2014/main" id="{CBB64A13-4F4E-0E42-B683-A9D3C51DD214}"/>
              </a:ext>
            </a:extLst>
          </p:cNvPr>
          <p:cNvSpPr>
            <a:spLocks noChangeArrowheads="1" noTextEdit="1"/>
          </p:cNvSpPr>
          <p:nvPr>
            <p:ph type="sldImg"/>
          </p:nvPr>
        </p:nvSpPr>
        <p:spPr>
          <a:ln/>
        </p:spPr>
      </p:sp>
      <p:sp>
        <p:nvSpPr>
          <p:cNvPr id="172035" name="Rectangle 3">
            <a:extLst>
              <a:ext uri="{FF2B5EF4-FFF2-40B4-BE49-F238E27FC236}">
                <a16:creationId xmlns:a16="http://schemas.microsoft.com/office/drawing/2014/main" id="{E9AEDAAE-FCC4-D244-ACE6-4DDCAA331346}"/>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506CC2-397F-1548-9D72-00BBC4CEAAFA}"/>
              </a:ext>
            </a:extLst>
          </p:cNvPr>
          <p:cNvSpPr>
            <a:spLocks noGrp="1" noChangeArrowheads="1"/>
          </p:cNvSpPr>
          <p:nvPr>
            <p:ph type="sldNum" sz="quarter" idx="5"/>
          </p:nvPr>
        </p:nvSpPr>
        <p:spPr>
          <a:ln/>
        </p:spPr>
        <p:txBody>
          <a:bodyPr/>
          <a:lstStyle/>
          <a:p>
            <a:fld id="{ED6419B2-76A5-4247-9220-3D24440E94A7}" type="slidenum">
              <a:rPr lang="de-DE" altLang="de-DE"/>
              <a:pPr/>
              <a:t>32</a:t>
            </a:fld>
            <a:endParaRPr lang="de-DE" altLang="de-DE"/>
          </a:p>
        </p:txBody>
      </p:sp>
      <p:sp>
        <p:nvSpPr>
          <p:cNvPr id="159746" name="Rectangle 2">
            <a:extLst>
              <a:ext uri="{FF2B5EF4-FFF2-40B4-BE49-F238E27FC236}">
                <a16:creationId xmlns:a16="http://schemas.microsoft.com/office/drawing/2014/main" id="{CE8510A3-C69A-1E40-99C6-CEA7F03FA931}"/>
              </a:ext>
            </a:extLst>
          </p:cNvPr>
          <p:cNvSpPr>
            <a:spLocks noChangeArrowheads="1" noTextEdit="1"/>
          </p:cNvSpPr>
          <p:nvPr>
            <p:ph type="sldImg"/>
          </p:nvPr>
        </p:nvSpPr>
        <p:spPr>
          <a:ln/>
        </p:spPr>
      </p:sp>
      <p:sp>
        <p:nvSpPr>
          <p:cNvPr id="159747" name="Rectangle 3">
            <a:extLst>
              <a:ext uri="{FF2B5EF4-FFF2-40B4-BE49-F238E27FC236}">
                <a16:creationId xmlns:a16="http://schemas.microsoft.com/office/drawing/2014/main" id="{ACD94D86-342B-2645-9FB2-CC276D7EC37E}"/>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29AF2E-2654-DC49-81F3-47E71DB21F2E}"/>
              </a:ext>
            </a:extLst>
          </p:cNvPr>
          <p:cNvSpPr>
            <a:spLocks noGrp="1" noChangeArrowheads="1"/>
          </p:cNvSpPr>
          <p:nvPr>
            <p:ph type="sldNum" sz="quarter" idx="5"/>
          </p:nvPr>
        </p:nvSpPr>
        <p:spPr>
          <a:ln/>
        </p:spPr>
        <p:txBody>
          <a:bodyPr/>
          <a:lstStyle/>
          <a:p>
            <a:fld id="{03C12C09-AE90-E441-9BAA-7F933449A1B2}" type="slidenum">
              <a:rPr lang="de-DE" altLang="de-DE"/>
              <a:pPr/>
              <a:t>33</a:t>
            </a:fld>
            <a:endParaRPr lang="de-DE" altLang="de-DE"/>
          </a:p>
        </p:txBody>
      </p:sp>
      <p:sp>
        <p:nvSpPr>
          <p:cNvPr id="221186" name="Rectangle 2">
            <a:extLst>
              <a:ext uri="{FF2B5EF4-FFF2-40B4-BE49-F238E27FC236}">
                <a16:creationId xmlns:a16="http://schemas.microsoft.com/office/drawing/2014/main" id="{D2D1A1B3-38F2-7D4D-B78F-01DB86E6D74C}"/>
              </a:ext>
            </a:extLst>
          </p:cNvPr>
          <p:cNvSpPr>
            <a:spLocks noChangeArrowheads="1" noTextEdit="1"/>
          </p:cNvSpPr>
          <p:nvPr>
            <p:ph type="sldImg"/>
          </p:nvPr>
        </p:nvSpPr>
        <p:spPr>
          <a:ln/>
        </p:spPr>
      </p:sp>
      <p:sp>
        <p:nvSpPr>
          <p:cNvPr id="221187" name="Rectangle 3">
            <a:extLst>
              <a:ext uri="{FF2B5EF4-FFF2-40B4-BE49-F238E27FC236}">
                <a16:creationId xmlns:a16="http://schemas.microsoft.com/office/drawing/2014/main" id="{9E57F02F-0D7B-3440-B9EB-FC7EAF9CD794}"/>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8F5244-A4FE-644E-AB15-DDCA63D9CBAF}"/>
              </a:ext>
            </a:extLst>
          </p:cNvPr>
          <p:cNvSpPr>
            <a:spLocks noGrp="1" noChangeArrowheads="1"/>
          </p:cNvSpPr>
          <p:nvPr>
            <p:ph type="sldNum" sz="quarter" idx="5"/>
          </p:nvPr>
        </p:nvSpPr>
        <p:spPr>
          <a:ln/>
        </p:spPr>
        <p:txBody>
          <a:bodyPr/>
          <a:lstStyle/>
          <a:p>
            <a:fld id="{ED3661C9-12A0-3F48-B367-92C2E5339294}" type="slidenum">
              <a:rPr lang="de-DE" altLang="de-DE"/>
              <a:pPr/>
              <a:t>34</a:t>
            </a:fld>
            <a:endParaRPr lang="de-DE" altLang="de-DE"/>
          </a:p>
        </p:txBody>
      </p:sp>
      <p:sp>
        <p:nvSpPr>
          <p:cNvPr id="165890" name="Rectangle 2">
            <a:extLst>
              <a:ext uri="{FF2B5EF4-FFF2-40B4-BE49-F238E27FC236}">
                <a16:creationId xmlns:a16="http://schemas.microsoft.com/office/drawing/2014/main" id="{899B969D-830B-2443-BEC7-7DAE9F77A40F}"/>
              </a:ext>
            </a:extLst>
          </p:cNvPr>
          <p:cNvSpPr>
            <a:spLocks noChangeArrowheads="1" noTextEdit="1"/>
          </p:cNvSpPr>
          <p:nvPr>
            <p:ph type="sldImg"/>
          </p:nvPr>
        </p:nvSpPr>
        <p:spPr>
          <a:ln/>
        </p:spPr>
      </p:sp>
      <p:sp>
        <p:nvSpPr>
          <p:cNvPr id="165891" name="Rectangle 3">
            <a:extLst>
              <a:ext uri="{FF2B5EF4-FFF2-40B4-BE49-F238E27FC236}">
                <a16:creationId xmlns:a16="http://schemas.microsoft.com/office/drawing/2014/main" id="{2BEC4966-43C0-A343-B165-56EA60B8E3C0}"/>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996B81-8813-FD4B-8AD7-2916A03B42C9}"/>
              </a:ext>
            </a:extLst>
          </p:cNvPr>
          <p:cNvSpPr>
            <a:spLocks noGrp="1" noChangeArrowheads="1"/>
          </p:cNvSpPr>
          <p:nvPr>
            <p:ph type="sldNum" sz="quarter" idx="5"/>
          </p:nvPr>
        </p:nvSpPr>
        <p:spPr>
          <a:ln/>
        </p:spPr>
        <p:txBody>
          <a:bodyPr/>
          <a:lstStyle/>
          <a:p>
            <a:fld id="{72379E61-357C-134F-8EF0-4F69782CD8F4}" type="slidenum">
              <a:rPr lang="de-DE" altLang="de-DE"/>
              <a:pPr/>
              <a:t>2</a:t>
            </a:fld>
            <a:endParaRPr lang="de-DE" altLang="de-DE"/>
          </a:p>
        </p:txBody>
      </p:sp>
      <p:sp>
        <p:nvSpPr>
          <p:cNvPr id="137218" name="Rectangle 2050">
            <a:extLst>
              <a:ext uri="{FF2B5EF4-FFF2-40B4-BE49-F238E27FC236}">
                <a16:creationId xmlns:a16="http://schemas.microsoft.com/office/drawing/2014/main" id="{16054536-6121-7046-935A-92266A430915}"/>
              </a:ext>
            </a:extLst>
          </p:cNvPr>
          <p:cNvSpPr>
            <a:spLocks noChangeArrowheads="1" noTextEdit="1"/>
          </p:cNvSpPr>
          <p:nvPr>
            <p:ph type="sldImg"/>
          </p:nvPr>
        </p:nvSpPr>
        <p:spPr>
          <a:ln/>
        </p:spPr>
      </p:sp>
      <p:sp>
        <p:nvSpPr>
          <p:cNvPr id="137219" name="Rectangle 2051">
            <a:extLst>
              <a:ext uri="{FF2B5EF4-FFF2-40B4-BE49-F238E27FC236}">
                <a16:creationId xmlns:a16="http://schemas.microsoft.com/office/drawing/2014/main" id="{468F5E1F-BFF5-7A4A-B82E-70C8C4B90ED1}"/>
              </a:ext>
            </a:extLst>
          </p:cNvPr>
          <p:cNvSpPr>
            <a:spLocks noGrp="1" noChangeArrowheads="1"/>
          </p:cNvSpPr>
          <p:nvPr>
            <p:ph type="body" idx="1"/>
          </p:nvPr>
        </p:nvSpPr>
        <p:spPr/>
        <p:txBody>
          <a:bodyPr/>
          <a:lstStyle/>
          <a:p>
            <a:r>
              <a:rPr lang="de-DE" altLang="de-DE"/>
              <a:t>Wie kommen die Entscheidungen zustande.</a:t>
            </a:r>
          </a:p>
          <a:p>
            <a:r>
              <a:rPr lang="de-DE" altLang="de-DE"/>
              <a:t>Das Individuum darf nicht allein,</a:t>
            </a:r>
          </a:p>
          <a:p>
            <a:r>
              <a:rPr lang="de-DE" altLang="de-DE"/>
              <a:t>aber stark eingebunden sein.</a:t>
            </a:r>
          </a:p>
          <a:p>
            <a:endParaRPr lang="de-DE" altLang="de-DE"/>
          </a:p>
          <a:p>
            <a:r>
              <a:rPr lang="de-DE" altLang="de-DE"/>
              <a:t>Derzeitiger Grundkonflikt zwischen s.og. Deutschen Fakultätentag und HRK</a:t>
            </a:r>
          </a:p>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A06906-8E1F-8642-AB0D-3031FFD266B9}"/>
              </a:ext>
            </a:extLst>
          </p:cNvPr>
          <p:cNvSpPr>
            <a:spLocks noGrp="1" noChangeArrowheads="1"/>
          </p:cNvSpPr>
          <p:nvPr>
            <p:ph type="sldNum" sz="quarter" idx="5"/>
          </p:nvPr>
        </p:nvSpPr>
        <p:spPr>
          <a:ln/>
        </p:spPr>
        <p:txBody>
          <a:bodyPr/>
          <a:lstStyle/>
          <a:p>
            <a:fld id="{110280FC-0382-6746-827A-EC77B403F74C}" type="slidenum">
              <a:rPr lang="de-DE" altLang="de-DE"/>
              <a:pPr/>
              <a:t>35</a:t>
            </a:fld>
            <a:endParaRPr lang="de-DE" altLang="de-DE"/>
          </a:p>
        </p:txBody>
      </p:sp>
      <p:sp>
        <p:nvSpPr>
          <p:cNvPr id="180226" name="Rectangle 2">
            <a:extLst>
              <a:ext uri="{FF2B5EF4-FFF2-40B4-BE49-F238E27FC236}">
                <a16:creationId xmlns:a16="http://schemas.microsoft.com/office/drawing/2014/main" id="{446A27F2-F1DD-1442-A39B-07915B4B7BF5}"/>
              </a:ext>
            </a:extLst>
          </p:cNvPr>
          <p:cNvSpPr>
            <a:spLocks noChangeArrowheads="1" noTextEdit="1"/>
          </p:cNvSpPr>
          <p:nvPr>
            <p:ph type="sldImg"/>
          </p:nvPr>
        </p:nvSpPr>
        <p:spPr>
          <a:ln/>
        </p:spPr>
      </p:sp>
      <p:sp>
        <p:nvSpPr>
          <p:cNvPr id="180227" name="Rectangle 3">
            <a:extLst>
              <a:ext uri="{FF2B5EF4-FFF2-40B4-BE49-F238E27FC236}">
                <a16:creationId xmlns:a16="http://schemas.microsoft.com/office/drawing/2014/main" id="{EBD2EC31-AB34-D845-AF2F-9747A10E687D}"/>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54A2A4-0554-1549-BFFE-DC7E796D0003}"/>
              </a:ext>
            </a:extLst>
          </p:cNvPr>
          <p:cNvSpPr>
            <a:spLocks noGrp="1" noChangeArrowheads="1"/>
          </p:cNvSpPr>
          <p:nvPr>
            <p:ph type="sldNum" sz="quarter" idx="5"/>
          </p:nvPr>
        </p:nvSpPr>
        <p:spPr>
          <a:ln/>
        </p:spPr>
        <p:txBody>
          <a:bodyPr/>
          <a:lstStyle/>
          <a:p>
            <a:fld id="{1CF19F3E-0F65-A94D-A2A5-748801E68486}" type="slidenum">
              <a:rPr lang="de-DE" altLang="de-DE"/>
              <a:pPr/>
              <a:t>36</a:t>
            </a:fld>
            <a:endParaRPr lang="de-DE" altLang="de-DE"/>
          </a:p>
        </p:txBody>
      </p:sp>
      <p:sp>
        <p:nvSpPr>
          <p:cNvPr id="182274" name="Rectangle 2">
            <a:extLst>
              <a:ext uri="{FF2B5EF4-FFF2-40B4-BE49-F238E27FC236}">
                <a16:creationId xmlns:a16="http://schemas.microsoft.com/office/drawing/2014/main" id="{63830883-C80B-4F48-A3BE-78B873741878}"/>
              </a:ext>
            </a:extLst>
          </p:cNvPr>
          <p:cNvSpPr>
            <a:spLocks noChangeArrowheads="1" noTextEdit="1"/>
          </p:cNvSpPr>
          <p:nvPr>
            <p:ph type="sldImg"/>
          </p:nvPr>
        </p:nvSpPr>
        <p:spPr>
          <a:ln/>
        </p:spPr>
      </p:sp>
      <p:sp>
        <p:nvSpPr>
          <p:cNvPr id="182275" name="Rectangle 3">
            <a:extLst>
              <a:ext uri="{FF2B5EF4-FFF2-40B4-BE49-F238E27FC236}">
                <a16:creationId xmlns:a16="http://schemas.microsoft.com/office/drawing/2014/main" id="{8E97BA2D-0482-E249-BF7B-B77F22E937A0}"/>
              </a:ext>
            </a:extLst>
          </p:cNvPr>
          <p:cNvSpPr>
            <a:spLocks noGrp="1" noChangeArrowheads="1"/>
          </p:cNvSpPr>
          <p:nvPr>
            <p:ph type="body" idx="1"/>
          </p:nvPr>
        </p:nvSpPr>
        <p:spPr/>
        <p:txBody>
          <a:bodyPr/>
          <a:lstStyle/>
          <a:p>
            <a:endParaRPr lang="de-DE" altLang="de-DE"/>
          </a:p>
          <a:p>
            <a:r>
              <a:rPr lang="de-DE" altLang="de-DE"/>
              <a:t>Spitzenunis setzen viele Randbedingungen voraus</a:t>
            </a:r>
          </a:p>
          <a:p>
            <a:r>
              <a:rPr lang="de-DE" altLang="de-DE"/>
              <a:t>viele sind bei uns nicht erfüllt</a:t>
            </a:r>
          </a:p>
          <a:p>
            <a:endParaRPr lang="de-DE" altLang="de-DE"/>
          </a:p>
          <a:p>
            <a:r>
              <a:rPr lang="de-DE" altLang="de-DE"/>
              <a:t>dennoch etliche Fakultäten Spitze</a:t>
            </a:r>
          </a:p>
          <a:p>
            <a:endParaRPr lang="de-DE" altLang="de-DE"/>
          </a:p>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B93E86-E037-2D45-9D55-29041DC5F2BE}"/>
              </a:ext>
            </a:extLst>
          </p:cNvPr>
          <p:cNvSpPr>
            <a:spLocks noGrp="1" noChangeArrowheads="1"/>
          </p:cNvSpPr>
          <p:nvPr>
            <p:ph type="sldNum" sz="quarter" idx="5"/>
          </p:nvPr>
        </p:nvSpPr>
        <p:spPr>
          <a:ln/>
        </p:spPr>
        <p:txBody>
          <a:bodyPr/>
          <a:lstStyle/>
          <a:p>
            <a:fld id="{B2FEFD89-9FAB-B744-B4A5-BAAF350132D3}" type="slidenum">
              <a:rPr lang="de-DE" altLang="de-DE"/>
              <a:pPr/>
              <a:t>37</a:t>
            </a:fld>
            <a:endParaRPr lang="de-DE" altLang="de-DE"/>
          </a:p>
        </p:txBody>
      </p:sp>
      <p:sp>
        <p:nvSpPr>
          <p:cNvPr id="237570" name="Rectangle 2">
            <a:extLst>
              <a:ext uri="{FF2B5EF4-FFF2-40B4-BE49-F238E27FC236}">
                <a16:creationId xmlns:a16="http://schemas.microsoft.com/office/drawing/2014/main" id="{0A686B0C-A6EC-5D42-AE04-A847566D63BB}"/>
              </a:ext>
            </a:extLst>
          </p:cNvPr>
          <p:cNvSpPr>
            <a:spLocks noChangeArrowheads="1" noTextEdit="1"/>
          </p:cNvSpPr>
          <p:nvPr>
            <p:ph type="sldImg"/>
          </p:nvPr>
        </p:nvSpPr>
        <p:spPr>
          <a:ln/>
        </p:spPr>
      </p:sp>
      <p:sp>
        <p:nvSpPr>
          <p:cNvPr id="237571" name="Rectangle 3">
            <a:extLst>
              <a:ext uri="{FF2B5EF4-FFF2-40B4-BE49-F238E27FC236}">
                <a16:creationId xmlns:a16="http://schemas.microsoft.com/office/drawing/2014/main" id="{8690BBC9-EA08-C44B-8149-D0D4FCD384FF}"/>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40E86F1-A297-8342-A5B6-353E3EA513E1}"/>
              </a:ext>
            </a:extLst>
          </p:cNvPr>
          <p:cNvSpPr>
            <a:spLocks noGrp="1" noChangeArrowheads="1"/>
          </p:cNvSpPr>
          <p:nvPr>
            <p:ph type="sldNum" sz="quarter" idx="5"/>
          </p:nvPr>
        </p:nvSpPr>
        <p:spPr>
          <a:ln/>
        </p:spPr>
        <p:txBody>
          <a:bodyPr/>
          <a:lstStyle/>
          <a:p>
            <a:fld id="{766FC78C-B55D-1246-8DFE-BB5AAACB3306}" type="slidenum">
              <a:rPr lang="de-DE" altLang="de-DE"/>
              <a:pPr/>
              <a:t>3</a:t>
            </a:fld>
            <a:endParaRPr lang="de-DE" altLang="de-DE"/>
          </a:p>
        </p:txBody>
      </p:sp>
      <p:sp>
        <p:nvSpPr>
          <p:cNvPr id="133122" name="Rectangle 1026">
            <a:extLst>
              <a:ext uri="{FF2B5EF4-FFF2-40B4-BE49-F238E27FC236}">
                <a16:creationId xmlns:a16="http://schemas.microsoft.com/office/drawing/2014/main" id="{8FF3929F-910F-7B41-89A2-EC4A7DB6AAC4}"/>
              </a:ext>
            </a:extLst>
          </p:cNvPr>
          <p:cNvSpPr>
            <a:spLocks noChangeArrowheads="1" noTextEdit="1"/>
          </p:cNvSpPr>
          <p:nvPr>
            <p:ph type="sldImg"/>
          </p:nvPr>
        </p:nvSpPr>
        <p:spPr>
          <a:ln/>
        </p:spPr>
      </p:sp>
      <p:sp>
        <p:nvSpPr>
          <p:cNvPr id="133123" name="Rectangle 1027">
            <a:extLst>
              <a:ext uri="{FF2B5EF4-FFF2-40B4-BE49-F238E27FC236}">
                <a16:creationId xmlns:a16="http://schemas.microsoft.com/office/drawing/2014/main" id="{19D1AC52-E4FE-D84D-B531-68D065E09D9E}"/>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BA2F62-3A42-7B4E-91A0-BDA230B9C9B8}"/>
              </a:ext>
            </a:extLst>
          </p:cNvPr>
          <p:cNvSpPr>
            <a:spLocks noGrp="1" noChangeArrowheads="1"/>
          </p:cNvSpPr>
          <p:nvPr>
            <p:ph type="sldNum" sz="quarter" idx="5"/>
          </p:nvPr>
        </p:nvSpPr>
        <p:spPr>
          <a:ln/>
        </p:spPr>
        <p:txBody>
          <a:bodyPr/>
          <a:lstStyle/>
          <a:p>
            <a:fld id="{CBB20874-15FF-D344-9C90-47C736AB11F9}" type="slidenum">
              <a:rPr lang="de-DE" altLang="de-DE"/>
              <a:pPr/>
              <a:t>4</a:t>
            </a:fld>
            <a:endParaRPr lang="de-DE" altLang="de-DE"/>
          </a:p>
        </p:txBody>
      </p:sp>
      <p:sp>
        <p:nvSpPr>
          <p:cNvPr id="135170" name="Rectangle 1026">
            <a:extLst>
              <a:ext uri="{FF2B5EF4-FFF2-40B4-BE49-F238E27FC236}">
                <a16:creationId xmlns:a16="http://schemas.microsoft.com/office/drawing/2014/main" id="{C7059D4A-7ECC-824B-9422-725CD7B7DE5B}"/>
              </a:ext>
            </a:extLst>
          </p:cNvPr>
          <p:cNvSpPr>
            <a:spLocks noChangeArrowheads="1" noTextEdit="1"/>
          </p:cNvSpPr>
          <p:nvPr>
            <p:ph type="sldImg"/>
          </p:nvPr>
        </p:nvSpPr>
        <p:spPr>
          <a:ln/>
        </p:spPr>
      </p:sp>
      <p:sp>
        <p:nvSpPr>
          <p:cNvPr id="135171" name="Rectangle 1027">
            <a:extLst>
              <a:ext uri="{FF2B5EF4-FFF2-40B4-BE49-F238E27FC236}">
                <a16:creationId xmlns:a16="http://schemas.microsoft.com/office/drawing/2014/main" id="{8C8EA354-1F9A-B240-A2DA-4D91921919BC}"/>
              </a:ext>
            </a:extLst>
          </p:cNvPr>
          <p:cNvSpPr>
            <a:spLocks noGrp="1" noChangeArrowheads="1"/>
          </p:cNvSpPr>
          <p:nvPr>
            <p:ph type="body" idx="1"/>
          </p:nvPr>
        </p:nvSpPr>
        <p:spPr/>
        <p:txBody>
          <a:bodyPr/>
          <a:lstStyle/>
          <a:p>
            <a:r>
              <a:rPr lang="de-DE" altLang="de-DE"/>
              <a:t>Wie kommen die Entscheidungen zustande.</a:t>
            </a:r>
          </a:p>
          <a:p>
            <a:r>
              <a:rPr lang="de-DE" altLang="de-DE"/>
              <a:t>Das Individuum darf nicht allein,</a:t>
            </a:r>
          </a:p>
          <a:p>
            <a:r>
              <a:rPr lang="de-DE" altLang="de-DE"/>
              <a:t>aber stark eingebunden sein.</a:t>
            </a:r>
          </a:p>
          <a:p>
            <a:endParaRPr lang="de-DE" altLang="de-DE"/>
          </a:p>
          <a:p>
            <a:r>
              <a:rPr lang="de-DE" altLang="de-DE"/>
              <a:t>Derzeitiger Grundkonflikt zwischen s.og. Deutschen Fakultätentag und HRK</a:t>
            </a:r>
          </a:p>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78CCA8-BBAB-2B40-B500-67B49597A985}"/>
              </a:ext>
            </a:extLst>
          </p:cNvPr>
          <p:cNvSpPr>
            <a:spLocks noGrp="1" noChangeArrowheads="1"/>
          </p:cNvSpPr>
          <p:nvPr>
            <p:ph type="sldNum" sz="quarter" idx="5"/>
          </p:nvPr>
        </p:nvSpPr>
        <p:spPr>
          <a:ln/>
        </p:spPr>
        <p:txBody>
          <a:bodyPr/>
          <a:lstStyle/>
          <a:p>
            <a:fld id="{AA9EB6E2-B96C-4F48-A852-BAD2D174A8D8}" type="slidenum">
              <a:rPr lang="de-DE" altLang="de-DE"/>
              <a:pPr/>
              <a:t>5</a:t>
            </a:fld>
            <a:endParaRPr lang="de-DE" altLang="de-DE"/>
          </a:p>
        </p:txBody>
      </p:sp>
      <p:sp>
        <p:nvSpPr>
          <p:cNvPr id="139266" name="Rectangle 1026">
            <a:extLst>
              <a:ext uri="{FF2B5EF4-FFF2-40B4-BE49-F238E27FC236}">
                <a16:creationId xmlns:a16="http://schemas.microsoft.com/office/drawing/2014/main" id="{2742159B-539D-AC45-A212-AC1A9DC6FAD6}"/>
              </a:ext>
            </a:extLst>
          </p:cNvPr>
          <p:cNvSpPr>
            <a:spLocks noChangeArrowheads="1" noTextEdit="1"/>
          </p:cNvSpPr>
          <p:nvPr>
            <p:ph type="sldImg"/>
          </p:nvPr>
        </p:nvSpPr>
        <p:spPr>
          <a:ln/>
        </p:spPr>
      </p:sp>
      <p:sp>
        <p:nvSpPr>
          <p:cNvPr id="139267" name="Rectangle 1027">
            <a:extLst>
              <a:ext uri="{FF2B5EF4-FFF2-40B4-BE49-F238E27FC236}">
                <a16:creationId xmlns:a16="http://schemas.microsoft.com/office/drawing/2014/main" id="{02DFCD60-9713-1841-A36D-2A12995B8A03}"/>
              </a:ext>
            </a:extLst>
          </p:cNvPr>
          <p:cNvSpPr>
            <a:spLocks noGrp="1" noChangeArrowheads="1"/>
          </p:cNvSpPr>
          <p:nvPr>
            <p:ph type="body" idx="1"/>
          </p:nvPr>
        </p:nvSpPr>
        <p:spPr/>
        <p:txBody>
          <a:bodyPr/>
          <a:lstStyle/>
          <a:p>
            <a:r>
              <a:rPr lang="de-DE" altLang="de-DE" b="1"/>
              <a:t>Um Wissenschaftler</a:t>
            </a:r>
            <a:r>
              <a:rPr lang="de-DE" altLang="de-DE"/>
              <a:t>: nur soviel: wenn Frau Bulmahn sich darum sorgt, deutsche Spitzenwissenschaftler wieder nach Deutschland zu holen, dann ist der Ansatz bereits provinziell: wir müßten die Weltspitzenwissenschaftler nach Deutschland holen.</a:t>
            </a:r>
          </a:p>
          <a:p>
            <a:r>
              <a:rPr lang="de-DE" altLang="de-DE"/>
              <a:t>Es mag sein, dass darunter auch einige Deutsche sind. </a:t>
            </a:r>
          </a:p>
          <a:p>
            <a:endParaRPr lang="de-DE" altLang="de-DE"/>
          </a:p>
          <a:p>
            <a:r>
              <a:rPr lang="de-DE" altLang="de-DE" b="1"/>
              <a:t>Um Forschungsgelder</a:t>
            </a:r>
            <a:r>
              <a:rPr lang="de-DE" altLang="de-DE"/>
              <a:t>: System DFG grundsätzlich gut. Frage, ob genug Geld und Frage, ob zuviel in außeruniversitäre Forschungseinrichtungen</a:t>
            </a:r>
          </a:p>
          <a:p>
            <a:endParaRPr lang="de-DE" altLang="de-DE"/>
          </a:p>
          <a:p>
            <a:r>
              <a:rPr lang="de-DE" altLang="de-DE" b="1"/>
              <a:t>Um Studenten</a:t>
            </a:r>
            <a:r>
              <a:rPr lang="de-DE" altLang="de-DE"/>
              <a:t>:nächste Folie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8F03AA-6BA2-084C-9165-0C521AB663C8}"/>
              </a:ext>
            </a:extLst>
          </p:cNvPr>
          <p:cNvSpPr>
            <a:spLocks noGrp="1" noChangeArrowheads="1"/>
          </p:cNvSpPr>
          <p:nvPr>
            <p:ph type="sldNum" sz="quarter" idx="5"/>
          </p:nvPr>
        </p:nvSpPr>
        <p:spPr>
          <a:ln/>
        </p:spPr>
        <p:txBody>
          <a:bodyPr/>
          <a:lstStyle/>
          <a:p>
            <a:fld id="{EBCD6955-3BFA-3943-8D14-1984155B9E70}" type="slidenum">
              <a:rPr lang="de-DE" altLang="de-DE"/>
              <a:pPr/>
              <a:t>9</a:t>
            </a:fld>
            <a:endParaRPr lang="de-DE" altLang="de-DE"/>
          </a:p>
        </p:txBody>
      </p:sp>
      <p:sp>
        <p:nvSpPr>
          <p:cNvPr id="270338" name="Rectangle 2">
            <a:extLst>
              <a:ext uri="{FF2B5EF4-FFF2-40B4-BE49-F238E27FC236}">
                <a16:creationId xmlns:a16="http://schemas.microsoft.com/office/drawing/2014/main" id="{EEED9E49-29B9-DA42-9A62-B5C1C9A9E2E1}"/>
              </a:ext>
            </a:extLst>
          </p:cNvPr>
          <p:cNvSpPr>
            <a:spLocks noChangeArrowheads="1" noTextEdit="1"/>
          </p:cNvSpPr>
          <p:nvPr>
            <p:ph type="sldImg"/>
          </p:nvPr>
        </p:nvSpPr>
        <p:spPr>
          <a:ln/>
        </p:spPr>
      </p:sp>
      <p:sp>
        <p:nvSpPr>
          <p:cNvPr id="270339" name="Rectangle 3">
            <a:extLst>
              <a:ext uri="{FF2B5EF4-FFF2-40B4-BE49-F238E27FC236}">
                <a16:creationId xmlns:a16="http://schemas.microsoft.com/office/drawing/2014/main" id="{F40A5B77-423C-1C48-90CB-0DA0BF24044D}"/>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3E8DF9-6F96-E147-9A89-63D9DDC0ADFC}"/>
              </a:ext>
            </a:extLst>
          </p:cNvPr>
          <p:cNvSpPr>
            <a:spLocks noGrp="1" noChangeArrowheads="1"/>
          </p:cNvSpPr>
          <p:nvPr>
            <p:ph type="sldNum" sz="quarter" idx="5"/>
          </p:nvPr>
        </p:nvSpPr>
        <p:spPr>
          <a:ln/>
        </p:spPr>
        <p:txBody>
          <a:bodyPr/>
          <a:lstStyle/>
          <a:p>
            <a:fld id="{809D3A56-40B6-C440-9205-E9170D07B034}" type="slidenum">
              <a:rPr lang="de-DE" altLang="de-DE"/>
              <a:pPr/>
              <a:t>14</a:t>
            </a:fld>
            <a:endParaRPr lang="de-DE" altLang="de-DE"/>
          </a:p>
        </p:txBody>
      </p:sp>
      <p:sp>
        <p:nvSpPr>
          <p:cNvPr id="149506" name="Rectangle 1026">
            <a:extLst>
              <a:ext uri="{FF2B5EF4-FFF2-40B4-BE49-F238E27FC236}">
                <a16:creationId xmlns:a16="http://schemas.microsoft.com/office/drawing/2014/main" id="{E43261EB-F1FF-AE44-B7A8-2F6C443950B6}"/>
              </a:ext>
            </a:extLst>
          </p:cNvPr>
          <p:cNvSpPr>
            <a:spLocks noChangeArrowheads="1" noTextEdit="1"/>
          </p:cNvSpPr>
          <p:nvPr>
            <p:ph type="sldImg"/>
          </p:nvPr>
        </p:nvSpPr>
        <p:spPr>
          <a:ln/>
        </p:spPr>
      </p:sp>
      <p:sp>
        <p:nvSpPr>
          <p:cNvPr id="149507" name="Rectangle 1027">
            <a:extLst>
              <a:ext uri="{FF2B5EF4-FFF2-40B4-BE49-F238E27FC236}">
                <a16:creationId xmlns:a16="http://schemas.microsoft.com/office/drawing/2014/main" id="{B1D68035-6F4C-3847-A54C-A0FC4F18ABB9}"/>
              </a:ext>
            </a:extLst>
          </p:cNvPr>
          <p:cNvSpPr>
            <a:spLocks noGrp="1" noChangeArrowheads="1"/>
          </p:cNvSpPr>
          <p:nvPr>
            <p:ph type="body" idx="1"/>
          </p:nvPr>
        </p:nvSpPr>
        <p:spPr/>
        <p:txBody>
          <a:bodyPr/>
          <a:lstStyle/>
          <a:p>
            <a:r>
              <a:rPr lang="de-DE" altLang="de-DE">
                <a:latin typeface="Arial" panose="020B0604020202020204" pitchFamily="34" charset="0"/>
              </a:rPr>
              <a:t>Unter "profiliert" könnte man auch darauf eingehen, was das</a:t>
            </a:r>
          </a:p>
          <a:p>
            <a:r>
              <a:rPr lang="de-DE" altLang="de-DE">
                <a:latin typeface="Arial" panose="020B0604020202020204" pitchFamily="34" charset="0"/>
              </a:rPr>
              <a:t>spezielle Profil deutscher Unis im internationalen Vergleich ist</a:t>
            </a:r>
          </a:p>
          <a:p>
            <a:r>
              <a:rPr lang="de-DE" altLang="de-DE">
                <a:latin typeface="Arial" panose="020B0604020202020204" pitchFamily="34" charset="0"/>
              </a:rPr>
              <a:t>(wissenschaftliche Ausrichtung und Betonung der methodischen Grundlagen von</a:t>
            </a:r>
          </a:p>
          <a:p>
            <a:r>
              <a:rPr lang="de-DE" altLang="de-DE">
                <a:latin typeface="Arial" panose="020B0604020202020204" pitchFamily="34" charset="0"/>
              </a:rPr>
              <a:t>Anfang an (Grundstudium), grosser Detaillierungsgrad und exemplarische</a:t>
            </a:r>
          </a:p>
          <a:p>
            <a:r>
              <a:rPr lang="de-DE" altLang="de-DE">
                <a:latin typeface="Arial" panose="020B0604020202020204" pitchFamily="34" charset="0"/>
              </a:rPr>
              <a:t>Betrachtungsweise statt Überblick in den Geisteswissenschaften...)</a:t>
            </a:r>
          </a:p>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FCB4E9-E6C0-5648-8F73-BBD042AEE8EE}"/>
              </a:ext>
            </a:extLst>
          </p:cNvPr>
          <p:cNvSpPr>
            <a:spLocks noGrp="1" noChangeArrowheads="1"/>
          </p:cNvSpPr>
          <p:nvPr>
            <p:ph type="sldNum" sz="quarter" idx="5"/>
          </p:nvPr>
        </p:nvSpPr>
        <p:spPr>
          <a:ln/>
        </p:spPr>
        <p:txBody>
          <a:bodyPr/>
          <a:lstStyle/>
          <a:p>
            <a:fld id="{1B0AADE2-E5DA-CD4F-8BFF-7865B02D4FFF}" type="slidenum">
              <a:rPr lang="de-DE" altLang="de-DE"/>
              <a:pPr/>
              <a:t>15</a:t>
            </a:fld>
            <a:endParaRPr lang="de-DE" altLang="de-DE"/>
          </a:p>
        </p:txBody>
      </p:sp>
      <p:sp>
        <p:nvSpPr>
          <p:cNvPr id="151554" name="Rectangle 1026">
            <a:extLst>
              <a:ext uri="{FF2B5EF4-FFF2-40B4-BE49-F238E27FC236}">
                <a16:creationId xmlns:a16="http://schemas.microsoft.com/office/drawing/2014/main" id="{501FA414-57FF-A94C-9207-F0A648969347}"/>
              </a:ext>
            </a:extLst>
          </p:cNvPr>
          <p:cNvSpPr>
            <a:spLocks noChangeArrowheads="1" noTextEdit="1"/>
          </p:cNvSpPr>
          <p:nvPr>
            <p:ph type="sldImg"/>
          </p:nvPr>
        </p:nvSpPr>
        <p:spPr>
          <a:ln/>
        </p:spPr>
      </p:sp>
      <p:sp>
        <p:nvSpPr>
          <p:cNvPr id="151555" name="Rectangle 1027">
            <a:extLst>
              <a:ext uri="{FF2B5EF4-FFF2-40B4-BE49-F238E27FC236}">
                <a16:creationId xmlns:a16="http://schemas.microsoft.com/office/drawing/2014/main" id="{4CFD4CCE-A181-6F4B-A24B-05190833B092}"/>
              </a:ext>
            </a:extLst>
          </p:cNvPr>
          <p:cNvSpPr>
            <a:spLocks noGrp="1" noChangeArrowheads="1"/>
          </p:cNvSpPr>
          <p:nvPr>
            <p:ph type="body" idx="1"/>
          </p:nvPr>
        </p:nvSpPr>
        <p:spPr/>
        <p:txBody>
          <a:bodyPr/>
          <a:lstStyle/>
          <a:p>
            <a:r>
              <a:rPr lang="de-DE" altLang="de-DE"/>
              <a:t>Bei uns sind des der Einzelwissenschaftler und der Staat die vornehmlich die zukünftigen Forschungsfelder und Studiengänge definieren.</a:t>
            </a:r>
          </a:p>
          <a:p>
            <a:endParaRPr lang="de-DE" altLang="de-DE"/>
          </a:p>
          <a:p>
            <a:r>
              <a:rPr lang="de-DE" altLang="de-DE"/>
              <a:t>Dabei kann keine profilierte Universität oder Fakultät herauskommen.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77968C-3769-2D4D-96FC-6737B7DA7045}"/>
              </a:ext>
            </a:extLst>
          </p:cNvPr>
          <p:cNvSpPr>
            <a:spLocks noGrp="1" noChangeArrowheads="1"/>
          </p:cNvSpPr>
          <p:nvPr>
            <p:ph type="sldNum" sz="quarter" idx="5"/>
          </p:nvPr>
        </p:nvSpPr>
        <p:spPr>
          <a:ln/>
        </p:spPr>
        <p:txBody>
          <a:bodyPr/>
          <a:lstStyle/>
          <a:p>
            <a:fld id="{C448F4C6-8526-CE40-9C5C-7865638C4AF3}" type="slidenum">
              <a:rPr lang="de-DE" altLang="de-DE"/>
              <a:pPr/>
              <a:t>16</a:t>
            </a:fld>
            <a:endParaRPr lang="de-DE" altLang="de-DE"/>
          </a:p>
        </p:txBody>
      </p:sp>
      <p:sp>
        <p:nvSpPr>
          <p:cNvPr id="153602" name="Rectangle 2">
            <a:extLst>
              <a:ext uri="{FF2B5EF4-FFF2-40B4-BE49-F238E27FC236}">
                <a16:creationId xmlns:a16="http://schemas.microsoft.com/office/drawing/2014/main" id="{D10167B2-08BE-474D-9D4D-655688A9415A}"/>
              </a:ext>
            </a:extLst>
          </p:cNvPr>
          <p:cNvSpPr>
            <a:spLocks noChangeArrowheads="1" noTextEdit="1"/>
          </p:cNvSpPr>
          <p:nvPr>
            <p:ph type="sldImg"/>
          </p:nvPr>
        </p:nvSpPr>
        <p:spPr>
          <a:ln/>
        </p:spPr>
      </p:sp>
      <p:sp>
        <p:nvSpPr>
          <p:cNvPr id="153603" name="Rectangle 3">
            <a:extLst>
              <a:ext uri="{FF2B5EF4-FFF2-40B4-BE49-F238E27FC236}">
                <a16:creationId xmlns:a16="http://schemas.microsoft.com/office/drawing/2014/main" id="{A5921AB8-6761-5A43-8EBD-91901C84C14E}"/>
              </a:ext>
            </a:extLst>
          </p:cNvPr>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32CFDE-03E5-7F45-BC77-768EDA05A3F4}"/>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C2413C6-2420-3748-A0DB-672C7915317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BAC5FA4-816B-714E-B803-FE5738CDDECB}"/>
              </a:ext>
            </a:extLst>
          </p:cNvPr>
          <p:cNvSpPr>
            <a:spLocks noGrp="1"/>
          </p:cNvSpPr>
          <p:nvPr>
            <p:ph type="dt" sz="half" idx="10"/>
          </p:nvPr>
        </p:nvSpPr>
        <p:spPr/>
        <p:txBody>
          <a:bodyPr/>
          <a:lstStyle>
            <a:lvl1pPr>
              <a:defRPr b="0"/>
            </a:lvl1pPr>
          </a:lstStyle>
          <a:p>
            <a:r>
              <a:rPr lang="en-US" altLang="de-DE" b="1"/>
              <a:t>St. Leon-Rot,</a:t>
            </a:r>
          </a:p>
          <a:p>
            <a:r>
              <a:rPr lang="en-US" altLang="de-DE" b="1"/>
              <a:t>23. Oktober 2002</a:t>
            </a:r>
          </a:p>
          <a:p>
            <a:endParaRPr lang="en-US" altLang="de-DE"/>
          </a:p>
        </p:txBody>
      </p:sp>
      <p:sp>
        <p:nvSpPr>
          <p:cNvPr id="5" name="Foliennummernplatzhalter 4">
            <a:extLst>
              <a:ext uri="{FF2B5EF4-FFF2-40B4-BE49-F238E27FC236}">
                <a16:creationId xmlns:a16="http://schemas.microsoft.com/office/drawing/2014/main" id="{5BE1C6ED-A458-6D43-B4F9-A46185908B2A}"/>
              </a:ext>
            </a:extLst>
          </p:cNvPr>
          <p:cNvSpPr>
            <a:spLocks noGrp="1"/>
          </p:cNvSpPr>
          <p:nvPr>
            <p:ph type="sldNum" sz="quarter" idx="11"/>
          </p:nvPr>
        </p:nvSpPr>
        <p:spPr/>
        <p:txBody>
          <a:bodyPr/>
          <a:lstStyle>
            <a:lvl1pPr>
              <a:defRPr/>
            </a:lvl1pPr>
          </a:lstStyle>
          <a:p>
            <a:fld id="{D8890E6F-8E62-9743-827E-930C58C5B732}" type="slidenum">
              <a:rPr lang="en-US" altLang="de-DE"/>
              <a:pPr/>
              <a:t>‹Nr.›</a:t>
            </a:fld>
            <a:endParaRPr lang="en-US" altLang="de-DE" b="0"/>
          </a:p>
        </p:txBody>
      </p:sp>
    </p:spTree>
    <p:extLst>
      <p:ext uri="{BB962C8B-B14F-4D97-AF65-F5344CB8AC3E}">
        <p14:creationId xmlns:p14="http://schemas.microsoft.com/office/powerpoint/2010/main" val="313688714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A86162-A49C-A849-B244-091F639AE8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723784A-19C4-F544-BE48-DE19056FB45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2A57330-EB60-864F-BAF7-977797646993}"/>
              </a:ext>
            </a:extLst>
          </p:cNvPr>
          <p:cNvSpPr>
            <a:spLocks noGrp="1"/>
          </p:cNvSpPr>
          <p:nvPr>
            <p:ph type="dt" sz="half" idx="10"/>
          </p:nvPr>
        </p:nvSpPr>
        <p:spPr/>
        <p:txBody>
          <a:bodyPr/>
          <a:lstStyle>
            <a:lvl1pPr>
              <a:defRPr b="0"/>
            </a:lvl1pPr>
          </a:lstStyle>
          <a:p>
            <a:r>
              <a:rPr lang="en-US" altLang="de-DE" b="1"/>
              <a:t>St. Leon-Rot,</a:t>
            </a:r>
          </a:p>
          <a:p>
            <a:r>
              <a:rPr lang="en-US" altLang="de-DE" b="1"/>
              <a:t>23. Oktober 2002</a:t>
            </a:r>
          </a:p>
          <a:p>
            <a:endParaRPr lang="en-US" altLang="de-DE"/>
          </a:p>
        </p:txBody>
      </p:sp>
      <p:sp>
        <p:nvSpPr>
          <p:cNvPr id="5" name="Foliennummernplatzhalter 4">
            <a:extLst>
              <a:ext uri="{FF2B5EF4-FFF2-40B4-BE49-F238E27FC236}">
                <a16:creationId xmlns:a16="http://schemas.microsoft.com/office/drawing/2014/main" id="{4373D676-CC4B-E940-BD8A-3276704492CE}"/>
              </a:ext>
            </a:extLst>
          </p:cNvPr>
          <p:cNvSpPr>
            <a:spLocks noGrp="1"/>
          </p:cNvSpPr>
          <p:nvPr>
            <p:ph type="sldNum" sz="quarter" idx="11"/>
          </p:nvPr>
        </p:nvSpPr>
        <p:spPr/>
        <p:txBody>
          <a:bodyPr/>
          <a:lstStyle>
            <a:lvl1pPr>
              <a:defRPr/>
            </a:lvl1pPr>
          </a:lstStyle>
          <a:p>
            <a:fld id="{669127AD-FB0A-8E43-A3E7-BCFE5559826A}" type="slidenum">
              <a:rPr lang="en-US" altLang="de-DE"/>
              <a:pPr/>
              <a:t>‹Nr.›</a:t>
            </a:fld>
            <a:endParaRPr lang="en-US" altLang="de-DE" b="0"/>
          </a:p>
        </p:txBody>
      </p:sp>
    </p:spTree>
    <p:extLst>
      <p:ext uri="{BB962C8B-B14F-4D97-AF65-F5344CB8AC3E}">
        <p14:creationId xmlns:p14="http://schemas.microsoft.com/office/powerpoint/2010/main" val="377337258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E460438-12C8-A441-B16D-C168F0695550}"/>
              </a:ext>
            </a:extLst>
          </p:cNvPr>
          <p:cNvSpPr>
            <a:spLocks noGrp="1"/>
          </p:cNvSpPr>
          <p:nvPr>
            <p:ph type="title" orient="vert"/>
          </p:nvPr>
        </p:nvSpPr>
        <p:spPr>
          <a:xfrm>
            <a:off x="6686550" y="0"/>
            <a:ext cx="2228850" cy="60960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0F7A5A7-610E-5E42-B140-A4171E0367B2}"/>
              </a:ext>
            </a:extLst>
          </p:cNvPr>
          <p:cNvSpPr>
            <a:spLocks noGrp="1"/>
          </p:cNvSpPr>
          <p:nvPr>
            <p:ph type="body" orient="vert" idx="1"/>
          </p:nvPr>
        </p:nvSpPr>
        <p:spPr>
          <a:xfrm>
            <a:off x="0" y="0"/>
            <a:ext cx="6534150" cy="60960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7D293B5-2E7B-9A48-8278-72E04DE1EAA9}"/>
              </a:ext>
            </a:extLst>
          </p:cNvPr>
          <p:cNvSpPr>
            <a:spLocks noGrp="1"/>
          </p:cNvSpPr>
          <p:nvPr>
            <p:ph type="dt" sz="half" idx="10"/>
          </p:nvPr>
        </p:nvSpPr>
        <p:spPr/>
        <p:txBody>
          <a:bodyPr/>
          <a:lstStyle>
            <a:lvl1pPr>
              <a:defRPr b="0"/>
            </a:lvl1pPr>
          </a:lstStyle>
          <a:p>
            <a:r>
              <a:rPr lang="en-US" altLang="de-DE" b="1"/>
              <a:t>St. Leon-Rot,</a:t>
            </a:r>
          </a:p>
          <a:p>
            <a:r>
              <a:rPr lang="en-US" altLang="de-DE" b="1"/>
              <a:t>23. Oktober 2002</a:t>
            </a:r>
          </a:p>
          <a:p>
            <a:endParaRPr lang="en-US" altLang="de-DE"/>
          </a:p>
        </p:txBody>
      </p:sp>
      <p:sp>
        <p:nvSpPr>
          <p:cNvPr id="5" name="Foliennummernplatzhalter 4">
            <a:extLst>
              <a:ext uri="{FF2B5EF4-FFF2-40B4-BE49-F238E27FC236}">
                <a16:creationId xmlns:a16="http://schemas.microsoft.com/office/drawing/2014/main" id="{0C2E558A-C631-3F4A-BAAA-A06F30FFD048}"/>
              </a:ext>
            </a:extLst>
          </p:cNvPr>
          <p:cNvSpPr>
            <a:spLocks noGrp="1"/>
          </p:cNvSpPr>
          <p:nvPr>
            <p:ph type="sldNum" sz="quarter" idx="11"/>
          </p:nvPr>
        </p:nvSpPr>
        <p:spPr/>
        <p:txBody>
          <a:bodyPr/>
          <a:lstStyle>
            <a:lvl1pPr>
              <a:defRPr/>
            </a:lvl1pPr>
          </a:lstStyle>
          <a:p>
            <a:fld id="{2D4CD92A-4E04-8A44-800F-B81ECEA371AE}" type="slidenum">
              <a:rPr lang="en-US" altLang="de-DE"/>
              <a:pPr/>
              <a:t>‹Nr.›</a:t>
            </a:fld>
            <a:endParaRPr lang="en-US" altLang="de-DE" b="0"/>
          </a:p>
        </p:txBody>
      </p:sp>
    </p:spTree>
    <p:extLst>
      <p:ext uri="{BB962C8B-B14F-4D97-AF65-F5344CB8AC3E}">
        <p14:creationId xmlns:p14="http://schemas.microsoft.com/office/powerpoint/2010/main" val="25127344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7E076-E42F-1840-BCF2-A0A0C2D426A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BAA7133-F850-7345-8925-395A51E2659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25672EE-2DB2-014F-B238-16A3855D2398}"/>
              </a:ext>
            </a:extLst>
          </p:cNvPr>
          <p:cNvSpPr>
            <a:spLocks noGrp="1"/>
          </p:cNvSpPr>
          <p:nvPr>
            <p:ph type="dt" sz="half" idx="10"/>
          </p:nvPr>
        </p:nvSpPr>
        <p:spPr/>
        <p:txBody>
          <a:bodyPr/>
          <a:lstStyle>
            <a:lvl1pPr>
              <a:defRPr b="0"/>
            </a:lvl1pPr>
          </a:lstStyle>
          <a:p>
            <a:r>
              <a:rPr lang="en-US" altLang="de-DE" b="1"/>
              <a:t>St. Leon-Rot,</a:t>
            </a:r>
          </a:p>
          <a:p>
            <a:r>
              <a:rPr lang="en-US" altLang="de-DE" b="1"/>
              <a:t>23. Oktober 2002</a:t>
            </a:r>
          </a:p>
          <a:p>
            <a:endParaRPr lang="en-US" altLang="de-DE"/>
          </a:p>
        </p:txBody>
      </p:sp>
      <p:sp>
        <p:nvSpPr>
          <p:cNvPr id="5" name="Foliennummernplatzhalter 4">
            <a:extLst>
              <a:ext uri="{FF2B5EF4-FFF2-40B4-BE49-F238E27FC236}">
                <a16:creationId xmlns:a16="http://schemas.microsoft.com/office/drawing/2014/main" id="{B39BDA5B-E476-784D-855D-FBC75A8C291A}"/>
              </a:ext>
            </a:extLst>
          </p:cNvPr>
          <p:cNvSpPr>
            <a:spLocks noGrp="1"/>
          </p:cNvSpPr>
          <p:nvPr>
            <p:ph type="sldNum" sz="quarter" idx="11"/>
          </p:nvPr>
        </p:nvSpPr>
        <p:spPr/>
        <p:txBody>
          <a:bodyPr/>
          <a:lstStyle>
            <a:lvl1pPr>
              <a:defRPr/>
            </a:lvl1pPr>
          </a:lstStyle>
          <a:p>
            <a:fld id="{13E536B3-4960-844C-8920-0564D9710BF6}" type="slidenum">
              <a:rPr lang="en-US" altLang="de-DE"/>
              <a:pPr/>
              <a:t>‹Nr.›</a:t>
            </a:fld>
            <a:endParaRPr lang="en-US" altLang="de-DE" b="0"/>
          </a:p>
        </p:txBody>
      </p:sp>
    </p:spTree>
    <p:extLst>
      <p:ext uri="{BB962C8B-B14F-4D97-AF65-F5344CB8AC3E}">
        <p14:creationId xmlns:p14="http://schemas.microsoft.com/office/powerpoint/2010/main" val="360628301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5E7C6F-888D-E347-A1BB-4A8D2D891D5B}"/>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E5E2B8A-62CD-1042-9AAE-BA85068F8AB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68F7D2A6-9ADA-5D40-85AF-3B7F9B2C2E76}"/>
              </a:ext>
            </a:extLst>
          </p:cNvPr>
          <p:cNvSpPr>
            <a:spLocks noGrp="1"/>
          </p:cNvSpPr>
          <p:nvPr>
            <p:ph type="dt" sz="half" idx="10"/>
          </p:nvPr>
        </p:nvSpPr>
        <p:spPr/>
        <p:txBody>
          <a:bodyPr/>
          <a:lstStyle>
            <a:lvl1pPr>
              <a:defRPr b="0"/>
            </a:lvl1pPr>
          </a:lstStyle>
          <a:p>
            <a:r>
              <a:rPr lang="en-US" altLang="de-DE" b="1"/>
              <a:t>St. Leon-Rot,</a:t>
            </a:r>
          </a:p>
          <a:p>
            <a:r>
              <a:rPr lang="en-US" altLang="de-DE" b="1"/>
              <a:t>23. Oktober 2002</a:t>
            </a:r>
          </a:p>
          <a:p>
            <a:endParaRPr lang="en-US" altLang="de-DE"/>
          </a:p>
        </p:txBody>
      </p:sp>
      <p:sp>
        <p:nvSpPr>
          <p:cNvPr id="5" name="Foliennummernplatzhalter 4">
            <a:extLst>
              <a:ext uri="{FF2B5EF4-FFF2-40B4-BE49-F238E27FC236}">
                <a16:creationId xmlns:a16="http://schemas.microsoft.com/office/drawing/2014/main" id="{BD1AC31E-6591-9343-AD46-C4D6040770DA}"/>
              </a:ext>
            </a:extLst>
          </p:cNvPr>
          <p:cNvSpPr>
            <a:spLocks noGrp="1"/>
          </p:cNvSpPr>
          <p:nvPr>
            <p:ph type="sldNum" sz="quarter" idx="11"/>
          </p:nvPr>
        </p:nvSpPr>
        <p:spPr/>
        <p:txBody>
          <a:bodyPr/>
          <a:lstStyle>
            <a:lvl1pPr>
              <a:defRPr/>
            </a:lvl1pPr>
          </a:lstStyle>
          <a:p>
            <a:fld id="{2246E544-6E65-A34E-97BD-163C0AF24D72}" type="slidenum">
              <a:rPr lang="en-US" altLang="de-DE"/>
              <a:pPr/>
              <a:t>‹Nr.›</a:t>
            </a:fld>
            <a:endParaRPr lang="en-US" altLang="de-DE" b="0"/>
          </a:p>
        </p:txBody>
      </p:sp>
    </p:spTree>
    <p:extLst>
      <p:ext uri="{BB962C8B-B14F-4D97-AF65-F5344CB8AC3E}">
        <p14:creationId xmlns:p14="http://schemas.microsoft.com/office/powerpoint/2010/main" val="153906281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87923-2978-134F-AFA8-9FAA11EAE2D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585319C-4CA8-0E48-9208-F2FA95A26ED1}"/>
              </a:ext>
            </a:extLst>
          </p:cNvPr>
          <p:cNvSpPr>
            <a:spLocks noGrp="1"/>
          </p:cNvSpPr>
          <p:nvPr>
            <p:ph sz="half" idx="1"/>
          </p:nvPr>
        </p:nvSpPr>
        <p:spPr>
          <a:xfrm>
            <a:off x="762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0519B28-96C5-7C41-8314-0516C14017A1}"/>
              </a:ext>
            </a:extLst>
          </p:cNvPr>
          <p:cNvSpPr>
            <a:spLocks noGrp="1"/>
          </p:cNvSpPr>
          <p:nvPr>
            <p:ph sz="half" idx="2"/>
          </p:nvPr>
        </p:nvSpPr>
        <p:spPr>
          <a:xfrm>
            <a:off x="45720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B388CF0-0E09-7143-AC90-4CA750F3DB1C}"/>
              </a:ext>
            </a:extLst>
          </p:cNvPr>
          <p:cNvSpPr>
            <a:spLocks noGrp="1"/>
          </p:cNvSpPr>
          <p:nvPr>
            <p:ph type="dt" sz="half" idx="10"/>
          </p:nvPr>
        </p:nvSpPr>
        <p:spPr/>
        <p:txBody>
          <a:bodyPr/>
          <a:lstStyle>
            <a:lvl1pPr>
              <a:defRPr b="0"/>
            </a:lvl1pPr>
          </a:lstStyle>
          <a:p>
            <a:r>
              <a:rPr lang="en-US" altLang="de-DE" b="1"/>
              <a:t>St. Leon-Rot,</a:t>
            </a:r>
          </a:p>
          <a:p>
            <a:r>
              <a:rPr lang="en-US" altLang="de-DE" b="1"/>
              <a:t>23. Oktober 2002</a:t>
            </a:r>
          </a:p>
          <a:p>
            <a:endParaRPr lang="en-US" altLang="de-DE"/>
          </a:p>
        </p:txBody>
      </p:sp>
      <p:sp>
        <p:nvSpPr>
          <p:cNvPr id="6" name="Foliennummernplatzhalter 5">
            <a:extLst>
              <a:ext uri="{FF2B5EF4-FFF2-40B4-BE49-F238E27FC236}">
                <a16:creationId xmlns:a16="http://schemas.microsoft.com/office/drawing/2014/main" id="{84587BEA-BC69-1241-8768-444561C1D630}"/>
              </a:ext>
            </a:extLst>
          </p:cNvPr>
          <p:cNvSpPr>
            <a:spLocks noGrp="1"/>
          </p:cNvSpPr>
          <p:nvPr>
            <p:ph type="sldNum" sz="quarter" idx="11"/>
          </p:nvPr>
        </p:nvSpPr>
        <p:spPr/>
        <p:txBody>
          <a:bodyPr/>
          <a:lstStyle>
            <a:lvl1pPr>
              <a:defRPr/>
            </a:lvl1pPr>
          </a:lstStyle>
          <a:p>
            <a:fld id="{0BD84215-0749-014F-BAC5-9716EEF818E6}" type="slidenum">
              <a:rPr lang="en-US" altLang="de-DE"/>
              <a:pPr/>
              <a:t>‹Nr.›</a:t>
            </a:fld>
            <a:endParaRPr lang="en-US" altLang="de-DE" b="0"/>
          </a:p>
        </p:txBody>
      </p:sp>
    </p:spTree>
    <p:extLst>
      <p:ext uri="{BB962C8B-B14F-4D97-AF65-F5344CB8AC3E}">
        <p14:creationId xmlns:p14="http://schemas.microsoft.com/office/powerpoint/2010/main" val="293878838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62E2A-15F7-BF41-93F8-F59C51E78311}"/>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B47B718-8090-0646-A8F2-AABCA93ACF2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2F525ED-2421-1A43-98E4-F93911F29B6E}"/>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C373421-7BAD-B445-9ABD-2BEE1CF6B67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AF17C0E-E9CE-A249-928D-92359187BF85}"/>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308E643-77DB-AD4B-B195-3D1A690D222E}"/>
              </a:ext>
            </a:extLst>
          </p:cNvPr>
          <p:cNvSpPr>
            <a:spLocks noGrp="1"/>
          </p:cNvSpPr>
          <p:nvPr>
            <p:ph type="dt" sz="half" idx="10"/>
          </p:nvPr>
        </p:nvSpPr>
        <p:spPr/>
        <p:txBody>
          <a:bodyPr/>
          <a:lstStyle>
            <a:lvl1pPr>
              <a:defRPr b="0"/>
            </a:lvl1pPr>
          </a:lstStyle>
          <a:p>
            <a:r>
              <a:rPr lang="en-US" altLang="de-DE" b="1"/>
              <a:t>St. Leon-Rot,</a:t>
            </a:r>
          </a:p>
          <a:p>
            <a:r>
              <a:rPr lang="en-US" altLang="de-DE" b="1"/>
              <a:t>23. Oktober 2002</a:t>
            </a:r>
          </a:p>
          <a:p>
            <a:endParaRPr lang="en-US" altLang="de-DE"/>
          </a:p>
        </p:txBody>
      </p:sp>
      <p:sp>
        <p:nvSpPr>
          <p:cNvPr id="8" name="Foliennummernplatzhalter 7">
            <a:extLst>
              <a:ext uri="{FF2B5EF4-FFF2-40B4-BE49-F238E27FC236}">
                <a16:creationId xmlns:a16="http://schemas.microsoft.com/office/drawing/2014/main" id="{04DB38F8-A981-DC4E-970A-E6C307BC33CC}"/>
              </a:ext>
            </a:extLst>
          </p:cNvPr>
          <p:cNvSpPr>
            <a:spLocks noGrp="1"/>
          </p:cNvSpPr>
          <p:nvPr>
            <p:ph type="sldNum" sz="quarter" idx="11"/>
          </p:nvPr>
        </p:nvSpPr>
        <p:spPr/>
        <p:txBody>
          <a:bodyPr/>
          <a:lstStyle>
            <a:lvl1pPr>
              <a:defRPr/>
            </a:lvl1pPr>
          </a:lstStyle>
          <a:p>
            <a:fld id="{00A6EFA0-FCFE-084D-AC12-E7562F78B541}" type="slidenum">
              <a:rPr lang="en-US" altLang="de-DE"/>
              <a:pPr/>
              <a:t>‹Nr.›</a:t>
            </a:fld>
            <a:endParaRPr lang="en-US" altLang="de-DE" b="0"/>
          </a:p>
        </p:txBody>
      </p:sp>
    </p:spTree>
    <p:extLst>
      <p:ext uri="{BB962C8B-B14F-4D97-AF65-F5344CB8AC3E}">
        <p14:creationId xmlns:p14="http://schemas.microsoft.com/office/powerpoint/2010/main" val="415215525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91A01-AC19-7A4C-8346-87BFDBDC0FE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C32485B-FE7E-6147-AB69-85C4B17B2F09}"/>
              </a:ext>
            </a:extLst>
          </p:cNvPr>
          <p:cNvSpPr>
            <a:spLocks noGrp="1"/>
          </p:cNvSpPr>
          <p:nvPr>
            <p:ph type="dt" sz="half" idx="10"/>
          </p:nvPr>
        </p:nvSpPr>
        <p:spPr/>
        <p:txBody>
          <a:bodyPr/>
          <a:lstStyle>
            <a:lvl1pPr>
              <a:defRPr b="0"/>
            </a:lvl1pPr>
          </a:lstStyle>
          <a:p>
            <a:r>
              <a:rPr lang="en-US" altLang="de-DE" b="1"/>
              <a:t>St. Leon-Rot,</a:t>
            </a:r>
          </a:p>
          <a:p>
            <a:r>
              <a:rPr lang="en-US" altLang="de-DE" b="1"/>
              <a:t>23. Oktober 2002</a:t>
            </a:r>
          </a:p>
          <a:p>
            <a:endParaRPr lang="en-US" altLang="de-DE"/>
          </a:p>
        </p:txBody>
      </p:sp>
      <p:sp>
        <p:nvSpPr>
          <p:cNvPr id="4" name="Foliennummernplatzhalter 3">
            <a:extLst>
              <a:ext uri="{FF2B5EF4-FFF2-40B4-BE49-F238E27FC236}">
                <a16:creationId xmlns:a16="http://schemas.microsoft.com/office/drawing/2014/main" id="{06791FD2-9A78-544D-836A-CE14878FC76B}"/>
              </a:ext>
            </a:extLst>
          </p:cNvPr>
          <p:cNvSpPr>
            <a:spLocks noGrp="1"/>
          </p:cNvSpPr>
          <p:nvPr>
            <p:ph type="sldNum" sz="quarter" idx="11"/>
          </p:nvPr>
        </p:nvSpPr>
        <p:spPr/>
        <p:txBody>
          <a:bodyPr/>
          <a:lstStyle>
            <a:lvl1pPr>
              <a:defRPr/>
            </a:lvl1pPr>
          </a:lstStyle>
          <a:p>
            <a:fld id="{14F7363E-BF1E-C94D-821B-EF183F79A590}" type="slidenum">
              <a:rPr lang="en-US" altLang="de-DE"/>
              <a:pPr/>
              <a:t>‹Nr.›</a:t>
            </a:fld>
            <a:endParaRPr lang="en-US" altLang="de-DE" b="0"/>
          </a:p>
        </p:txBody>
      </p:sp>
    </p:spTree>
    <p:extLst>
      <p:ext uri="{BB962C8B-B14F-4D97-AF65-F5344CB8AC3E}">
        <p14:creationId xmlns:p14="http://schemas.microsoft.com/office/powerpoint/2010/main" val="257351139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B2A8E0B-0B39-2D47-B04A-A5E23E7F7DDE}"/>
              </a:ext>
            </a:extLst>
          </p:cNvPr>
          <p:cNvSpPr>
            <a:spLocks noGrp="1"/>
          </p:cNvSpPr>
          <p:nvPr>
            <p:ph type="dt" sz="half" idx="10"/>
          </p:nvPr>
        </p:nvSpPr>
        <p:spPr/>
        <p:txBody>
          <a:bodyPr/>
          <a:lstStyle>
            <a:lvl1pPr>
              <a:defRPr b="0"/>
            </a:lvl1pPr>
          </a:lstStyle>
          <a:p>
            <a:r>
              <a:rPr lang="en-US" altLang="de-DE" b="1"/>
              <a:t>St. Leon-Rot,</a:t>
            </a:r>
          </a:p>
          <a:p>
            <a:r>
              <a:rPr lang="en-US" altLang="de-DE" b="1"/>
              <a:t>23. Oktober 2002</a:t>
            </a:r>
          </a:p>
          <a:p>
            <a:endParaRPr lang="en-US" altLang="de-DE"/>
          </a:p>
        </p:txBody>
      </p:sp>
      <p:sp>
        <p:nvSpPr>
          <p:cNvPr id="3" name="Foliennummernplatzhalter 2">
            <a:extLst>
              <a:ext uri="{FF2B5EF4-FFF2-40B4-BE49-F238E27FC236}">
                <a16:creationId xmlns:a16="http://schemas.microsoft.com/office/drawing/2014/main" id="{05F61C93-44E8-BD42-B80D-D88AC714757C}"/>
              </a:ext>
            </a:extLst>
          </p:cNvPr>
          <p:cNvSpPr>
            <a:spLocks noGrp="1"/>
          </p:cNvSpPr>
          <p:nvPr>
            <p:ph type="sldNum" sz="quarter" idx="11"/>
          </p:nvPr>
        </p:nvSpPr>
        <p:spPr/>
        <p:txBody>
          <a:bodyPr/>
          <a:lstStyle>
            <a:lvl1pPr>
              <a:defRPr/>
            </a:lvl1pPr>
          </a:lstStyle>
          <a:p>
            <a:fld id="{A82120B2-9D4B-8545-A60E-980118A6ABC3}" type="slidenum">
              <a:rPr lang="en-US" altLang="de-DE"/>
              <a:pPr/>
              <a:t>‹Nr.›</a:t>
            </a:fld>
            <a:endParaRPr lang="en-US" altLang="de-DE" b="0"/>
          </a:p>
        </p:txBody>
      </p:sp>
    </p:spTree>
    <p:extLst>
      <p:ext uri="{BB962C8B-B14F-4D97-AF65-F5344CB8AC3E}">
        <p14:creationId xmlns:p14="http://schemas.microsoft.com/office/powerpoint/2010/main" val="339420441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904B7-75A2-DE47-B17B-8B155AB6F35B}"/>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E99618C-5DD9-544A-9228-968AC524CA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1FE4651-B218-1849-AB24-8989432C369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CC20EB-E869-DC41-91B1-91A8AB6D38D0}"/>
              </a:ext>
            </a:extLst>
          </p:cNvPr>
          <p:cNvSpPr>
            <a:spLocks noGrp="1"/>
          </p:cNvSpPr>
          <p:nvPr>
            <p:ph type="dt" sz="half" idx="10"/>
          </p:nvPr>
        </p:nvSpPr>
        <p:spPr/>
        <p:txBody>
          <a:bodyPr/>
          <a:lstStyle>
            <a:lvl1pPr>
              <a:defRPr b="0"/>
            </a:lvl1pPr>
          </a:lstStyle>
          <a:p>
            <a:r>
              <a:rPr lang="en-US" altLang="de-DE" b="1"/>
              <a:t>St. Leon-Rot,</a:t>
            </a:r>
          </a:p>
          <a:p>
            <a:r>
              <a:rPr lang="en-US" altLang="de-DE" b="1"/>
              <a:t>23. Oktober 2002</a:t>
            </a:r>
          </a:p>
          <a:p>
            <a:endParaRPr lang="en-US" altLang="de-DE"/>
          </a:p>
        </p:txBody>
      </p:sp>
      <p:sp>
        <p:nvSpPr>
          <p:cNvPr id="6" name="Foliennummernplatzhalter 5">
            <a:extLst>
              <a:ext uri="{FF2B5EF4-FFF2-40B4-BE49-F238E27FC236}">
                <a16:creationId xmlns:a16="http://schemas.microsoft.com/office/drawing/2014/main" id="{4D5CB743-9C67-C748-B98E-4CF5633E549E}"/>
              </a:ext>
            </a:extLst>
          </p:cNvPr>
          <p:cNvSpPr>
            <a:spLocks noGrp="1"/>
          </p:cNvSpPr>
          <p:nvPr>
            <p:ph type="sldNum" sz="quarter" idx="11"/>
          </p:nvPr>
        </p:nvSpPr>
        <p:spPr/>
        <p:txBody>
          <a:bodyPr/>
          <a:lstStyle>
            <a:lvl1pPr>
              <a:defRPr/>
            </a:lvl1pPr>
          </a:lstStyle>
          <a:p>
            <a:fld id="{070CDA46-0596-094B-8134-88711ACA75AA}" type="slidenum">
              <a:rPr lang="en-US" altLang="de-DE"/>
              <a:pPr/>
              <a:t>‹Nr.›</a:t>
            </a:fld>
            <a:endParaRPr lang="en-US" altLang="de-DE" b="0"/>
          </a:p>
        </p:txBody>
      </p:sp>
    </p:spTree>
    <p:extLst>
      <p:ext uri="{BB962C8B-B14F-4D97-AF65-F5344CB8AC3E}">
        <p14:creationId xmlns:p14="http://schemas.microsoft.com/office/powerpoint/2010/main" val="393833707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ADCA0-8DB6-D440-9BB3-C6BD14BFB04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2317A55-05B5-704A-AF1C-380DDD33C1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CE8B37C-5946-1C43-BE1F-E0FE6E8FB0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1DBA3FF-E7AC-374B-B1E1-BC89B2659ED4}"/>
              </a:ext>
            </a:extLst>
          </p:cNvPr>
          <p:cNvSpPr>
            <a:spLocks noGrp="1"/>
          </p:cNvSpPr>
          <p:nvPr>
            <p:ph type="dt" sz="half" idx="10"/>
          </p:nvPr>
        </p:nvSpPr>
        <p:spPr/>
        <p:txBody>
          <a:bodyPr/>
          <a:lstStyle>
            <a:lvl1pPr>
              <a:defRPr b="0"/>
            </a:lvl1pPr>
          </a:lstStyle>
          <a:p>
            <a:r>
              <a:rPr lang="en-US" altLang="de-DE" b="1"/>
              <a:t>St. Leon-Rot,</a:t>
            </a:r>
          </a:p>
          <a:p>
            <a:r>
              <a:rPr lang="en-US" altLang="de-DE" b="1"/>
              <a:t>23. Oktober 2002</a:t>
            </a:r>
          </a:p>
          <a:p>
            <a:endParaRPr lang="en-US" altLang="de-DE"/>
          </a:p>
        </p:txBody>
      </p:sp>
      <p:sp>
        <p:nvSpPr>
          <p:cNvPr id="6" name="Foliennummernplatzhalter 5">
            <a:extLst>
              <a:ext uri="{FF2B5EF4-FFF2-40B4-BE49-F238E27FC236}">
                <a16:creationId xmlns:a16="http://schemas.microsoft.com/office/drawing/2014/main" id="{193299AE-7B5B-7A47-826E-46B9099BF1F3}"/>
              </a:ext>
            </a:extLst>
          </p:cNvPr>
          <p:cNvSpPr>
            <a:spLocks noGrp="1"/>
          </p:cNvSpPr>
          <p:nvPr>
            <p:ph type="sldNum" sz="quarter" idx="11"/>
          </p:nvPr>
        </p:nvSpPr>
        <p:spPr/>
        <p:txBody>
          <a:bodyPr/>
          <a:lstStyle>
            <a:lvl1pPr>
              <a:defRPr/>
            </a:lvl1pPr>
          </a:lstStyle>
          <a:p>
            <a:fld id="{99BE3366-1B2F-8844-9C80-8B7A25FD972F}" type="slidenum">
              <a:rPr lang="en-US" altLang="de-DE"/>
              <a:pPr/>
              <a:t>‹Nr.›</a:t>
            </a:fld>
            <a:endParaRPr lang="en-US" altLang="de-DE" b="0"/>
          </a:p>
        </p:txBody>
      </p:sp>
    </p:spTree>
    <p:extLst>
      <p:ext uri="{BB962C8B-B14F-4D97-AF65-F5344CB8AC3E}">
        <p14:creationId xmlns:p14="http://schemas.microsoft.com/office/powerpoint/2010/main" val="125060174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CB5E88BF-D4B0-0449-B234-219804E966A8}"/>
              </a:ext>
            </a:extLst>
          </p:cNvPr>
          <p:cNvSpPr>
            <a:spLocks noChangeArrowheads="1"/>
          </p:cNvSpPr>
          <p:nvPr/>
        </p:nvSpPr>
        <p:spPr bwMode="auto">
          <a:xfrm>
            <a:off x="0" y="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5DA12DF5-F6D3-ED41-A4A1-206571F7AA33}"/>
              </a:ext>
            </a:extLst>
          </p:cNvPr>
          <p:cNvSpPr>
            <a:spLocks noGrp="1" noChangeArrowheads="1"/>
          </p:cNvSpPr>
          <p:nvPr>
            <p:ph type="title"/>
          </p:nvPr>
        </p:nvSpPr>
        <p:spPr bwMode="auto">
          <a:xfrm>
            <a:off x="0" y="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Hier klicken, um Master-</a:t>
            </a:r>
          </a:p>
        </p:txBody>
      </p:sp>
      <p:sp>
        <p:nvSpPr>
          <p:cNvPr id="1027" name="Rectangle 3">
            <a:extLst>
              <a:ext uri="{FF2B5EF4-FFF2-40B4-BE49-F238E27FC236}">
                <a16:creationId xmlns:a16="http://schemas.microsoft.com/office/drawing/2014/main" id="{D28944D0-B3D5-124D-9142-111B30CF3870}"/>
              </a:ext>
            </a:extLst>
          </p:cNvPr>
          <p:cNvSpPr>
            <a:spLocks noGrp="1" noChangeArrowheads="1"/>
          </p:cNvSpPr>
          <p:nvPr>
            <p:ph type="body" idx="1"/>
          </p:nvPr>
        </p:nvSpPr>
        <p:spPr bwMode="auto">
          <a:xfrm>
            <a:off x="76200" y="12954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Hier klicken, um Master-Textformat zu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028" name="Rectangle 4">
            <a:extLst>
              <a:ext uri="{FF2B5EF4-FFF2-40B4-BE49-F238E27FC236}">
                <a16:creationId xmlns:a16="http://schemas.microsoft.com/office/drawing/2014/main" id="{0B64E101-DA6D-2642-B487-969E57285519}"/>
              </a:ext>
            </a:extLst>
          </p:cNvPr>
          <p:cNvSpPr>
            <a:spLocks noGrp="1" noChangeArrowheads="1"/>
          </p:cNvSpPr>
          <p:nvPr>
            <p:ph type="dt" sz="half" idx="2"/>
          </p:nvPr>
        </p:nvSpPr>
        <p:spPr bwMode="auto">
          <a:xfrm>
            <a:off x="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latin typeface="+mn-lt"/>
              </a:defRPr>
            </a:lvl1pPr>
          </a:lstStyle>
          <a:p>
            <a:r>
              <a:rPr lang="en-US" altLang="de-DE"/>
              <a:t>St. Leon-Rot,</a:t>
            </a:r>
          </a:p>
          <a:p>
            <a:r>
              <a:rPr lang="en-US" altLang="de-DE"/>
              <a:t>23. Oktober 2002</a:t>
            </a:r>
          </a:p>
          <a:p>
            <a:endParaRPr lang="en-US" altLang="de-DE" b="0"/>
          </a:p>
        </p:txBody>
      </p:sp>
      <p:sp>
        <p:nvSpPr>
          <p:cNvPr id="1032" name="Rectangle 8">
            <a:extLst>
              <a:ext uri="{FF2B5EF4-FFF2-40B4-BE49-F238E27FC236}">
                <a16:creationId xmlns:a16="http://schemas.microsoft.com/office/drawing/2014/main" id="{15A1A6ED-B137-3B42-9FE6-FFAA423534D6}"/>
              </a:ext>
            </a:extLst>
          </p:cNvPr>
          <p:cNvSpPr>
            <a:spLocks noChangeArrowheads="1"/>
          </p:cNvSpPr>
          <p:nvPr/>
        </p:nvSpPr>
        <p:spPr bwMode="auto">
          <a:xfrm>
            <a:off x="0" y="990600"/>
            <a:ext cx="7248525"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0" name="Rectangle 6">
            <a:extLst>
              <a:ext uri="{FF2B5EF4-FFF2-40B4-BE49-F238E27FC236}">
                <a16:creationId xmlns:a16="http://schemas.microsoft.com/office/drawing/2014/main" id="{6460824C-5AF7-D84F-BC50-02E0967B9ABD}"/>
              </a:ext>
            </a:extLst>
          </p:cNvPr>
          <p:cNvSpPr>
            <a:spLocks noGrp="1" noChangeArrowheads="1"/>
          </p:cNvSpPr>
          <p:nvPr>
            <p:ph type="sldNum" sz="quarter" idx="4"/>
          </p:nvPr>
        </p:nvSpPr>
        <p:spPr bwMode="auto">
          <a:xfrm>
            <a:off x="8305800" y="63246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mn-lt"/>
              </a:defRPr>
            </a:lvl1pPr>
          </a:lstStyle>
          <a:p>
            <a:fld id="{AA2E8581-D5FF-B441-BADA-F3297784CCF6}" type="slidenum">
              <a:rPr lang="en-US" altLang="de-DE"/>
              <a:pPr/>
              <a:t>‹Nr.›</a:t>
            </a:fld>
            <a:endParaRPr lang="en-US" altLang="de-DE" b="0"/>
          </a:p>
        </p:txBody>
      </p:sp>
      <p:sp>
        <p:nvSpPr>
          <p:cNvPr id="1039" name="Text Box 15">
            <a:extLst>
              <a:ext uri="{FF2B5EF4-FFF2-40B4-BE49-F238E27FC236}">
                <a16:creationId xmlns:a16="http://schemas.microsoft.com/office/drawing/2014/main" id="{485EBB59-3090-0D4B-A7D0-2192A8044294}"/>
              </a:ext>
            </a:extLst>
          </p:cNvPr>
          <p:cNvSpPr txBox="1">
            <a:spLocks noChangeArrowheads="1"/>
          </p:cNvSpPr>
          <p:nvPr/>
        </p:nvSpPr>
        <p:spPr bwMode="auto">
          <a:xfrm>
            <a:off x="7467600" y="85725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solidFill>
                  <a:srgbClr val="000000"/>
                </a:solidFill>
                <a:latin typeface="Arial" panose="020B0604020202020204" pitchFamily="34" charset="0"/>
              </a:rPr>
              <a:t>www.che.de</a:t>
            </a:r>
            <a:endParaRPr lang="de-DE" altLang="de-DE" sz="1400">
              <a:latin typeface="Arial" panose="020B0604020202020204" pitchFamily="34" charset="0"/>
            </a:endParaRPr>
          </a:p>
        </p:txBody>
      </p:sp>
      <p:pic>
        <p:nvPicPr>
          <p:cNvPr id="1040" name="Picture 16">
            <a:extLst>
              <a:ext uri="{FF2B5EF4-FFF2-40B4-BE49-F238E27FC236}">
                <a16:creationId xmlns:a16="http://schemas.microsoft.com/office/drawing/2014/main" id="{CC82D33E-BDB7-534B-8CB1-C29D6B6CD579}"/>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6813" y="169863"/>
            <a:ext cx="1295400" cy="696912"/>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hdr="0" ftr="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eaLnBrk="0" fontAlgn="base" hangingPunct="0">
        <a:spcBef>
          <a:spcPct val="0"/>
        </a:spcBef>
        <a:spcAft>
          <a:spcPct val="0"/>
        </a:spcAft>
        <a:defRPr sz="3600">
          <a:solidFill>
            <a:schemeClr val="tx2"/>
          </a:solidFill>
          <a:latin typeface="Arial" panose="020B0604020202020204" pitchFamily="34" charset="0"/>
        </a:defRPr>
      </a:lvl6pPr>
      <a:lvl7pPr marL="914400" algn="l" rtl="0" eaLnBrk="0" fontAlgn="base" hangingPunct="0">
        <a:spcBef>
          <a:spcPct val="0"/>
        </a:spcBef>
        <a:spcAft>
          <a:spcPct val="0"/>
        </a:spcAft>
        <a:defRPr sz="3600">
          <a:solidFill>
            <a:schemeClr val="tx2"/>
          </a:solidFill>
          <a:latin typeface="Arial" panose="020B0604020202020204" pitchFamily="34" charset="0"/>
        </a:defRPr>
      </a:lvl7pPr>
      <a:lvl8pPr marL="1371600" algn="l" rtl="0" eaLnBrk="0" fontAlgn="base" hangingPunct="0">
        <a:spcBef>
          <a:spcPct val="0"/>
        </a:spcBef>
        <a:spcAft>
          <a:spcPct val="0"/>
        </a:spcAft>
        <a:defRPr sz="3600">
          <a:solidFill>
            <a:schemeClr val="tx2"/>
          </a:solidFill>
          <a:latin typeface="Arial" panose="020B0604020202020204" pitchFamily="34" charset="0"/>
        </a:defRPr>
      </a:lvl8pPr>
      <a:lvl9pPr marL="1828800" algn="l" rtl="0" eaLnBrk="0" fontAlgn="base" hangingPunct="0">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ebdings" pitchFamily="2" charset="2"/>
        <a:buChar char="&l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ebdings" pitchFamily="2" charset="2"/>
        <a:buChar char="&l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ebdings" pitchFamily="2" charset="2"/>
        <a:buChar char="&l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7.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7.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3.e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3.emf"/><Relationship Id="rId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oleObject" Target="../embeddings/oleObject22.bin"/><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tern.de/campus-karriere/uniwelt/ranking/#338,20,Internet"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11.png"/><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5.emf"/><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4.emf"/><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5.bin"/><Relationship Id="rId18" Type="http://schemas.openxmlformats.org/officeDocument/2006/relationships/image" Target="../media/image8.emf"/><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image" Target="../media/image5.emf"/><Relationship Id="rId17" Type="http://schemas.openxmlformats.org/officeDocument/2006/relationships/oleObject" Target="../embeddings/oleObject7.bin"/><Relationship Id="rId2" Type="http://schemas.openxmlformats.org/officeDocument/2006/relationships/slideLayout" Target="../slideLayouts/slideLayout6.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4.emf"/><Relationship Id="rId4" Type="http://schemas.openxmlformats.org/officeDocument/2006/relationships/image" Target="../media/image9.jpeg"/><Relationship Id="rId9" Type="http://schemas.openxmlformats.org/officeDocument/2006/relationships/oleObject" Target="../embeddings/oleObject3.bin"/><Relationship Id="rId14"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8.e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8.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8.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6.emf"/><Relationship Id="rId3" Type="http://schemas.openxmlformats.org/officeDocument/2006/relationships/notesSlide" Target="../notesSlides/notesSlide20.xml"/><Relationship Id="rId7" Type="http://schemas.openxmlformats.org/officeDocument/2006/relationships/image" Target="../media/image3.emf"/><Relationship Id="rId12" Type="http://schemas.openxmlformats.org/officeDocument/2006/relationships/oleObject" Target="../embeddings/oleObject33.bin"/><Relationship Id="rId17" Type="http://schemas.openxmlformats.org/officeDocument/2006/relationships/image" Target="../media/image8.emf"/><Relationship Id="rId2" Type="http://schemas.openxmlformats.org/officeDocument/2006/relationships/slideLayout" Target="../slideLayouts/slideLayout6.xml"/><Relationship Id="rId16" Type="http://schemas.openxmlformats.org/officeDocument/2006/relationships/oleObject" Target="../embeddings/oleObject35.bin"/><Relationship Id="rId1" Type="http://schemas.openxmlformats.org/officeDocument/2006/relationships/vmlDrawing" Target="../drawings/vmlDrawing23.vml"/><Relationship Id="rId6" Type="http://schemas.openxmlformats.org/officeDocument/2006/relationships/oleObject" Target="../embeddings/oleObject30.bin"/><Relationship Id="rId11" Type="http://schemas.openxmlformats.org/officeDocument/2006/relationships/image" Target="../media/image5.emf"/><Relationship Id="rId5" Type="http://schemas.openxmlformats.org/officeDocument/2006/relationships/image" Target="../media/image2.emf"/><Relationship Id="rId15" Type="http://schemas.openxmlformats.org/officeDocument/2006/relationships/image" Target="../media/image7.e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4.emf"/><Relationship Id="rId14" Type="http://schemas.openxmlformats.org/officeDocument/2006/relationships/oleObject" Target="../embeddings/oleObject34.bin"/></Relationships>
</file>

<file path=ppt/slides/_rels/slide36.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40.bin"/><Relationship Id="rId18" Type="http://schemas.openxmlformats.org/officeDocument/2006/relationships/image" Target="../media/image8.emf"/><Relationship Id="rId3" Type="http://schemas.openxmlformats.org/officeDocument/2006/relationships/notesSlide" Target="../notesSlides/notesSlide21.xml"/><Relationship Id="rId7" Type="http://schemas.openxmlformats.org/officeDocument/2006/relationships/oleObject" Target="../embeddings/oleObject37.bin"/><Relationship Id="rId12" Type="http://schemas.openxmlformats.org/officeDocument/2006/relationships/image" Target="../media/image5.emf"/><Relationship Id="rId17" Type="http://schemas.openxmlformats.org/officeDocument/2006/relationships/oleObject" Target="../embeddings/oleObject42.bin"/><Relationship Id="rId2" Type="http://schemas.openxmlformats.org/officeDocument/2006/relationships/slideLayout" Target="../slideLayouts/slideLayout6.xml"/><Relationship Id="rId16" Type="http://schemas.openxmlformats.org/officeDocument/2006/relationships/image" Target="../media/image7.emf"/><Relationship Id="rId1" Type="http://schemas.openxmlformats.org/officeDocument/2006/relationships/vmlDrawing" Target="../drawings/vmlDrawing24.vml"/><Relationship Id="rId6" Type="http://schemas.openxmlformats.org/officeDocument/2006/relationships/image" Target="../media/image2.e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oleObject" Target="../embeddings/oleObject41.bin"/><Relationship Id="rId10" Type="http://schemas.openxmlformats.org/officeDocument/2006/relationships/image" Target="../media/image4.emf"/><Relationship Id="rId4" Type="http://schemas.openxmlformats.org/officeDocument/2006/relationships/image" Target="../media/image9.jpeg"/><Relationship Id="rId9" Type="http://schemas.openxmlformats.org/officeDocument/2006/relationships/oleObject" Target="../embeddings/oleObject38.bin"/><Relationship Id="rId14" Type="http://schemas.openxmlformats.org/officeDocument/2006/relationships/image" Target="../media/image6.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6" name="Datumsplatzhalter 2">
            <a:extLst>
              <a:ext uri="{FF2B5EF4-FFF2-40B4-BE49-F238E27FC236}">
                <a16:creationId xmlns:a16="http://schemas.microsoft.com/office/drawing/2014/main" id="{511A62AC-D9BF-6E45-B334-085F88D7528D}"/>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7" name="Foliennummernplatzhalter 3">
            <a:extLst>
              <a:ext uri="{FF2B5EF4-FFF2-40B4-BE49-F238E27FC236}">
                <a16:creationId xmlns:a16="http://schemas.microsoft.com/office/drawing/2014/main" id="{88589B55-5AFE-4548-A04A-BDA4B330F7C6}"/>
              </a:ext>
            </a:extLst>
          </p:cNvPr>
          <p:cNvSpPr>
            <a:spLocks noGrp="1"/>
          </p:cNvSpPr>
          <p:nvPr>
            <p:ph type="sldNum" sz="quarter" idx="11"/>
          </p:nvPr>
        </p:nvSpPr>
        <p:spPr/>
        <p:txBody>
          <a:bodyPr/>
          <a:lstStyle/>
          <a:p>
            <a:fld id="{4ABE2123-6F76-744B-B3D8-BB58230F75A5}" type="slidenum">
              <a:rPr lang="en-US" altLang="de-DE"/>
              <a:pPr/>
              <a:t>1</a:t>
            </a:fld>
            <a:endParaRPr lang="en-US" altLang="de-DE" b="0"/>
          </a:p>
        </p:txBody>
      </p:sp>
      <p:sp>
        <p:nvSpPr>
          <p:cNvPr id="193538" name="Text Box 1026">
            <a:extLst>
              <a:ext uri="{FF2B5EF4-FFF2-40B4-BE49-F238E27FC236}">
                <a16:creationId xmlns:a16="http://schemas.microsoft.com/office/drawing/2014/main" id="{16279A30-E1EE-DC48-A6E7-0492DF7B8763}"/>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93539" name="Rectangle 1027">
            <a:extLst>
              <a:ext uri="{FF2B5EF4-FFF2-40B4-BE49-F238E27FC236}">
                <a16:creationId xmlns:a16="http://schemas.microsoft.com/office/drawing/2014/main" id="{B8BB3788-223B-664E-8B12-9917DC3B07E5}"/>
              </a:ext>
            </a:extLst>
          </p:cNvPr>
          <p:cNvSpPr>
            <a:spLocks noChangeArrowheads="1"/>
          </p:cNvSpPr>
          <p:nvPr/>
        </p:nvSpPr>
        <p:spPr bwMode="auto">
          <a:xfrm>
            <a:off x="914400" y="1981200"/>
            <a:ext cx="7391400" cy="1981200"/>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4000" b="1">
                <a:latin typeface="Arial" panose="020B0604020202020204" pitchFamily="34" charset="0"/>
              </a:rPr>
              <a:t>Die „entfesselte Hochschule“</a:t>
            </a:r>
            <a:endParaRPr lang="de-DE" altLang="de-DE" sz="3000"/>
          </a:p>
        </p:txBody>
      </p:sp>
      <p:sp>
        <p:nvSpPr>
          <p:cNvPr id="193540" name="Rectangle 1028">
            <a:extLst>
              <a:ext uri="{FF2B5EF4-FFF2-40B4-BE49-F238E27FC236}">
                <a16:creationId xmlns:a16="http://schemas.microsoft.com/office/drawing/2014/main" id="{A9EE7D74-CCA7-0547-8BD4-AD150A38D298}"/>
              </a:ext>
            </a:extLst>
          </p:cNvPr>
          <p:cNvSpPr>
            <a:spLocks noChangeArrowheads="1"/>
          </p:cNvSpPr>
          <p:nvPr/>
        </p:nvSpPr>
        <p:spPr bwMode="auto">
          <a:xfrm>
            <a:off x="914400" y="4800600"/>
            <a:ext cx="7315200" cy="944563"/>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200" b="1">
                <a:latin typeface="Arial" panose="020B0604020202020204" pitchFamily="34" charset="0"/>
              </a:rPr>
              <a:t>Detlef Müller-Böling</a:t>
            </a:r>
          </a:p>
        </p:txBody>
      </p:sp>
      <p:sp>
        <p:nvSpPr>
          <p:cNvPr id="193541" name="Text Box 1029">
            <a:extLst>
              <a:ext uri="{FF2B5EF4-FFF2-40B4-BE49-F238E27FC236}">
                <a16:creationId xmlns:a16="http://schemas.microsoft.com/office/drawing/2014/main" id="{9D47F97C-7FDF-244C-9BFB-3D2F6CD9F21E}"/>
              </a:ext>
            </a:extLst>
          </p:cNvPr>
          <p:cNvSpPr txBox="1">
            <a:spLocks noChangeArrowheads="1"/>
          </p:cNvSpPr>
          <p:nvPr/>
        </p:nvSpPr>
        <p:spPr bwMode="auto">
          <a:xfrm>
            <a:off x="304800" y="152400"/>
            <a:ext cx="685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de-DE" altLang="de-DE" b="1">
                <a:latin typeface="Arial" panose="020B0604020202020204" pitchFamily="34" charset="0"/>
              </a:rPr>
              <a:t>5. SAP-Infotag Hochschulen und Forschungseinrichtungen</a:t>
            </a:r>
            <a:endParaRPr lang="de-DE" altLang="de-DE"/>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Datumsplatzhalter 2">
            <a:extLst>
              <a:ext uri="{FF2B5EF4-FFF2-40B4-BE49-F238E27FC236}">
                <a16:creationId xmlns:a16="http://schemas.microsoft.com/office/drawing/2014/main" id="{84499402-E53A-7840-BA19-AC819ABBFCED}"/>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3" name="Foliennummernplatzhalter 3">
            <a:extLst>
              <a:ext uri="{FF2B5EF4-FFF2-40B4-BE49-F238E27FC236}">
                <a16:creationId xmlns:a16="http://schemas.microsoft.com/office/drawing/2014/main" id="{FAD0D9F6-243E-7749-AF04-425ECCC31EC2}"/>
              </a:ext>
            </a:extLst>
          </p:cNvPr>
          <p:cNvSpPr>
            <a:spLocks noGrp="1"/>
          </p:cNvSpPr>
          <p:nvPr>
            <p:ph type="sldNum" sz="quarter" idx="11"/>
          </p:nvPr>
        </p:nvSpPr>
        <p:spPr/>
        <p:txBody>
          <a:bodyPr/>
          <a:lstStyle/>
          <a:p>
            <a:fld id="{2D03AA3B-70F9-6D4C-B052-9245B189FBA4}" type="slidenum">
              <a:rPr lang="en-US" altLang="de-DE"/>
              <a:pPr/>
              <a:t>10</a:t>
            </a:fld>
            <a:endParaRPr lang="en-US" altLang="de-DE" b="0"/>
          </a:p>
        </p:txBody>
      </p:sp>
      <p:sp>
        <p:nvSpPr>
          <p:cNvPr id="265218" name="Rectangle 2050">
            <a:extLst>
              <a:ext uri="{FF2B5EF4-FFF2-40B4-BE49-F238E27FC236}">
                <a16:creationId xmlns:a16="http://schemas.microsoft.com/office/drawing/2014/main" id="{A420176D-20E6-E34E-9732-4824FB06FC21}"/>
              </a:ext>
            </a:extLst>
          </p:cNvPr>
          <p:cNvSpPr>
            <a:spLocks noGrp="1" noChangeArrowheads="1"/>
          </p:cNvSpPr>
          <p:nvPr>
            <p:ph type="title"/>
          </p:nvPr>
        </p:nvSpPr>
        <p:spPr>
          <a:xfrm>
            <a:off x="2209800" y="0"/>
            <a:ext cx="5181600" cy="990600"/>
          </a:xfrm>
        </p:spPr>
        <p:txBody>
          <a:bodyPr/>
          <a:lstStyle/>
          <a:p>
            <a:r>
              <a:rPr lang="de-DE" altLang="de-DE" b="1"/>
              <a:t>Formel vs. Abwägung</a:t>
            </a:r>
            <a:endParaRPr lang="de-DE" altLang="de-DE"/>
          </a:p>
        </p:txBody>
      </p:sp>
      <p:sp>
        <p:nvSpPr>
          <p:cNvPr id="265219" name="Rectangle 2051">
            <a:extLst>
              <a:ext uri="{FF2B5EF4-FFF2-40B4-BE49-F238E27FC236}">
                <a16:creationId xmlns:a16="http://schemas.microsoft.com/office/drawing/2014/main" id="{F29DE5CC-6080-CE4A-B3FE-F2AF1C66A919}"/>
              </a:ext>
            </a:extLst>
          </p:cNvPr>
          <p:cNvSpPr>
            <a:spLocks noChangeArrowheads="1"/>
          </p:cNvSpPr>
          <p:nvPr/>
        </p:nvSpPr>
        <p:spPr bwMode="auto">
          <a:xfrm>
            <a:off x="3962400" y="1447800"/>
            <a:ext cx="4572000" cy="2438400"/>
          </a:xfrm>
          <a:prstGeom prst="rect">
            <a:avLst/>
          </a:prstGeom>
          <a:solidFill>
            <a:srgbClr val="0000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sy="50000" kx="-2453608" rotWithShape="0">
                    <a:srgbClr val="808080"/>
                  </a:outerShdw>
                </a:effectLst>
              </a14:hiddenEffects>
            </a:ext>
          </a:extLst>
        </p:spPr>
        <p:txBody>
          <a:bodyPr wrap="none" anchor="ct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30000"/>
              </a:lnSpc>
              <a:buFont typeface="Wingdings" pitchFamily="2" charset="2"/>
              <a:buNone/>
            </a:pPr>
            <a:r>
              <a:rPr lang="de-DE" altLang="de-DE" b="1">
                <a:latin typeface="Arial" panose="020B0604020202020204" pitchFamily="34" charset="0"/>
              </a:rPr>
              <a:t>Formelgebundene Vergabe</a:t>
            </a:r>
          </a:p>
          <a:p>
            <a:pPr lvl="1">
              <a:lnSpc>
                <a:spcPct val="170000"/>
              </a:lnSpc>
              <a:buFont typeface="Wingdings" pitchFamily="2" charset="2"/>
              <a:buNone/>
            </a:pPr>
            <a:r>
              <a:rPr lang="de-DE" altLang="de-DE" sz="2000" b="1">
                <a:solidFill>
                  <a:srgbClr val="00FFCC"/>
                </a:solidFill>
                <a:latin typeface="Arial" panose="020B0604020202020204" pitchFamily="34" charset="0"/>
              </a:rPr>
              <a:t>+ Rechtssicherheit </a:t>
            </a:r>
          </a:p>
          <a:p>
            <a:pPr lvl="1">
              <a:buFont typeface="Wingdings" pitchFamily="2" charset="2"/>
              <a:buNone/>
            </a:pPr>
            <a:r>
              <a:rPr lang="de-DE" altLang="de-DE" sz="2000" b="1">
                <a:solidFill>
                  <a:srgbClr val="00FFCC"/>
                </a:solidFill>
                <a:latin typeface="Arial" panose="020B0604020202020204" pitchFamily="34" charset="0"/>
              </a:rPr>
              <a:t>+ Kalkulierbarkeit</a:t>
            </a:r>
          </a:p>
          <a:p>
            <a:pPr lvl="1">
              <a:buFont typeface="Wingdings" pitchFamily="2" charset="2"/>
              <a:buNone/>
            </a:pPr>
            <a:r>
              <a:rPr lang="de-DE" altLang="de-DE" sz="2000" b="1">
                <a:solidFill>
                  <a:srgbClr val="00FFCC"/>
                </a:solidFill>
                <a:latin typeface="Arial" panose="020B0604020202020204" pitchFamily="34" charset="0"/>
              </a:rPr>
              <a:t>+ keine Bewertungsorgane</a:t>
            </a:r>
          </a:p>
          <a:p>
            <a:pPr lvl="1">
              <a:buFont typeface="Wingdings" pitchFamily="2" charset="2"/>
              <a:buNone/>
            </a:pPr>
            <a:r>
              <a:rPr lang="de-DE" altLang="de-DE" sz="20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fachspezifische Kriterienkataloge</a:t>
            </a:r>
            <a:endParaRPr lang="de-DE" altLang="de-DE" b="1">
              <a:solidFill>
                <a:schemeClr val="accent1"/>
              </a:solidFill>
              <a:latin typeface="Arial" panose="020B0604020202020204" pitchFamily="34" charset="0"/>
            </a:endParaRPr>
          </a:p>
          <a:p>
            <a:pPr lvl="1">
              <a:buFont typeface="Wingdings" pitchFamily="2" charset="2"/>
              <a:buNone/>
            </a:pPr>
            <a:r>
              <a:rPr lang="de-DE" altLang="de-DE" sz="20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mechanisch</a:t>
            </a:r>
            <a:r>
              <a:rPr lang="de-DE" altLang="de-DE" sz="2000" b="1">
                <a:solidFill>
                  <a:schemeClr val="accent1"/>
                </a:solidFill>
                <a:latin typeface="Arial" panose="020B0604020202020204" pitchFamily="34" charset="0"/>
              </a:rPr>
              <a:t> </a:t>
            </a:r>
          </a:p>
          <a:p>
            <a:pPr lvl="1">
              <a:buFont typeface="Wingdings" pitchFamily="2" charset="2"/>
              <a:buNone/>
            </a:pPr>
            <a:r>
              <a:rPr lang="de-DE" altLang="de-DE" sz="20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„Tonnenideologie“</a:t>
            </a:r>
            <a:endParaRPr lang="de-DE" altLang="de-DE" sz="2000" b="1">
              <a:solidFill>
                <a:schemeClr val="accent1"/>
              </a:solidFill>
              <a:latin typeface="Arial" panose="020B0604020202020204" pitchFamily="34" charset="0"/>
            </a:endParaRPr>
          </a:p>
        </p:txBody>
      </p:sp>
      <p:sp>
        <p:nvSpPr>
          <p:cNvPr id="265220" name="Rectangle 2052">
            <a:extLst>
              <a:ext uri="{FF2B5EF4-FFF2-40B4-BE49-F238E27FC236}">
                <a16:creationId xmlns:a16="http://schemas.microsoft.com/office/drawing/2014/main" id="{CEA87E63-6E88-1F42-94B0-05A503E21F45}"/>
              </a:ext>
            </a:extLst>
          </p:cNvPr>
          <p:cNvSpPr>
            <a:spLocks noChangeArrowheads="1"/>
          </p:cNvSpPr>
          <p:nvPr/>
        </p:nvSpPr>
        <p:spPr bwMode="auto">
          <a:xfrm>
            <a:off x="3962400" y="4038600"/>
            <a:ext cx="4572000" cy="2362200"/>
          </a:xfrm>
          <a:prstGeom prst="rect">
            <a:avLst/>
          </a:prstGeom>
          <a:solidFill>
            <a:srgbClr val="0000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17961" dir="13500000" algn="ctr" rotWithShape="0">
                    <a:srgbClr val="0000FF">
                      <a:gamma/>
                      <a:shade val="60000"/>
                      <a:invGamma/>
                    </a:srgbClr>
                  </a:outerShdw>
                </a:effectLst>
              </a14:hiddenEffects>
            </a:ext>
          </a:extLst>
        </p:spPr>
        <p:txBody>
          <a:bodyPr wrap="none" anchor="ct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80000"/>
              </a:lnSpc>
              <a:buFont typeface="Wingdings" pitchFamily="2" charset="2"/>
              <a:buNone/>
            </a:pPr>
            <a:r>
              <a:rPr lang="de-DE" altLang="de-DE" b="1">
                <a:latin typeface="Arial" panose="020B0604020202020204" pitchFamily="34" charset="0"/>
              </a:rPr>
              <a:t>Vergabe nach Abwägung</a:t>
            </a:r>
          </a:p>
          <a:p>
            <a:pPr lvl="1">
              <a:lnSpc>
                <a:spcPct val="180000"/>
              </a:lnSpc>
              <a:buFont typeface="Wingdings" pitchFamily="2" charset="2"/>
              <a:buNone/>
            </a:pPr>
            <a:r>
              <a:rPr lang="de-DE" altLang="de-DE" sz="2000" b="1">
                <a:solidFill>
                  <a:srgbClr val="00FFCC"/>
                </a:solidFill>
                <a:latin typeface="Arial" panose="020B0604020202020204" pitchFamily="34" charset="0"/>
              </a:rPr>
              <a:t>+ Wissenschaftsbezug</a:t>
            </a:r>
          </a:p>
          <a:p>
            <a:pPr lvl="1">
              <a:buFont typeface="Wingdings" pitchFamily="2" charset="2"/>
              <a:buNone/>
            </a:pPr>
            <a:r>
              <a:rPr lang="de-DE" altLang="de-DE" sz="2000" b="1">
                <a:solidFill>
                  <a:srgbClr val="00FFCC"/>
                </a:solidFill>
                <a:latin typeface="Arial" panose="020B0604020202020204" pitchFamily="34" charset="0"/>
              </a:rPr>
              <a:t>+ Flexibilität</a:t>
            </a:r>
          </a:p>
          <a:p>
            <a:pPr lvl="1">
              <a:buFont typeface="Wingdings" pitchFamily="2" charset="2"/>
              <a:buNone/>
            </a:pPr>
            <a:r>
              <a:rPr lang="de-DE" altLang="de-DE"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Transparenz</a:t>
            </a:r>
            <a:endParaRPr lang="de-DE" altLang="de-DE" sz="2200" b="1">
              <a:solidFill>
                <a:schemeClr val="accent1"/>
              </a:solidFill>
              <a:latin typeface="Arial" panose="020B0604020202020204" pitchFamily="34" charset="0"/>
            </a:endParaRPr>
          </a:p>
          <a:p>
            <a:pPr lvl="1">
              <a:buFont typeface="Wingdings" pitchFamily="2" charset="2"/>
              <a:buNone/>
            </a:pPr>
            <a:r>
              <a:rPr lang="de-DE" altLang="de-DE" sz="22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Nachvollziehbarkeit</a:t>
            </a:r>
            <a:endParaRPr lang="de-DE" altLang="de-DE" sz="2200" b="1">
              <a:solidFill>
                <a:schemeClr val="accent1"/>
              </a:solidFill>
              <a:latin typeface="Arial" panose="020B0604020202020204" pitchFamily="34" charset="0"/>
            </a:endParaRPr>
          </a:p>
        </p:txBody>
      </p:sp>
      <p:sp>
        <p:nvSpPr>
          <p:cNvPr id="265221" name="Oval 2053">
            <a:extLst>
              <a:ext uri="{FF2B5EF4-FFF2-40B4-BE49-F238E27FC236}">
                <a16:creationId xmlns:a16="http://schemas.microsoft.com/office/drawing/2014/main" id="{957000DA-38CF-A947-BA16-1C2E3B798785}"/>
              </a:ext>
            </a:extLst>
          </p:cNvPr>
          <p:cNvSpPr>
            <a:spLocks noChangeArrowheads="1"/>
          </p:cNvSpPr>
          <p:nvPr/>
        </p:nvSpPr>
        <p:spPr bwMode="auto">
          <a:xfrm>
            <a:off x="228600" y="3200400"/>
            <a:ext cx="2063750" cy="1600200"/>
          </a:xfrm>
          <a:prstGeom prst="ellipse">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accent1"/>
                </a:solidFill>
                <a:round/>
                <a:headEnd/>
                <a:tailEnd/>
              </a14:hiddenLine>
            </a:ext>
          </a:extLst>
        </p:spPr>
        <p:txBody>
          <a:bodyPr wrap="none" anchor="ctr"/>
          <a:lstStyle/>
          <a:p>
            <a:pPr algn="ctr"/>
            <a:r>
              <a:rPr lang="de-DE" altLang="de-DE" sz="2600" b="1">
                <a:latin typeface="Arial" panose="020B0604020202020204" pitchFamily="34" charset="0"/>
              </a:rPr>
              <a:t>Weichen-</a:t>
            </a:r>
          </a:p>
          <a:p>
            <a:pPr algn="ctr"/>
            <a:r>
              <a:rPr lang="de-DE" altLang="de-DE" sz="2600" b="1">
                <a:latin typeface="Arial" panose="020B0604020202020204" pitchFamily="34" charset="0"/>
              </a:rPr>
              <a:t>stellung 1</a:t>
            </a:r>
          </a:p>
        </p:txBody>
      </p:sp>
      <p:grpSp>
        <p:nvGrpSpPr>
          <p:cNvPr id="265222" name="Group 2054">
            <a:extLst>
              <a:ext uri="{FF2B5EF4-FFF2-40B4-BE49-F238E27FC236}">
                <a16:creationId xmlns:a16="http://schemas.microsoft.com/office/drawing/2014/main" id="{AE9A3076-72B2-C74E-B5ED-4695790439A1}"/>
              </a:ext>
            </a:extLst>
          </p:cNvPr>
          <p:cNvGrpSpPr>
            <a:grpSpLocks/>
          </p:cNvGrpSpPr>
          <p:nvPr/>
        </p:nvGrpSpPr>
        <p:grpSpPr bwMode="auto">
          <a:xfrm>
            <a:off x="2514600" y="2971800"/>
            <a:ext cx="1139825" cy="2209800"/>
            <a:chOff x="1584" y="1872"/>
            <a:chExt cx="718" cy="1392"/>
          </a:xfrm>
        </p:grpSpPr>
        <p:sp>
          <p:nvSpPr>
            <p:cNvPr id="265223" name="AutoShape 2055">
              <a:extLst>
                <a:ext uri="{FF2B5EF4-FFF2-40B4-BE49-F238E27FC236}">
                  <a16:creationId xmlns:a16="http://schemas.microsoft.com/office/drawing/2014/main" id="{3A21C894-2D6C-174D-9188-B7A35B6DD5B8}"/>
                </a:ext>
              </a:extLst>
            </p:cNvPr>
            <p:cNvSpPr>
              <a:spLocks noChangeArrowheads="1"/>
            </p:cNvSpPr>
            <p:nvPr/>
          </p:nvSpPr>
          <p:spPr bwMode="auto">
            <a:xfrm rot="-1458196">
              <a:off x="1584" y="1872"/>
              <a:ext cx="718" cy="453"/>
            </a:xfrm>
            <a:prstGeom prst="rightArrow">
              <a:avLst>
                <a:gd name="adj1" fmla="val 50000"/>
                <a:gd name="adj2" fmla="val 3962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5224" name="AutoShape 2056">
              <a:extLst>
                <a:ext uri="{FF2B5EF4-FFF2-40B4-BE49-F238E27FC236}">
                  <a16:creationId xmlns:a16="http://schemas.microsoft.com/office/drawing/2014/main" id="{527721FD-325F-154A-A07D-7F0C9CCC1DA4}"/>
                </a:ext>
              </a:extLst>
            </p:cNvPr>
            <p:cNvSpPr>
              <a:spLocks noChangeArrowheads="1"/>
            </p:cNvSpPr>
            <p:nvPr/>
          </p:nvSpPr>
          <p:spPr bwMode="auto">
            <a:xfrm rot="2355184">
              <a:off x="1584" y="2811"/>
              <a:ext cx="672" cy="453"/>
            </a:xfrm>
            <a:prstGeom prst="rightArrow">
              <a:avLst>
                <a:gd name="adj1" fmla="val 50000"/>
                <a:gd name="adj2" fmla="val 3708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65226" name="Oval 2058">
            <a:extLst>
              <a:ext uri="{FF2B5EF4-FFF2-40B4-BE49-F238E27FC236}">
                <a16:creationId xmlns:a16="http://schemas.microsoft.com/office/drawing/2014/main" id="{6D95C8B9-BCAC-9342-8DB3-4485AFA21A6C}"/>
              </a:ext>
            </a:extLst>
          </p:cNvPr>
          <p:cNvSpPr>
            <a:spLocks noChangeArrowheads="1"/>
          </p:cNvSpPr>
          <p:nvPr/>
        </p:nvSpPr>
        <p:spPr bwMode="auto">
          <a:xfrm>
            <a:off x="1219200" y="4953000"/>
            <a:ext cx="2124075" cy="1763713"/>
          </a:xfrm>
          <a:prstGeom prst="ellipse">
            <a:avLst/>
          </a:prstGeom>
          <a:solidFill>
            <a:srgbClr val="FFFF00"/>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rPr>
              <a:t>Entschei-</a:t>
            </a:r>
          </a:p>
          <a:p>
            <a:pPr algn="ctr"/>
            <a:r>
              <a:rPr lang="de-DE" altLang="de-DE" b="1">
                <a:solidFill>
                  <a:schemeClr val="folHlink"/>
                </a:solidFill>
                <a:latin typeface="Arial" panose="020B0604020202020204" pitchFamily="34" charset="0"/>
              </a:rPr>
              <a:t>dung nach </a:t>
            </a:r>
          </a:p>
          <a:p>
            <a:pPr algn="ctr"/>
            <a:r>
              <a:rPr lang="de-DE" altLang="de-DE" b="1">
                <a:solidFill>
                  <a:schemeClr val="folHlink"/>
                </a:solidFill>
                <a:latin typeface="Arial" panose="020B0604020202020204" pitchFamily="34" charset="0"/>
              </a:rPr>
              <a:t>qualitativen</a:t>
            </a:r>
          </a:p>
          <a:p>
            <a:pPr algn="ctr"/>
            <a:r>
              <a:rPr lang="de-DE" altLang="de-DE" b="1">
                <a:solidFill>
                  <a:schemeClr val="folHlink"/>
                </a:solidFill>
                <a:latin typeface="Arial" panose="020B0604020202020204" pitchFamily="34" charset="0"/>
              </a:rPr>
              <a:t>Faktoren</a:t>
            </a:r>
            <a:endParaRPr lang="de-DE" altLang="de-DE" b="1">
              <a:solidFill>
                <a:schemeClr val="folHlink"/>
              </a:solidFill>
            </a:endParaRPr>
          </a:p>
        </p:txBody>
      </p:sp>
      <p:graphicFrame>
        <p:nvGraphicFramePr>
          <p:cNvPr id="265227" name="Object 2059">
            <a:extLst>
              <a:ext uri="{FF2B5EF4-FFF2-40B4-BE49-F238E27FC236}">
                <a16:creationId xmlns:a16="http://schemas.microsoft.com/office/drawing/2014/main" id="{058AD09C-9E5B-4E4E-BA89-454185599B8C}"/>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79552" name="Clip" r:id="rId3" imgW="1092200" imgH="1066800" progId="MS_ClipArt_Gallery.2">
                  <p:embed/>
                </p:oleObj>
              </mc:Choice>
              <mc:Fallback>
                <p:oleObj name="Clip" r:id="rId3" imgW="1092200" imgH="1066800" progId="MS_ClipArt_Gallery.2">
                  <p:embed/>
                  <p:pic>
                    <p:nvPicPr>
                      <p:cNvPr id="0" name="Object 2059"/>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5225" name="Oval 2057">
            <a:extLst>
              <a:ext uri="{FF2B5EF4-FFF2-40B4-BE49-F238E27FC236}">
                <a16:creationId xmlns:a16="http://schemas.microsoft.com/office/drawing/2014/main" id="{6D86D72D-A6B0-3543-90F9-82A06B4CA79E}"/>
              </a:ext>
            </a:extLst>
          </p:cNvPr>
          <p:cNvSpPr>
            <a:spLocks noChangeArrowheads="1"/>
          </p:cNvSpPr>
          <p:nvPr/>
        </p:nvSpPr>
        <p:spPr bwMode="auto">
          <a:xfrm>
            <a:off x="1219200" y="1371600"/>
            <a:ext cx="2124075" cy="1763713"/>
          </a:xfrm>
          <a:prstGeom prst="ellipse">
            <a:avLst/>
          </a:prstGeom>
          <a:solidFill>
            <a:srgbClr val="FFFF00"/>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rPr>
              <a:t>Entschei-</a:t>
            </a:r>
          </a:p>
          <a:p>
            <a:pPr algn="ctr"/>
            <a:r>
              <a:rPr lang="de-DE" altLang="de-DE" b="1">
                <a:solidFill>
                  <a:schemeClr val="folHlink"/>
                </a:solidFill>
                <a:latin typeface="Arial" panose="020B0604020202020204" pitchFamily="34" charset="0"/>
              </a:rPr>
              <a:t>dung nach </a:t>
            </a:r>
          </a:p>
          <a:p>
            <a:pPr algn="ctr"/>
            <a:r>
              <a:rPr lang="de-DE" altLang="de-DE" b="1">
                <a:solidFill>
                  <a:schemeClr val="folHlink"/>
                </a:solidFill>
                <a:latin typeface="Arial" panose="020B0604020202020204" pitchFamily="34" charset="0"/>
              </a:rPr>
              <a:t>quantitativen</a:t>
            </a:r>
          </a:p>
          <a:p>
            <a:pPr algn="ctr"/>
            <a:r>
              <a:rPr lang="de-DE" altLang="de-DE" b="1">
                <a:solidFill>
                  <a:schemeClr val="folHlink"/>
                </a:solidFill>
                <a:latin typeface="Arial" panose="020B0604020202020204" pitchFamily="34" charset="0"/>
              </a:rPr>
              <a:t>Faktoren</a:t>
            </a:r>
            <a:endParaRPr lang="de-DE" altLang="de-DE" b="1">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65218"/>
                                        </p:tgtEl>
                                        <p:attrNameLst>
                                          <p:attrName>style.visibility</p:attrName>
                                        </p:attrNameLst>
                                      </p:cBhvr>
                                      <p:to>
                                        <p:strVal val="visible"/>
                                      </p:to>
                                    </p:set>
                                    <p:animEffect transition="in" filter="box(out)">
                                      <p:cBhvr>
                                        <p:cTn id="7" dur="500"/>
                                        <p:tgtEl>
                                          <p:spTgt spid="265218"/>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5221"/>
                                        </p:tgtEl>
                                        <p:attrNameLst>
                                          <p:attrName>style.visibility</p:attrName>
                                        </p:attrNameLst>
                                      </p:cBhvr>
                                      <p:to>
                                        <p:strVal val="visible"/>
                                      </p:to>
                                    </p:set>
                                    <p:anim calcmode="lin" valueType="num">
                                      <p:cBhvr additive="base">
                                        <p:cTn id="11" dur="500" fill="hold"/>
                                        <p:tgtEl>
                                          <p:spTgt spid="265221"/>
                                        </p:tgtEl>
                                        <p:attrNameLst>
                                          <p:attrName>ppt_x</p:attrName>
                                        </p:attrNameLst>
                                      </p:cBhvr>
                                      <p:tavLst>
                                        <p:tav tm="0">
                                          <p:val>
                                            <p:strVal val="0-#ppt_w/2"/>
                                          </p:val>
                                        </p:tav>
                                        <p:tav tm="100000">
                                          <p:val>
                                            <p:strVal val="#ppt_x"/>
                                          </p:val>
                                        </p:tav>
                                      </p:tavLst>
                                    </p:anim>
                                    <p:anim calcmode="lin" valueType="num">
                                      <p:cBhvr additive="base">
                                        <p:cTn id="12" dur="500" fill="hold"/>
                                        <p:tgtEl>
                                          <p:spTgt spid="26522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265222"/>
                                        </p:tgtEl>
                                        <p:attrNameLst>
                                          <p:attrName>style.visibility</p:attrName>
                                        </p:attrNameLst>
                                      </p:cBhvr>
                                      <p:to>
                                        <p:strVal val="visible"/>
                                      </p:to>
                                    </p:set>
                                    <p:animEffect transition="in" filter="blinds(vertical)">
                                      <p:cBhvr>
                                        <p:cTn id="17" dur="500"/>
                                        <p:tgtEl>
                                          <p:spTgt spid="2652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65225"/>
                                        </p:tgtEl>
                                        <p:attrNameLst>
                                          <p:attrName>style.visibility</p:attrName>
                                        </p:attrNameLst>
                                      </p:cBhvr>
                                      <p:to>
                                        <p:strVal val="visible"/>
                                      </p:to>
                                    </p:set>
                                    <p:anim calcmode="lin" valueType="num">
                                      <p:cBhvr>
                                        <p:cTn id="22" dur="500" fill="hold"/>
                                        <p:tgtEl>
                                          <p:spTgt spid="265225"/>
                                        </p:tgtEl>
                                        <p:attrNameLst>
                                          <p:attrName>ppt_w</p:attrName>
                                        </p:attrNameLst>
                                      </p:cBhvr>
                                      <p:tavLst>
                                        <p:tav tm="0">
                                          <p:val>
                                            <p:fltVal val="0"/>
                                          </p:val>
                                        </p:tav>
                                        <p:tav tm="100000">
                                          <p:val>
                                            <p:strVal val="#ppt_w"/>
                                          </p:val>
                                        </p:tav>
                                      </p:tavLst>
                                    </p:anim>
                                    <p:anim calcmode="lin" valueType="num">
                                      <p:cBhvr>
                                        <p:cTn id="23" dur="500" fill="hold"/>
                                        <p:tgtEl>
                                          <p:spTgt spid="265225"/>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265226"/>
                                        </p:tgtEl>
                                        <p:attrNameLst>
                                          <p:attrName>style.visibility</p:attrName>
                                        </p:attrNameLst>
                                      </p:cBhvr>
                                      <p:to>
                                        <p:strVal val="visible"/>
                                      </p:to>
                                    </p:set>
                                    <p:anim calcmode="lin" valueType="num">
                                      <p:cBhvr>
                                        <p:cTn id="28" dur="500" fill="hold"/>
                                        <p:tgtEl>
                                          <p:spTgt spid="265226"/>
                                        </p:tgtEl>
                                        <p:attrNameLst>
                                          <p:attrName>ppt_w</p:attrName>
                                        </p:attrNameLst>
                                      </p:cBhvr>
                                      <p:tavLst>
                                        <p:tav tm="0">
                                          <p:val>
                                            <p:fltVal val="0"/>
                                          </p:val>
                                        </p:tav>
                                        <p:tav tm="100000">
                                          <p:val>
                                            <p:strVal val="#ppt_w"/>
                                          </p:val>
                                        </p:tav>
                                      </p:tavLst>
                                    </p:anim>
                                    <p:anim calcmode="lin" valueType="num">
                                      <p:cBhvr>
                                        <p:cTn id="29" dur="500" fill="hold"/>
                                        <p:tgtEl>
                                          <p:spTgt spid="265226"/>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65219"/>
                                        </p:tgtEl>
                                        <p:attrNameLst>
                                          <p:attrName>style.visibility</p:attrName>
                                        </p:attrNameLst>
                                      </p:cBhvr>
                                      <p:to>
                                        <p:strVal val="visible"/>
                                      </p:to>
                                    </p:set>
                                    <p:animEffect transition="in" filter="box(out)">
                                      <p:cBhvr>
                                        <p:cTn id="34" dur="500"/>
                                        <p:tgtEl>
                                          <p:spTgt spid="2652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265220"/>
                                        </p:tgtEl>
                                        <p:attrNameLst>
                                          <p:attrName>style.visibility</p:attrName>
                                        </p:attrNameLst>
                                      </p:cBhvr>
                                      <p:to>
                                        <p:strVal val="visible"/>
                                      </p:to>
                                    </p:set>
                                    <p:animEffect transition="in" filter="box(out)">
                                      <p:cBhvr>
                                        <p:cTn id="39" dur="500"/>
                                        <p:tgtEl>
                                          <p:spTgt spid="26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autoUpdateAnimBg="0"/>
      <p:bldP spid="265219" grpId="0" animBg="1" autoUpdateAnimBg="0"/>
      <p:bldP spid="265220" grpId="0" animBg="1" autoUpdateAnimBg="0"/>
      <p:bldP spid="265221" grpId="0" animBg="1" autoUpdateAnimBg="0"/>
      <p:bldP spid="265226" grpId="0" animBg="1" autoUpdateAnimBg="0"/>
      <p:bldP spid="26522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Datumsplatzhalter 2">
            <a:extLst>
              <a:ext uri="{FF2B5EF4-FFF2-40B4-BE49-F238E27FC236}">
                <a16:creationId xmlns:a16="http://schemas.microsoft.com/office/drawing/2014/main" id="{45CB8A61-D939-AC46-AD89-359021676061}"/>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3" name="Foliennummernplatzhalter 3">
            <a:extLst>
              <a:ext uri="{FF2B5EF4-FFF2-40B4-BE49-F238E27FC236}">
                <a16:creationId xmlns:a16="http://schemas.microsoft.com/office/drawing/2014/main" id="{94994830-5F62-9F40-B004-74CADC7AA420}"/>
              </a:ext>
            </a:extLst>
          </p:cNvPr>
          <p:cNvSpPr>
            <a:spLocks noGrp="1"/>
          </p:cNvSpPr>
          <p:nvPr>
            <p:ph type="sldNum" sz="quarter" idx="11"/>
          </p:nvPr>
        </p:nvSpPr>
        <p:spPr/>
        <p:txBody>
          <a:bodyPr/>
          <a:lstStyle/>
          <a:p>
            <a:fld id="{565A543A-809A-274A-91A2-44CC9FCF4C8B}" type="slidenum">
              <a:rPr lang="en-US" altLang="de-DE"/>
              <a:pPr/>
              <a:t>11</a:t>
            </a:fld>
            <a:endParaRPr lang="en-US" altLang="de-DE" b="0"/>
          </a:p>
        </p:txBody>
      </p:sp>
      <p:sp>
        <p:nvSpPr>
          <p:cNvPr id="266242" name="Rectangle 1026">
            <a:extLst>
              <a:ext uri="{FF2B5EF4-FFF2-40B4-BE49-F238E27FC236}">
                <a16:creationId xmlns:a16="http://schemas.microsoft.com/office/drawing/2014/main" id="{0BE2CD95-2947-844F-B832-277D9D101648}"/>
              </a:ext>
            </a:extLst>
          </p:cNvPr>
          <p:cNvSpPr>
            <a:spLocks noGrp="1" noChangeArrowheads="1"/>
          </p:cNvSpPr>
          <p:nvPr>
            <p:ph type="title"/>
          </p:nvPr>
        </p:nvSpPr>
        <p:spPr>
          <a:xfrm>
            <a:off x="2286000" y="0"/>
            <a:ext cx="5105400" cy="990600"/>
          </a:xfrm>
        </p:spPr>
        <p:txBody>
          <a:bodyPr/>
          <a:lstStyle/>
          <a:p>
            <a:r>
              <a:rPr lang="de-DE" altLang="de-DE" sz="3200" b="1"/>
              <a:t>individuell vs. Stufung</a:t>
            </a:r>
            <a:endParaRPr lang="de-DE" altLang="de-DE"/>
          </a:p>
        </p:txBody>
      </p:sp>
      <p:sp>
        <p:nvSpPr>
          <p:cNvPr id="266243" name="Rectangle 1027">
            <a:extLst>
              <a:ext uri="{FF2B5EF4-FFF2-40B4-BE49-F238E27FC236}">
                <a16:creationId xmlns:a16="http://schemas.microsoft.com/office/drawing/2014/main" id="{1AF66660-3956-C64F-9749-A3298042071B}"/>
              </a:ext>
            </a:extLst>
          </p:cNvPr>
          <p:cNvSpPr>
            <a:spLocks noChangeArrowheads="1"/>
          </p:cNvSpPr>
          <p:nvPr/>
        </p:nvSpPr>
        <p:spPr bwMode="auto">
          <a:xfrm>
            <a:off x="3962400" y="1447800"/>
            <a:ext cx="4572000" cy="2209800"/>
          </a:xfrm>
          <a:prstGeom prst="rect">
            <a:avLst/>
          </a:prstGeom>
          <a:solidFill>
            <a:srgbClr val="0000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sy="50000" kx="-2453608" rotWithShape="0">
                    <a:srgbClr val="808080"/>
                  </a:outerShdw>
                </a:effectLst>
              </a14:hiddenEffects>
            </a:ext>
          </a:extLst>
        </p:spPr>
        <p:txBody>
          <a:bodyPr wrap="none" anchor="ct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30000"/>
              </a:lnSpc>
              <a:buFont typeface="Wingdings" pitchFamily="2" charset="2"/>
              <a:buNone/>
            </a:pPr>
            <a:r>
              <a:rPr lang="de-DE" altLang="de-DE" b="1">
                <a:latin typeface="Arial" panose="020B0604020202020204" pitchFamily="34" charset="0"/>
              </a:rPr>
              <a:t>Individuelle  Bemessung</a:t>
            </a:r>
          </a:p>
          <a:p>
            <a:pPr lvl="1">
              <a:lnSpc>
                <a:spcPct val="170000"/>
              </a:lnSpc>
              <a:buFont typeface="Wingdings" pitchFamily="2" charset="2"/>
              <a:buNone/>
            </a:pPr>
            <a:r>
              <a:rPr lang="de-DE" altLang="de-DE" sz="2000" b="1">
                <a:solidFill>
                  <a:srgbClr val="00FFCC"/>
                </a:solidFill>
                <a:latin typeface="Arial" panose="020B0604020202020204" pitchFamily="34" charset="0"/>
              </a:rPr>
              <a:t>+ Gerechtigkeit </a:t>
            </a:r>
          </a:p>
          <a:p>
            <a:pPr lvl="1">
              <a:buFont typeface="Wingdings" pitchFamily="2" charset="2"/>
              <a:buNone/>
            </a:pPr>
            <a:r>
              <a:rPr lang="de-DE" altLang="de-DE" sz="2000" b="1">
                <a:solidFill>
                  <a:srgbClr val="00FFCC"/>
                </a:solidFill>
                <a:latin typeface="Arial" panose="020B0604020202020204" pitchFamily="34" charset="0"/>
              </a:rPr>
              <a:t>+ individuelle Anreize</a:t>
            </a:r>
          </a:p>
          <a:p>
            <a:pPr lvl="1">
              <a:buFont typeface="Wingdings" pitchFamily="2" charset="2"/>
              <a:buNone/>
            </a:pPr>
            <a:r>
              <a:rPr lang="de-DE" altLang="de-DE" sz="20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aufwändig</a:t>
            </a:r>
            <a:endParaRPr lang="de-DE" altLang="de-DE" b="1">
              <a:solidFill>
                <a:schemeClr val="accent1"/>
              </a:solidFill>
              <a:latin typeface="Arial" panose="020B0604020202020204" pitchFamily="34" charset="0"/>
            </a:endParaRPr>
          </a:p>
          <a:p>
            <a:pPr lvl="1">
              <a:buFont typeface="Wingdings" pitchFamily="2" charset="2"/>
              <a:buNone/>
            </a:pPr>
            <a:r>
              <a:rPr lang="de-DE" altLang="de-DE" sz="20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Intransparenz</a:t>
            </a:r>
          </a:p>
          <a:p>
            <a:pPr lvl="1">
              <a:buFont typeface="Wingdings" pitchFamily="2" charset="2"/>
              <a:buNone/>
            </a:pPr>
            <a:r>
              <a:rPr lang="de-DE" altLang="de-DE" sz="2000" b="1">
                <a:solidFill>
                  <a:schemeClr val="accent1"/>
                </a:solidFill>
                <a:latin typeface="Arial" panose="020B0604020202020204" pitchFamily="34" charset="0"/>
              </a:rPr>
              <a:t>-</a:t>
            </a:r>
            <a:r>
              <a:rPr lang="de-DE" altLang="de-DE" sz="2000" b="1">
                <a:solidFill>
                  <a:schemeClr val="tx2"/>
                </a:solidFill>
                <a:latin typeface="Arial" panose="020B0604020202020204" pitchFamily="34" charset="0"/>
              </a:rPr>
              <a:t> individuelle Konjunkturen</a:t>
            </a:r>
            <a:endParaRPr lang="de-DE" altLang="de-DE" sz="2000" b="1">
              <a:solidFill>
                <a:schemeClr val="accent1"/>
              </a:solidFill>
              <a:latin typeface="Arial" panose="020B0604020202020204" pitchFamily="34" charset="0"/>
            </a:endParaRPr>
          </a:p>
        </p:txBody>
      </p:sp>
      <p:sp>
        <p:nvSpPr>
          <p:cNvPr id="266244" name="Rectangle 1028">
            <a:extLst>
              <a:ext uri="{FF2B5EF4-FFF2-40B4-BE49-F238E27FC236}">
                <a16:creationId xmlns:a16="http://schemas.microsoft.com/office/drawing/2014/main" id="{46254CF5-85EB-BB43-91A7-A143AEBE9B23}"/>
              </a:ext>
            </a:extLst>
          </p:cNvPr>
          <p:cNvSpPr>
            <a:spLocks noChangeArrowheads="1"/>
          </p:cNvSpPr>
          <p:nvPr/>
        </p:nvSpPr>
        <p:spPr bwMode="auto">
          <a:xfrm>
            <a:off x="3962400" y="4038600"/>
            <a:ext cx="4572000" cy="2514600"/>
          </a:xfrm>
          <a:prstGeom prst="rect">
            <a:avLst/>
          </a:prstGeom>
          <a:solidFill>
            <a:srgbClr val="0000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17961" dir="13500000" algn="ctr" rotWithShape="0">
                    <a:srgbClr val="0000FF">
                      <a:gamma/>
                      <a:shade val="60000"/>
                      <a:invGamma/>
                    </a:srgbClr>
                  </a:outerShdw>
                </a:effectLst>
              </a14:hiddenEffects>
            </a:ext>
          </a:extLst>
        </p:spPr>
        <p:txBody>
          <a:bodyPr wrap="none" anchor="ct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80000"/>
              </a:lnSpc>
              <a:buFont typeface="Wingdings" pitchFamily="2" charset="2"/>
              <a:buNone/>
            </a:pPr>
            <a:r>
              <a:rPr lang="de-DE" altLang="de-DE" b="1">
                <a:latin typeface="Arial" panose="020B0604020202020204" pitchFamily="34" charset="0"/>
              </a:rPr>
              <a:t>Stufenmodell</a:t>
            </a:r>
          </a:p>
          <a:p>
            <a:pPr lvl="1">
              <a:lnSpc>
                <a:spcPct val="180000"/>
              </a:lnSpc>
              <a:buFont typeface="Wingdings" pitchFamily="2" charset="2"/>
              <a:buNone/>
            </a:pPr>
            <a:r>
              <a:rPr lang="de-DE" altLang="de-DE" sz="2000" b="1">
                <a:solidFill>
                  <a:srgbClr val="00FFCC"/>
                </a:solidFill>
                <a:latin typeface="Arial" panose="020B0604020202020204" pitchFamily="34" charset="0"/>
              </a:rPr>
              <a:t>+ Regelhaftigkeit/Transparenz</a:t>
            </a:r>
          </a:p>
          <a:p>
            <a:pPr lvl="1">
              <a:buFont typeface="Wingdings" pitchFamily="2" charset="2"/>
              <a:buNone/>
            </a:pPr>
            <a:r>
              <a:rPr lang="de-DE" altLang="de-DE" sz="2000" b="1">
                <a:solidFill>
                  <a:srgbClr val="00FFCC"/>
                </a:solidFill>
                <a:latin typeface="Arial" panose="020B0604020202020204" pitchFamily="34" charset="0"/>
              </a:rPr>
              <a:t>+ Integration von B&amp;B + Leistung</a:t>
            </a:r>
          </a:p>
          <a:p>
            <a:pPr lvl="1">
              <a:buFont typeface="Wingdings" pitchFamily="2" charset="2"/>
              <a:buNone/>
            </a:pPr>
            <a:r>
              <a:rPr lang="de-DE" altLang="de-DE" sz="2000" b="1">
                <a:solidFill>
                  <a:srgbClr val="00FFCC"/>
                </a:solidFill>
                <a:latin typeface="Arial" panose="020B0604020202020204" pitchFamily="34" charset="0"/>
              </a:rPr>
              <a:t>+ strategische Einbettung</a:t>
            </a:r>
          </a:p>
          <a:p>
            <a:pPr lvl="1">
              <a:buFont typeface="Wingdings" pitchFamily="2" charset="2"/>
              <a:buNone/>
            </a:pPr>
            <a:r>
              <a:rPr lang="de-DE" altLang="de-DE"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Reaktanz</a:t>
            </a:r>
            <a:endParaRPr lang="de-DE" altLang="de-DE" sz="2200" b="1">
              <a:solidFill>
                <a:schemeClr val="accent1"/>
              </a:solidFill>
              <a:latin typeface="Arial" panose="020B0604020202020204" pitchFamily="34" charset="0"/>
            </a:endParaRPr>
          </a:p>
          <a:p>
            <a:pPr lvl="1">
              <a:buFont typeface="Wingdings" pitchFamily="2" charset="2"/>
              <a:buNone/>
            </a:pPr>
            <a:r>
              <a:rPr lang="de-DE" altLang="de-DE" sz="22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langfristiges Management</a:t>
            </a:r>
            <a:endParaRPr lang="de-DE" altLang="de-DE" sz="2200" b="1">
              <a:solidFill>
                <a:schemeClr val="accent1"/>
              </a:solidFill>
              <a:latin typeface="Arial" panose="020B0604020202020204" pitchFamily="34" charset="0"/>
            </a:endParaRPr>
          </a:p>
        </p:txBody>
      </p:sp>
      <p:sp>
        <p:nvSpPr>
          <p:cNvPr id="266245" name="Oval 1029">
            <a:extLst>
              <a:ext uri="{FF2B5EF4-FFF2-40B4-BE49-F238E27FC236}">
                <a16:creationId xmlns:a16="http://schemas.microsoft.com/office/drawing/2014/main" id="{8849F1E8-41E9-BD40-A2CB-7BEFF5E4D417}"/>
              </a:ext>
            </a:extLst>
          </p:cNvPr>
          <p:cNvSpPr>
            <a:spLocks noChangeArrowheads="1"/>
          </p:cNvSpPr>
          <p:nvPr/>
        </p:nvSpPr>
        <p:spPr bwMode="auto">
          <a:xfrm>
            <a:off x="228600" y="3200400"/>
            <a:ext cx="2063750" cy="1600200"/>
          </a:xfrm>
          <a:prstGeom prst="ellipse">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accent1"/>
                </a:solidFill>
                <a:round/>
                <a:headEnd/>
                <a:tailEnd/>
              </a14:hiddenLine>
            </a:ext>
          </a:extLst>
        </p:spPr>
        <p:txBody>
          <a:bodyPr wrap="none" anchor="ctr"/>
          <a:lstStyle/>
          <a:p>
            <a:pPr algn="ctr"/>
            <a:r>
              <a:rPr lang="de-DE" altLang="de-DE" sz="2600" b="1">
                <a:latin typeface="Arial" panose="020B0604020202020204" pitchFamily="34" charset="0"/>
              </a:rPr>
              <a:t>Weichen-</a:t>
            </a:r>
          </a:p>
          <a:p>
            <a:pPr algn="ctr"/>
            <a:r>
              <a:rPr lang="de-DE" altLang="de-DE" sz="2600" b="1">
                <a:latin typeface="Arial" panose="020B0604020202020204" pitchFamily="34" charset="0"/>
              </a:rPr>
              <a:t>stellung 2</a:t>
            </a:r>
          </a:p>
        </p:txBody>
      </p:sp>
      <p:grpSp>
        <p:nvGrpSpPr>
          <p:cNvPr id="266246" name="Group 1030">
            <a:extLst>
              <a:ext uri="{FF2B5EF4-FFF2-40B4-BE49-F238E27FC236}">
                <a16:creationId xmlns:a16="http://schemas.microsoft.com/office/drawing/2014/main" id="{B8582D3B-F800-A44A-B86B-B7F5DD1B1743}"/>
              </a:ext>
            </a:extLst>
          </p:cNvPr>
          <p:cNvGrpSpPr>
            <a:grpSpLocks/>
          </p:cNvGrpSpPr>
          <p:nvPr/>
        </p:nvGrpSpPr>
        <p:grpSpPr bwMode="auto">
          <a:xfrm>
            <a:off x="2514600" y="2971800"/>
            <a:ext cx="1139825" cy="2209800"/>
            <a:chOff x="1584" y="1872"/>
            <a:chExt cx="718" cy="1392"/>
          </a:xfrm>
        </p:grpSpPr>
        <p:sp>
          <p:nvSpPr>
            <p:cNvPr id="266247" name="AutoShape 1031">
              <a:extLst>
                <a:ext uri="{FF2B5EF4-FFF2-40B4-BE49-F238E27FC236}">
                  <a16:creationId xmlns:a16="http://schemas.microsoft.com/office/drawing/2014/main" id="{EA49E722-9227-DF4E-AE24-663894734763}"/>
                </a:ext>
              </a:extLst>
            </p:cNvPr>
            <p:cNvSpPr>
              <a:spLocks noChangeArrowheads="1"/>
            </p:cNvSpPr>
            <p:nvPr/>
          </p:nvSpPr>
          <p:spPr bwMode="auto">
            <a:xfrm rot="-1458196">
              <a:off x="1584" y="1872"/>
              <a:ext cx="718" cy="453"/>
            </a:xfrm>
            <a:prstGeom prst="rightArrow">
              <a:avLst>
                <a:gd name="adj1" fmla="val 50000"/>
                <a:gd name="adj2" fmla="val 3962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6248" name="AutoShape 1032">
              <a:extLst>
                <a:ext uri="{FF2B5EF4-FFF2-40B4-BE49-F238E27FC236}">
                  <a16:creationId xmlns:a16="http://schemas.microsoft.com/office/drawing/2014/main" id="{AE2DFB41-08DC-8C42-9838-60CE78F49CEE}"/>
                </a:ext>
              </a:extLst>
            </p:cNvPr>
            <p:cNvSpPr>
              <a:spLocks noChangeArrowheads="1"/>
            </p:cNvSpPr>
            <p:nvPr/>
          </p:nvSpPr>
          <p:spPr bwMode="auto">
            <a:xfrm rot="2355184">
              <a:off x="1584" y="2811"/>
              <a:ext cx="672" cy="453"/>
            </a:xfrm>
            <a:prstGeom prst="rightArrow">
              <a:avLst>
                <a:gd name="adj1" fmla="val 50000"/>
                <a:gd name="adj2" fmla="val 3708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66250" name="Oval 1034">
            <a:extLst>
              <a:ext uri="{FF2B5EF4-FFF2-40B4-BE49-F238E27FC236}">
                <a16:creationId xmlns:a16="http://schemas.microsoft.com/office/drawing/2014/main" id="{16626508-1407-D54F-88E8-10D373E04867}"/>
              </a:ext>
            </a:extLst>
          </p:cNvPr>
          <p:cNvSpPr>
            <a:spLocks noChangeArrowheads="1"/>
          </p:cNvSpPr>
          <p:nvPr/>
        </p:nvSpPr>
        <p:spPr bwMode="auto">
          <a:xfrm>
            <a:off x="1219200" y="4953000"/>
            <a:ext cx="2124075" cy="1763713"/>
          </a:xfrm>
          <a:prstGeom prst="ellipse">
            <a:avLst/>
          </a:prstGeom>
          <a:solidFill>
            <a:srgbClr val="FFFF00"/>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rPr>
              <a:t>Gehalt nach</a:t>
            </a:r>
          </a:p>
          <a:p>
            <a:pPr algn="ctr"/>
            <a:r>
              <a:rPr lang="de-DE" altLang="de-DE" b="1">
                <a:solidFill>
                  <a:schemeClr val="folHlink"/>
                </a:solidFill>
                <a:latin typeface="Arial" panose="020B0604020202020204" pitchFamily="34" charset="0"/>
              </a:rPr>
              <a:t>Stufen</a:t>
            </a:r>
          </a:p>
          <a:p>
            <a:pPr algn="ctr"/>
            <a:r>
              <a:rPr lang="de-DE" altLang="de-DE" b="1">
                <a:solidFill>
                  <a:schemeClr val="folHlink"/>
                </a:solidFill>
                <a:latin typeface="Arial" panose="020B0604020202020204" pitchFamily="34" charset="0"/>
              </a:rPr>
              <a:t>B&amp;B +</a:t>
            </a:r>
          </a:p>
          <a:p>
            <a:pPr algn="ctr"/>
            <a:r>
              <a:rPr lang="de-DE" altLang="de-DE" b="1">
                <a:solidFill>
                  <a:schemeClr val="folHlink"/>
                </a:solidFill>
                <a:latin typeface="Arial" panose="020B0604020202020204" pitchFamily="34" charset="0"/>
              </a:rPr>
              <a:t>Leistung</a:t>
            </a:r>
            <a:endParaRPr lang="de-DE" altLang="de-DE" b="1">
              <a:solidFill>
                <a:schemeClr val="folHlink"/>
              </a:solidFill>
            </a:endParaRPr>
          </a:p>
        </p:txBody>
      </p:sp>
      <p:graphicFrame>
        <p:nvGraphicFramePr>
          <p:cNvPr id="266251" name="Object 1035">
            <a:extLst>
              <a:ext uri="{FF2B5EF4-FFF2-40B4-BE49-F238E27FC236}">
                <a16:creationId xmlns:a16="http://schemas.microsoft.com/office/drawing/2014/main" id="{C3D3FA1F-510B-4646-83AA-95E0AFBA598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66252" name="Clip" r:id="rId3" imgW="1092200" imgH="1066800" progId="MS_ClipArt_Gallery.2">
                  <p:embed/>
                </p:oleObj>
              </mc:Choice>
              <mc:Fallback>
                <p:oleObj name="Clip" r:id="rId3" imgW="1092200" imgH="1066800" progId="MS_ClipArt_Gallery.2">
                  <p:embed/>
                  <p:pic>
                    <p:nvPicPr>
                      <p:cNvPr id="0" name="Object 103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49" name="Oval 1033">
            <a:extLst>
              <a:ext uri="{FF2B5EF4-FFF2-40B4-BE49-F238E27FC236}">
                <a16:creationId xmlns:a16="http://schemas.microsoft.com/office/drawing/2014/main" id="{B8843B65-7152-EE46-BB2D-1D7BA0F3FC3A}"/>
              </a:ext>
            </a:extLst>
          </p:cNvPr>
          <p:cNvSpPr>
            <a:spLocks noChangeArrowheads="1"/>
          </p:cNvSpPr>
          <p:nvPr/>
        </p:nvSpPr>
        <p:spPr bwMode="auto">
          <a:xfrm>
            <a:off x="1219200" y="1371600"/>
            <a:ext cx="2124075" cy="1763713"/>
          </a:xfrm>
          <a:prstGeom prst="ellipse">
            <a:avLst/>
          </a:prstGeom>
          <a:solidFill>
            <a:srgbClr val="FFFF00"/>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rPr>
              <a:t>Jeder </a:t>
            </a:r>
          </a:p>
          <a:p>
            <a:pPr algn="ctr"/>
            <a:r>
              <a:rPr lang="de-DE" altLang="de-DE" b="1">
                <a:solidFill>
                  <a:schemeClr val="folHlink"/>
                </a:solidFill>
                <a:latin typeface="Arial" panose="020B0604020202020204" pitchFamily="34" charset="0"/>
              </a:rPr>
              <a:t>bekommt</a:t>
            </a:r>
          </a:p>
          <a:p>
            <a:pPr algn="ctr"/>
            <a:r>
              <a:rPr lang="de-DE" altLang="de-DE" b="1">
                <a:solidFill>
                  <a:schemeClr val="folHlink"/>
                </a:solidFill>
                <a:latin typeface="Arial" panose="020B0604020202020204" pitchFamily="34" charset="0"/>
              </a:rPr>
              <a:t>anderes</a:t>
            </a:r>
          </a:p>
          <a:p>
            <a:pPr algn="ctr"/>
            <a:r>
              <a:rPr lang="de-DE" altLang="de-DE" b="1">
                <a:solidFill>
                  <a:schemeClr val="folHlink"/>
                </a:solidFill>
                <a:latin typeface="Arial" panose="020B0604020202020204" pitchFamily="34" charset="0"/>
              </a:rPr>
              <a:t>Gehalt</a:t>
            </a:r>
            <a:endParaRPr lang="de-DE" altLang="de-DE" b="1">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66242"/>
                                        </p:tgtEl>
                                        <p:attrNameLst>
                                          <p:attrName>style.visibility</p:attrName>
                                        </p:attrNameLst>
                                      </p:cBhvr>
                                      <p:to>
                                        <p:strVal val="visible"/>
                                      </p:to>
                                    </p:set>
                                    <p:animEffect transition="in" filter="box(out)">
                                      <p:cBhvr>
                                        <p:cTn id="7" dur="500"/>
                                        <p:tgtEl>
                                          <p:spTgt spid="266242"/>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6245"/>
                                        </p:tgtEl>
                                        <p:attrNameLst>
                                          <p:attrName>style.visibility</p:attrName>
                                        </p:attrNameLst>
                                      </p:cBhvr>
                                      <p:to>
                                        <p:strVal val="visible"/>
                                      </p:to>
                                    </p:set>
                                    <p:anim calcmode="lin" valueType="num">
                                      <p:cBhvr additive="base">
                                        <p:cTn id="11" dur="500" fill="hold"/>
                                        <p:tgtEl>
                                          <p:spTgt spid="266245"/>
                                        </p:tgtEl>
                                        <p:attrNameLst>
                                          <p:attrName>ppt_x</p:attrName>
                                        </p:attrNameLst>
                                      </p:cBhvr>
                                      <p:tavLst>
                                        <p:tav tm="0">
                                          <p:val>
                                            <p:strVal val="0-#ppt_w/2"/>
                                          </p:val>
                                        </p:tav>
                                        <p:tav tm="100000">
                                          <p:val>
                                            <p:strVal val="#ppt_x"/>
                                          </p:val>
                                        </p:tav>
                                      </p:tavLst>
                                    </p:anim>
                                    <p:anim calcmode="lin" valueType="num">
                                      <p:cBhvr additive="base">
                                        <p:cTn id="12" dur="500" fill="hold"/>
                                        <p:tgtEl>
                                          <p:spTgt spid="26624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266246"/>
                                        </p:tgtEl>
                                        <p:attrNameLst>
                                          <p:attrName>style.visibility</p:attrName>
                                        </p:attrNameLst>
                                      </p:cBhvr>
                                      <p:to>
                                        <p:strVal val="visible"/>
                                      </p:to>
                                    </p:set>
                                    <p:animEffect transition="in" filter="blinds(vertical)">
                                      <p:cBhvr>
                                        <p:cTn id="17" dur="500"/>
                                        <p:tgtEl>
                                          <p:spTgt spid="2662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66249"/>
                                        </p:tgtEl>
                                        <p:attrNameLst>
                                          <p:attrName>style.visibility</p:attrName>
                                        </p:attrNameLst>
                                      </p:cBhvr>
                                      <p:to>
                                        <p:strVal val="visible"/>
                                      </p:to>
                                    </p:set>
                                    <p:anim calcmode="lin" valueType="num">
                                      <p:cBhvr>
                                        <p:cTn id="22" dur="500" fill="hold"/>
                                        <p:tgtEl>
                                          <p:spTgt spid="266249"/>
                                        </p:tgtEl>
                                        <p:attrNameLst>
                                          <p:attrName>ppt_w</p:attrName>
                                        </p:attrNameLst>
                                      </p:cBhvr>
                                      <p:tavLst>
                                        <p:tav tm="0">
                                          <p:val>
                                            <p:fltVal val="0"/>
                                          </p:val>
                                        </p:tav>
                                        <p:tav tm="100000">
                                          <p:val>
                                            <p:strVal val="#ppt_w"/>
                                          </p:val>
                                        </p:tav>
                                      </p:tavLst>
                                    </p:anim>
                                    <p:anim calcmode="lin" valueType="num">
                                      <p:cBhvr>
                                        <p:cTn id="23" dur="500" fill="hold"/>
                                        <p:tgtEl>
                                          <p:spTgt spid="266249"/>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266250"/>
                                        </p:tgtEl>
                                        <p:attrNameLst>
                                          <p:attrName>style.visibility</p:attrName>
                                        </p:attrNameLst>
                                      </p:cBhvr>
                                      <p:to>
                                        <p:strVal val="visible"/>
                                      </p:to>
                                    </p:set>
                                    <p:anim calcmode="lin" valueType="num">
                                      <p:cBhvr>
                                        <p:cTn id="28" dur="500" fill="hold"/>
                                        <p:tgtEl>
                                          <p:spTgt spid="266250"/>
                                        </p:tgtEl>
                                        <p:attrNameLst>
                                          <p:attrName>ppt_w</p:attrName>
                                        </p:attrNameLst>
                                      </p:cBhvr>
                                      <p:tavLst>
                                        <p:tav tm="0">
                                          <p:val>
                                            <p:fltVal val="0"/>
                                          </p:val>
                                        </p:tav>
                                        <p:tav tm="100000">
                                          <p:val>
                                            <p:strVal val="#ppt_w"/>
                                          </p:val>
                                        </p:tav>
                                      </p:tavLst>
                                    </p:anim>
                                    <p:anim calcmode="lin" valueType="num">
                                      <p:cBhvr>
                                        <p:cTn id="29" dur="500" fill="hold"/>
                                        <p:tgtEl>
                                          <p:spTgt spid="266250"/>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66243"/>
                                        </p:tgtEl>
                                        <p:attrNameLst>
                                          <p:attrName>style.visibility</p:attrName>
                                        </p:attrNameLst>
                                      </p:cBhvr>
                                      <p:to>
                                        <p:strVal val="visible"/>
                                      </p:to>
                                    </p:set>
                                    <p:animEffect transition="in" filter="box(out)">
                                      <p:cBhvr>
                                        <p:cTn id="34" dur="500"/>
                                        <p:tgtEl>
                                          <p:spTgt spid="2662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266244"/>
                                        </p:tgtEl>
                                        <p:attrNameLst>
                                          <p:attrName>style.visibility</p:attrName>
                                        </p:attrNameLst>
                                      </p:cBhvr>
                                      <p:to>
                                        <p:strVal val="visible"/>
                                      </p:to>
                                    </p:set>
                                    <p:animEffect transition="in" filter="box(out)">
                                      <p:cBhvr>
                                        <p:cTn id="39" dur="500"/>
                                        <p:tgtEl>
                                          <p:spTgt spid="266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autoUpdateAnimBg="0"/>
      <p:bldP spid="266243" grpId="0" animBg="1" autoUpdateAnimBg="0"/>
      <p:bldP spid="266244" grpId="0" animBg="1" autoUpdateAnimBg="0"/>
      <p:bldP spid="266245" grpId="0" animBg="1" autoUpdateAnimBg="0"/>
      <p:bldP spid="266250" grpId="0" animBg="1" autoUpdateAnimBg="0"/>
      <p:bldP spid="266249"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Datumsplatzhalter 2">
            <a:extLst>
              <a:ext uri="{FF2B5EF4-FFF2-40B4-BE49-F238E27FC236}">
                <a16:creationId xmlns:a16="http://schemas.microsoft.com/office/drawing/2014/main" id="{ED9F01A7-5602-764D-96DB-3A416D202B61}"/>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3" name="Foliennummernplatzhalter 3">
            <a:extLst>
              <a:ext uri="{FF2B5EF4-FFF2-40B4-BE49-F238E27FC236}">
                <a16:creationId xmlns:a16="http://schemas.microsoft.com/office/drawing/2014/main" id="{665DF7B6-D2C9-A145-A8C5-286B70F0D223}"/>
              </a:ext>
            </a:extLst>
          </p:cNvPr>
          <p:cNvSpPr>
            <a:spLocks noGrp="1"/>
          </p:cNvSpPr>
          <p:nvPr>
            <p:ph type="sldNum" sz="quarter" idx="11"/>
          </p:nvPr>
        </p:nvSpPr>
        <p:spPr/>
        <p:txBody>
          <a:bodyPr/>
          <a:lstStyle/>
          <a:p>
            <a:fld id="{27BC281A-CE55-814F-9F88-0D3A6DDBBD4E}" type="slidenum">
              <a:rPr lang="en-US" altLang="de-DE"/>
              <a:pPr/>
              <a:t>12</a:t>
            </a:fld>
            <a:endParaRPr lang="en-US" altLang="de-DE" b="0"/>
          </a:p>
        </p:txBody>
      </p:sp>
      <p:sp>
        <p:nvSpPr>
          <p:cNvPr id="267266" name="Rectangle 1026">
            <a:extLst>
              <a:ext uri="{FF2B5EF4-FFF2-40B4-BE49-F238E27FC236}">
                <a16:creationId xmlns:a16="http://schemas.microsoft.com/office/drawing/2014/main" id="{A9878E00-4623-874C-81C9-3510252EC10B}"/>
              </a:ext>
            </a:extLst>
          </p:cNvPr>
          <p:cNvSpPr>
            <a:spLocks noGrp="1" noChangeArrowheads="1"/>
          </p:cNvSpPr>
          <p:nvPr>
            <p:ph type="title"/>
          </p:nvPr>
        </p:nvSpPr>
        <p:spPr>
          <a:xfrm>
            <a:off x="2286000" y="0"/>
            <a:ext cx="5105400" cy="990600"/>
          </a:xfrm>
        </p:spPr>
        <p:txBody>
          <a:bodyPr/>
          <a:lstStyle/>
          <a:p>
            <a:r>
              <a:rPr lang="de-DE" altLang="de-DE" sz="3200" b="1"/>
              <a:t>Regel vs. Antrag</a:t>
            </a:r>
            <a:endParaRPr lang="de-DE" altLang="de-DE"/>
          </a:p>
        </p:txBody>
      </p:sp>
      <p:sp>
        <p:nvSpPr>
          <p:cNvPr id="267267" name="Rectangle 1027">
            <a:extLst>
              <a:ext uri="{FF2B5EF4-FFF2-40B4-BE49-F238E27FC236}">
                <a16:creationId xmlns:a16="http://schemas.microsoft.com/office/drawing/2014/main" id="{A4509ADC-7301-8940-93CF-E5BCBDB9DA61}"/>
              </a:ext>
            </a:extLst>
          </p:cNvPr>
          <p:cNvSpPr>
            <a:spLocks noChangeArrowheads="1"/>
          </p:cNvSpPr>
          <p:nvPr/>
        </p:nvSpPr>
        <p:spPr bwMode="auto">
          <a:xfrm>
            <a:off x="3962400" y="1447800"/>
            <a:ext cx="4572000" cy="2209800"/>
          </a:xfrm>
          <a:prstGeom prst="rect">
            <a:avLst/>
          </a:prstGeom>
          <a:solidFill>
            <a:srgbClr val="0000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sy="50000" kx="-2453608" rotWithShape="0">
                    <a:srgbClr val="808080"/>
                  </a:outerShdw>
                </a:effectLst>
              </a14:hiddenEffects>
            </a:ext>
          </a:extLst>
        </p:spPr>
        <p:txBody>
          <a:bodyPr wrap="none" anchor="ct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30000"/>
              </a:lnSpc>
              <a:buFont typeface="Wingdings" pitchFamily="2" charset="2"/>
              <a:buNone/>
            </a:pPr>
            <a:r>
              <a:rPr lang="de-DE" altLang="de-DE" b="1">
                <a:latin typeface="Arial" panose="020B0604020202020204" pitchFamily="34" charset="0"/>
              </a:rPr>
              <a:t>Regelmäßige Bemessung</a:t>
            </a:r>
          </a:p>
          <a:p>
            <a:pPr lvl="1">
              <a:lnSpc>
                <a:spcPct val="170000"/>
              </a:lnSpc>
              <a:buFont typeface="Wingdings" pitchFamily="2" charset="2"/>
              <a:buNone/>
            </a:pPr>
            <a:r>
              <a:rPr lang="de-DE" altLang="de-DE" sz="2000" b="1">
                <a:solidFill>
                  <a:srgbClr val="00FFCC"/>
                </a:solidFill>
                <a:latin typeface="Arial" panose="020B0604020202020204" pitchFamily="34" charset="0"/>
              </a:rPr>
              <a:t>+ Chancen groß </a:t>
            </a:r>
          </a:p>
          <a:p>
            <a:pPr lvl="1">
              <a:buFont typeface="Wingdings" pitchFamily="2" charset="2"/>
              <a:buNone/>
            </a:pPr>
            <a:r>
              <a:rPr lang="de-DE" altLang="de-DE" sz="2000" b="1">
                <a:solidFill>
                  <a:srgbClr val="00FFCC"/>
                </a:solidFill>
                <a:latin typeface="Arial" panose="020B0604020202020204" pitchFamily="34" charset="0"/>
              </a:rPr>
              <a:t>+ keiner unentdeckt</a:t>
            </a:r>
          </a:p>
          <a:p>
            <a:pPr lvl="1">
              <a:buFont typeface="Wingdings" pitchFamily="2" charset="2"/>
              <a:buNone/>
            </a:pPr>
            <a:r>
              <a:rPr lang="de-DE" altLang="de-DE" sz="20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aufwändig</a:t>
            </a:r>
            <a:endParaRPr lang="de-DE" altLang="de-DE" b="1">
              <a:solidFill>
                <a:schemeClr val="accent1"/>
              </a:solidFill>
              <a:latin typeface="Arial" panose="020B0604020202020204" pitchFamily="34" charset="0"/>
            </a:endParaRPr>
          </a:p>
          <a:p>
            <a:pPr lvl="1">
              <a:buFont typeface="Wingdings" pitchFamily="2" charset="2"/>
              <a:buNone/>
            </a:pPr>
            <a:r>
              <a:rPr lang="de-DE" altLang="de-DE" sz="20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Demotivierungsgefahr </a:t>
            </a:r>
            <a:r>
              <a:rPr lang="de-DE" altLang="de-DE" sz="2000" b="1">
                <a:solidFill>
                  <a:schemeClr val="accent1"/>
                </a:solidFill>
                <a:latin typeface="Arial" panose="020B0604020202020204" pitchFamily="34" charset="0"/>
              </a:rPr>
              <a:t> </a:t>
            </a:r>
          </a:p>
        </p:txBody>
      </p:sp>
      <p:sp>
        <p:nvSpPr>
          <p:cNvPr id="267268" name="Rectangle 1028">
            <a:extLst>
              <a:ext uri="{FF2B5EF4-FFF2-40B4-BE49-F238E27FC236}">
                <a16:creationId xmlns:a16="http://schemas.microsoft.com/office/drawing/2014/main" id="{FC8EBDD9-57C9-EE4C-8DBE-E5BFBC95A197}"/>
              </a:ext>
            </a:extLst>
          </p:cNvPr>
          <p:cNvSpPr>
            <a:spLocks noChangeArrowheads="1"/>
          </p:cNvSpPr>
          <p:nvPr/>
        </p:nvSpPr>
        <p:spPr bwMode="auto">
          <a:xfrm>
            <a:off x="3962400" y="4038600"/>
            <a:ext cx="4572000" cy="2514600"/>
          </a:xfrm>
          <a:prstGeom prst="rect">
            <a:avLst/>
          </a:prstGeom>
          <a:solidFill>
            <a:srgbClr val="0000F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17961" dir="13500000" algn="ctr" rotWithShape="0">
                    <a:srgbClr val="0000FF">
                      <a:gamma/>
                      <a:shade val="60000"/>
                      <a:invGamma/>
                    </a:srgbClr>
                  </a:outerShdw>
                </a:effectLst>
              </a14:hiddenEffects>
            </a:ext>
          </a:extLst>
        </p:spPr>
        <p:txBody>
          <a:bodyPr wrap="none" anchor="ctr"/>
          <a:lstStyle>
            <a:lvl1pPr>
              <a:defRPr sz="2400">
                <a:solidFill>
                  <a:schemeClr val="tx1"/>
                </a:solidFill>
                <a:latin typeface="Times New Roman" panose="02020603050405020304" pitchFamily="18" charset="0"/>
              </a:defRPr>
            </a:lvl1pPr>
            <a:lvl2pPr marL="190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80000"/>
              </a:lnSpc>
              <a:buFont typeface="Wingdings" pitchFamily="2" charset="2"/>
              <a:buNone/>
            </a:pPr>
            <a:r>
              <a:rPr lang="de-DE" altLang="de-DE" b="1">
                <a:latin typeface="Arial" panose="020B0604020202020204" pitchFamily="34" charset="0"/>
              </a:rPr>
              <a:t>Vergabe nach Antrag</a:t>
            </a:r>
          </a:p>
          <a:p>
            <a:pPr lvl="1">
              <a:lnSpc>
                <a:spcPct val="180000"/>
              </a:lnSpc>
              <a:buFont typeface="Wingdings" pitchFamily="2" charset="2"/>
              <a:buNone/>
            </a:pPr>
            <a:r>
              <a:rPr lang="de-DE" altLang="de-DE" sz="2000" b="1">
                <a:solidFill>
                  <a:srgbClr val="00FFCC"/>
                </a:solidFill>
                <a:latin typeface="Arial" panose="020B0604020202020204" pitchFamily="34" charset="0"/>
              </a:rPr>
              <a:t>+ Erwartungshaltung </a:t>
            </a:r>
          </a:p>
          <a:p>
            <a:pPr lvl="1">
              <a:buFont typeface="Wingdings" pitchFamily="2" charset="2"/>
              <a:buNone/>
            </a:pPr>
            <a:r>
              <a:rPr lang="de-DE" altLang="de-DE" sz="2000" b="1">
                <a:solidFill>
                  <a:srgbClr val="00FFCC"/>
                </a:solidFill>
                <a:latin typeface="Arial" panose="020B0604020202020204" pitchFamily="34" charset="0"/>
              </a:rPr>
              <a:t>+ Aufwand</a:t>
            </a:r>
          </a:p>
          <a:p>
            <a:pPr lvl="1">
              <a:buFont typeface="Wingdings" pitchFamily="2" charset="2"/>
              <a:buNone/>
            </a:pPr>
            <a:r>
              <a:rPr lang="de-DE" altLang="de-DE" sz="2000" b="1">
                <a:solidFill>
                  <a:srgbClr val="00FFCC"/>
                </a:solidFill>
                <a:latin typeface="Arial" panose="020B0604020202020204" pitchFamily="34" charset="0"/>
              </a:rPr>
              <a:t>+ Selbsteinschätzung</a:t>
            </a:r>
          </a:p>
          <a:p>
            <a:pPr lvl="1">
              <a:buFont typeface="Wingdings" pitchFamily="2" charset="2"/>
              <a:buNone/>
            </a:pPr>
            <a:r>
              <a:rPr lang="de-DE" altLang="de-DE"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Antragstellertyp bevorzugt</a:t>
            </a:r>
            <a:endParaRPr lang="de-DE" altLang="de-DE" sz="2200" b="1">
              <a:solidFill>
                <a:schemeClr val="accent1"/>
              </a:solidFill>
              <a:latin typeface="Arial" panose="020B0604020202020204" pitchFamily="34" charset="0"/>
            </a:endParaRPr>
          </a:p>
          <a:p>
            <a:pPr lvl="1">
              <a:buFont typeface="Wingdings" pitchFamily="2" charset="2"/>
              <a:buNone/>
            </a:pPr>
            <a:r>
              <a:rPr lang="de-DE" altLang="de-DE" sz="2200" b="1">
                <a:solidFill>
                  <a:schemeClr val="accent1"/>
                </a:solidFill>
                <a:latin typeface="Arial" panose="020B0604020202020204" pitchFamily="34" charset="0"/>
              </a:rPr>
              <a:t>- </a:t>
            </a:r>
            <a:r>
              <a:rPr lang="de-DE" altLang="de-DE" sz="2000" b="1">
                <a:solidFill>
                  <a:schemeClr val="tx2"/>
                </a:solidFill>
                <a:latin typeface="Arial" panose="020B0604020202020204" pitchFamily="34" charset="0"/>
              </a:rPr>
              <a:t>Transparenz im Verfahren</a:t>
            </a:r>
            <a:endParaRPr lang="de-DE" altLang="de-DE" sz="2200" b="1">
              <a:solidFill>
                <a:schemeClr val="accent1"/>
              </a:solidFill>
              <a:latin typeface="Arial" panose="020B0604020202020204" pitchFamily="34" charset="0"/>
            </a:endParaRPr>
          </a:p>
        </p:txBody>
      </p:sp>
      <p:sp>
        <p:nvSpPr>
          <p:cNvPr id="267269" name="Oval 1029">
            <a:extLst>
              <a:ext uri="{FF2B5EF4-FFF2-40B4-BE49-F238E27FC236}">
                <a16:creationId xmlns:a16="http://schemas.microsoft.com/office/drawing/2014/main" id="{8ADD72F1-D8D7-B846-86F1-376C458BA285}"/>
              </a:ext>
            </a:extLst>
          </p:cNvPr>
          <p:cNvSpPr>
            <a:spLocks noChangeArrowheads="1"/>
          </p:cNvSpPr>
          <p:nvPr/>
        </p:nvSpPr>
        <p:spPr bwMode="auto">
          <a:xfrm>
            <a:off x="228600" y="3200400"/>
            <a:ext cx="2063750" cy="1600200"/>
          </a:xfrm>
          <a:prstGeom prst="ellipse">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accent1"/>
                </a:solidFill>
                <a:round/>
                <a:headEnd/>
                <a:tailEnd/>
              </a14:hiddenLine>
            </a:ext>
          </a:extLst>
        </p:spPr>
        <p:txBody>
          <a:bodyPr wrap="none" anchor="ctr"/>
          <a:lstStyle/>
          <a:p>
            <a:pPr algn="ctr"/>
            <a:r>
              <a:rPr lang="de-DE" altLang="de-DE" sz="2600" b="1">
                <a:latin typeface="Arial" panose="020B0604020202020204" pitchFamily="34" charset="0"/>
              </a:rPr>
              <a:t>Weichen-</a:t>
            </a:r>
          </a:p>
          <a:p>
            <a:pPr algn="ctr"/>
            <a:r>
              <a:rPr lang="de-DE" altLang="de-DE" sz="2600" b="1">
                <a:latin typeface="Arial" panose="020B0604020202020204" pitchFamily="34" charset="0"/>
              </a:rPr>
              <a:t>stellung 3</a:t>
            </a:r>
          </a:p>
        </p:txBody>
      </p:sp>
      <p:grpSp>
        <p:nvGrpSpPr>
          <p:cNvPr id="267270" name="Group 1030">
            <a:extLst>
              <a:ext uri="{FF2B5EF4-FFF2-40B4-BE49-F238E27FC236}">
                <a16:creationId xmlns:a16="http://schemas.microsoft.com/office/drawing/2014/main" id="{80BC2F83-EE7C-A445-8D8C-9063DED8AF1B}"/>
              </a:ext>
            </a:extLst>
          </p:cNvPr>
          <p:cNvGrpSpPr>
            <a:grpSpLocks/>
          </p:cNvGrpSpPr>
          <p:nvPr/>
        </p:nvGrpSpPr>
        <p:grpSpPr bwMode="auto">
          <a:xfrm>
            <a:off x="2514600" y="2971800"/>
            <a:ext cx="1139825" cy="2209800"/>
            <a:chOff x="1584" y="1872"/>
            <a:chExt cx="718" cy="1392"/>
          </a:xfrm>
        </p:grpSpPr>
        <p:sp>
          <p:nvSpPr>
            <p:cNvPr id="267271" name="AutoShape 1031">
              <a:extLst>
                <a:ext uri="{FF2B5EF4-FFF2-40B4-BE49-F238E27FC236}">
                  <a16:creationId xmlns:a16="http://schemas.microsoft.com/office/drawing/2014/main" id="{D62683B2-EF7C-DC4A-B9D4-9173836CDE27}"/>
                </a:ext>
              </a:extLst>
            </p:cNvPr>
            <p:cNvSpPr>
              <a:spLocks noChangeArrowheads="1"/>
            </p:cNvSpPr>
            <p:nvPr/>
          </p:nvSpPr>
          <p:spPr bwMode="auto">
            <a:xfrm rot="-1458196">
              <a:off x="1584" y="1872"/>
              <a:ext cx="718" cy="453"/>
            </a:xfrm>
            <a:prstGeom prst="rightArrow">
              <a:avLst>
                <a:gd name="adj1" fmla="val 50000"/>
                <a:gd name="adj2" fmla="val 3962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7272" name="AutoShape 1032">
              <a:extLst>
                <a:ext uri="{FF2B5EF4-FFF2-40B4-BE49-F238E27FC236}">
                  <a16:creationId xmlns:a16="http://schemas.microsoft.com/office/drawing/2014/main" id="{4F8D9F76-7A73-5D42-927B-429BF9E1305D}"/>
                </a:ext>
              </a:extLst>
            </p:cNvPr>
            <p:cNvSpPr>
              <a:spLocks noChangeArrowheads="1"/>
            </p:cNvSpPr>
            <p:nvPr/>
          </p:nvSpPr>
          <p:spPr bwMode="auto">
            <a:xfrm rot="2355184">
              <a:off x="1584" y="2811"/>
              <a:ext cx="672" cy="453"/>
            </a:xfrm>
            <a:prstGeom prst="rightArrow">
              <a:avLst>
                <a:gd name="adj1" fmla="val 50000"/>
                <a:gd name="adj2" fmla="val 3708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67274" name="Oval 1034">
            <a:extLst>
              <a:ext uri="{FF2B5EF4-FFF2-40B4-BE49-F238E27FC236}">
                <a16:creationId xmlns:a16="http://schemas.microsoft.com/office/drawing/2014/main" id="{69B3EB8B-C2E1-394A-B19A-D732A919A14E}"/>
              </a:ext>
            </a:extLst>
          </p:cNvPr>
          <p:cNvSpPr>
            <a:spLocks noChangeArrowheads="1"/>
          </p:cNvSpPr>
          <p:nvPr/>
        </p:nvSpPr>
        <p:spPr bwMode="auto">
          <a:xfrm>
            <a:off x="1219200" y="4953000"/>
            <a:ext cx="2124075" cy="1763713"/>
          </a:xfrm>
          <a:prstGeom prst="ellipse">
            <a:avLst/>
          </a:prstGeom>
          <a:solidFill>
            <a:srgbClr val="FFFF00"/>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rPr>
              <a:t>Zulage nur</a:t>
            </a:r>
          </a:p>
          <a:p>
            <a:pPr algn="ctr"/>
            <a:r>
              <a:rPr lang="de-DE" altLang="de-DE" b="1">
                <a:solidFill>
                  <a:schemeClr val="folHlink"/>
                </a:solidFill>
                <a:latin typeface="Arial" panose="020B0604020202020204" pitchFamily="34" charset="0"/>
              </a:rPr>
              <a:t>auf Antrag</a:t>
            </a:r>
          </a:p>
          <a:p>
            <a:pPr algn="ctr"/>
            <a:r>
              <a:rPr lang="de-DE" altLang="de-DE" b="1">
                <a:solidFill>
                  <a:schemeClr val="folHlink"/>
                </a:solidFill>
                <a:latin typeface="Arial" panose="020B0604020202020204" pitchFamily="34" charset="0"/>
              </a:rPr>
              <a:t>(Vorschlag)</a:t>
            </a:r>
            <a:endParaRPr lang="de-DE" altLang="de-DE" b="1">
              <a:solidFill>
                <a:schemeClr val="folHlink"/>
              </a:solidFill>
            </a:endParaRPr>
          </a:p>
        </p:txBody>
      </p:sp>
      <p:graphicFrame>
        <p:nvGraphicFramePr>
          <p:cNvPr id="267275" name="Object 1035">
            <a:extLst>
              <a:ext uri="{FF2B5EF4-FFF2-40B4-BE49-F238E27FC236}">
                <a16:creationId xmlns:a16="http://schemas.microsoft.com/office/drawing/2014/main" id="{8704DDB3-7606-0F44-B9FE-EECDB70A64AE}"/>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67276" name="Clip" r:id="rId3" imgW="1092200" imgH="1066800" progId="MS_ClipArt_Gallery.2">
                  <p:embed/>
                </p:oleObj>
              </mc:Choice>
              <mc:Fallback>
                <p:oleObj name="Clip" r:id="rId3" imgW="1092200" imgH="1066800" progId="MS_ClipArt_Gallery.2">
                  <p:embed/>
                  <p:pic>
                    <p:nvPicPr>
                      <p:cNvPr id="0" name="Object 103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7273" name="Oval 1033">
            <a:extLst>
              <a:ext uri="{FF2B5EF4-FFF2-40B4-BE49-F238E27FC236}">
                <a16:creationId xmlns:a16="http://schemas.microsoft.com/office/drawing/2014/main" id="{B7B5755F-F746-074B-801A-C42CB7FD87A4}"/>
              </a:ext>
            </a:extLst>
          </p:cNvPr>
          <p:cNvSpPr>
            <a:spLocks noChangeArrowheads="1"/>
          </p:cNvSpPr>
          <p:nvPr/>
        </p:nvSpPr>
        <p:spPr bwMode="auto">
          <a:xfrm>
            <a:off x="1219200" y="1371600"/>
            <a:ext cx="2124075" cy="1763713"/>
          </a:xfrm>
          <a:prstGeom prst="ellipse">
            <a:avLst/>
          </a:prstGeom>
          <a:solidFill>
            <a:srgbClr val="FFFF00"/>
          </a:solidFill>
          <a:ln w="762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solidFill>
                  <a:schemeClr val="folHlink"/>
                </a:solidFill>
                <a:latin typeface="Arial" panose="020B0604020202020204" pitchFamily="34" charset="0"/>
              </a:rPr>
              <a:t>regelmäßig</a:t>
            </a:r>
          </a:p>
          <a:p>
            <a:pPr algn="ctr"/>
            <a:r>
              <a:rPr lang="de-DE" altLang="de-DE" b="1">
                <a:solidFill>
                  <a:schemeClr val="folHlink"/>
                </a:solidFill>
                <a:latin typeface="Arial" panose="020B0604020202020204" pitchFamily="34" charset="0"/>
              </a:rPr>
              <a:t>alle Profs</a:t>
            </a:r>
          </a:p>
          <a:p>
            <a:pPr algn="ctr"/>
            <a:r>
              <a:rPr lang="de-DE" altLang="de-DE" b="1">
                <a:solidFill>
                  <a:schemeClr val="folHlink"/>
                </a:solidFill>
                <a:latin typeface="Arial" panose="020B0604020202020204" pitchFamily="34" charset="0"/>
              </a:rPr>
              <a:t>bewerten</a:t>
            </a:r>
            <a:endParaRPr lang="de-DE" altLang="de-DE" b="1">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67266"/>
                                        </p:tgtEl>
                                        <p:attrNameLst>
                                          <p:attrName>style.visibility</p:attrName>
                                        </p:attrNameLst>
                                      </p:cBhvr>
                                      <p:to>
                                        <p:strVal val="visible"/>
                                      </p:to>
                                    </p:set>
                                    <p:animEffect transition="in" filter="box(out)">
                                      <p:cBhvr>
                                        <p:cTn id="7" dur="500"/>
                                        <p:tgtEl>
                                          <p:spTgt spid="267266"/>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7269"/>
                                        </p:tgtEl>
                                        <p:attrNameLst>
                                          <p:attrName>style.visibility</p:attrName>
                                        </p:attrNameLst>
                                      </p:cBhvr>
                                      <p:to>
                                        <p:strVal val="visible"/>
                                      </p:to>
                                    </p:set>
                                    <p:anim calcmode="lin" valueType="num">
                                      <p:cBhvr additive="base">
                                        <p:cTn id="11" dur="500" fill="hold"/>
                                        <p:tgtEl>
                                          <p:spTgt spid="267269"/>
                                        </p:tgtEl>
                                        <p:attrNameLst>
                                          <p:attrName>ppt_x</p:attrName>
                                        </p:attrNameLst>
                                      </p:cBhvr>
                                      <p:tavLst>
                                        <p:tav tm="0">
                                          <p:val>
                                            <p:strVal val="0-#ppt_w/2"/>
                                          </p:val>
                                        </p:tav>
                                        <p:tav tm="100000">
                                          <p:val>
                                            <p:strVal val="#ppt_x"/>
                                          </p:val>
                                        </p:tav>
                                      </p:tavLst>
                                    </p:anim>
                                    <p:anim calcmode="lin" valueType="num">
                                      <p:cBhvr additive="base">
                                        <p:cTn id="12" dur="500" fill="hold"/>
                                        <p:tgtEl>
                                          <p:spTgt spid="26726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267270"/>
                                        </p:tgtEl>
                                        <p:attrNameLst>
                                          <p:attrName>style.visibility</p:attrName>
                                        </p:attrNameLst>
                                      </p:cBhvr>
                                      <p:to>
                                        <p:strVal val="visible"/>
                                      </p:to>
                                    </p:set>
                                    <p:animEffect transition="in" filter="blinds(vertical)">
                                      <p:cBhvr>
                                        <p:cTn id="17" dur="500"/>
                                        <p:tgtEl>
                                          <p:spTgt spid="2672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67273"/>
                                        </p:tgtEl>
                                        <p:attrNameLst>
                                          <p:attrName>style.visibility</p:attrName>
                                        </p:attrNameLst>
                                      </p:cBhvr>
                                      <p:to>
                                        <p:strVal val="visible"/>
                                      </p:to>
                                    </p:set>
                                    <p:anim calcmode="lin" valueType="num">
                                      <p:cBhvr>
                                        <p:cTn id="22" dur="500" fill="hold"/>
                                        <p:tgtEl>
                                          <p:spTgt spid="267273"/>
                                        </p:tgtEl>
                                        <p:attrNameLst>
                                          <p:attrName>ppt_w</p:attrName>
                                        </p:attrNameLst>
                                      </p:cBhvr>
                                      <p:tavLst>
                                        <p:tav tm="0">
                                          <p:val>
                                            <p:fltVal val="0"/>
                                          </p:val>
                                        </p:tav>
                                        <p:tav tm="100000">
                                          <p:val>
                                            <p:strVal val="#ppt_w"/>
                                          </p:val>
                                        </p:tav>
                                      </p:tavLst>
                                    </p:anim>
                                    <p:anim calcmode="lin" valueType="num">
                                      <p:cBhvr>
                                        <p:cTn id="23" dur="500" fill="hold"/>
                                        <p:tgtEl>
                                          <p:spTgt spid="267273"/>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267274"/>
                                        </p:tgtEl>
                                        <p:attrNameLst>
                                          <p:attrName>style.visibility</p:attrName>
                                        </p:attrNameLst>
                                      </p:cBhvr>
                                      <p:to>
                                        <p:strVal val="visible"/>
                                      </p:to>
                                    </p:set>
                                    <p:anim calcmode="lin" valueType="num">
                                      <p:cBhvr>
                                        <p:cTn id="28" dur="500" fill="hold"/>
                                        <p:tgtEl>
                                          <p:spTgt spid="267274"/>
                                        </p:tgtEl>
                                        <p:attrNameLst>
                                          <p:attrName>ppt_w</p:attrName>
                                        </p:attrNameLst>
                                      </p:cBhvr>
                                      <p:tavLst>
                                        <p:tav tm="0">
                                          <p:val>
                                            <p:fltVal val="0"/>
                                          </p:val>
                                        </p:tav>
                                        <p:tav tm="100000">
                                          <p:val>
                                            <p:strVal val="#ppt_w"/>
                                          </p:val>
                                        </p:tav>
                                      </p:tavLst>
                                    </p:anim>
                                    <p:anim calcmode="lin" valueType="num">
                                      <p:cBhvr>
                                        <p:cTn id="29" dur="500" fill="hold"/>
                                        <p:tgtEl>
                                          <p:spTgt spid="267274"/>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67267"/>
                                        </p:tgtEl>
                                        <p:attrNameLst>
                                          <p:attrName>style.visibility</p:attrName>
                                        </p:attrNameLst>
                                      </p:cBhvr>
                                      <p:to>
                                        <p:strVal val="visible"/>
                                      </p:to>
                                    </p:set>
                                    <p:animEffect transition="in" filter="box(out)">
                                      <p:cBhvr>
                                        <p:cTn id="34" dur="500"/>
                                        <p:tgtEl>
                                          <p:spTgt spid="26726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267268"/>
                                        </p:tgtEl>
                                        <p:attrNameLst>
                                          <p:attrName>style.visibility</p:attrName>
                                        </p:attrNameLst>
                                      </p:cBhvr>
                                      <p:to>
                                        <p:strVal val="visible"/>
                                      </p:to>
                                    </p:set>
                                    <p:animEffect transition="in" filter="box(out)">
                                      <p:cBhvr>
                                        <p:cTn id="39" dur="500"/>
                                        <p:tgtEl>
                                          <p:spTgt spid="26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autoUpdateAnimBg="0"/>
      <p:bldP spid="267267" grpId="0" animBg="1" autoUpdateAnimBg="0"/>
      <p:bldP spid="267268" grpId="0" animBg="1" autoUpdateAnimBg="0"/>
      <p:bldP spid="267269" grpId="0" animBg="1" autoUpdateAnimBg="0"/>
      <p:bldP spid="267274" grpId="0" animBg="1" autoUpdateAnimBg="0"/>
      <p:bldP spid="26727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6AA49E1D-7295-704B-86BF-A8FE154EFDEC}"/>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8" name="Foliennummernplatzhalter 3">
            <a:extLst>
              <a:ext uri="{FF2B5EF4-FFF2-40B4-BE49-F238E27FC236}">
                <a16:creationId xmlns:a16="http://schemas.microsoft.com/office/drawing/2014/main" id="{A32E13B3-677A-4349-8738-2434A1101E33}"/>
              </a:ext>
            </a:extLst>
          </p:cNvPr>
          <p:cNvSpPr>
            <a:spLocks noGrp="1"/>
          </p:cNvSpPr>
          <p:nvPr>
            <p:ph type="sldNum" sz="quarter" idx="11"/>
          </p:nvPr>
        </p:nvSpPr>
        <p:spPr/>
        <p:txBody>
          <a:bodyPr/>
          <a:lstStyle/>
          <a:p>
            <a:fld id="{7B7B5A20-265C-8C4B-954A-E54A41A39661}" type="slidenum">
              <a:rPr lang="en-US" altLang="de-DE"/>
              <a:pPr/>
              <a:t>13</a:t>
            </a:fld>
            <a:endParaRPr lang="en-US" altLang="de-DE" b="0"/>
          </a:p>
        </p:txBody>
      </p:sp>
      <p:sp>
        <p:nvSpPr>
          <p:cNvPr id="251906" name="Rectangle 1026">
            <a:extLst>
              <a:ext uri="{FF2B5EF4-FFF2-40B4-BE49-F238E27FC236}">
                <a16:creationId xmlns:a16="http://schemas.microsoft.com/office/drawing/2014/main" id="{F2B502E8-3FB9-8948-8EB6-364F6638FC46}"/>
              </a:ext>
            </a:extLst>
          </p:cNvPr>
          <p:cNvSpPr>
            <a:spLocks noGrp="1" noChangeArrowheads="1"/>
          </p:cNvSpPr>
          <p:nvPr>
            <p:ph type="title"/>
          </p:nvPr>
        </p:nvSpPr>
        <p:spPr>
          <a:xfrm>
            <a:off x="2438400" y="0"/>
            <a:ext cx="4953000" cy="990600"/>
          </a:xfrm>
        </p:spPr>
        <p:txBody>
          <a:bodyPr/>
          <a:lstStyle/>
          <a:p>
            <a:r>
              <a:rPr lang="de-DE" altLang="de-DE" sz="3200" b="1"/>
              <a:t>Resümee</a:t>
            </a:r>
            <a:endParaRPr lang="de-DE" altLang="de-DE"/>
          </a:p>
        </p:txBody>
      </p:sp>
      <p:graphicFrame>
        <p:nvGraphicFramePr>
          <p:cNvPr id="251913" name="Object 1033">
            <a:extLst>
              <a:ext uri="{FF2B5EF4-FFF2-40B4-BE49-F238E27FC236}">
                <a16:creationId xmlns:a16="http://schemas.microsoft.com/office/drawing/2014/main" id="{10966908-BA88-0043-AF3A-AA70AAA76AA8}"/>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51917" name="Clip" r:id="rId3" imgW="1092200" imgH="1066800" progId="MS_ClipArt_Gallery.2">
                  <p:embed/>
                </p:oleObj>
              </mc:Choice>
              <mc:Fallback>
                <p:oleObj name="Clip" r:id="rId3" imgW="1092200" imgH="1066800" progId="MS_ClipArt_Gallery.2">
                  <p:embed/>
                  <p:pic>
                    <p:nvPicPr>
                      <p:cNvPr id="0" name="Object 103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1914" name="Rectangle 1034">
            <a:extLst>
              <a:ext uri="{FF2B5EF4-FFF2-40B4-BE49-F238E27FC236}">
                <a16:creationId xmlns:a16="http://schemas.microsoft.com/office/drawing/2014/main" id="{A2C0397A-7E9F-CC43-84B1-D8F686A4E3D0}"/>
              </a:ext>
            </a:extLst>
          </p:cNvPr>
          <p:cNvSpPr>
            <a:spLocks noChangeArrowheads="1"/>
          </p:cNvSpPr>
          <p:nvPr/>
        </p:nvSpPr>
        <p:spPr bwMode="auto">
          <a:xfrm>
            <a:off x="2971800" y="51054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2600" b="1">
                <a:latin typeface="Arial" panose="020B0604020202020204" pitchFamily="34" charset="0"/>
              </a:rPr>
              <a:t>auf Antrag</a:t>
            </a:r>
            <a:endParaRPr lang="de-DE" altLang="de-DE" b="1">
              <a:latin typeface="Arial" panose="020B0604020202020204" pitchFamily="34" charset="0"/>
            </a:endParaRPr>
          </a:p>
        </p:txBody>
      </p:sp>
      <p:sp>
        <p:nvSpPr>
          <p:cNvPr id="251915" name="Rectangle 1035">
            <a:extLst>
              <a:ext uri="{FF2B5EF4-FFF2-40B4-BE49-F238E27FC236}">
                <a16:creationId xmlns:a16="http://schemas.microsoft.com/office/drawing/2014/main" id="{9B5A790E-5B64-4547-A10E-05E23D16612B}"/>
              </a:ext>
            </a:extLst>
          </p:cNvPr>
          <p:cNvSpPr>
            <a:spLocks noChangeArrowheads="1"/>
          </p:cNvSpPr>
          <p:nvPr/>
        </p:nvSpPr>
        <p:spPr bwMode="auto">
          <a:xfrm>
            <a:off x="2971800" y="26670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2600" b="1">
                <a:latin typeface="Arial" panose="020B0604020202020204" pitchFamily="34" charset="0"/>
              </a:rPr>
              <a:t>abwägen</a:t>
            </a:r>
            <a:endParaRPr lang="de-DE" altLang="de-DE" b="1">
              <a:latin typeface="Arial" panose="020B0604020202020204" pitchFamily="34" charset="0"/>
            </a:endParaRPr>
          </a:p>
        </p:txBody>
      </p:sp>
      <p:sp>
        <p:nvSpPr>
          <p:cNvPr id="251916" name="Rectangle 1036">
            <a:extLst>
              <a:ext uri="{FF2B5EF4-FFF2-40B4-BE49-F238E27FC236}">
                <a16:creationId xmlns:a16="http://schemas.microsoft.com/office/drawing/2014/main" id="{D173136E-AA1E-0046-98AA-B76A7B320C88}"/>
              </a:ext>
            </a:extLst>
          </p:cNvPr>
          <p:cNvSpPr>
            <a:spLocks noChangeArrowheads="1"/>
          </p:cNvSpPr>
          <p:nvPr/>
        </p:nvSpPr>
        <p:spPr bwMode="auto">
          <a:xfrm>
            <a:off x="2971800" y="38862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2600" b="1">
                <a:latin typeface="Arial" panose="020B0604020202020204" pitchFamily="34" charset="0"/>
              </a:rPr>
              <a:t>in Stufen</a:t>
            </a:r>
            <a:endParaRPr lang="de-DE" altLang="de-DE"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1906"/>
                                        </p:tgtEl>
                                        <p:attrNameLst>
                                          <p:attrName>style.visibility</p:attrName>
                                        </p:attrNameLst>
                                      </p:cBhvr>
                                      <p:to>
                                        <p:strVal val="visible"/>
                                      </p:to>
                                    </p:set>
                                    <p:animEffect transition="in" filter="box(out)">
                                      <p:cBhvr>
                                        <p:cTn id="7" dur="500"/>
                                        <p:tgtEl>
                                          <p:spTgt spid="251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1915"/>
                                        </p:tgtEl>
                                        <p:attrNameLst>
                                          <p:attrName>style.visibility</p:attrName>
                                        </p:attrNameLst>
                                      </p:cBhvr>
                                      <p:to>
                                        <p:strVal val="visible"/>
                                      </p:to>
                                    </p:set>
                                    <p:animEffect transition="in" filter="box(out)">
                                      <p:cBhvr>
                                        <p:cTn id="12" dur="500"/>
                                        <p:tgtEl>
                                          <p:spTgt spid="2519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1916"/>
                                        </p:tgtEl>
                                        <p:attrNameLst>
                                          <p:attrName>style.visibility</p:attrName>
                                        </p:attrNameLst>
                                      </p:cBhvr>
                                      <p:to>
                                        <p:strVal val="visible"/>
                                      </p:to>
                                    </p:set>
                                    <p:animEffect transition="in" filter="box(out)">
                                      <p:cBhvr>
                                        <p:cTn id="17" dur="500"/>
                                        <p:tgtEl>
                                          <p:spTgt spid="2519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1914"/>
                                        </p:tgtEl>
                                        <p:attrNameLst>
                                          <p:attrName>style.visibility</p:attrName>
                                        </p:attrNameLst>
                                      </p:cBhvr>
                                      <p:to>
                                        <p:strVal val="visible"/>
                                      </p:to>
                                    </p:set>
                                    <p:animEffect transition="in" filter="box(out)">
                                      <p:cBhvr>
                                        <p:cTn id="22" dur="500"/>
                                        <p:tgtEl>
                                          <p:spTgt spid="251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autoUpdateAnimBg="0"/>
      <p:bldP spid="251914" grpId="0" animBg="1" autoUpdateAnimBg="0"/>
      <p:bldP spid="251915" grpId="0" animBg="1" autoUpdateAnimBg="0"/>
      <p:bldP spid="25191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D6AEF7C3-964E-4442-8A28-BAA1BA9E40E0}"/>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0" name="Foliennummernplatzhalter 3">
            <a:extLst>
              <a:ext uri="{FF2B5EF4-FFF2-40B4-BE49-F238E27FC236}">
                <a16:creationId xmlns:a16="http://schemas.microsoft.com/office/drawing/2014/main" id="{6C3CE35C-84FB-9B44-9638-A8BE8CB8B9FB}"/>
              </a:ext>
            </a:extLst>
          </p:cNvPr>
          <p:cNvSpPr>
            <a:spLocks noGrp="1"/>
          </p:cNvSpPr>
          <p:nvPr>
            <p:ph type="sldNum" sz="quarter" idx="11"/>
          </p:nvPr>
        </p:nvSpPr>
        <p:spPr/>
        <p:txBody>
          <a:bodyPr/>
          <a:lstStyle/>
          <a:p>
            <a:fld id="{9D7AC8EC-61BD-6F47-944E-27A2577DB503}" type="slidenum">
              <a:rPr lang="en-US" altLang="de-DE"/>
              <a:pPr/>
              <a:t>14</a:t>
            </a:fld>
            <a:endParaRPr lang="en-US" altLang="de-DE" b="0"/>
          </a:p>
        </p:txBody>
      </p:sp>
      <p:sp>
        <p:nvSpPr>
          <p:cNvPr id="148483" name="Text Box 3">
            <a:extLst>
              <a:ext uri="{FF2B5EF4-FFF2-40B4-BE49-F238E27FC236}">
                <a16:creationId xmlns:a16="http://schemas.microsoft.com/office/drawing/2014/main" id="{47FE9D89-2B2F-2045-A40E-B146E2B50D4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8486" name="Rectangle 6">
            <a:extLst>
              <a:ext uri="{FF2B5EF4-FFF2-40B4-BE49-F238E27FC236}">
                <a16:creationId xmlns:a16="http://schemas.microsoft.com/office/drawing/2014/main" id="{0562DAE4-C4FA-C841-B447-8D2880580DC7}"/>
              </a:ext>
            </a:extLst>
          </p:cNvPr>
          <p:cNvSpPr>
            <a:spLocks noGrp="1" noChangeArrowheads="1"/>
          </p:cNvSpPr>
          <p:nvPr>
            <p:ph type="title"/>
          </p:nvPr>
        </p:nvSpPr>
        <p:spPr>
          <a:xfrm>
            <a:off x="2374900" y="228600"/>
            <a:ext cx="5254625" cy="685800"/>
          </a:xfrm>
        </p:spPr>
        <p:txBody>
          <a:bodyPr/>
          <a:lstStyle/>
          <a:p>
            <a:r>
              <a:rPr lang="de-DE" altLang="de-DE" b="1"/>
              <a:t>profiliert</a:t>
            </a:r>
            <a:endParaRPr lang="de-DE" altLang="de-DE"/>
          </a:p>
        </p:txBody>
      </p:sp>
      <p:graphicFrame>
        <p:nvGraphicFramePr>
          <p:cNvPr id="148487" name="Object 7">
            <a:extLst>
              <a:ext uri="{FF2B5EF4-FFF2-40B4-BE49-F238E27FC236}">
                <a16:creationId xmlns:a16="http://schemas.microsoft.com/office/drawing/2014/main" id="{6AF1A098-B0A1-674F-AB7A-754892402DF3}"/>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8492"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488" name="Rectangle 8">
            <a:extLst>
              <a:ext uri="{FF2B5EF4-FFF2-40B4-BE49-F238E27FC236}">
                <a16:creationId xmlns:a16="http://schemas.microsoft.com/office/drawing/2014/main" id="{C9FF179A-970C-094D-9A84-DCCCF171641D}"/>
              </a:ext>
            </a:extLst>
          </p:cNvPr>
          <p:cNvSpPr>
            <a:spLocks noChangeArrowheads="1"/>
          </p:cNvSpPr>
          <p:nvPr/>
        </p:nvSpPr>
        <p:spPr bwMode="auto">
          <a:xfrm>
            <a:off x="2289175" y="1827213"/>
            <a:ext cx="6321425" cy="792162"/>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strategische Planung</a:t>
            </a:r>
          </a:p>
        </p:txBody>
      </p:sp>
      <p:sp>
        <p:nvSpPr>
          <p:cNvPr id="148489" name="Rectangle 9">
            <a:extLst>
              <a:ext uri="{FF2B5EF4-FFF2-40B4-BE49-F238E27FC236}">
                <a16:creationId xmlns:a16="http://schemas.microsoft.com/office/drawing/2014/main" id="{0DA65FF0-76C6-F446-9BC8-93A3B901CB8D}"/>
              </a:ext>
            </a:extLst>
          </p:cNvPr>
          <p:cNvSpPr>
            <a:spLocks noChangeArrowheads="1"/>
          </p:cNvSpPr>
          <p:nvPr/>
        </p:nvSpPr>
        <p:spPr bwMode="auto">
          <a:xfrm>
            <a:off x="2289175" y="2822575"/>
            <a:ext cx="632142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Erfolgspotentiale sichern</a:t>
            </a:r>
          </a:p>
        </p:txBody>
      </p:sp>
      <p:sp>
        <p:nvSpPr>
          <p:cNvPr id="148490" name="Rectangle 10">
            <a:extLst>
              <a:ext uri="{FF2B5EF4-FFF2-40B4-BE49-F238E27FC236}">
                <a16:creationId xmlns:a16="http://schemas.microsoft.com/office/drawing/2014/main" id="{553E72C0-B492-1741-A6BC-DE342C7CAF4E}"/>
              </a:ext>
            </a:extLst>
          </p:cNvPr>
          <p:cNvSpPr>
            <a:spLocks noChangeArrowheads="1"/>
          </p:cNvSpPr>
          <p:nvPr/>
        </p:nvSpPr>
        <p:spPr bwMode="auto">
          <a:xfrm>
            <a:off x="2952750" y="3886200"/>
            <a:ext cx="5657850" cy="9953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600" b="1">
                <a:latin typeface="Arial" panose="020B0604020202020204" pitchFamily="34" charset="0"/>
              </a:rPr>
              <a:t>Was sind die Studiengänge, die</a:t>
            </a:r>
          </a:p>
          <a:p>
            <a:r>
              <a:rPr lang="de-DE" altLang="de-DE" sz="2600" b="1">
                <a:latin typeface="Arial" panose="020B0604020202020204" pitchFamily="34" charset="0"/>
              </a:rPr>
              <a:t>in 10 Jahren nachgefragt sind?</a:t>
            </a:r>
          </a:p>
        </p:txBody>
      </p:sp>
      <p:sp>
        <p:nvSpPr>
          <p:cNvPr id="148491" name="Rectangle 11">
            <a:extLst>
              <a:ext uri="{FF2B5EF4-FFF2-40B4-BE49-F238E27FC236}">
                <a16:creationId xmlns:a16="http://schemas.microsoft.com/office/drawing/2014/main" id="{D710E4B4-9D98-C04B-AC9E-ED490D928FD1}"/>
              </a:ext>
            </a:extLst>
          </p:cNvPr>
          <p:cNvSpPr>
            <a:spLocks noChangeArrowheads="1"/>
          </p:cNvSpPr>
          <p:nvPr/>
        </p:nvSpPr>
        <p:spPr bwMode="auto">
          <a:xfrm>
            <a:off x="2949575" y="5181600"/>
            <a:ext cx="5661025" cy="1031875"/>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600" b="1">
                <a:latin typeface="Arial" panose="020B0604020202020204" pitchFamily="34" charset="0"/>
              </a:rPr>
              <a:t>Was sind die Forschungsfelder,</a:t>
            </a:r>
          </a:p>
          <a:p>
            <a:r>
              <a:rPr lang="de-DE" altLang="de-DE" sz="2600" b="1">
                <a:latin typeface="Arial" panose="020B0604020202020204" pitchFamily="34" charset="0"/>
              </a:rPr>
              <a:t>die in 10 Jahren Drittmittel sichern?</a:t>
            </a:r>
            <a:endParaRPr lang="de-DE" altLang="de-DE" sz="2800" b="1">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48487"/>
                                        </p:tgtEl>
                                        <p:attrNameLst>
                                          <p:attrName>style.visibility</p:attrName>
                                        </p:attrNameLst>
                                      </p:cBhvr>
                                      <p:to>
                                        <p:strVal val="visible"/>
                                      </p:to>
                                    </p:set>
                                    <p:anim calcmode="lin" valueType="num">
                                      <p:cBhvr>
                                        <p:cTn id="7" dur="500" fill="hold"/>
                                        <p:tgtEl>
                                          <p:spTgt spid="148487"/>
                                        </p:tgtEl>
                                        <p:attrNameLst>
                                          <p:attrName>ppt_w</p:attrName>
                                        </p:attrNameLst>
                                      </p:cBhvr>
                                      <p:tavLst>
                                        <p:tav tm="0">
                                          <p:val>
                                            <p:fltVal val="0"/>
                                          </p:val>
                                        </p:tav>
                                        <p:tav tm="100000">
                                          <p:val>
                                            <p:strVal val="#ppt_w"/>
                                          </p:val>
                                        </p:tav>
                                      </p:tavLst>
                                    </p:anim>
                                    <p:anim calcmode="lin" valueType="num">
                                      <p:cBhvr>
                                        <p:cTn id="8" dur="500" fill="hold"/>
                                        <p:tgtEl>
                                          <p:spTgt spid="14848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48488"/>
                                        </p:tgtEl>
                                        <p:attrNameLst>
                                          <p:attrName>style.visibility</p:attrName>
                                        </p:attrNameLst>
                                      </p:cBhvr>
                                      <p:to>
                                        <p:strVal val="visible"/>
                                      </p:to>
                                    </p:set>
                                    <p:animEffect transition="in" filter="box(out)">
                                      <p:cBhvr>
                                        <p:cTn id="13" dur="500"/>
                                        <p:tgtEl>
                                          <p:spTgt spid="1484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48489"/>
                                        </p:tgtEl>
                                        <p:attrNameLst>
                                          <p:attrName>style.visibility</p:attrName>
                                        </p:attrNameLst>
                                      </p:cBhvr>
                                      <p:to>
                                        <p:strVal val="visible"/>
                                      </p:to>
                                    </p:set>
                                    <p:animEffect transition="in" filter="box(out)">
                                      <p:cBhvr>
                                        <p:cTn id="18" dur="500"/>
                                        <p:tgtEl>
                                          <p:spTgt spid="1484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48490"/>
                                        </p:tgtEl>
                                        <p:attrNameLst>
                                          <p:attrName>style.visibility</p:attrName>
                                        </p:attrNameLst>
                                      </p:cBhvr>
                                      <p:to>
                                        <p:strVal val="visible"/>
                                      </p:to>
                                    </p:set>
                                    <p:animEffect transition="in" filter="box(out)">
                                      <p:cBhvr>
                                        <p:cTn id="23" dur="500"/>
                                        <p:tgtEl>
                                          <p:spTgt spid="1484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48491"/>
                                        </p:tgtEl>
                                        <p:attrNameLst>
                                          <p:attrName>style.visibility</p:attrName>
                                        </p:attrNameLst>
                                      </p:cBhvr>
                                      <p:to>
                                        <p:strVal val="visible"/>
                                      </p:to>
                                    </p:set>
                                    <p:animEffect transition="in" filter="box(out)">
                                      <p:cBhvr>
                                        <p:cTn id="28" dur="500"/>
                                        <p:tgtEl>
                                          <p:spTgt spid="148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animBg="1" autoUpdateAnimBg="0"/>
      <p:bldP spid="148489" grpId="0" animBg="1" autoUpdateAnimBg="0"/>
      <p:bldP spid="148490" grpId="0" animBg="1" autoUpdateAnimBg="0"/>
      <p:bldP spid="14849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6" name="Datumsplatzhalter 2">
            <a:extLst>
              <a:ext uri="{FF2B5EF4-FFF2-40B4-BE49-F238E27FC236}">
                <a16:creationId xmlns:a16="http://schemas.microsoft.com/office/drawing/2014/main" id="{BBC810FD-6979-A44E-A415-476BDC5C5D83}"/>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7" name="Foliennummernplatzhalter 3">
            <a:extLst>
              <a:ext uri="{FF2B5EF4-FFF2-40B4-BE49-F238E27FC236}">
                <a16:creationId xmlns:a16="http://schemas.microsoft.com/office/drawing/2014/main" id="{27DF2B81-D2C7-5C4C-BCBF-114C04171859}"/>
              </a:ext>
            </a:extLst>
          </p:cNvPr>
          <p:cNvSpPr>
            <a:spLocks noGrp="1"/>
          </p:cNvSpPr>
          <p:nvPr>
            <p:ph type="sldNum" sz="quarter" idx="11"/>
          </p:nvPr>
        </p:nvSpPr>
        <p:spPr/>
        <p:txBody>
          <a:bodyPr/>
          <a:lstStyle/>
          <a:p>
            <a:fld id="{DB0EF4D8-B15C-2545-A8B1-804571422956}" type="slidenum">
              <a:rPr lang="en-US" altLang="de-DE"/>
              <a:pPr/>
              <a:t>15</a:t>
            </a:fld>
            <a:endParaRPr lang="en-US" altLang="de-DE" b="0"/>
          </a:p>
        </p:txBody>
      </p:sp>
      <p:sp>
        <p:nvSpPr>
          <p:cNvPr id="150531" name="Text Box 3">
            <a:extLst>
              <a:ext uri="{FF2B5EF4-FFF2-40B4-BE49-F238E27FC236}">
                <a16:creationId xmlns:a16="http://schemas.microsoft.com/office/drawing/2014/main" id="{CB834795-1A57-DC4E-AC07-36C7B92D3681}"/>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0534" name="Rectangle 6">
            <a:extLst>
              <a:ext uri="{FF2B5EF4-FFF2-40B4-BE49-F238E27FC236}">
                <a16:creationId xmlns:a16="http://schemas.microsoft.com/office/drawing/2014/main" id="{EFF5B1ED-65CA-1B4A-8F73-10DC31ED5A3B}"/>
              </a:ext>
            </a:extLst>
          </p:cNvPr>
          <p:cNvSpPr>
            <a:spLocks noGrp="1" noChangeArrowheads="1"/>
          </p:cNvSpPr>
          <p:nvPr>
            <p:ph type="title"/>
          </p:nvPr>
        </p:nvSpPr>
        <p:spPr>
          <a:xfrm>
            <a:off x="2374900" y="228600"/>
            <a:ext cx="5254625" cy="685800"/>
          </a:xfrm>
        </p:spPr>
        <p:txBody>
          <a:bodyPr/>
          <a:lstStyle/>
          <a:p>
            <a:r>
              <a:rPr lang="de-DE" altLang="de-DE" b="1"/>
              <a:t>profiliert</a:t>
            </a:r>
            <a:endParaRPr lang="de-DE" altLang="de-DE"/>
          </a:p>
        </p:txBody>
      </p:sp>
      <p:graphicFrame>
        <p:nvGraphicFramePr>
          <p:cNvPr id="150535" name="Object 7">
            <a:extLst>
              <a:ext uri="{FF2B5EF4-FFF2-40B4-BE49-F238E27FC236}">
                <a16:creationId xmlns:a16="http://schemas.microsoft.com/office/drawing/2014/main" id="{36D7C2F2-DE8E-E04D-ACA6-FDF4F93E422C}"/>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80576"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0536" name="Rectangle 8">
            <a:extLst>
              <a:ext uri="{FF2B5EF4-FFF2-40B4-BE49-F238E27FC236}">
                <a16:creationId xmlns:a16="http://schemas.microsoft.com/office/drawing/2014/main" id="{2F403AEE-BEB2-A149-BE41-521AC3D4DB6C}"/>
              </a:ext>
            </a:extLst>
          </p:cNvPr>
          <p:cNvSpPr>
            <a:spLocks noChangeArrowheads="1"/>
          </p:cNvSpPr>
          <p:nvPr/>
        </p:nvSpPr>
        <p:spPr bwMode="auto">
          <a:xfrm>
            <a:off x="2286000" y="1530350"/>
            <a:ext cx="62484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Wer definiert zukünftige Felder? </a:t>
            </a:r>
          </a:p>
        </p:txBody>
      </p:sp>
      <p:sp>
        <p:nvSpPr>
          <p:cNvPr id="150543" name="Rectangle 15">
            <a:extLst>
              <a:ext uri="{FF2B5EF4-FFF2-40B4-BE49-F238E27FC236}">
                <a16:creationId xmlns:a16="http://schemas.microsoft.com/office/drawing/2014/main" id="{AFF925FA-9155-4248-898F-880C7B97633A}"/>
              </a:ext>
            </a:extLst>
          </p:cNvPr>
          <p:cNvSpPr>
            <a:spLocks noChangeArrowheads="1"/>
          </p:cNvSpPr>
          <p:nvPr/>
        </p:nvSpPr>
        <p:spPr bwMode="auto">
          <a:xfrm>
            <a:off x="4108450" y="2998788"/>
            <a:ext cx="1231900" cy="792162"/>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flatTx/>
          </a:bodyPr>
          <a:lstStyle/>
          <a:p>
            <a:r>
              <a:rPr lang="de-DE" altLang="de-DE" sz="3000" b="1">
                <a:latin typeface="Arial" panose="020B0604020202020204" pitchFamily="34" charset="0"/>
              </a:rPr>
              <a:t>Staat</a:t>
            </a:r>
          </a:p>
        </p:txBody>
      </p:sp>
      <p:sp>
        <p:nvSpPr>
          <p:cNvPr id="150544" name="Rectangle 16">
            <a:extLst>
              <a:ext uri="{FF2B5EF4-FFF2-40B4-BE49-F238E27FC236}">
                <a16:creationId xmlns:a16="http://schemas.microsoft.com/office/drawing/2014/main" id="{D3EA19F4-2E28-9746-B4D6-590554B03278}"/>
              </a:ext>
            </a:extLst>
          </p:cNvPr>
          <p:cNvSpPr>
            <a:spLocks noChangeArrowheads="1"/>
          </p:cNvSpPr>
          <p:nvPr/>
        </p:nvSpPr>
        <p:spPr bwMode="auto">
          <a:xfrm>
            <a:off x="3429000" y="4114800"/>
            <a:ext cx="25908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Korporation</a:t>
            </a:r>
          </a:p>
        </p:txBody>
      </p:sp>
      <p:sp>
        <p:nvSpPr>
          <p:cNvPr id="150545" name="Rectangle 17">
            <a:extLst>
              <a:ext uri="{FF2B5EF4-FFF2-40B4-BE49-F238E27FC236}">
                <a16:creationId xmlns:a16="http://schemas.microsoft.com/office/drawing/2014/main" id="{C5E23EE7-BD48-4348-9397-7F0D4D2ACD46}"/>
              </a:ext>
            </a:extLst>
          </p:cNvPr>
          <p:cNvSpPr>
            <a:spLocks noChangeArrowheads="1"/>
          </p:cNvSpPr>
          <p:nvPr/>
        </p:nvSpPr>
        <p:spPr bwMode="auto">
          <a:xfrm>
            <a:off x="2578100" y="5291138"/>
            <a:ext cx="4292600" cy="792162"/>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Einzelwissenschaftler</a:t>
            </a:r>
          </a:p>
        </p:txBody>
      </p:sp>
      <p:sp>
        <p:nvSpPr>
          <p:cNvPr id="150546" name="AutoShape 18">
            <a:extLst>
              <a:ext uri="{FF2B5EF4-FFF2-40B4-BE49-F238E27FC236}">
                <a16:creationId xmlns:a16="http://schemas.microsoft.com/office/drawing/2014/main" id="{DADF9DB8-521B-4F4C-AB95-282553478C1A}"/>
              </a:ext>
            </a:extLst>
          </p:cNvPr>
          <p:cNvSpPr>
            <a:spLocks noChangeArrowheads="1"/>
          </p:cNvSpPr>
          <p:nvPr/>
        </p:nvSpPr>
        <p:spPr bwMode="auto">
          <a:xfrm>
            <a:off x="6191250" y="3214688"/>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7" name="AutoShape 19">
            <a:extLst>
              <a:ext uri="{FF2B5EF4-FFF2-40B4-BE49-F238E27FC236}">
                <a16:creationId xmlns:a16="http://schemas.microsoft.com/office/drawing/2014/main" id="{15B63EC6-AB68-C444-8401-5A146EAFE6BE}"/>
              </a:ext>
            </a:extLst>
          </p:cNvPr>
          <p:cNvSpPr>
            <a:spLocks noChangeArrowheads="1"/>
          </p:cNvSpPr>
          <p:nvPr/>
        </p:nvSpPr>
        <p:spPr bwMode="auto">
          <a:xfrm>
            <a:off x="7232650" y="4556125"/>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8" name="AutoShape 20">
            <a:extLst>
              <a:ext uri="{FF2B5EF4-FFF2-40B4-BE49-F238E27FC236}">
                <a16:creationId xmlns:a16="http://schemas.microsoft.com/office/drawing/2014/main" id="{2F24B736-A424-5F43-9F77-0EF240D77546}"/>
              </a:ext>
            </a:extLst>
          </p:cNvPr>
          <p:cNvSpPr>
            <a:spLocks noChangeArrowheads="1"/>
          </p:cNvSpPr>
          <p:nvPr/>
        </p:nvSpPr>
        <p:spPr bwMode="auto">
          <a:xfrm rot="-10576154">
            <a:off x="1695450" y="3028950"/>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9" name="AutoShape 21">
            <a:extLst>
              <a:ext uri="{FF2B5EF4-FFF2-40B4-BE49-F238E27FC236}">
                <a16:creationId xmlns:a16="http://schemas.microsoft.com/office/drawing/2014/main" id="{396A7F94-FF8D-834B-B215-94E73DAE3445}"/>
              </a:ext>
            </a:extLst>
          </p:cNvPr>
          <p:cNvSpPr>
            <a:spLocks noChangeArrowheads="1"/>
          </p:cNvSpPr>
          <p:nvPr/>
        </p:nvSpPr>
        <p:spPr bwMode="auto">
          <a:xfrm rot="-10758881">
            <a:off x="692150" y="4398963"/>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50540" name="AutoShape 12">
            <a:extLst>
              <a:ext uri="{FF2B5EF4-FFF2-40B4-BE49-F238E27FC236}">
                <a16:creationId xmlns:a16="http://schemas.microsoft.com/office/drawing/2014/main" id="{7FEB8BC1-6FCA-554D-867E-A5AAD931D752}"/>
              </a:ext>
            </a:extLst>
          </p:cNvPr>
          <p:cNvSpPr>
            <a:spLocks noChangeArrowheads="1"/>
          </p:cNvSpPr>
          <p:nvPr/>
        </p:nvSpPr>
        <p:spPr bwMode="auto">
          <a:xfrm>
            <a:off x="5334000" y="6248400"/>
            <a:ext cx="2438400" cy="609600"/>
          </a:xfrm>
          <a:prstGeom prst="wedgeRoundRectCallout">
            <a:avLst>
              <a:gd name="adj1" fmla="val -96681"/>
              <a:gd name="adj2" fmla="val -107551"/>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1600" b="1">
                <a:latin typeface="Arial" panose="020B0604020202020204" pitchFamily="34" charset="0"/>
              </a:rPr>
              <a:t>individuelle „Spinnerei“</a:t>
            </a:r>
          </a:p>
        </p:txBody>
      </p:sp>
      <p:sp>
        <p:nvSpPr>
          <p:cNvPr id="150542" name="AutoShape 14">
            <a:extLst>
              <a:ext uri="{FF2B5EF4-FFF2-40B4-BE49-F238E27FC236}">
                <a16:creationId xmlns:a16="http://schemas.microsoft.com/office/drawing/2014/main" id="{62401EE5-ACA2-CB4F-BFF2-C41D7AC286A7}"/>
              </a:ext>
            </a:extLst>
          </p:cNvPr>
          <p:cNvSpPr>
            <a:spLocks noChangeArrowheads="1"/>
          </p:cNvSpPr>
          <p:nvPr/>
        </p:nvSpPr>
        <p:spPr bwMode="auto">
          <a:xfrm>
            <a:off x="5984875" y="2362200"/>
            <a:ext cx="3159125" cy="609600"/>
          </a:xfrm>
          <a:prstGeom prst="wedgeRoundRectCallout">
            <a:avLst>
              <a:gd name="adj1" fmla="val -90153"/>
              <a:gd name="adj2" fmla="val 93491"/>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1600" b="1">
                <a:latin typeface="Arial" panose="020B0604020202020204" pitchFamily="34" charset="0"/>
              </a:rPr>
              <a:t>Planungskommissionen</a:t>
            </a:r>
          </a:p>
        </p:txBody>
      </p:sp>
      <p:sp>
        <p:nvSpPr>
          <p:cNvPr id="150541" name="AutoShape 13">
            <a:extLst>
              <a:ext uri="{FF2B5EF4-FFF2-40B4-BE49-F238E27FC236}">
                <a16:creationId xmlns:a16="http://schemas.microsoft.com/office/drawing/2014/main" id="{C1C30C22-09FC-9640-940D-D7F128B48BB5}"/>
              </a:ext>
            </a:extLst>
          </p:cNvPr>
          <p:cNvSpPr>
            <a:spLocks noChangeArrowheads="1"/>
          </p:cNvSpPr>
          <p:nvPr/>
        </p:nvSpPr>
        <p:spPr bwMode="auto">
          <a:xfrm>
            <a:off x="0" y="2895600"/>
            <a:ext cx="2438400" cy="609600"/>
          </a:xfrm>
          <a:prstGeom prst="wedgeRoundRectCallout">
            <a:avLst>
              <a:gd name="adj1" fmla="val 138023"/>
              <a:gd name="adj2" fmla="val 189324"/>
              <a:gd name="adj3" fmla="val 16667"/>
            </a:avLst>
          </a:prstGeom>
          <a:solidFill>
            <a:srgbClr val="008000"/>
          </a:solidFill>
          <a:ln>
            <a:noFill/>
          </a:ln>
          <a:effectLst>
            <a:prstShdw prst="shdw17" dist="17961" dir="2700000">
              <a:srgbClr val="008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1600" b="1">
                <a:latin typeface="Arial" panose="020B0604020202020204" pitchFamily="34" charset="0"/>
              </a:rPr>
              <a:t>Forschungsprogramme</a:t>
            </a:r>
          </a:p>
          <a:p>
            <a:pPr algn="ctr"/>
            <a:r>
              <a:rPr lang="de-DE" altLang="de-DE" sz="1600" b="1">
                <a:latin typeface="Arial" panose="020B0604020202020204" pitchFamily="34" charset="0"/>
              </a:rPr>
              <a:t>interne „SFB“´s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0536"/>
                                        </p:tgtEl>
                                        <p:attrNameLst>
                                          <p:attrName>style.visibility</p:attrName>
                                        </p:attrNameLst>
                                      </p:cBhvr>
                                      <p:to>
                                        <p:strVal val="visible"/>
                                      </p:to>
                                    </p:set>
                                    <p:animEffect transition="in" filter="box(out)">
                                      <p:cBhvr>
                                        <p:cTn id="7" dur="500"/>
                                        <p:tgtEl>
                                          <p:spTgt spid="150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0543"/>
                                        </p:tgtEl>
                                        <p:attrNameLst>
                                          <p:attrName>style.visibility</p:attrName>
                                        </p:attrNameLst>
                                      </p:cBhvr>
                                      <p:to>
                                        <p:strVal val="visible"/>
                                      </p:to>
                                    </p:set>
                                    <p:animEffect transition="in" filter="box(out)">
                                      <p:cBhvr>
                                        <p:cTn id="12" dur="500"/>
                                        <p:tgtEl>
                                          <p:spTgt spid="150543"/>
                                        </p:tgtEl>
                                      </p:cBhvr>
                                    </p:animEffect>
                                  </p:child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150544"/>
                                        </p:tgtEl>
                                        <p:attrNameLst>
                                          <p:attrName>style.visibility</p:attrName>
                                        </p:attrNameLst>
                                      </p:cBhvr>
                                      <p:to>
                                        <p:strVal val="visible"/>
                                      </p:to>
                                    </p:set>
                                    <p:animEffect transition="in" filter="box(out)">
                                      <p:cBhvr>
                                        <p:cTn id="16" dur="500"/>
                                        <p:tgtEl>
                                          <p:spTgt spid="150544"/>
                                        </p:tgtEl>
                                      </p:cBhvr>
                                    </p:animEffect>
                                  </p:childTnLst>
                                </p:cTn>
                              </p:par>
                            </p:childTnLst>
                          </p:cTn>
                        </p:par>
                        <p:par>
                          <p:cTn id="17" fill="hold" nodeType="afterGroup">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150545"/>
                                        </p:tgtEl>
                                        <p:attrNameLst>
                                          <p:attrName>style.visibility</p:attrName>
                                        </p:attrNameLst>
                                      </p:cBhvr>
                                      <p:to>
                                        <p:strVal val="visible"/>
                                      </p:to>
                                    </p:set>
                                    <p:animEffect transition="in" filter="box(out)">
                                      <p:cBhvr>
                                        <p:cTn id="20" dur="500"/>
                                        <p:tgtEl>
                                          <p:spTgt spid="150545"/>
                                        </p:tgtEl>
                                      </p:cBhvr>
                                    </p:animEffect>
                                  </p:childTnLst>
                                </p:cTn>
                              </p:par>
                            </p:childTnLst>
                          </p:cTn>
                        </p:par>
                        <p:par>
                          <p:cTn id="21" fill="hold" nodeType="afterGroup">
                            <p:stCondLst>
                              <p:cond delay="1500"/>
                            </p:stCondLst>
                            <p:childTnLst>
                              <p:par>
                                <p:cTn id="22" presetID="9" presetClass="entr" presetSubtype="0" fill="hold" nodeType="afterEffect">
                                  <p:stCondLst>
                                    <p:cond delay="0"/>
                                  </p:stCondLst>
                                  <p:childTnLst>
                                    <p:set>
                                      <p:cBhvr>
                                        <p:cTn id="23" dur="1" fill="hold">
                                          <p:stCondLst>
                                            <p:cond delay="0"/>
                                          </p:stCondLst>
                                        </p:cTn>
                                        <p:tgtEl>
                                          <p:spTgt spid="150546"/>
                                        </p:tgtEl>
                                        <p:attrNameLst>
                                          <p:attrName>style.visibility</p:attrName>
                                        </p:attrNameLst>
                                      </p:cBhvr>
                                      <p:to>
                                        <p:strVal val="visible"/>
                                      </p:to>
                                    </p:set>
                                    <p:animEffect transition="in" filter="dissolve">
                                      <p:cBhvr>
                                        <p:cTn id="24" dur="500"/>
                                        <p:tgtEl>
                                          <p:spTgt spid="150546"/>
                                        </p:tgtEl>
                                      </p:cBhvr>
                                    </p:animEffect>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150548"/>
                                        </p:tgtEl>
                                        <p:attrNameLst>
                                          <p:attrName>style.visibility</p:attrName>
                                        </p:attrNameLst>
                                      </p:cBhvr>
                                      <p:to>
                                        <p:strVal val="visible"/>
                                      </p:to>
                                    </p:set>
                                    <p:animEffect transition="in" filter="dissolve">
                                      <p:cBhvr>
                                        <p:cTn id="28" dur="500"/>
                                        <p:tgtEl>
                                          <p:spTgt spid="150548"/>
                                        </p:tgtEl>
                                      </p:cBhvr>
                                    </p:animEffect>
                                  </p:childTnLst>
                                </p:cTn>
                              </p:par>
                            </p:childTnLst>
                          </p:cTn>
                        </p:par>
                        <p:par>
                          <p:cTn id="29" fill="hold" nodeType="afterGroup">
                            <p:stCondLst>
                              <p:cond delay="2500"/>
                            </p:stCondLst>
                            <p:childTnLst>
                              <p:par>
                                <p:cTn id="30" presetID="9" presetClass="entr" presetSubtype="0" fill="hold" nodeType="afterEffect">
                                  <p:stCondLst>
                                    <p:cond delay="0"/>
                                  </p:stCondLst>
                                  <p:childTnLst>
                                    <p:set>
                                      <p:cBhvr>
                                        <p:cTn id="31" dur="1" fill="hold">
                                          <p:stCondLst>
                                            <p:cond delay="0"/>
                                          </p:stCondLst>
                                        </p:cTn>
                                        <p:tgtEl>
                                          <p:spTgt spid="150547"/>
                                        </p:tgtEl>
                                        <p:attrNameLst>
                                          <p:attrName>style.visibility</p:attrName>
                                        </p:attrNameLst>
                                      </p:cBhvr>
                                      <p:to>
                                        <p:strVal val="visible"/>
                                      </p:to>
                                    </p:set>
                                    <p:animEffect transition="in" filter="dissolve">
                                      <p:cBhvr>
                                        <p:cTn id="32" dur="500"/>
                                        <p:tgtEl>
                                          <p:spTgt spid="150547"/>
                                        </p:tgtEl>
                                      </p:cBhvr>
                                    </p:animEffect>
                                  </p:childTnLst>
                                </p:cTn>
                              </p:par>
                            </p:childTnLst>
                          </p:cTn>
                        </p:par>
                        <p:par>
                          <p:cTn id="33" fill="hold" nodeType="afterGroup">
                            <p:stCondLst>
                              <p:cond delay="3000"/>
                            </p:stCondLst>
                            <p:childTnLst>
                              <p:par>
                                <p:cTn id="34" presetID="9" presetClass="entr" presetSubtype="0" fill="hold" nodeType="afterEffect">
                                  <p:stCondLst>
                                    <p:cond delay="0"/>
                                  </p:stCondLst>
                                  <p:childTnLst>
                                    <p:set>
                                      <p:cBhvr>
                                        <p:cTn id="35" dur="1" fill="hold">
                                          <p:stCondLst>
                                            <p:cond delay="0"/>
                                          </p:stCondLst>
                                        </p:cTn>
                                        <p:tgtEl>
                                          <p:spTgt spid="150549"/>
                                        </p:tgtEl>
                                        <p:attrNameLst>
                                          <p:attrName>style.visibility</p:attrName>
                                        </p:attrNameLst>
                                      </p:cBhvr>
                                      <p:to>
                                        <p:strVal val="visible"/>
                                      </p:to>
                                    </p:set>
                                    <p:animEffect transition="in" filter="dissolve">
                                      <p:cBhvr>
                                        <p:cTn id="36" dur="500"/>
                                        <p:tgtEl>
                                          <p:spTgt spid="1505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0540"/>
                                        </p:tgtEl>
                                        <p:attrNameLst>
                                          <p:attrName>style.visibility</p:attrName>
                                        </p:attrNameLst>
                                      </p:cBhvr>
                                      <p:to>
                                        <p:strVal val="visible"/>
                                      </p:to>
                                    </p:set>
                                    <p:animEffect transition="in" filter="dissolve">
                                      <p:cBhvr>
                                        <p:cTn id="41" dur="500"/>
                                        <p:tgtEl>
                                          <p:spTgt spid="15054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0541"/>
                                        </p:tgtEl>
                                        <p:attrNameLst>
                                          <p:attrName>style.visibility</p:attrName>
                                        </p:attrNameLst>
                                      </p:cBhvr>
                                      <p:to>
                                        <p:strVal val="visible"/>
                                      </p:to>
                                    </p:set>
                                    <p:animEffect transition="in" filter="dissolve">
                                      <p:cBhvr>
                                        <p:cTn id="46" dur="500"/>
                                        <p:tgtEl>
                                          <p:spTgt spid="1505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0542"/>
                                        </p:tgtEl>
                                        <p:attrNameLst>
                                          <p:attrName>style.visibility</p:attrName>
                                        </p:attrNameLst>
                                      </p:cBhvr>
                                      <p:to>
                                        <p:strVal val="visible"/>
                                      </p:to>
                                    </p:set>
                                    <p:animEffect transition="in" filter="dissolve">
                                      <p:cBhvr>
                                        <p:cTn id="51" dur="500"/>
                                        <p:tgtEl>
                                          <p:spTgt spid="150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animBg="1" autoUpdateAnimBg="0"/>
      <p:bldP spid="150543" grpId="0" animBg="1" autoUpdateAnimBg="0"/>
      <p:bldP spid="150544" grpId="0" animBg="1" autoUpdateAnimBg="0"/>
      <p:bldP spid="150545" grpId="0" animBg="1" autoUpdateAnimBg="0"/>
      <p:bldP spid="150540" grpId="0" animBg="1" autoUpdateAnimBg="0"/>
      <p:bldP spid="150542" grpId="0" animBg="1" autoUpdateAnimBg="0"/>
      <p:bldP spid="15054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9061FB54-279B-564B-9A51-662C1988B0C5}"/>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0" name="Foliennummernplatzhalter 3">
            <a:extLst>
              <a:ext uri="{FF2B5EF4-FFF2-40B4-BE49-F238E27FC236}">
                <a16:creationId xmlns:a16="http://schemas.microsoft.com/office/drawing/2014/main" id="{41787024-FB60-E541-960F-C9661B4A0FA2}"/>
              </a:ext>
            </a:extLst>
          </p:cNvPr>
          <p:cNvSpPr>
            <a:spLocks noGrp="1"/>
          </p:cNvSpPr>
          <p:nvPr>
            <p:ph type="sldNum" sz="quarter" idx="11"/>
          </p:nvPr>
        </p:nvSpPr>
        <p:spPr/>
        <p:txBody>
          <a:bodyPr/>
          <a:lstStyle/>
          <a:p>
            <a:fld id="{977A8D47-5F68-C740-80D1-119DDE25C349}" type="slidenum">
              <a:rPr lang="en-US" altLang="de-DE"/>
              <a:pPr/>
              <a:t>16</a:t>
            </a:fld>
            <a:endParaRPr lang="en-US" altLang="de-DE" b="0"/>
          </a:p>
        </p:txBody>
      </p:sp>
      <p:sp>
        <p:nvSpPr>
          <p:cNvPr id="152579" name="Text Box 3">
            <a:extLst>
              <a:ext uri="{FF2B5EF4-FFF2-40B4-BE49-F238E27FC236}">
                <a16:creationId xmlns:a16="http://schemas.microsoft.com/office/drawing/2014/main" id="{42650F47-4259-3843-B15D-617BB72E114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2582" name="Rectangle 6">
            <a:extLst>
              <a:ext uri="{FF2B5EF4-FFF2-40B4-BE49-F238E27FC236}">
                <a16:creationId xmlns:a16="http://schemas.microsoft.com/office/drawing/2014/main" id="{4ACF9AE3-5B8A-A248-B1EF-070F2AE422FF}"/>
              </a:ext>
            </a:extLst>
          </p:cNvPr>
          <p:cNvSpPr>
            <a:spLocks noGrp="1" noChangeArrowheads="1"/>
          </p:cNvSpPr>
          <p:nvPr>
            <p:ph type="title"/>
          </p:nvPr>
        </p:nvSpPr>
        <p:spPr>
          <a:xfrm>
            <a:off x="2540000" y="228600"/>
            <a:ext cx="5089525" cy="685800"/>
          </a:xfrm>
        </p:spPr>
        <p:txBody>
          <a:bodyPr/>
          <a:lstStyle/>
          <a:p>
            <a:r>
              <a:rPr lang="de-DE" altLang="de-DE" b="1"/>
              <a:t>wissenschaftlich</a:t>
            </a:r>
            <a:endParaRPr lang="de-DE" altLang="de-DE"/>
          </a:p>
        </p:txBody>
      </p:sp>
      <p:graphicFrame>
        <p:nvGraphicFramePr>
          <p:cNvPr id="152583" name="Object 7">
            <a:extLst>
              <a:ext uri="{FF2B5EF4-FFF2-40B4-BE49-F238E27FC236}">
                <a16:creationId xmlns:a16="http://schemas.microsoft.com/office/drawing/2014/main" id="{81599443-67EB-044F-96D4-A7A8289DD41A}"/>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81600"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584" name="Rectangle 8">
            <a:extLst>
              <a:ext uri="{FF2B5EF4-FFF2-40B4-BE49-F238E27FC236}">
                <a16:creationId xmlns:a16="http://schemas.microsoft.com/office/drawing/2014/main" id="{3D3B2527-42B2-E74E-9969-35CF62AA521D}"/>
              </a:ext>
            </a:extLst>
          </p:cNvPr>
          <p:cNvSpPr>
            <a:spLocks noChangeArrowheads="1"/>
          </p:cNvSpPr>
          <p:nvPr/>
        </p:nvSpPr>
        <p:spPr bwMode="auto">
          <a:xfrm>
            <a:off x="2209800" y="1447800"/>
            <a:ext cx="6324600" cy="1565275"/>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Qualitätssicherung </a:t>
            </a:r>
          </a:p>
          <a:p>
            <a:pPr algn="ctr"/>
            <a:r>
              <a:rPr lang="de-DE" altLang="de-DE" sz="3000" b="1">
                <a:latin typeface="Arial" panose="020B0604020202020204" pitchFamily="34" charset="0"/>
              </a:rPr>
              <a:t>vs. </a:t>
            </a:r>
          </a:p>
          <a:p>
            <a:pPr algn="ctr"/>
            <a:r>
              <a:rPr lang="de-DE" altLang="de-DE" sz="3000" b="1">
                <a:latin typeface="Arial" panose="020B0604020202020204" pitchFamily="34" charset="0"/>
              </a:rPr>
              <a:t>Rechenschaftslegung</a:t>
            </a:r>
          </a:p>
        </p:txBody>
      </p:sp>
      <p:sp>
        <p:nvSpPr>
          <p:cNvPr id="152585" name="Rectangle 9">
            <a:extLst>
              <a:ext uri="{FF2B5EF4-FFF2-40B4-BE49-F238E27FC236}">
                <a16:creationId xmlns:a16="http://schemas.microsoft.com/office/drawing/2014/main" id="{201F202F-7843-8149-B287-1FEE61D59A90}"/>
              </a:ext>
            </a:extLst>
          </p:cNvPr>
          <p:cNvSpPr>
            <a:spLocks noChangeArrowheads="1"/>
          </p:cNvSpPr>
          <p:nvPr/>
        </p:nvSpPr>
        <p:spPr bwMode="auto">
          <a:xfrm>
            <a:off x="3949700" y="3457575"/>
            <a:ext cx="45847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Evaluation </a:t>
            </a:r>
          </a:p>
        </p:txBody>
      </p:sp>
      <p:sp>
        <p:nvSpPr>
          <p:cNvPr id="152586" name="Rectangle 10">
            <a:extLst>
              <a:ext uri="{FF2B5EF4-FFF2-40B4-BE49-F238E27FC236}">
                <a16:creationId xmlns:a16="http://schemas.microsoft.com/office/drawing/2014/main" id="{E4A43FCD-9F52-F845-82A5-9E4F2EA85AD0}"/>
              </a:ext>
            </a:extLst>
          </p:cNvPr>
          <p:cNvSpPr>
            <a:spLocks noChangeArrowheads="1"/>
          </p:cNvSpPr>
          <p:nvPr/>
        </p:nvSpPr>
        <p:spPr bwMode="auto">
          <a:xfrm>
            <a:off x="3949700" y="4603750"/>
            <a:ext cx="45847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Akkreditierung</a:t>
            </a:r>
          </a:p>
        </p:txBody>
      </p:sp>
      <p:sp>
        <p:nvSpPr>
          <p:cNvPr id="152587" name="Rectangle 11">
            <a:extLst>
              <a:ext uri="{FF2B5EF4-FFF2-40B4-BE49-F238E27FC236}">
                <a16:creationId xmlns:a16="http://schemas.microsoft.com/office/drawing/2014/main" id="{EDF37E20-8EBD-0046-995F-0D3A87F65517}"/>
              </a:ext>
            </a:extLst>
          </p:cNvPr>
          <p:cNvSpPr>
            <a:spLocks noChangeArrowheads="1"/>
          </p:cNvSpPr>
          <p:nvPr/>
        </p:nvSpPr>
        <p:spPr bwMode="auto">
          <a:xfrm>
            <a:off x="3949700" y="5749925"/>
            <a:ext cx="45847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Ranking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2583"/>
                                        </p:tgtEl>
                                        <p:attrNameLst>
                                          <p:attrName>style.visibility</p:attrName>
                                        </p:attrNameLst>
                                      </p:cBhvr>
                                      <p:to>
                                        <p:strVal val="visible"/>
                                      </p:to>
                                    </p:set>
                                    <p:anim calcmode="lin" valueType="num">
                                      <p:cBhvr>
                                        <p:cTn id="7" dur="500" fill="hold"/>
                                        <p:tgtEl>
                                          <p:spTgt spid="152583"/>
                                        </p:tgtEl>
                                        <p:attrNameLst>
                                          <p:attrName>ppt_w</p:attrName>
                                        </p:attrNameLst>
                                      </p:cBhvr>
                                      <p:tavLst>
                                        <p:tav tm="0">
                                          <p:val>
                                            <p:fltVal val="0"/>
                                          </p:val>
                                        </p:tav>
                                        <p:tav tm="100000">
                                          <p:val>
                                            <p:strVal val="#ppt_w"/>
                                          </p:val>
                                        </p:tav>
                                      </p:tavLst>
                                    </p:anim>
                                    <p:anim calcmode="lin" valueType="num">
                                      <p:cBhvr>
                                        <p:cTn id="8" dur="500" fill="hold"/>
                                        <p:tgtEl>
                                          <p:spTgt spid="15258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2584"/>
                                        </p:tgtEl>
                                        <p:attrNameLst>
                                          <p:attrName>style.visibility</p:attrName>
                                        </p:attrNameLst>
                                      </p:cBhvr>
                                      <p:to>
                                        <p:strVal val="visible"/>
                                      </p:to>
                                    </p:set>
                                    <p:animEffect transition="in" filter="box(out)">
                                      <p:cBhvr>
                                        <p:cTn id="13" dur="500"/>
                                        <p:tgtEl>
                                          <p:spTgt spid="1525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2585"/>
                                        </p:tgtEl>
                                        <p:attrNameLst>
                                          <p:attrName>style.visibility</p:attrName>
                                        </p:attrNameLst>
                                      </p:cBhvr>
                                      <p:to>
                                        <p:strVal val="visible"/>
                                      </p:to>
                                    </p:set>
                                    <p:animEffect transition="in" filter="box(out)">
                                      <p:cBhvr>
                                        <p:cTn id="18" dur="500"/>
                                        <p:tgtEl>
                                          <p:spTgt spid="15258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2586"/>
                                        </p:tgtEl>
                                        <p:attrNameLst>
                                          <p:attrName>style.visibility</p:attrName>
                                        </p:attrNameLst>
                                      </p:cBhvr>
                                      <p:to>
                                        <p:strVal val="visible"/>
                                      </p:to>
                                    </p:set>
                                    <p:animEffect transition="in" filter="box(out)">
                                      <p:cBhvr>
                                        <p:cTn id="23" dur="500"/>
                                        <p:tgtEl>
                                          <p:spTgt spid="15258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2587"/>
                                        </p:tgtEl>
                                        <p:attrNameLst>
                                          <p:attrName>style.visibility</p:attrName>
                                        </p:attrNameLst>
                                      </p:cBhvr>
                                      <p:to>
                                        <p:strVal val="visible"/>
                                      </p:to>
                                    </p:set>
                                    <p:animEffect transition="in" filter="box(out)">
                                      <p:cBhvr>
                                        <p:cTn id="28" dur="500"/>
                                        <p:tgtEl>
                                          <p:spTgt spid="15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animBg="1" autoUpdateAnimBg="0"/>
      <p:bldP spid="152585" grpId="0" animBg="1" autoUpdateAnimBg="0"/>
      <p:bldP spid="152586" grpId="0" animBg="1" autoUpdateAnimBg="0"/>
      <p:bldP spid="15258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E619E315-3CCF-1541-86DE-7DD6230C5D61}"/>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2" name="Foliennummernplatzhalter 3">
            <a:extLst>
              <a:ext uri="{FF2B5EF4-FFF2-40B4-BE49-F238E27FC236}">
                <a16:creationId xmlns:a16="http://schemas.microsoft.com/office/drawing/2014/main" id="{6FECBD6B-4386-8545-A012-A5A077C757CE}"/>
              </a:ext>
            </a:extLst>
          </p:cNvPr>
          <p:cNvSpPr>
            <a:spLocks noGrp="1"/>
          </p:cNvSpPr>
          <p:nvPr>
            <p:ph type="sldNum" sz="quarter" idx="11"/>
          </p:nvPr>
        </p:nvSpPr>
        <p:spPr/>
        <p:txBody>
          <a:bodyPr/>
          <a:lstStyle/>
          <a:p>
            <a:fld id="{B4D2AA70-9363-6848-93AA-54D2327212C3}" type="slidenum">
              <a:rPr lang="en-US" altLang="de-DE"/>
              <a:pPr/>
              <a:t>17</a:t>
            </a:fld>
            <a:endParaRPr lang="en-US" altLang="de-DE" b="0"/>
          </a:p>
        </p:txBody>
      </p:sp>
      <p:graphicFrame>
        <p:nvGraphicFramePr>
          <p:cNvPr id="197659" name="Object 27">
            <a:extLst>
              <a:ext uri="{FF2B5EF4-FFF2-40B4-BE49-F238E27FC236}">
                <a16:creationId xmlns:a16="http://schemas.microsoft.com/office/drawing/2014/main" id="{E0AC3A09-BF5C-C046-BAA3-E3F7C7E1B3E0}"/>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82624" name="Clip" r:id="rId4" imgW="1092200" imgH="1066800" progId="MS_ClipArt_Gallery.2">
                  <p:embed/>
                </p:oleObj>
              </mc:Choice>
              <mc:Fallback>
                <p:oleObj name="Clip" r:id="rId4" imgW="1092200" imgH="1066800" progId="MS_ClipArt_Gallery.2">
                  <p:embed/>
                  <p:pic>
                    <p:nvPicPr>
                      <p:cNvPr id="0" name="Object 2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7634" name="Text Box 2">
            <a:extLst>
              <a:ext uri="{FF2B5EF4-FFF2-40B4-BE49-F238E27FC236}">
                <a16:creationId xmlns:a16="http://schemas.microsoft.com/office/drawing/2014/main" id="{B133C2C4-BF16-F94B-A9F3-424513B88165}"/>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97635" name="Rectangle 3">
            <a:extLst>
              <a:ext uri="{FF2B5EF4-FFF2-40B4-BE49-F238E27FC236}">
                <a16:creationId xmlns:a16="http://schemas.microsoft.com/office/drawing/2014/main" id="{DE1BBD35-9DE9-FE4D-A512-7C9B0BBE74DF}"/>
              </a:ext>
            </a:extLst>
          </p:cNvPr>
          <p:cNvSpPr>
            <a:spLocks noGrp="1" noChangeArrowheads="1"/>
          </p:cNvSpPr>
          <p:nvPr>
            <p:ph type="title"/>
          </p:nvPr>
        </p:nvSpPr>
        <p:spPr>
          <a:xfrm>
            <a:off x="2209800" y="228600"/>
            <a:ext cx="5410200" cy="685800"/>
          </a:xfrm>
        </p:spPr>
        <p:txBody>
          <a:bodyPr/>
          <a:lstStyle/>
          <a:p>
            <a:r>
              <a:rPr lang="de-DE" altLang="de-DE" b="1"/>
              <a:t>Evaluationsinstrumente</a:t>
            </a:r>
            <a:endParaRPr lang="de-DE" altLang="de-DE"/>
          </a:p>
        </p:txBody>
      </p:sp>
      <p:sp>
        <p:nvSpPr>
          <p:cNvPr id="197636" name="Rectangle 4">
            <a:extLst>
              <a:ext uri="{FF2B5EF4-FFF2-40B4-BE49-F238E27FC236}">
                <a16:creationId xmlns:a16="http://schemas.microsoft.com/office/drawing/2014/main" id="{19A1B5D6-B242-6645-AB6B-DD799290B1F2}"/>
              </a:ext>
            </a:extLst>
          </p:cNvPr>
          <p:cNvSpPr>
            <a:spLocks noChangeArrowheads="1"/>
          </p:cNvSpPr>
          <p:nvPr/>
        </p:nvSpPr>
        <p:spPr bwMode="auto">
          <a:xfrm>
            <a:off x="457200" y="1447800"/>
            <a:ext cx="7696200" cy="6096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Evaluation der DFG</a:t>
            </a:r>
          </a:p>
        </p:txBody>
      </p:sp>
      <p:sp>
        <p:nvSpPr>
          <p:cNvPr id="197640" name="Rectangle 8">
            <a:extLst>
              <a:ext uri="{FF2B5EF4-FFF2-40B4-BE49-F238E27FC236}">
                <a16:creationId xmlns:a16="http://schemas.microsoft.com/office/drawing/2014/main" id="{D41875EF-1A93-A74E-958D-1E48B479FCC6}"/>
              </a:ext>
            </a:extLst>
          </p:cNvPr>
          <p:cNvSpPr>
            <a:spLocks noChangeArrowheads="1"/>
          </p:cNvSpPr>
          <p:nvPr/>
        </p:nvSpPr>
        <p:spPr bwMode="auto">
          <a:xfrm>
            <a:off x="457200" y="2362200"/>
            <a:ext cx="7696200" cy="6096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Lehrberichte als Selbstevaluation</a:t>
            </a:r>
          </a:p>
        </p:txBody>
      </p:sp>
      <p:sp>
        <p:nvSpPr>
          <p:cNvPr id="197655" name="Rectangle 23">
            <a:extLst>
              <a:ext uri="{FF2B5EF4-FFF2-40B4-BE49-F238E27FC236}">
                <a16:creationId xmlns:a16="http://schemas.microsoft.com/office/drawing/2014/main" id="{5A6219B0-162B-CF4F-AFC0-245B2AC56789}"/>
              </a:ext>
            </a:extLst>
          </p:cNvPr>
          <p:cNvSpPr>
            <a:spLocks noChangeArrowheads="1"/>
          </p:cNvSpPr>
          <p:nvPr/>
        </p:nvSpPr>
        <p:spPr bwMode="auto">
          <a:xfrm>
            <a:off x="457200" y="3276600"/>
            <a:ext cx="7696200" cy="6096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Benchmarking</a:t>
            </a:r>
          </a:p>
        </p:txBody>
      </p:sp>
      <p:sp>
        <p:nvSpPr>
          <p:cNvPr id="197656" name="Rectangle 24">
            <a:extLst>
              <a:ext uri="{FF2B5EF4-FFF2-40B4-BE49-F238E27FC236}">
                <a16:creationId xmlns:a16="http://schemas.microsoft.com/office/drawing/2014/main" id="{6D39EC06-77F8-A647-94B8-00A6572BDB66}"/>
              </a:ext>
            </a:extLst>
          </p:cNvPr>
          <p:cNvSpPr>
            <a:spLocks noChangeArrowheads="1"/>
          </p:cNvSpPr>
          <p:nvPr/>
        </p:nvSpPr>
        <p:spPr bwMode="auto">
          <a:xfrm>
            <a:off x="457200" y="4191000"/>
            <a:ext cx="7696200" cy="6096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Selbstbericht und peer-review (Agenturen)</a:t>
            </a:r>
          </a:p>
        </p:txBody>
      </p:sp>
      <p:sp>
        <p:nvSpPr>
          <p:cNvPr id="197657" name="Rectangle 25">
            <a:extLst>
              <a:ext uri="{FF2B5EF4-FFF2-40B4-BE49-F238E27FC236}">
                <a16:creationId xmlns:a16="http://schemas.microsoft.com/office/drawing/2014/main" id="{6FEE7759-3EAA-ED4F-A44D-6B625ECE4E6F}"/>
              </a:ext>
            </a:extLst>
          </p:cNvPr>
          <p:cNvSpPr>
            <a:spLocks noChangeArrowheads="1"/>
          </p:cNvSpPr>
          <p:nvPr/>
        </p:nvSpPr>
        <p:spPr bwMode="auto">
          <a:xfrm>
            <a:off x="457200" y="5105400"/>
            <a:ext cx="7696200" cy="6096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Hörerbefragungen</a:t>
            </a:r>
          </a:p>
        </p:txBody>
      </p:sp>
      <p:sp>
        <p:nvSpPr>
          <p:cNvPr id="197658" name="Rectangle 26">
            <a:extLst>
              <a:ext uri="{FF2B5EF4-FFF2-40B4-BE49-F238E27FC236}">
                <a16:creationId xmlns:a16="http://schemas.microsoft.com/office/drawing/2014/main" id="{89BD00A7-1CEC-E244-B480-3145667FFEDA}"/>
              </a:ext>
            </a:extLst>
          </p:cNvPr>
          <p:cNvSpPr>
            <a:spLocks noChangeArrowheads="1"/>
          </p:cNvSpPr>
          <p:nvPr/>
        </p:nvSpPr>
        <p:spPr bwMode="auto">
          <a:xfrm>
            <a:off x="457200" y="6019800"/>
            <a:ext cx="7696200" cy="6096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Absolventenbefragung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box(out)">
                                      <p:cBhvr>
                                        <p:cTn id="7" dur="500"/>
                                        <p:tgtEl>
                                          <p:spTgt spid="197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7640"/>
                                        </p:tgtEl>
                                        <p:attrNameLst>
                                          <p:attrName>style.visibility</p:attrName>
                                        </p:attrNameLst>
                                      </p:cBhvr>
                                      <p:to>
                                        <p:strVal val="visible"/>
                                      </p:to>
                                    </p:set>
                                    <p:animEffect transition="in" filter="box(out)">
                                      <p:cBhvr>
                                        <p:cTn id="12" dur="500"/>
                                        <p:tgtEl>
                                          <p:spTgt spid="1976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97655"/>
                                        </p:tgtEl>
                                        <p:attrNameLst>
                                          <p:attrName>style.visibility</p:attrName>
                                        </p:attrNameLst>
                                      </p:cBhvr>
                                      <p:to>
                                        <p:strVal val="visible"/>
                                      </p:to>
                                    </p:set>
                                    <p:animEffect transition="in" filter="box(out)">
                                      <p:cBhvr>
                                        <p:cTn id="17" dur="500"/>
                                        <p:tgtEl>
                                          <p:spTgt spid="1976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97656"/>
                                        </p:tgtEl>
                                        <p:attrNameLst>
                                          <p:attrName>style.visibility</p:attrName>
                                        </p:attrNameLst>
                                      </p:cBhvr>
                                      <p:to>
                                        <p:strVal val="visible"/>
                                      </p:to>
                                    </p:set>
                                    <p:animEffect transition="in" filter="box(out)">
                                      <p:cBhvr>
                                        <p:cTn id="22" dur="500"/>
                                        <p:tgtEl>
                                          <p:spTgt spid="1976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97657"/>
                                        </p:tgtEl>
                                        <p:attrNameLst>
                                          <p:attrName>style.visibility</p:attrName>
                                        </p:attrNameLst>
                                      </p:cBhvr>
                                      <p:to>
                                        <p:strVal val="visible"/>
                                      </p:to>
                                    </p:set>
                                    <p:animEffect transition="in" filter="box(out)">
                                      <p:cBhvr>
                                        <p:cTn id="27" dur="500"/>
                                        <p:tgtEl>
                                          <p:spTgt spid="1976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97658"/>
                                        </p:tgtEl>
                                        <p:attrNameLst>
                                          <p:attrName>style.visibility</p:attrName>
                                        </p:attrNameLst>
                                      </p:cBhvr>
                                      <p:to>
                                        <p:strVal val="visible"/>
                                      </p:to>
                                    </p:set>
                                    <p:animEffect transition="in" filter="box(out)">
                                      <p:cBhvr>
                                        <p:cTn id="32" dur="500"/>
                                        <p:tgtEl>
                                          <p:spTgt spid="19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animBg="1" autoUpdateAnimBg="0"/>
      <p:bldP spid="197640" grpId="0" animBg="1" autoUpdateAnimBg="0"/>
      <p:bldP spid="197655" grpId="0" animBg="1" autoUpdateAnimBg="0"/>
      <p:bldP spid="197656" grpId="0" animBg="1" autoUpdateAnimBg="0"/>
      <p:bldP spid="197657" grpId="0" animBg="1" autoUpdateAnimBg="0"/>
      <p:bldP spid="19765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0" name="Datumsplatzhalter 2">
            <a:extLst>
              <a:ext uri="{FF2B5EF4-FFF2-40B4-BE49-F238E27FC236}">
                <a16:creationId xmlns:a16="http://schemas.microsoft.com/office/drawing/2014/main" id="{649CF404-D3C2-D745-8A26-CA5F95EE921E}"/>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21" name="Foliennummernplatzhalter 3">
            <a:extLst>
              <a:ext uri="{FF2B5EF4-FFF2-40B4-BE49-F238E27FC236}">
                <a16:creationId xmlns:a16="http://schemas.microsoft.com/office/drawing/2014/main" id="{1BA75DC5-CCE4-0E4A-8D9E-0537FC7CB134}"/>
              </a:ext>
            </a:extLst>
          </p:cNvPr>
          <p:cNvSpPr>
            <a:spLocks noGrp="1"/>
          </p:cNvSpPr>
          <p:nvPr>
            <p:ph type="sldNum" sz="quarter" idx="11"/>
          </p:nvPr>
        </p:nvSpPr>
        <p:spPr/>
        <p:txBody>
          <a:bodyPr/>
          <a:lstStyle/>
          <a:p>
            <a:fld id="{5030C463-D20F-494E-9F01-72DD1E004786}" type="slidenum">
              <a:rPr lang="en-US" altLang="de-DE"/>
              <a:pPr/>
              <a:t>18</a:t>
            </a:fld>
            <a:endParaRPr lang="en-US" altLang="de-DE" b="0"/>
          </a:p>
        </p:txBody>
      </p:sp>
      <p:pic>
        <p:nvPicPr>
          <p:cNvPr id="154626" name="Picture 2">
            <a:extLst>
              <a:ext uri="{FF2B5EF4-FFF2-40B4-BE49-F238E27FC236}">
                <a16:creationId xmlns:a16="http://schemas.microsoft.com/office/drawing/2014/main" id="{AD67AF68-BBBF-7043-9AF6-D102FE286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638" y="2200275"/>
            <a:ext cx="7373937" cy="36671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pic>
      <p:sp>
        <p:nvSpPr>
          <p:cNvPr id="154628" name="Text Box 4">
            <a:extLst>
              <a:ext uri="{FF2B5EF4-FFF2-40B4-BE49-F238E27FC236}">
                <a16:creationId xmlns:a16="http://schemas.microsoft.com/office/drawing/2014/main" id="{F4334775-0E95-E64C-BC8E-1D0D99B5AD7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4631" name="Rectangle 7">
            <a:extLst>
              <a:ext uri="{FF2B5EF4-FFF2-40B4-BE49-F238E27FC236}">
                <a16:creationId xmlns:a16="http://schemas.microsoft.com/office/drawing/2014/main" id="{B7FB8464-65FE-264B-AD3D-CFCAFE38D9F5}"/>
              </a:ext>
            </a:extLst>
          </p:cNvPr>
          <p:cNvSpPr>
            <a:spLocks noGrp="1" noChangeArrowheads="1"/>
          </p:cNvSpPr>
          <p:nvPr>
            <p:ph type="title"/>
          </p:nvPr>
        </p:nvSpPr>
        <p:spPr>
          <a:xfrm>
            <a:off x="2540000" y="228600"/>
            <a:ext cx="5089525" cy="685800"/>
          </a:xfrm>
        </p:spPr>
        <p:txBody>
          <a:bodyPr/>
          <a:lstStyle/>
          <a:p>
            <a:r>
              <a:rPr lang="de-DE" altLang="de-DE" b="1"/>
              <a:t>Ranking</a:t>
            </a:r>
            <a:endParaRPr lang="de-DE" altLang="de-DE"/>
          </a:p>
        </p:txBody>
      </p:sp>
      <p:graphicFrame>
        <p:nvGraphicFramePr>
          <p:cNvPr id="154632" name="Object 8">
            <a:extLst>
              <a:ext uri="{FF2B5EF4-FFF2-40B4-BE49-F238E27FC236}">
                <a16:creationId xmlns:a16="http://schemas.microsoft.com/office/drawing/2014/main" id="{4B9B2AF2-5BFB-BB43-AA1B-D2A8515BA91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83648" name="Clip" r:id="rId5" imgW="1092200" imgH="1066800" progId="MS_ClipArt_Gallery.2">
                  <p:embed/>
                </p:oleObj>
              </mc:Choice>
              <mc:Fallback>
                <p:oleObj name="Clip" r:id="rId5" imgW="1092200" imgH="1066800" progId="MS_ClipArt_Gallery.2">
                  <p:embed/>
                  <p:pic>
                    <p:nvPicPr>
                      <p:cNvPr id="0" name="Object 8"/>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634" name="Rectangle 10">
            <a:extLst>
              <a:ext uri="{FF2B5EF4-FFF2-40B4-BE49-F238E27FC236}">
                <a16:creationId xmlns:a16="http://schemas.microsoft.com/office/drawing/2014/main" id="{3061145E-D444-D74E-BCFA-539CD20FEA08}"/>
              </a:ext>
            </a:extLst>
          </p:cNvPr>
          <p:cNvSpPr>
            <a:spLocks noChangeArrowheads="1"/>
          </p:cNvSpPr>
          <p:nvPr/>
        </p:nvSpPr>
        <p:spPr bwMode="auto">
          <a:xfrm>
            <a:off x="1219200" y="5029200"/>
            <a:ext cx="3598863" cy="1119188"/>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Keine Einzelplätze, </a:t>
            </a:r>
          </a:p>
          <a:p>
            <a:r>
              <a:rPr lang="de-DE" altLang="de-DE" sz="2800" b="1">
                <a:latin typeface="Arial" panose="020B0604020202020204" pitchFamily="34" charset="0"/>
              </a:rPr>
              <a:t>sondern</a:t>
            </a:r>
          </a:p>
          <a:p>
            <a:r>
              <a:rPr lang="de-DE" altLang="de-DE" sz="2800" b="1">
                <a:latin typeface="Arial" panose="020B0604020202020204" pitchFamily="34" charset="0"/>
              </a:rPr>
              <a:t>„Michelinsterne“</a:t>
            </a:r>
          </a:p>
        </p:txBody>
      </p:sp>
      <p:sp>
        <p:nvSpPr>
          <p:cNvPr id="154635" name="Rectangle 11">
            <a:extLst>
              <a:ext uri="{FF2B5EF4-FFF2-40B4-BE49-F238E27FC236}">
                <a16:creationId xmlns:a16="http://schemas.microsoft.com/office/drawing/2014/main" id="{5C12A520-822E-1B46-BE06-9DCC8852B143}"/>
              </a:ext>
            </a:extLst>
          </p:cNvPr>
          <p:cNvSpPr>
            <a:spLocks noChangeArrowheads="1"/>
          </p:cNvSpPr>
          <p:nvPr/>
        </p:nvSpPr>
        <p:spPr bwMode="auto">
          <a:xfrm>
            <a:off x="5105400" y="5029200"/>
            <a:ext cx="3598863" cy="1119188"/>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Ranggruppen </a:t>
            </a:r>
          </a:p>
          <a:p>
            <a:r>
              <a:rPr lang="de-DE" altLang="de-DE" sz="2800" b="1">
                <a:latin typeface="Arial" panose="020B0604020202020204" pitchFamily="34" charset="0"/>
              </a:rPr>
              <a:t>Spitze      Mittel </a:t>
            </a:r>
          </a:p>
          <a:p>
            <a:r>
              <a:rPr lang="de-DE" altLang="de-DE" sz="2800" b="1">
                <a:latin typeface="Arial" panose="020B0604020202020204" pitchFamily="34" charset="0"/>
              </a:rPr>
              <a:t>Schluss</a:t>
            </a:r>
          </a:p>
        </p:txBody>
      </p:sp>
      <p:sp>
        <p:nvSpPr>
          <p:cNvPr id="154636" name="Rectangle 12">
            <a:extLst>
              <a:ext uri="{FF2B5EF4-FFF2-40B4-BE49-F238E27FC236}">
                <a16:creationId xmlns:a16="http://schemas.microsoft.com/office/drawing/2014/main" id="{D1146C02-2D37-D340-BC78-A3894838D4ED}"/>
              </a:ext>
            </a:extLst>
          </p:cNvPr>
          <p:cNvSpPr>
            <a:spLocks noChangeArrowheads="1"/>
          </p:cNvSpPr>
          <p:nvPr/>
        </p:nvSpPr>
        <p:spPr bwMode="auto">
          <a:xfrm>
            <a:off x="4724400" y="1371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154637" name="Rectangle 13">
            <a:extLst>
              <a:ext uri="{FF2B5EF4-FFF2-40B4-BE49-F238E27FC236}">
                <a16:creationId xmlns:a16="http://schemas.microsoft.com/office/drawing/2014/main" id="{F1B31B9D-1E05-2D41-80F4-C6DF97E01252}"/>
              </a:ext>
            </a:extLst>
          </p:cNvPr>
          <p:cNvSpPr>
            <a:spLocks noChangeArrowheads="1"/>
          </p:cNvSpPr>
          <p:nvPr/>
        </p:nvSpPr>
        <p:spPr bwMode="auto">
          <a:xfrm>
            <a:off x="973138" y="2514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154638" name="Rectangle 14">
            <a:extLst>
              <a:ext uri="{FF2B5EF4-FFF2-40B4-BE49-F238E27FC236}">
                <a16:creationId xmlns:a16="http://schemas.microsoft.com/office/drawing/2014/main" id="{FB6DC914-E967-324E-807C-B77521D98881}"/>
              </a:ext>
            </a:extLst>
          </p:cNvPr>
          <p:cNvSpPr>
            <a:spLocks noChangeArrowheads="1"/>
          </p:cNvSpPr>
          <p:nvPr/>
        </p:nvSpPr>
        <p:spPr bwMode="auto">
          <a:xfrm>
            <a:off x="304800" y="32004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a:p>
        </p:txBody>
      </p:sp>
      <p:sp>
        <p:nvSpPr>
          <p:cNvPr id="154639" name="Rectangle 15">
            <a:extLst>
              <a:ext uri="{FF2B5EF4-FFF2-40B4-BE49-F238E27FC236}">
                <a16:creationId xmlns:a16="http://schemas.microsoft.com/office/drawing/2014/main" id="{1C44A98A-01D0-6348-88E2-1048ADEFB29E}"/>
              </a:ext>
            </a:extLst>
          </p:cNvPr>
          <p:cNvSpPr>
            <a:spLocks noChangeArrowheads="1"/>
          </p:cNvSpPr>
          <p:nvPr/>
        </p:nvSpPr>
        <p:spPr bwMode="auto">
          <a:xfrm>
            <a:off x="609600" y="4800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a:p>
        </p:txBody>
      </p:sp>
      <p:sp>
        <p:nvSpPr>
          <p:cNvPr id="154640" name="Rectangle 16">
            <a:extLst>
              <a:ext uri="{FF2B5EF4-FFF2-40B4-BE49-F238E27FC236}">
                <a16:creationId xmlns:a16="http://schemas.microsoft.com/office/drawing/2014/main" id="{DD8D7FD1-96E0-F84C-AC3E-B34702C9BCCA}"/>
              </a:ext>
            </a:extLst>
          </p:cNvPr>
          <p:cNvSpPr>
            <a:spLocks noChangeArrowheads="1"/>
          </p:cNvSpPr>
          <p:nvPr/>
        </p:nvSpPr>
        <p:spPr bwMode="auto">
          <a:xfrm>
            <a:off x="1219200" y="3733800"/>
            <a:ext cx="3598863" cy="1066800"/>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Forschung  &amp; Lehre</a:t>
            </a:r>
          </a:p>
          <a:p>
            <a:r>
              <a:rPr lang="de-DE" altLang="de-DE" sz="2800" b="1">
                <a:latin typeface="Arial" panose="020B0604020202020204" pitchFamily="34" charset="0"/>
              </a:rPr>
              <a:t>falsch</a:t>
            </a:r>
          </a:p>
        </p:txBody>
      </p:sp>
      <p:sp>
        <p:nvSpPr>
          <p:cNvPr id="154641" name="Rectangle 17">
            <a:extLst>
              <a:ext uri="{FF2B5EF4-FFF2-40B4-BE49-F238E27FC236}">
                <a16:creationId xmlns:a16="http://schemas.microsoft.com/office/drawing/2014/main" id="{4173323C-4005-584B-8916-C4E362B110FB}"/>
              </a:ext>
            </a:extLst>
          </p:cNvPr>
          <p:cNvSpPr>
            <a:spLocks noChangeArrowheads="1"/>
          </p:cNvSpPr>
          <p:nvPr/>
        </p:nvSpPr>
        <p:spPr bwMode="auto">
          <a:xfrm>
            <a:off x="1219200" y="2362200"/>
            <a:ext cx="3598863" cy="1143000"/>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Uni-Gesamtrankings</a:t>
            </a:r>
          </a:p>
          <a:p>
            <a:r>
              <a:rPr lang="de-DE" altLang="de-DE" sz="2800" b="1">
                <a:latin typeface="Arial" panose="020B0604020202020204" pitchFamily="34" charset="0"/>
              </a:rPr>
              <a:t>fragwürdig</a:t>
            </a:r>
            <a:endParaRPr lang="de-DE" altLang="de-DE"/>
          </a:p>
        </p:txBody>
      </p:sp>
      <p:sp>
        <p:nvSpPr>
          <p:cNvPr id="154642" name="Rectangle 18">
            <a:extLst>
              <a:ext uri="{FF2B5EF4-FFF2-40B4-BE49-F238E27FC236}">
                <a16:creationId xmlns:a16="http://schemas.microsoft.com/office/drawing/2014/main" id="{3958B48B-EC73-7B4F-9F75-E19F628D1DA4}"/>
              </a:ext>
            </a:extLst>
          </p:cNvPr>
          <p:cNvSpPr>
            <a:spLocks noChangeArrowheads="1"/>
          </p:cNvSpPr>
          <p:nvPr/>
        </p:nvSpPr>
        <p:spPr bwMode="auto">
          <a:xfrm>
            <a:off x="5105400" y="3733800"/>
            <a:ext cx="3598863" cy="1074738"/>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multidimensionales </a:t>
            </a:r>
          </a:p>
          <a:p>
            <a:r>
              <a:rPr lang="de-DE" altLang="de-DE" sz="2800" b="1">
                <a:latin typeface="Arial" panose="020B0604020202020204" pitchFamily="34" charset="0"/>
              </a:rPr>
              <a:t>Ranking</a:t>
            </a:r>
          </a:p>
        </p:txBody>
      </p:sp>
      <p:sp>
        <p:nvSpPr>
          <p:cNvPr id="154643" name="Rectangle 19">
            <a:extLst>
              <a:ext uri="{FF2B5EF4-FFF2-40B4-BE49-F238E27FC236}">
                <a16:creationId xmlns:a16="http://schemas.microsoft.com/office/drawing/2014/main" id="{11F4324F-BA7E-E645-AF3D-C38B2AFEB3DE}"/>
              </a:ext>
            </a:extLst>
          </p:cNvPr>
          <p:cNvSpPr>
            <a:spLocks noChangeArrowheads="1"/>
          </p:cNvSpPr>
          <p:nvPr/>
        </p:nvSpPr>
        <p:spPr bwMode="auto">
          <a:xfrm>
            <a:off x="5105400" y="2286000"/>
            <a:ext cx="3598863" cy="1143000"/>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2800" b="1">
                <a:latin typeface="Arial" panose="020B0604020202020204" pitchFamily="34" charset="0"/>
              </a:rPr>
              <a:t>nur fachbezogen</a:t>
            </a:r>
          </a:p>
        </p:txBody>
      </p:sp>
      <p:sp>
        <p:nvSpPr>
          <p:cNvPr id="154644" name="Rectangle 20">
            <a:extLst>
              <a:ext uri="{FF2B5EF4-FFF2-40B4-BE49-F238E27FC236}">
                <a16:creationId xmlns:a16="http://schemas.microsoft.com/office/drawing/2014/main" id="{8DD220B2-22E4-CC46-BE52-D2C415297253}"/>
              </a:ext>
            </a:extLst>
          </p:cNvPr>
          <p:cNvSpPr>
            <a:spLocks noChangeArrowheads="1"/>
          </p:cNvSpPr>
          <p:nvPr/>
        </p:nvSpPr>
        <p:spPr bwMode="auto">
          <a:xfrm>
            <a:off x="6477000" y="5473700"/>
            <a:ext cx="279400" cy="241300"/>
          </a:xfrm>
          <a:prstGeom prst="rect">
            <a:avLst/>
          </a:prstGeom>
          <a:solidFill>
            <a:srgbClr val="33CC33"/>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5" name="Rectangle 21">
            <a:extLst>
              <a:ext uri="{FF2B5EF4-FFF2-40B4-BE49-F238E27FC236}">
                <a16:creationId xmlns:a16="http://schemas.microsoft.com/office/drawing/2014/main" id="{965E262E-F7F4-3C48-87B0-124E179923A1}"/>
              </a:ext>
            </a:extLst>
          </p:cNvPr>
          <p:cNvSpPr>
            <a:spLocks noChangeArrowheads="1"/>
          </p:cNvSpPr>
          <p:nvPr/>
        </p:nvSpPr>
        <p:spPr bwMode="auto">
          <a:xfrm>
            <a:off x="8077200" y="5473700"/>
            <a:ext cx="279400" cy="241300"/>
          </a:xfrm>
          <a:prstGeom prst="rect">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6" name="Rectangle 22">
            <a:extLst>
              <a:ext uri="{FF2B5EF4-FFF2-40B4-BE49-F238E27FC236}">
                <a16:creationId xmlns:a16="http://schemas.microsoft.com/office/drawing/2014/main" id="{805FEA04-852C-DF4A-9774-F06BCCDE400C}"/>
              </a:ext>
            </a:extLst>
          </p:cNvPr>
          <p:cNvSpPr>
            <a:spLocks noChangeArrowheads="1"/>
          </p:cNvSpPr>
          <p:nvPr/>
        </p:nvSpPr>
        <p:spPr bwMode="auto">
          <a:xfrm>
            <a:off x="6781800" y="5791200"/>
            <a:ext cx="279400" cy="241300"/>
          </a:xfrm>
          <a:prstGeom prst="rect">
            <a:avLst/>
          </a:prstGeom>
          <a:solidFill>
            <a:srgbClr val="FF0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7" name="Rectangle 23">
            <a:extLst>
              <a:ext uri="{FF2B5EF4-FFF2-40B4-BE49-F238E27FC236}">
                <a16:creationId xmlns:a16="http://schemas.microsoft.com/office/drawing/2014/main" id="{50068FEF-C94B-6948-9CC2-69F487DD3856}"/>
              </a:ext>
            </a:extLst>
          </p:cNvPr>
          <p:cNvSpPr>
            <a:spLocks noChangeArrowheads="1"/>
          </p:cNvSpPr>
          <p:nvPr/>
        </p:nvSpPr>
        <p:spPr bwMode="auto">
          <a:xfrm>
            <a:off x="6959600" y="62880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sz="2800" b="1">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box(out)">
                                      <p:cBhvr>
                                        <p:cTn id="7" dur="500"/>
                                        <p:tgtEl>
                                          <p:spTgt spid="154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4641"/>
                                        </p:tgtEl>
                                        <p:attrNameLst>
                                          <p:attrName>style.visibility</p:attrName>
                                        </p:attrNameLst>
                                      </p:cBhvr>
                                      <p:to>
                                        <p:strVal val="visible"/>
                                      </p:to>
                                    </p:set>
                                    <p:animEffect transition="in" filter="box(out)">
                                      <p:cBhvr>
                                        <p:cTn id="12" dur="500"/>
                                        <p:tgtEl>
                                          <p:spTgt spid="1546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4643"/>
                                        </p:tgtEl>
                                        <p:attrNameLst>
                                          <p:attrName>style.visibility</p:attrName>
                                        </p:attrNameLst>
                                      </p:cBhvr>
                                      <p:to>
                                        <p:strVal val="visible"/>
                                      </p:to>
                                    </p:set>
                                    <p:animEffect transition="in" filter="box(out)">
                                      <p:cBhvr>
                                        <p:cTn id="17" dur="500"/>
                                        <p:tgtEl>
                                          <p:spTgt spid="1546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4640"/>
                                        </p:tgtEl>
                                        <p:attrNameLst>
                                          <p:attrName>style.visibility</p:attrName>
                                        </p:attrNameLst>
                                      </p:cBhvr>
                                      <p:to>
                                        <p:strVal val="visible"/>
                                      </p:to>
                                    </p:set>
                                    <p:animEffect transition="in" filter="box(out)">
                                      <p:cBhvr>
                                        <p:cTn id="22" dur="500"/>
                                        <p:tgtEl>
                                          <p:spTgt spid="1546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4642"/>
                                        </p:tgtEl>
                                        <p:attrNameLst>
                                          <p:attrName>style.visibility</p:attrName>
                                        </p:attrNameLst>
                                      </p:cBhvr>
                                      <p:to>
                                        <p:strVal val="visible"/>
                                      </p:to>
                                    </p:set>
                                    <p:animEffect transition="in" filter="box(out)">
                                      <p:cBhvr>
                                        <p:cTn id="27" dur="500"/>
                                        <p:tgtEl>
                                          <p:spTgt spid="1546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54634"/>
                                        </p:tgtEl>
                                        <p:attrNameLst>
                                          <p:attrName>style.visibility</p:attrName>
                                        </p:attrNameLst>
                                      </p:cBhvr>
                                      <p:to>
                                        <p:strVal val="visible"/>
                                      </p:to>
                                    </p:set>
                                    <p:animEffect transition="in" filter="box(out)">
                                      <p:cBhvr>
                                        <p:cTn id="32" dur="500"/>
                                        <p:tgtEl>
                                          <p:spTgt spid="1546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54635"/>
                                        </p:tgtEl>
                                        <p:attrNameLst>
                                          <p:attrName>style.visibility</p:attrName>
                                        </p:attrNameLst>
                                      </p:cBhvr>
                                      <p:to>
                                        <p:strVal val="visible"/>
                                      </p:to>
                                    </p:set>
                                    <p:animEffect transition="in" filter="box(out)">
                                      <p:cBhvr>
                                        <p:cTn id="37" dur="500"/>
                                        <p:tgtEl>
                                          <p:spTgt spid="1546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nodePh="1">
                                  <p:stCondLst>
                                    <p:cond delay="0"/>
                                  </p:stCondLst>
                                  <p:endCondLst>
                                    <p:cond evt="begin" delay="0">
                                      <p:tn val="40"/>
                                    </p:cond>
                                  </p:endCondLst>
                                  <p:childTnLst>
                                    <p:set>
                                      <p:cBhvr>
                                        <p:cTn id="41" dur="1" fill="hold">
                                          <p:stCondLst>
                                            <p:cond delay="0"/>
                                          </p:stCondLst>
                                        </p:cTn>
                                        <p:tgtEl>
                                          <p:spTgt spid="154638"/>
                                        </p:tgtEl>
                                        <p:attrNameLst>
                                          <p:attrName>style.visibility</p:attrName>
                                        </p:attrNameLst>
                                      </p:cBhvr>
                                      <p:to>
                                        <p:strVal val="visible"/>
                                      </p:to>
                                    </p:set>
                                    <p:anim calcmode="lin" valueType="num">
                                      <p:cBhvr additive="base">
                                        <p:cTn id="42" dur="500" fill="hold"/>
                                        <p:tgtEl>
                                          <p:spTgt spid="154638"/>
                                        </p:tgtEl>
                                        <p:attrNameLst>
                                          <p:attrName>ppt_x</p:attrName>
                                        </p:attrNameLst>
                                      </p:cBhvr>
                                      <p:tavLst>
                                        <p:tav tm="0">
                                          <p:val>
                                            <p:strVal val="0-#ppt_w/2"/>
                                          </p:val>
                                        </p:tav>
                                        <p:tav tm="100000">
                                          <p:val>
                                            <p:strVal val="#ppt_x"/>
                                          </p:val>
                                        </p:tav>
                                      </p:tavLst>
                                    </p:anim>
                                    <p:anim calcmode="lin" valueType="num">
                                      <p:cBhvr additive="base">
                                        <p:cTn id="43" dur="500" fill="hold"/>
                                        <p:tgtEl>
                                          <p:spTgt spid="154638"/>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nodePh="1">
                                  <p:stCondLst>
                                    <p:cond delay="0"/>
                                  </p:stCondLst>
                                  <p:endCondLst>
                                    <p:cond evt="begin" delay="0">
                                      <p:tn val="46"/>
                                    </p:cond>
                                  </p:endCondLst>
                                  <p:childTnLst>
                                    <p:set>
                                      <p:cBhvr>
                                        <p:cTn id="47" dur="1" fill="hold">
                                          <p:stCondLst>
                                            <p:cond delay="0"/>
                                          </p:stCondLst>
                                        </p:cTn>
                                        <p:tgtEl>
                                          <p:spTgt spid="154639"/>
                                        </p:tgtEl>
                                        <p:attrNameLst>
                                          <p:attrName>style.visibility</p:attrName>
                                        </p:attrNameLst>
                                      </p:cBhvr>
                                      <p:to>
                                        <p:strVal val="visible"/>
                                      </p:to>
                                    </p:set>
                                    <p:anim calcmode="lin" valueType="num">
                                      <p:cBhvr additive="base">
                                        <p:cTn id="48" dur="500" fill="hold"/>
                                        <p:tgtEl>
                                          <p:spTgt spid="154639"/>
                                        </p:tgtEl>
                                        <p:attrNameLst>
                                          <p:attrName>ppt_x</p:attrName>
                                        </p:attrNameLst>
                                      </p:cBhvr>
                                      <p:tavLst>
                                        <p:tav tm="0">
                                          <p:val>
                                            <p:strVal val="0-#ppt_w/2"/>
                                          </p:val>
                                        </p:tav>
                                        <p:tav tm="100000">
                                          <p:val>
                                            <p:strVal val="#ppt_x"/>
                                          </p:val>
                                        </p:tav>
                                      </p:tavLst>
                                    </p:anim>
                                    <p:anim calcmode="lin" valueType="num">
                                      <p:cBhvr additive="base">
                                        <p:cTn id="49" dur="500" fill="hold"/>
                                        <p:tgtEl>
                                          <p:spTgt spid="154639"/>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nodePh="1">
                                  <p:stCondLst>
                                    <p:cond delay="0"/>
                                  </p:stCondLst>
                                  <p:endCondLst>
                                    <p:cond evt="begin" delay="0">
                                      <p:tn val="52"/>
                                    </p:cond>
                                  </p:endCondLst>
                                  <p:childTnLst>
                                    <p:set>
                                      <p:cBhvr>
                                        <p:cTn id="53" dur="1" fill="hold">
                                          <p:stCondLst>
                                            <p:cond delay="0"/>
                                          </p:stCondLst>
                                        </p:cTn>
                                        <p:tgtEl>
                                          <p:spTgt spid="154636"/>
                                        </p:tgtEl>
                                        <p:attrNameLst>
                                          <p:attrName>style.visibility</p:attrName>
                                        </p:attrNameLst>
                                      </p:cBhvr>
                                      <p:to>
                                        <p:strVal val="visible"/>
                                      </p:to>
                                    </p:set>
                                    <p:anim calcmode="lin" valueType="num">
                                      <p:cBhvr additive="base">
                                        <p:cTn id="54" dur="500" fill="hold"/>
                                        <p:tgtEl>
                                          <p:spTgt spid="154636"/>
                                        </p:tgtEl>
                                        <p:attrNameLst>
                                          <p:attrName>ppt_x</p:attrName>
                                        </p:attrNameLst>
                                      </p:cBhvr>
                                      <p:tavLst>
                                        <p:tav tm="0">
                                          <p:val>
                                            <p:strVal val="1+#ppt_w/2"/>
                                          </p:val>
                                        </p:tav>
                                        <p:tav tm="100000">
                                          <p:val>
                                            <p:strVal val="#ppt_x"/>
                                          </p:val>
                                        </p:tav>
                                      </p:tavLst>
                                    </p:anim>
                                    <p:anim calcmode="lin" valueType="num">
                                      <p:cBhvr additive="base">
                                        <p:cTn id="55" dur="500" fill="hold"/>
                                        <p:tgtEl>
                                          <p:spTgt spid="154636"/>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nodePh="1">
                                  <p:stCondLst>
                                    <p:cond delay="0"/>
                                  </p:stCondLst>
                                  <p:endCondLst>
                                    <p:cond evt="begin" delay="0">
                                      <p:tn val="58"/>
                                    </p:cond>
                                  </p:endCondLst>
                                  <p:childTnLst>
                                    <p:set>
                                      <p:cBhvr>
                                        <p:cTn id="59" dur="1" fill="hold">
                                          <p:stCondLst>
                                            <p:cond delay="0"/>
                                          </p:stCondLst>
                                        </p:cTn>
                                        <p:tgtEl>
                                          <p:spTgt spid="154637"/>
                                        </p:tgtEl>
                                        <p:attrNameLst>
                                          <p:attrName>style.visibility</p:attrName>
                                        </p:attrNameLst>
                                      </p:cBhvr>
                                      <p:to>
                                        <p:strVal val="visible"/>
                                      </p:to>
                                    </p:set>
                                    <p:anim calcmode="lin" valueType="num">
                                      <p:cBhvr additive="base">
                                        <p:cTn id="60" dur="500" fill="hold"/>
                                        <p:tgtEl>
                                          <p:spTgt spid="154637"/>
                                        </p:tgtEl>
                                        <p:attrNameLst>
                                          <p:attrName>ppt_x</p:attrName>
                                        </p:attrNameLst>
                                      </p:cBhvr>
                                      <p:tavLst>
                                        <p:tav tm="0">
                                          <p:val>
                                            <p:strVal val="1+#ppt_w/2"/>
                                          </p:val>
                                        </p:tav>
                                        <p:tav tm="100000">
                                          <p:val>
                                            <p:strVal val="#ppt_x"/>
                                          </p:val>
                                        </p:tav>
                                      </p:tavLst>
                                    </p:anim>
                                    <p:anim calcmode="lin" valueType="num">
                                      <p:cBhvr additive="base">
                                        <p:cTn id="61" dur="500" fill="hold"/>
                                        <p:tgtEl>
                                          <p:spTgt spid="154637"/>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500"/>
                            </p:stCondLst>
                            <p:childTnLst>
                              <p:par>
                                <p:cTn id="63" presetID="16" presetClass="entr" presetSubtype="26" fill="hold" nodeType="afterEffect">
                                  <p:stCondLst>
                                    <p:cond delay="0"/>
                                  </p:stCondLst>
                                  <p:childTnLst>
                                    <p:set>
                                      <p:cBhvr>
                                        <p:cTn id="64" dur="1" fill="hold">
                                          <p:stCondLst>
                                            <p:cond delay="0"/>
                                          </p:stCondLst>
                                        </p:cTn>
                                        <p:tgtEl>
                                          <p:spTgt spid="154644"/>
                                        </p:tgtEl>
                                        <p:attrNameLst>
                                          <p:attrName>style.visibility</p:attrName>
                                        </p:attrNameLst>
                                      </p:cBhvr>
                                      <p:to>
                                        <p:strVal val="visible"/>
                                      </p:to>
                                    </p:set>
                                    <p:animEffect transition="in" filter="barn(inHorizontal)">
                                      <p:cBhvr>
                                        <p:cTn id="65" dur="500"/>
                                        <p:tgtEl>
                                          <p:spTgt spid="154644"/>
                                        </p:tgtEl>
                                      </p:cBhvr>
                                    </p:animEffect>
                                  </p:childTnLst>
                                </p:cTn>
                              </p:par>
                            </p:childTnLst>
                          </p:cTn>
                        </p:par>
                        <p:par>
                          <p:cTn id="66" fill="hold" nodeType="afterGroup">
                            <p:stCondLst>
                              <p:cond delay="1000"/>
                            </p:stCondLst>
                            <p:childTnLst>
                              <p:par>
                                <p:cTn id="67" presetID="16" presetClass="entr" presetSubtype="26" fill="hold" nodeType="afterEffect">
                                  <p:stCondLst>
                                    <p:cond delay="0"/>
                                  </p:stCondLst>
                                  <p:childTnLst>
                                    <p:set>
                                      <p:cBhvr>
                                        <p:cTn id="68" dur="1" fill="hold">
                                          <p:stCondLst>
                                            <p:cond delay="0"/>
                                          </p:stCondLst>
                                        </p:cTn>
                                        <p:tgtEl>
                                          <p:spTgt spid="154645"/>
                                        </p:tgtEl>
                                        <p:attrNameLst>
                                          <p:attrName>style.visibility</p:attrName>
                                        </p:attrNameLst>
                                      </p:cBhvr>
                                      <p:to>
                                        <p:strVal val="visible"/>
                                      </p:to>
                                    </p:set>
                                    <p:animEffect transition="in" filter="barn(inHorizontal)">
                                      <p:cBhvr>
                                        <p:cTn id="69" dur="500"/>
                                        <p:tgtEl>
                                          <p:spTgt spid="154645"/>
                                        </p:tgtEl>
                                      </p:cBhvr>
                                    </p:animEffect>
                                  </p:childTnLst>
                                </p:cTn>
                              </p:par>
                            </p:childTnLst>
                          </p:cTn>
                        </p:par>
                        <p:par>
                          <p:cTn id="70" fill="hold" nodeType="afterGroup">
                            <p:stCondLst>
                              <p:cond delay="1500"/>
                            </p:stCondLst>
                            <p:childTnLst>
                              <p:par>
                                <p:cTn id="71" presetID="16" presetClass="entr" presetSubtype="26" fill="hold" nodeType="afterEffect">
                                  <p:stCondLst>
                                    <p:cond delay="0"/>
                                  </p:stCondLst>
                                  <p:childTnLst>
                                    <p:set>
                                      <p:cBhvr>
                                        <p:cTn id="72" dur="1" fill="hold">
                                          <p:stCondLst>
                                            <p:cond delay="0"/>
                                          </p:stCondLst>
                                        </p:cTn>
                                        <p:tgtEl>
                                          <p:spTgt spid="154646"/>
                                        </p:tgtEl>
                                        <p:attrNameLst>
                                          <p:attrName>style.visibility</p:attrName>
                                        </p:attrNameLst>
                                      </p:cBhvr>
                                      <p:to>
                                        <p:strVal val="visible"/>
                                      </p:to>
                                    </p:set>
                                    <p:animEffect transition="in" filter="barn(inHorizontal)">
                                      <p:cBhvr>
                                        <p:cTn id="73" dur="500"/>
                                        <p:tgtEl>
                                          <p:spTgt spid="154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4" grpId="0" animBg="1" autoUpdateAnimBg="0"/>
      <p:bldP spid="154635" grpId="0" animBg="1" autoUpdateAnimBg="0"/>
      <p:bldP spid="154636" grpId="0" autoUpdateAnimBg="0"/>
      <p:bldP spid="154637" grpId="0" autoUpdateAnimBg="0"/>
      <p:bldP spid="154638" grpId="0" autoUpdateAnimBg="0"/>
      <p:bldP spid="154639" grpId="0" autoUpdateAnimBg="0"/>
      <p:bldP spid="154640" grpId="0" animBg="1" autoUpdateAnimBg="0"/>
      <p:bldP spid="154641" grpId="0" animBg="1" autoUpdateAnimBg="0"/>
      <p:bldP spid="154642" grpId="0" animBg="1" autoUpdateAnimBg="0"/>
      <p:bldP spid="15464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3324E58E-AD1B-6B46-8772-8EC652E79ED4}"/>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0" name="Foliennummernplatzhalter 3">
            <a:extLst>
              <a:ext uri="{FF2B5EF4-FFF2-40B4-BE49-F238E27FC236}">
                <a16:creationId xmlns:a16="http://schemas.microsoft.com/office/drawing/2014/main" id="{FB499198-0391-4F42-A753-413171575B79}"/>
              </a:ext>
            </a:extLst>
          </p:cNvPr>
          <p:cNvSpPr>
            <a:spLocks noGrp="1"/>
          </p:cNvSpPr>
          <p:nvPr>
            <p:ph type="sldNum" sz="quarter" idx="11"/>
          </p:nvPr>
        </p:nvSpPr>
        <p:spPr/>
        <p:txBody>
          <a:bodyPr/>
          <a:lstStyle/>
          <a:p>
            <a:fld id="{1EE94BD1-AA7E-DE43-9CE9-EFC00DA99D4A}" type="slidenum">
              <a:rPr lang="en-US" altLang="de-DE"/>
              <a:pPr/>
              <a:t>19</a:t>
            </a:fld>
            <a:endParaRPr lang="en-US" altLang="de-DE" b="0"/>
          </a:p>
        </p:txBody>
      </p:sp>
      <p:sp>
        <p:nvSpPr>
          <p:cNvPr id="156675" name="Text Box 3">
            <a:extLst>
              <a:ext uri="{FF2B5EF4-FFF2-40B4-BE49-F238E27FC236}">
                <a16:creationId xmlns:a16="http://schemas.microsoft.com/office/drawing/2014/main" id="{32E4C17E-84E4-FB47-8566-1B9C99DD6D86}"/>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6678" name="Rectangle 6">
            <a:extLst>
              <a:ext uri="{FF2B5EF4-FFF2-40B4-BE49-F238E27FC236}">
                <a16:creationId xmlns:a16="http://schemas.microsoft.com/office/drawing/2014/main" id="{6C8FB16F-C33C-9C4E-902F-C713E0872A37}"/>
              </a:ext>
            </a:extLst>
          </p:cNvPr>
          <p:cNvSpPr>
            <a:spLocks noGrp="1" noChangeArrowheads="1"/>
          </p:cNvSpPr>
          <p:nvPr>
            <p:ph type="title"/>
          </p:nvPr>
        </p:nvSpPr>
        <p:spPr>
          <a:xfrm>
            <a:off x="2540000" y="228600"/>
            <a:ext cx="5089525" cy="685800"/>
          </a:xfrm>
        </p:spPr>
        <p:txBody>
          <a:bodyPr/>
          <a:lstStyle/>
          <a:p>
            <a:r>
              <a:rPr lang="de-DE" altLang="de-DE" b="1"/>
              <a:t>bisher</a:t>
            </a:r>
            <a:endParaRPr lang="de-DE" altLang="de-DE"/>
          </a:p>
        </p:txBody>
      </p:sp>
      <p:sp>
        <p:nvSpPr>
          <p:cNvPr id="156679" name="Rectangle 7">
            <a:extLst>
              <a:ext uri="{FF2B5EF4-FFF2-40B4-BE49-F238E27FC236}">
                <a16:creationId xmlns:a16="http://schemas.microsoft.com/office/drawing/2014/main" id="{74BD1C0F-B872-674C-A8B8-D4F6724F11FD}"/>
              </a:ext>
            </a:extLst>
          </p:cNvPr>
          <p:cNvSpPr>
            <a:spLocks noChangeArrowheads="1"/>
          </p:cNvSpPr>
          <p:nvPr/>
        </p:nvSpPr>
        <p:spPr bwMode="auto">
          <a:xfrm>
            <a:off x="749300" y="1593850"/>
            <a:ext cx="7848600" cy="7620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 100 Universitäten, 141 FHs  </a:t>
            </a:r>
          </a:p>
        </p:txBody>
      </p:sp>
      <p:sp>
        <p:nvSpPr>
          <p:cNvPr id="156680" name="Rectangle 8">
            <a:extLst>
              <a:ext uri="{FF2B5EF4-FFF2-40B4-BE49-F238E27FC236}">
                <a16:creationId xmlns:a16="http://schemas.microsoft.com/office/drawing/2014/main" id="{93312DBB-CACF-7945-9DDE-91D6B0034237}"/>
              </a:ext>
            </a:extLst>
          </p:cNvPr>
          <p:cNvSpPr>
            <a:spLocks noChangeArrowheads="1"/>
          </p:cNvSpPr>
          <p:nvPr/>
        </p:nvSpPr>
        <p:spPr bwMode="auto">
          <a:xfrm>
            <a:off x="4127500" y="4754563"/>
            <a:ext cx="4473575" cy="5334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 25 Studienbereiche</a:t>
            </a:r>
          </a:p>
        </p:txBody>
      </p:sp>
      <p:sp>
        <p:nvSpPr>
          <p:cNvPr id="156681" name="Rectangle 9">
            <a:extLst>
              <a:ext uri="{FF2B5EF4-FFF2-40B4-BE49-F238E27FC236}">
                <a16:creationId xmlns:a16="http://schemas.microsoft.com/office/drawing/2014/main" id="{86DA3DAE-95F7-E243-9498-CBB8FB13F568}"/>
              </a:ext>
            </a:extLst>
          </p:cNvPr>
          <p:cNvSpPr>
            <a:spLocks noChangeArrowheads="1"/>
          </p:cNvSpPr>
          <p:nvPr/>
        </p:nvSpPr>
        <p:spPr bwMode="auto">
          <a:xfrm>
            <a:off x="1616075" y="2590800"/>
            <a:ext cx="7010400" cy="8382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 2.051 FB, 2.286 Studiengänge</a:t>
            </a:r>
          </a:p>
        </p:txBody>
      </p:sp>
      <p:sp>
        <p:nvSpPr>
          <p:cNvPr id="156682" name="Rectangle 10">
            <a:extLst>
              <a:ext uri="{FF2B5EF4-FFF2-40B4-BE49-F238E27FC236}">
                <a16:creationId xmlns:a16="http://schemas.microsoft.com/office/drawing/2014/main" id="{3C42EDE2-61DD-6847-82C9-270E9F31089F}"/>
              </a:ext>
            </a:extLst>
          </p:cNvPr>
          <p:cNvSpPr>
            <a:spLocks noChangeArrowheads="1"/>
          </p:cNvSpPr>
          <p:nvPr/>
        </p:nvSpPr>
        <p:spPr bwMode="auto">
          <a:xfrm>
            <a:off x="1590675" y="3652838"/>
            <a:ext cx="7010400" cy="8382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 über 100.000 Studis, 10.800 Profs </a:t>
            </a:r>
          </a:p>
        </p:txBody>
      </p:sp>
      <p:pic>
        <p:nvPicPr>
          <p:cNvPr id="156685" name="Picture 13">
            <a:extLst>
              <a:ext uri="{FF2B5EF4-FFF2-40B4-BE49-F238E27FC236}">
                <a16:creationId xmlns:a16="http://schemas.microsoft.com/office/drawing/2014/main" id="{ABD277D7-2621-B745-8BBB-778A9936C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415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6679"/>
                                        </p:tgtEl>
                                        <p:attrNameLst>
                                          <p:attrName>style.visibility</p:attrName>
                                        </p:attrNameLst>
                                      </p:cBhvr>
                                      <p:to>
                                        <p:strVal val="visible"/>
                                      </p:to>
                                    </p:set>
                                    <p:animEffect transition="in" filter="box(out)">
                                      <p:cBhvr>
                                        <p:cTn id="7" dur="500"/>
                                        <p:tgtEl>
                                          <p:spTgt spid="156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6681"/>
                                        </p:tgtEl>
                                        <p:attrNameLst>
                                          <p:attrName>style.visibility</p:attrName>
                                        </p:attrNameLst>
                                      </p:cBhvr>
                                      <p:to>
                                        <p:strVal val="visible"/>
                                      </p:to>
                                    </p:set>
                                    <p:animEffect transition="in" filter="box(out)">
                                      <p:cBhvr>
                                        <p:cTn id="12" dur="500"/>
                                        <p:tgtEl>
                                          <p:spTgt spid="1566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6682"/>
                                        </p:tgtEl>
                                        <p:attrNameLst>
                                          <p:attrName>style.visibility</p:attrName>
                                        </p:attrNameLst>
                                      </p:cBhvr>
                                      <p:to>
                                        <p:strVal val="visible"/>
                                      </p:to>
                                    </p:set>
                                    <p:animEffect transition="in" filter="box(out)">
                                      <p:cBhvr>
                                        <p:cTn id="17" dur="500"/>
                                        <p:tgtEl>
                                          <p:spTgt spid="1566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6680"/>
                                        </p:tgtEl>
                                        <p:attrNameLst>
                                          <p:attrName>style.visibility</p:attrName>
                                        </p:attrNameLst>
                                      </p:cBhvr>
                                      <p:to>
                                        <p:strVal val="visible"/>
                                      </p:to>
                                    </p:set>
                                    <p:animEffect transition="in" filter="box(out)">
                                      <p:cBhvr>
                                        <p:cTn id="22" dur="500"/>
                                        <p:tgtEl>
                                          <p:spTgt spid="156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9" grpId="0" animBg="1" autoUpdateAnimBg="0"/>
      <p:bldP spid="156680" grpId="0" animBg="1" autoUpdateAnimBg="0"/>
      <p:bldP spid="156681" grpId="0" animBg="1" autoUpdateAnimBg="0"/>
      <p:bldP spid="15668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4" name="Datumsplatzhalter 2">
            <a:extLst>
              <a:ext uri="{FF2B5EF4-FFF2-40B4-BE49-F238E27FC236}">
                <a16:creationId xmlns:a16="http://schemas.microsoft.com/office/drawing/2014/main" id="{F4B8AD78-EC57-034D-9CFF-5996C8BD22BC}"/>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5" name="Foliennummernplatzhalter 3">
            <a:extLst>
              <a:ext uri="{FF2B5EF4-FFF2-40B4-BE49-F238E27FC236}">
                <a16:creationId xmlns:a16="http://schemas.microsoft.com/office/drawing/2014/main" id="{2E003893-49CB-7A4D-A73A-0C9652EF1B8D}"/>
              </a:ext>
            </a:extLst>
          </p:cNvPr>
          <p:cNvSpPr>
            <a:spLocks noGrp="1"/>
          </p:cNvSpPr>
          <p:nvPr>
            <p:ph type="sldNum" sz="quarter" idx="11"/>
          </p:nvPr>
        </p:nvSpPr>
        <p:spPr/>
        <p:txBody>
          <a:bodyPr/>
          <a:lstStyle/>
          <a:p>
            <a:fld id="{AEF764A7-B2D1-9445-BB94-4FB39BAD0908}" type="slidenum">
              <a:rPr lang="en-US" altLang="de-DE"/>
              <a:pPr/>
              <a:t>2</a:t>
            </a:fld>
            <a:endParaRPr lang="en-US" altLang="de-DE" b="0"/>
          </a:p>
        </p:txBody>
      </p:sp>
      <p:sp>
        <p:nvSpPr>
          <p:cNvPr id="136195" name="Text Box 3">
            <a:extLst>
              <a:ext uri="{FF2B5EF4-FFF2-40B4-BE49-F238E27FC236}">
                <a16:creationId xmlns:a16="http://schemas.microsoft.com/office/drawing/2014/main" id="{450CD03B-4CAE-B44A-B73D-B8EA20A17797}"/>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6200" name="Rectangle 8">
            <a:extLst>
              <a:ext uri="{FF2B5EF4-FFF2-40B4-BE49-F238E27FC236}">
                <a16:creationId xmlns:a16="http://schemas.microsoft.com/office/drawing/2014/main" id="{8FC2327E-2917-7E44-B4AD-B5034E6C803D}"/>
              </a:ext>
            </a:extLst>
          </p:cNvPr>
          <p:cNvSpPr>
            <a:spLocks noChangeArrowheads="1"/>
          </p:cNvSpPr>
          <p:nvPr/>
        </p:nvSpPr>
        <p:spPr bwMode="auto">
          <a:xfrm>
            <a:off x="2438400" y="21336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Evaluationen</a:t>
            </a:r>
          </a:p>
        </p:txBody>
      </p:sp>
      <p:sp>
        <p:nvSpPr>
          <p:cNvPr id="136201" name="Rectangle 9">
            <a:extLst>
              <a:ext uri="{FF2B5EF4-FFF2-40B4-BE49-F238E27FC236}">
                <a16:creationId xmlns:a16="http://schemas.microsoft.com/office/drawing/2014/main" id="{952FDAC5-0C69-6B49-814E-FCF042804965}"/>
              </a:ext>
            </a:extLst>
          </p:cNvPr>
          <p:cNvSpPr>
            <a:spLocks noChangeArrowheads="1"/>
          </p:cNvSpPr>
          <p:nvPr/>
        </p:nvSpPr>
        <p:spPr bwMode="auto">
          <a:xfrm>
            <a:off x="2438400" y="35052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Hochschulräte</a:t>
            </a:r>
          </a:p>
        </p:txBody>
      </p:sp>
      <p:sp>
        <p:nvSpPr>
          <p:cNvPr id="136202" name="Rectangle 10">
            <a:extLst>
              <a:ext uri="{FF2B5EF4-FFF2-40B4-BE49-F238E27FC236}">
                <a16:creationId xmlns:a16="http://schemas.microsoft.com/office/drawing/2014/main" id="{2A19E210-85E6-7E42-8353-164E5CA56F6F}"/>
              </a:ext>
            </a:extLst>
          </p:cNvPr>
          <p:cNvSpPr>
            <a:spLocks noChangeArrowheads="1"/>
          </p:cNvSpPr>
          <p:nvPr/>
        </p:nvSpPr>
        <p:spPr bwMode="auto">
          <a:xfrm>
            <a:off x="457200" y="27432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Leistungsbezogene MV</a:t>
            </a:r>
          </a:p>
        </p:txBody>
      </p:sp>
      <p:sp>
        <p:nvSpPr>
          <p:cNvPr id="136203" name="Rectangle 11">
            <a:extLst>
              <a:ext uri="{FF2B5EF4-FFF2-40B4-BE49-F238E27FC236}">
                <a16:creationId xmlns:a16="http://schemas.microsoft.com/office/drawing/2014/main" id="{6DCA5079-A0D8-B648-AC7C-8E9FFFCE03F2}"/>
              </a:ext>
            </a:extLst>
          </p:cNvPr>
          <p:cNvSpPr>
            <a:spLocks noChangeArrowheads="1"/>
          </p:cNvSpPr>
          <p:nvPr/>
        </p:nvSpPr>
        <p:spPr bwMode="auto">
          <a:xfrm>
            <a:off x="685800" y="43434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Professorenbesoldung</a:t>
            </a:r>
          </a:p>
        </p:txBody>
      </p:sp>
      <p:sp>
        <p:nvSpPr>
          <p:cNvPr id="136204" name="Rectangle 12">
            <a:extLst>
              <a:ext uri="{FF2B5EF4-FFF2-40B4-BE49-F238E27FC236}">
                <a16:creationId xmlns:a16="http://schemas.microsoft.com/office/drawing/2014/main" id="{FA5A6876-F482-B843-9A2D-30E615287C2A}"/>
              </a:ext>
            </a:extLst>
          </p:cNvPr>
          <p:cNvSpPr>
            <a:spLocks noGrp="1" noChangeArrowheads="1"/>
          </p:cNvSpPr>
          <p:nvPr>
            <p:ph type="title"/>
          </p:nvPr>
        </p:nvSpPr>
        <p:spPr/>
        <p:txBody>
          <a:bodyPr/>
          <a:lstStyle/>
          <a:p>
            <a:endParaRPr lang="de-DE" altLang="de-DE"/>
          </a:p>
        </p:txBody>
      </p:sp>
      <p:sp>
        <p:nvSpPr>
          <p:cNvPr id="136205" name="Rectangle 13">
            <a:extLst>
              <a:ext uri="{FF2B5EF4-FFF2-40B4-BE49-F238E27FC236}">
                <a16:creationId xmlns:a16="http://schemas.microsoft.com/office/drawing/2014/main" id="{E4536D8D-6747-7F43-9C48-C89C88AAC622}"/>
              </a:ext>
            </a:extLst>
          </p:cNvPr>
          <p:cNvSpPr>
            <a:spLocks noChangeArrowheads="1"/>
          </p:cNvSpPr>
          <p:nvPr/>
        </p:nvSpPr>
        <p:spPr bwMode="auto">
          <a:xfrm>
            <a:off x="2514600" y="48768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Juniorprofessur</a:t>
            </a:r>
          </a:p>
        </p:txBody>
      </p:sp>
      <p:sp>
        <p:nvSpPr>
          <p:cNvPr id="136206" name="Rectangle 14">
            <a:extLst>
              <a:ext uri="{FF2B5EF4-FFF2-40B4-BE49-F238E27FC236}">
                <a16:creationId xmlns:a16="http://schemas.microsoft.com/office/drawing/2014/main" id="{F0F5F532-C151-5A43-9A63-0ADE572A3E3D}"/>
              </a:ext>
            </a:extLst>
          </p:cNvPr>
          <p:cNvSpPr>
            <a:spLocks noChangeArrowheads="1"/>
          </p:cNvSpPr>
          <p:nvPr/>
        </p:nvSpPr>
        <p:spPr bwMode="auto">
          <a:xfrm>
            <a:off x="838200" y="16002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Zielvereinbarungen</a:t>
            </a:r>
          </a:p>
        </p:txBody>
      </p:sp>
      <p:sp>
        <p:nvSpPr>
          <p:cNvPr id="136207" name="Rectangle 15">
            <a:extLst>
              <a:ext uri="{FF2B5EF4-FFF2-40B4-BE49-F238E27FC236}">
                <a16:creationId xmlns:a16="http://schemas.microsoft.com/office/drawing/2014/main" id="{B1D44E6C-8A7F-A648-8B46-E84C9B412157}"/>
              </a:ext>
            </a:extLst>
          </p:cNvPr>
          <p:cNvSpPr>
            <a:spLocks noChangeArrowheads="1"/>
          </p:cNvSpPr>
          <p:nvPr/>
        </p:nvSpPr>
        <p:spPr bwMode="auto">
          <a:xfrm>
            <a:off x="228600" y="34290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Globalhaushalte</a:t>
            </a:r>
          </a:p>
        </p:txBody>
      </p:sp>
      <p:sp>
        <p:nvSpPr>
          <p:cNvPr id="136208" name="Rectangle 16">
            <a:extLst>
              <a:ext uri="{FF2B5EF4-FFF2-40B4-BE49-F238E27FC236}">
                <a16:creationId xmlns:a16="http://schemas.microsoft.com/office/drawing/2014/main" id="{79440CE4-FA50-504E-9B4B-0FEA709CFE43}"/>
              </a:ext>
            </a:extLst>
          </p:cNvPr>
          <p:cNvSpPr>
            <a:spLocks noChangeArrowheads="1"/>
          </p:cNvSpPr>
          <p:nvPr/>
        </p:nvSpPr>
        <p:spPr bwMode="auto">
          <a:xfrm>
            <a:off x="609600" y="51816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Entstaatlichung</a:t>
            </a:r>
          </a:p>
        </p:txBody>
      </p:sp>
      <p:sp>
        <p:nvSpPr>
          <p:cNvPr id="136209" name="Rectangle 17">
            <a:extLst>
              <a:ext uri="{FF2B5EF4-FFF2-40B4-BE49-F238E27FC236}">
                <a16:creationId xmlns:a16="http://schemas.microsoft.com/office/drawing/2014/main" id="{FBCFAC41-E8C0-3D45-A8B6-255E73415407}"/>
              </a:ext>
            </a:extLst>
          </p:cNvPr>
          <p:cNvSpPr>
            <a:spLocks noChangeArrowheads="1"/>
          </p:cNvSpPr>
          <p:nvPr/>
        </p:nvSpPr>
        <p:spPr bwMode="auto">
          <a:xfrm>
            <a:off x="381000" y="35814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Wettbewerb</a:t>
            </a:r>
          </a:p>
        </p:txBody>
      </p:sp>
      <p:sp>
        <p:nvSpPr>
          <p:cNvPr id="136210" name="Rectangle 18">
            <a:extLst>
              <a:ext uri="{FF2B5EF4-FFF2-40B4-BE49-F238E27FC236}">
                <a16:creationId xmlns:a16="http://schemas.microsoft.com/office/drawing/2014/main" id="{F96DC6C2-0EA2-B542-9423-CA590E130D95}"/>
              </a:ext>
            </a:extLst>
          </p:cNvPr>
          <p:cNvSpPr>
            <a:spLocks noChangeArrowheads="1"/>
          </p:cNvSpPr>
          <p:nvPr/>
        </p:nvSpPr>
        <p:spPr bwMode="auto">
          <a:xfrm>
            <a:off x="2286000" y="3657600"/>
            <a:ext cx="629761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600" b="1">
                <a:latin typeface="Arial" panose="020B0604020202020204" pitchFamily="34" charset="0"/>
              </a:rPr>
              <a:t>starke Dekane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36207"/>
                                        </p:tgtEl>
                                        <p:attrNameLst>
                                          <p:attrName>style.visibility</p:attrName>
                                        </p:attrNameLst>
                                      </p:cBhvr>
                                      <p:to>
                                        <p:strVal val="visible"/>
                                      </p:to>
                                    </p:set>
                                    <p:anim calcmode="lin" valueType="num">
                                      <p:cBhvr>
                                        <p:cTn id="7" dur="500" fill="hold"/>
                                        <p:tgtEl>
                                          <p:spTgt spid="136207"/>
                                        </p:tgtEl>
                                        <p:attrNameLst>
                                          <p:attrName>ppt_w</p:attrName>
                                        </p:attrNameLst>
                                      </p:cBhvr>
                                      <p:tavLst>
                                        <p:tav tm="0">
                                          <p:val>
                                            <p:fltVal val="0"/>
                                          </p:val>
                                        </p:tav>
                                        <p:tav tm="100000">
                                          <p:val>
                                            <p:strVal val="#ppt_w"/>
                                          </p:val>
                                        </p:tav>
                                      </p:tavLst>
                                    </p:anim>
                                    <p:anim calcmode="lin" valueType="num">
                                      <p:cBhvr>
                                        <p:cTn id="8" dur="500" fill="hold"/>
                                        <p:tgtEl>
                                          <p:spTgt spid="136207"/>
                                        </p:tgtEl>
                                        <p:attrNameLst>
                                          <p:attrName>ppt_h</p:attrName>
                                        </p:attrNameLst>
                                      </p:cBhvr>
                                      <p:tavLst>
                                        <p:tav tm="0">
                                          <p:val>
                                            <p:fltVal val="0"/>
                                          </p:val>
                                        </p:tav>
                                        <p:tav tm="100000">
                                          <p:val>
                                            <p:strVal val="#ppt_h"/>
                                          </p:val>
                                        </p:tav>
                                      </p:tavLst>
                                    </p:anim>
                                    <p:anim calcmode="lin" valueType="num">
                                      <p:cBhvr>
                                        <p:cTn id="9" dur="500" fill="hold"/>
                                        <p:tgtEl>
                                          <p:spTgt spid="136207"/>
                                        </p:tgtEl>
                                        <p:attrNameLst>
                                          <p:attrName>ppt_x</p:attrName>
                                        </p:attrNameLst>
                                      </p:cBhvr>
                                      <p:tavLst>
                                        <p:tav tm="0">
                                          <p:val>
                                            <p:fltVal val="0.5"/>
                                          </p:val>
                                        </p:tav>
                                        <p:tav tm="100000">
                                          <p:val>
                                            <p:strVal val="#ppt_x"/>
                                          </p:val>
                                        </p:tav>
                                      </p:tavLst>
                                    </p:anim>
                                    <p:anim calcmode="lin" valueType="num">
                                      <p:cBhvr>
                                        <p:cTn id="10" dur="500" fill="hold"/>
                                        <p:tgtEl>
                                          <p:spTgt spid="136207"/>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6208"/>
                                        </p:tgtEl>
                                        <p:attrNameLst>
                                          <p:attrName>style.visibility</p:attrName>
                                        </p:attrNameLst>
                                      </p:cBhvr>
                                      <p:to>
                                        <p:strVal val="visible"/>
                                      </p:to>
                                    </p:set>
                                    <p:anim calcmode="lin" valueType="num">
                                      <p:cBhvr>
                                        <p:cTn id="15" dur="500" fill="hold"/>
                                        <p:tgtEl>
                                          <p:spTgt spid="136208"/>
                                        </p:tgtEl>
                                        <p:attrNameLst>
                                          <p:attrName>ppt_w</p:attrName>
                                        </p:attrNameLst>
                                      </p:cBhvr>
                                      <p:tavLst>
                                        <p:tav tm="0">
                                          <p:val>
                                            <p:fltVal val="0"/>
                                          </p:val>
                                        </p:tav>
                                        <p:tav tm="100000">
                                          <p:val>
                                            <p:strVal val="#ppt_w"/>
                                          </p:val>
                                        </p:tav>
                                      </p:tavLst>
                                    </p:anim>
                                    <p:anim calcmode="lin" valueType="num">
                                      <p:cBhvr>
                                        <p:cTn id="16" dur="500" fill="hold"/>
                                        <p:tgtEl>
                                          <p:spTgt spid="136208"/>
                                        </p:tgtEl>
                                        <p:attrNameLst>
                                          <p:attrName>ppt_h</p:attrName>
                                        </p:attrNameLst>
                                      </p:cBhvr>
                                      <p:tavLst>
                                        <p:tav tm="0">
                                          <p:val>
                                            <p:fltVal val="0"/>
                                          </p:val>
                                        </p:tav>
                                        <p:tav tm="100000">
                                          <p:val>
                                            <p:strVal val="#ppt_h"/>
                                          </p:val>
                                        </p:tav>
                                      </p:tavLst>
                                    </p:anim>
                                    <p:anim calcmode="lin" valueType="num">
                                      <p:cBhvr>
                                        <p:cTn id="17" dur="500" fill="hold"/>
                                        <p:tgtEl>
                                          <p:spTgt spid="136208"/>
                                        </p:tgtEl>
                                        <p:attrNameLst>
                                          <p:attrName>ppt_x</p:attrName>
                                        </p:attrNameLst>
                                      </p:cBhvr>
                                      <p:tavLst>
                                        <p:tav tm="0">
                                          <p:val>
                                            <p:fltVal val="0.5"/>
                                          </p:val>
                                        </p:tav>
                                        <p:tav tm="100000">
                                          <p:val>
                                            <p:strVal val="#ppt_x"/>
                                          </p:val>
                                        </p:tav>
                                      </p:tavLst>
                                    </p:anim>
                                    <p:anim calcmode="lin" valueType="num">
                                      <p:cBhvr>
                                        <p:cTn id="18" dur="500" fill="hold"/>
                                        <p:tgtEl>
                                          <p:spTgt spid="136208"/>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8"/>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36209"/>
                                        </p:tgtEl>
                                        <p:attrNameLst>
                                          <p:attrName>style.visibility</p:attrName>
                                        </p:attrNameLst>
                                      </p:cBhvr>
                                      <p:to>
                                        <p:strVal val="visible"/>
                                      </p:to>
                                    </p:set>
                                    <p:anim calcmode="lin" valueType="num">
                                      <p:cBhvr>
                                        <p:cTn id="23" dur="500" fill="hold"/>
                                        <p:tgtEl>
                                          <p:spTgt spid="136209"/>
                                        </p:tgtEl>
                                        <p:attrNameLst>
                                          <p:attrName>ppt_w</p:attrName>
                                        </p:attrNameLst>
                                      </p:cBhvr>
                                      <p:tavLst>
                                        <p:tav tm="0">
                                          <p:val>
                                            <p:fltVal val="0"/>
                                          </p:val>
                                        </p:tav>
                                        <p:tav tm="100000">
                                          <p:val>
                                            <p:strVal val="#ppt_w"/>
                                          </p:val>
                                        </p:tav>
                                      </p:tavLst>
                                    </p:anim>
                                    <p:anim calcmode="lin" valueType="num">
                                      <p:cBhvr>
                                        <p:cTn id="24" dur="500" fill="hold"/>
                                        <p:tgtEl>
                                          <p:spTgt spid="136209"/>
                                        </p:tgtEl>
                                        <p:attrNameLst>
                                          <p:attrName>ppt_h</p:attrName>
                                        </p:attrNameLst>
                                      </p:cBhvr>
                                      <p:tavLst>
                                        <p:tav tm="0">
                                          <p:val>
                                            <p:fltVal val="0"/>
                                          </p:val>
                                        </p:tav>
                                        <p:tav tm="100000">
                                          <p:val>
                                            <p:strVal val="#ppt_h"/>
                                          </p:val>
                                        </p:tav>
                                      </p:tavLst>
                                    </p:anim>
                                    <p:anim calcmode="lin" valueType="num">
                                      <p:cBhvr>
                                        <p:cTn id="25" dur="500" fill="hold"/>
                                        <p:tgtEl>
                                          <p:spTgt spid="136209"/>
                                        </p:tgtEl>
                                        <p:attrNameLst>
                                          <p:attrName>ppt_x</p:attrName>
                                        </p:attrNameLst>
                                      </p:cBhvr>
                                      <p:tavLst>
                                        <p:tav tm="0">
                                          <p:val>
                                            <p:fltVal val="0.5"/>
                                          </p:val>
                                        </p:tav>
                                        <p:tav tm="100000">
                                          <p:val>
                                            <p:strVal val="#ppt_x"/>
                                          </p:val>
                                        </p:tav>
                                      </p:tavLst>
                                    </p:anim>
                                    <p:anim calcmode="lin" valueType="num">
                                      <p:cBhvr>
                                        <p:cTn id="26" dur="500" fill="hold"/>
                                        <p:tgtEl>
                                          <p:spTgt spid="136209"/>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9"/>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36210"/>
                                        </p:tgtEl>
                                        <p:attrNameLst>
                                          <p:attrName>style.visibility</p:attrName>
                                        </p:attrNameLst>
                                      </p:cBhvr>
                                      <p:to>
                                        <p:strVal val="visible"/>
                                      </p:to>
                                    </p:set>
                                    <p:anim calcmode="lin" valueType="num">
                                      <p:cBhvr>
                                        <p:cTn id="31" dur="500" fill="hold"/>
                                        <p:tgtEl>
                                          <p:spTgt spid="136210"/>
                                        </p:tgtEl>
                                        <p:attrNameLst>
                                          <p:attrName>ppt_w</p:attrName>
                                        </p:attrNameLst>
                                      </p:cBhvr>
                                      <p:tavLst>
                                        <p:tav tm="0">
                                          <p:val>
                                            <p:fltVal val="0"/>
                                          </p:val>
                                        </p:tav>
                                        <p:tav tm="100000">
                                          <p:val>
                                            <p:strVal val="#ppt_w"/>
                                          </p:val>
                                        </p:tav>
                                      </p:tavLst>
                                    </p:anim>
                                    <p:anim calcmode="lin" valueType="num">
                                      <p:cBhvr>
                                        <p:cTn id="32" dur="500" fill="hold"/>
                                        <p:tgtEl>
                                          <p:spTgt spid="136210"/>
                                        </p:tgtEl>
                                        <p:attrNameLst>
                                          <p:attrName>ppt_h</p:attrName>
                                        </p:attrNameLst>
                                      </p:cBhvr>
                                      <p:tavLst>
                                        <p:tav tm="0">
                                          <p:val>
                                            <p:fltVal val="0"/>
                                          </p:val>
                                        </p:tav>
                                        <p:tav tm="100000">
                                          <p:val>
                                            <p:strVal val="#ppt_h"/>
                                          </p:val>
                                        </p:tav>
                                      </p:tavLst>
                                    </p:anim>
                                    <p:anim calcmode="lin" valueType="num">
                                      <p:cBhvr>
                                        <p:cTn id="33" dur="500" fill="hold"/>
                                        <p:tgtEl>
                                          <p:spTgt spid="136210"/>
                                        </p:tgtEl>
                                        <p:attrNameLst>
                                          <p:attrName>ppt_x</p:attrName>
                                        </p:attrNameLst>
                                      </p:cBhvr>
                                      <p:tavLst>
                                        <p:tav tm="0">
                                          <p:val>
                                            <p:fltVal val="0.5"/>
                                          </p:val>
                                        </p:tav>
                                        <p:tav tm="100000">
                                          <p:val>
                                            <p:strVal val="#ppt_x"/>
                                          </p:val>
                                        </p:tav>
                                      </p:tavLst>
                                    </p:anim>
                                    <p:anim calcmode="lin" valueType="num">
                                      <p:cBhvr>
                                        <p:cTn id="34" dur="500" fill="hold"/>
                                        <p:tgtEl>
                                          <p:spTgt spid="136210"/>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10"/>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36201"/>
                                        </p:tgtEl>
                                        <p:attrNameLst>
                                          <p:attrName>style.visibility</p:attrName>
                                        </p:attrNameLst>
                                      </p:cBhvr>
                                      <p:to>
                                        <p:strVal val="visible"/>
                                      </p:to>
                                    </p:set>
                                    <p:anim calcmode="lin" valueType="num">
                                      <p:cBhvr>
                                        <p:cTn id="39" dur="500" fill="hold"/>
                                        <p:tgtEl>
                                          <p:spTgt spid="136201"/>
                                        </p:tgtEl>
                                        <p:attrNameLst>
                                          <p:attrName>ppt_w</p:attrName>
                                        </p:attrNameLst>
                                      </p:cBhvr>
                                      <p:tavLst>
                                        <p:tav tm="0">
                                          <p:val>
                                            <p:fltVal val="0"/>
                                          </p:val>
                                        </p:tav>
                                        <p:tav tm="100000">
                                          <p:val>
                                            <p:strVal val="#ppt_w"/>
                                          </p:val>
                                        </p:tav>
                                      </p:tavLst>
                                    </p:anim>
                                    <p:anim calcmode="lin" valueType="num">
                                      <p:cBhvr>
                                        <p:cTn id="40" dur="500" fill="hold"/>
                                        <p:tgtEl>
                                          <p:spTgt spid="136201"/>
                                        </p:tgtEl>
                                        <p:attrNameLst>
                                          <p:attrName>ppt_h</p:attrName>
                                        </p:attrNameLst>
                                      </p:cBhvr>
                                      <p:tavLst>
                                        <p:tav tm="0">
                                          <p:val>
                                            <p:fltVal val="0"/>
                                          </p:val>
                                        </p:tav>
                                        <p:tav tm="100000">
                                          <p:val>
                                            <p:strVal val="#ppt_h"/>
                                          </p:val>
                                        </p:tav>
                                      </p:tavLst>
                                    </p:anim>
                                    <p:anim calcmode="lin" valueType="num">
                                      <p:cBhvr>
                                        <p:cTn id="41" dur="500" fill="hold"/>
                                        <p:tgtEl>
                                          <p:spTgt spid="136201"/>
                                        </p:tgtEl>
                                        <p:attrNameLst>
                                          <p:attrName>ppt_x</p:attrName>
                                        </p:attrNameLst>
                                      </p:cBhvr>
                                      <p:tavLst>
                                        <p:tav tm="0">
                                          <p:val>
                                            <p:fltVal val="0.5"/>
                                          </p:val>
                                        </p:tav>
                                        <p:tav tm="100000">
                                          <p:val>
                                            <p:strVal val="#ppt_x"/>
                                          </p:val>
                                        </p:tav>
                                      </p:tavLst>
                                    </p:anim>
                                    <p:anim calcmode="lin" valueType="num">
                                      <p:cBhvr>
                                        <p:cTn id="42" dur="500" fill="hold"/>
                                        <p:tgtEl>
                                          <p:spTgt spid="136201"/>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1"/>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36202"/>
                                        </p:tgtEl>
                                        <p:attrNameLst>
                                          <p:attrName>style.visibility</p:attrName>
                                        </p:attrNameLst>
                                      </p:cBhvr>
                                      <p:to>
                                        <p:strVal val="visible"/>
                                      </p:to>
                                    </p:set>
                                    <p:anim calcmode="lin" valueType="num">
                                      <p:cBhvr>
                                        <p:cTn id="47" dur="500" fill="hold"/>
                                        <p:tgtEl>
                                          <p:spTgt spid="136202"/>
                                        </p:tgtEl>
                                        <p:attrNameLst>
                                          <p:attrName>ppt_w</p:attrName>
                                        </p:attrNameLst>
                                      </p:cBhvr>
                                      <p:tavLst>
                                        <p:tav tm="0">
                                          <p:val>
                                            <p:fltVal val="0"/>
                                          </p:val>
                                        </p:tav>
                                        <p:tav tm="100000">
                                          <p:val>
                                            <p:strVal val="#ppt_w"/>
                                          </p:val>
                                        </p:tav>
                                      </p:tavLst>
                                    </p:anim>
                                    <p:anim calcmode="lin" valueType="num">
                                      <p:cBhvr>
                                        <p:cTn id="48" dur="500" fill="hold"/>
                                        <p:tgtEl>
                                          <p:spTgt spid="136202"/>
                                        </p:tgtEl>
                                        <p:attrNameLst>
                                          <p:attrName>ppt_h</p:attrName>
                                        </p:attrNameLst>
                                      </p:cBhvr>
                                      <p:tavLst>
                                        <p:tav tm="0">
                                          <p:val>
                                            <p:fltVal val="0"/>
                                          </p:val>
                                        </p:tav>
                                        <p:tav tm="100000">
                                          <p:val>
                                            <p:strVal val="#ppt_h"/>
                                          </p:val>
                                        </p:tav>
                                      </p:tavLst>
                                    </p:anim>
                                    <p:anim calcmode="lin" valueType="num">
                                      <p:cBhvr>
                                        <p:cTn id="49" dur="500" fill="hold"/>
                                        <p:tgtEl>
                                          <p:spTgt spid="136202"/>
                                        </p:tgtEl>
                                        <p:attrNameLst>
                                          <p:attrName>ppt_x</p:attrName>
                                        </p:attrNameLst>
                                      </p:cBhvr>
                                      <p:tavLst>
                                        <p:tav tm="0">
                                          <p:val>
                                            <p:fltVal val="0.5"/>
                                          </p:val>
                                        </p:tav>
                                        <p:tav tm="100000">
                                          <p:val>
                                            <p:strVal val="#ppt_x"/>
                                          </p:val>
                                        </p:tav>
                                      </p:tavLst>
                                    </p:anim>
                                    <p:anim calcmode="lin" valueType="num">
                                      <p:cBhvr>
                                        <p:cTn id="50" dur="500" fill="hold"/>
                                        <p:tgtEl>
                                          <p:spTgt spid="136202"/>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2"/>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36203"/>
                                        </p:tgtEl>
                                        <p:attrNameLst>
                                          <p:attrName>style.visibility</p:attrName>
                                        </p:attrNameLst>
                                      </p:cBhvr>
                                      <p:to>
                                        <p:strVal val="visible"/>
                                      </p:to>
                                    </p:set>
                                    <p:anim calcmode="lin" valueType="num">
                                      <p:cBhvr>
                                        <p:cTn id="55" dur="500" fill="hold"/>
                                        <p:tgtEl>
                                          <p:spTgt spid="136203"/>
                                        </p:tgtEl>
                                        <p:attrNameLst>
                                          <p:attrName>ppt_w</p:attrName>
                                        </p:attrNameLst>
                                      </p:cBhvr>
                                      <p:tavLst>
                                        <p:tav tm="0">
                                          <p:val>
                                            <p:fltVal val="0"/>
                                          </p:val>
                                        </p:tav>
                                        <p:tav tm="100000">
                                          <p:val>
                                            <p:strVal val="#ppt_w"/>
                                          </p:val>
                                        </p:tav>
                                      </p:tavLst>
                                    </p:anim>
                                    <p:anim calcmode="lin" valueType="num">
                                      <p:cBhvr>
                                        <p:cTn id="56" dur="500" fill="hold"/>
                                        <p:tgtEl>
                                          <p:spTgt spid="136203"/>
                                        </p:tgtEl>
                                        <p:attrNameLst>
                                          <p:attrName>ppt_h</p:attrName>
                                        </p:attrNameLst>
                                      </p:cBhvr>
                                      <p:tavLst>
                                        <p:tav tm="0">
                                          <p:val>
                                            <p:fltVal val="0"/>
                                          </p:val>
                                        </p:tav>
                                        <p:tav tm="100000">
                                          <p:val>
                                            <p:strVal val="#ppt_h"/>
                                          </p:val>
                                        </p:tav>
                                      </p:tavLst>
                                    </p:anim>
                                    <p:anim calcmode="lin" valueType="num">
                                      <p:cBhvr>
                                        <p:cTn id="57" dur="500" fill="hold"/>
                                        <p:tgtEl>
                                          <p:spTgt spid="136203"/>
                                        </p:tgtEl>
                                        <p:attrNameLst>
                                          <p:attrName>ppt_x</p:attrName>
                                        </p:attrNameLst>
                                      </p:cBhvr>
                                      <p:tavLst>
                                        <p:tav tm="0">
                                          <p:val>
                                            <p:fltVal val="0.5"/>
                                          </p:val>
                                        </p:tav>
                                        <p:tav tm="100000">
                                          <p:val>
                                            <p:strVal val="#ppt_x"/>
                                          </p:val>
                                        </p:tav>
                                      </p:tavLst>
                                    </p:anim>
                                    <p:anim calcmode="lin" valueType="num">
                                      <p:cBhvr>
                                        <p:cTn id="58" dur="500" fill="hold"/>
                                        <p:tgtEl>
                                          <p:spTgt spid="136203"/>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3"/>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36200"/>
                                        </p:tgtEl>
                                        <p:attrNameLst>
                                          <p:attrName>style.visibility</p:attrName>
                                        </p:attrNameLst>
                                      </p:cBhvr>
                                      <p:to>
                                        <p:strVal val="visible"/>
                                      </p:to>
                                    </p:set>
                                    <p:anim calcmode="lin" valueType="num">
                                      <p:cBhvr>
                                        <p:cTn id="63" dur="500" fill="hold"/>
                                        <p:tgtEl>
                                          <p:spTgt spid="136200"/>
                                        </p:tgtEl>
                                        <p:attrNameLst>
                                          <p:attrName>ppt_w</p:attrName>
                                        </p:attrNameLst>
                                      </p:cBhvr>
                                      <p:tavLst>
                                        <p:tav tm="0">
                                          <p:val>
                                            <p:fltVal val="0"/>
                                          </p:val>
                                        </p:tav>
                                        <p:tav tm="100000">
                                          <p:val>
                                            <p:strVal val="#ppt_w"/>
                                          </p:val>
                                        </p:tav>
                                      </p:tavLst>
                                    </p:anim>
                                    <p:anim calcmode="lin" valueType="num">
                                      <p:cBhvr>
                                        <p:cTn id="64" dur="500" fill="hold"/>
                                        <p:tgtEl>
                                          <p:spTgt spid="136200"/>
                                        </p:tgtEl>
                                        <p:attrNameLst>
                                          <p:attrName>ppt_h</p:attrName>
                                        </p:attrNameLst>
                                      </p:cBhvr>
                                      <p:tavLst>
                                        <p:tav tm="0">
                                          <p:val>
                                            <p:fltVal val="0"/>
                                          </p:val>
                                        </p:tav>
                                        <p:tav tm="100000">
                                          <p:val>
                                            <p:strVal val="#ppt_h"/>
                                          </p:val>
                                        </p:tav>
                                      </p:tavLst>
                                    </p:anim>
                                    <p:anim calcmode="lin" valueType="num">
                                      <p:cBhvr>
                                        <p:cTn id="65" dur="500" fill="hold"/>
                                        <p:tgtEl>
                                          <p:spTgt spid="136200"/>
                                        </p:tgtEl>
                                        <p:attrNameLst>
                                          <p:attrName>ppt_x</p:attrName>
                                        </p:attrNameLst>
                                      </p:cBhvr>
                                      <p:tavLst>
                                        <p:tav tm="0">
                                          <p:val>
                                            <p:fltVal val="0.5"/>
                                          </p:val>
                                        </p:tav>
                                        <p:tav tm="100000">
                                          <p:val>
                                            <p:strVal val="#ppt_x"/>
                                          </p:val>
                                        </p:tav>
                                      </p:tavLst>
                                    </p:anim>
                                    <p:anim calcmode="lin" valueType="num">
                                      <p:cBhvr>
                                        <p:cTn id="66" dur="500" fill="hold"/>
                                        <p:tgtEl>
                                          <p:spTgt spid="136200"/>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0"/>
                                        </p:tgtEl>
                                        <p:attrNameLst>
                                          <p:attrName>style.visibility</p:attrName>
                                        </p:attrNameLst>
                                      </p:cBhvr>
                                      <p:to>
                                        <p:strVal val="hidden"/>
                                      </p:to>
                                    </p:set>
                                  </p:sub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136205"/>
                                        </p:tgtEl>
                                        <p:attrNameLst>
                                          <p:attrName>style.visibility</p:attrName>
                                        </p:attrNameLst>
                                      </p:cBhvr>
                                      <p:to>
                                        <p:strVal val="visible"/>
                                      </p:to>
                                    </p:set>
                                    <p:anim calcmode="lin" valueType="num">
                                      <p:cBhvr>
                                        <p:cTn id="71" dur="500" fill="hold"/>
                                        <p:tgtEl>
                                          <p:spTgt spid="136205"/>
                                        </p:tgtEl>
                                        <p:attrNameLst>
                                          <p:attrName>ppt_w</p:attrName>
                                        </p:attrNameLst>
                                      </p:cBhvr>
                                      <p:tavLst>
                                        <p:tav tm="0">
                                          <p:val>
                                            <p:fltVal val="0"/>
                                          </p:val>
                                        </p:tav>
                                        <p:tav tm="100000">
                                          <p:val>
                                            <p:strVal val="#ppt_w"/>
                                          </p:val>
                                        </p:tav>
                                      </p:tavLst>
                                    </p:anim>
                                    <p:anim calcmode="lin" valueType="num">
                                      <p:cBhvr>
                                        <p:cTn id="72" dur="500" fill="hold"/>
                                        <p:tgtEl>
                                          <p:spTgt spid="136205"/>
                                        </p:tgtEl>
                                        <p:attrNameLst>
                                          <p:attrName>ppt_h</p:attrName>
                                        </p:attrNameLst>
                                      </p:cBhvr>
                                      <p:tavLst>
                                        <p:tav tm="0">
                                          <p:val>
                                            <p:fltVal val="0"/>
                                          </p:val>
                                        </p:tav>
                                        <p:tav tm="100000">
                                          <p:val>
                                            <p:strVal val="#ppt_h"/>
                                          </p:val>
                                        </p:tav>
                                      </p:tavLst>
                                    </p:anim>
                                    <p:anim calcmode="lin" valueType="num">
                                      <p:cBhvr>
                                        <p:cTn id="73" dur="500" fill="hold"/>
                                        <p:tgtEl>
                                          <p:spTgt spid="136205"/>
                                        </p:tgtEl>
                                        <p:attrNameLst>
                                          <p:attrName>ppt_x</p:attrName>
                                        </p:attrNameLst>
                                      </p:cBhvr>
                                      <p:tavLst>
                                        <p:tav tm="0">
                                          <p:val>
                                            <p:fltVal val="0.5"/>
                                          </p:val>
                                        </p:tav>
                                        <p:tav tm="100000">
                                          <p:val>
                                            <p:strVal val="#ppt_x"/>
                                          </p:val>
                                        </p:tav>
                                      </p:tavLst>
                                    </p:anim>
                                    <p:anim calcmode="lin" valueType="num">
                                      <p:cBhvr>
                                        <p:cTn id="74" dur="500" fill="hold"/>
                                        <p:tgtEl>
                                          <p:spTgt spid="136205"/>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5"/>
                                        </p:tgtEl>
                                        <p:attrNameLst>
                                          <p:attrName>style.visibility</p:attrName>
                                        </p:attrNameLst>
                                      </p:cBhvr>
                                      <p:to>
                                        <p:strVal val="hidden"/>
                                      </p:to>
                                    </p:set>
                                  </p:sub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136206"/>
                                        </p:tgtEl>
                                        <p:attrNameLst>
                                          <p:attrName>style.visibility</p:attrName>
                                        </p:attrNameLst>
                                      </p:cBhvr>
                                      <p:to>
                                        <p:strVal val="visible"/>
                                      </p:to>
                                    </p:set>
                                    <p:anim calcmode="lin" valueType="num">
                                      <p:cBhvr>
                                        <p:cTn id="79" dur="500" fill="hold"/>
                                        <p:tgtEl>
                                          <p:spTgt spid="136206"/>
                                        </p:tgtEl>
                                        <p:attrNameLst>
                                          <p:attrName>ppt_w</p:attrName>
                                        </p:attrNameLst>
                                      </p:cBhvr>
                                      <p:tavLst>
                                        <p:tav tm="0">
                                          <p:val>
                                            <p:fltVal val="0"/>
                                          </p:val>
                                        </p:tav>
                                        <p:tav tm="100000">
                                          <p:val>
                                            <p:strVal val="#ppt_w"/>
                                          </p:val>
                                        </p:tav>
                                      </p:tavLst>
                                    </p:anim>
                                    <p:anim calcmode="lin" valueType="num">
                                      <p:cBhvr>
                                        <p:cTn id="80" dur="500" fill="hold"/>
                                        <p:tgtEl>
                                          <p:spTgt spid="136206"/>
                                        </p:tgtEl>
                                        <p:attrNameLst>
                                          <p:attrName>ppt_h</p:attrName>
                                        </p:attrNameLst>
                                      </p:cBhvr>
                                      <p:tavLst>
                                        <p:tav tm="0">
                                          <p:val>
                                            <p:fltVal val="0"/>
                                          </p:val>
                                        </p:tav>
                                        <p:tav tm="100000">
                                          <p:val>
                                            <p:strVal val="#ppt_h"/>
                                          </p:val>
                                        </p:tav>
                                      </p:tavLst>
                                    </p:anim>
                                    <p:anim calcmode="lin" valueType="num">
                                      <p:cBhvr>
                                        <p:cTn id="81" dur="500" fill="hold"/>
                                        <p:tgtEl>
                                          <p:spTgt spid="136206"/>
                                        </p:tgtEl>
                                        <p:attrNameLst>
                                          <p:attrName>ppt_x</p:attrName>
                                        </p:attrNameLst>
                                      </p:cBhvr>
                                      <p:tavLst>
                                        <p:tav tm="0">
                                          <p:val>
                                            <p:fltVal val="0.5"/>
                                          </p:val>
                                        </p:tav>
                                        <p:tav tm="100000">
                                          <p:val>
                                            <p:strVal val="#ppt_x"/>
                                          </p:val>
                                        </p:tav>
                                      </p:tavLst>
                                    </p:anim>
                                    <p:anim calcmode="lin" valueType="num">
                                      <p:cBhvr>
                                        <p:cTn id="82" dur="500" fill="hold"/>
                                        <p:tgtEl>
                                          <p:spTgt spid="136206"/>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3620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0" grpId="0" animBg="1" autoUpdateAnimBg="0"/>
      <p:bldP spid="136201" grpId="0" animBg="1" autoUpdateAnimBg="0"/>
      <p:bldP spid="136202" grpId="0" animBg="1" autoUpdateAnimBg="0"/>
      <p:bldP spid="136203" grpId="0" animBg="1" autoUpdateAnimBg="0"/>
      <p:bldP spid="136205" grpId="0" animBg="1" autoUpdateAnimBg="0"/>
      <p:bldP spid="136206" grpId="0" animBg="1" autoUpdateAnimBg="0"/>
      <p:bldP spid="136207" grpId="0" animBg="1" autoUpdateAnimBg="0"/>
      <p:bldP spid="136208" grpId="0" animBg="1" autoUpdateAnimBg="0"/>
      <p:bldP spid="136209" grpId="0" animBg="1" autoUpdateAnimBg="0"/>
      <p:bldP spid="13621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a:extLst>
              <a:ext uri="{FF2B5EF4-FFF2-40B4-BE49-F238E27FC236}">
                <a16:creationId xmlns:a16="http://schemas.microsoft.com/office/drawing/2014/main" id="{B04D934B-2852-AD4D-BA95-53DBD9681645}"/>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6" name="Foliennummernplatzhalter 3">
            <a:extLst>
              <a:ext uri="{FF2B5EF4-FFF2-40B4-BE49-F238E27FC236}">
                <a16:creationId xmlns:a16="http://schemas.microsoft.com/office/drawing/2014/main" id="{D2196504-89BE-F241-9E9D-18109BF01851}"/>
              </a:ext>
            </a:extLst>
          </p:cNvPr>
          <p:cNvSpPr>
            <a:spLocks noGrp="1"/>
          </p:cNvSpPr>
          <p:nvPr>
            <p:ph type="sldNum" sz="quarter" idx="11"/>
          </p:nvPr>
        </p:nvSpPr>
        <p:spPr/>
        <p:txBody>
          <a:bodyPr/>
          <a:lstStyle/>
          <a:p>
            <a:fld id="{572672B7-1073-3D47-9CC9-4BFB8BCF8576}" type="slidenum">
              <a:rPr lang="en-US" altLang="de-DE"/>
              <a:pPr/>
              <a:t>20</a:t>
            </a:fld>
            <a:endParaRPr lang="en-US" altLang="de-DE" b="0"/>
          </a:p>
        </p:txBody>
      </p:sp>
      <p:sp>
        <p:nvSpPr>
          <p:cNvPr id="242690" name="Rectangle 2">
            <a:extLst>
              <a:ext uri="{FF2B5EF4-FFF2-40B4-BE49-F238E27FC236}">
                <a16:creationId xmlns:a16="http://schemas.microsoft.com/office/drawing/2014/main" id="{5DC561E2-A6CB-5F46-95D8-CE8671105D3C}"/>
              </a:ext>
            </a:extLst>
          </p:cNvPr>
          <p:cNvSpPr>
            <a:spLocks noGrp="1" noChangeArrowheads="1"/>
          </p:cNvSpPr>
          <p:nvPr>
            <p:ph type="title"/>
          </p:nvPr>
        </p:nvSpPr>
        <p:spPr>
          <a:xfrm>
            <a:off x="2057400" y="0"/>
            <a:ext cx="5334000" cy="990600"/>
          </a:xfrm>
        </p:spPr>
        <p:txBody>
          <a:bodyPr/>
          <a:lstStyle/>
          <a:p>
            <a:r>
              <a:rPr lang="de-DE" altLang="de-DE" b="1"/>
              <a:t>Internet</a:t>
            </a:r>
          </a:p>
        </p:txBody>
      </p:sp>
      <p:sp>
        <p:nvSpPr>
          <p:cNvPr id="242691" name="Oval 3">
            <a:extLst>
              <a:ext uri="{FF2B5EF4-FFF2-40B4-BE49-F238E27FC236}">
                <a16:creationId xmlns:a16="http://schemas.microsoft.com/office/drawing/2014/main" id="{1C484365-10E9-0046-8ECA-C90AC1E20B88}"/>
              </a:ext>
            </a:extLst>
          </p:cNvPr>
          <p:cNvSpPr>
            <a:spLocks noChangeArrowheads="1"/>
          </p:cNvSpPr>
          <p:nvPr/>
        </p:nvSpPr>
        <p:spPr bwMode="auto">
          <a:xfrm>
            <a:off x="1295400" y="2133600"/>
            <a:ext cx="6629400" cy="2971800"/>
          </a:xfrm>
          <a:prstGeom prst="ellipse">
            <a:avLst/>
          </a:prstGeom>
          <a:solidFill>
            <a:schemeClr val="accent1"/>
          </a:solidFill>
          <a:ln w="9525">
            <a:round/>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3200" b="1">
                <a:latin typeface="Arial" panose="020B0604020202020204" pitchFamily="34" charset="0"/>
                <a:hlinkClick r:id="rId2"/>
              </a:rPr>
              <a:t>www.dashochschulranking.de</a:t>
            </a:r>
            <a:endParaRPr lang="de-DE" altLang="de-DE" sz="3200" b="1"/>
          </a:p>
        </p:txBody>
      </p:sp>
      <p:pic>
        <p:nvPicPr>
          <p:cNvPr id="242692" name="Picture 4">
            <a:extLst>
              <a:ext uri="{FF2B5EF4-FFF2-40B4-BE49-F238E27FC236}">
                <a16:creationId xmlns:a16="http://schemas.microsoft.com/office/drawing/2014/main" id="{7F52C82F-552A-654B-9AD6-5C31EE021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415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42691"/>
                                        </p:tgtEl>
                                        <p:attrNameLst>
                                          <p:attrName>style.visibility</p:attrName>
                                        </p:attrNameLst>
                                      </p:cBhvr>
                                      <p:to>
                                        <p:strVal val="visible"/>
                                      </p:to>
                                    </p:set>
                                    <p:anim calcmode="lin" valueType="num">
                                      <p:cBhvr>
                                        <p:cTn id="7" dur="500" fill="hold"/>
                                        <p:tgtEl>
                                          <p:spTgt spid="242691"/>
                                        </p:tgtEl>
                                        <p:attrNameLst>
                                          <p:attrName>ppt_w</p:attrName>
                                        </p:attrNameLst>
                                      </p:cBhvr>
                                      <p:tavLst>
                                        <p:tav tm="0">
                                          <p:val>
                                            <p:fltVal val="0"/>
                                          </p:val>
                                        </p:tav>
                                        <p:tav tm="100000">
                                          <p:val>
                                            <p:strVal val="#ppt_w"/>
                                          </p:val>
                                        </p:tav>
                                      </p:tavLst>
                                    </p:anim>
                                    <p:anim calcmode="lin" valueType="num">
                                      <p:cBhvr>
                                        <p:cTn id="8" dur="500" fill="hold"/>
                                        <p:tgtEl>
                                          <p:spTgt spid="2426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a:extLst>
              <a:ext uri="{FF2B5EF4-FFF2-40B4-BE49-F238E27FC236}">
                <a16:creationId xmlns:a16="http://schemas.microsoft.com/office/drawing/2014/main" id="{0F050BEF-D346-104E-8754-8F2B212CB6E9}"/>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6" name="Foliennummernplatzhalter 3">
            <a:extLst>
              <a:ext uri="{FF2B5EF4-FFF2-40B4-BE49-F238E27FC236}">
                <a16:creationId xmlns:a16="http://schemas.microsoft.com/office/drawing/2014/main" id="{0E8B3955-4A54-8743-A59C-4F6562CECC58}"/>
              </a:ext>
            </a:extLst>
          </p:cNvPr>
          <p:cNvSpPr>
            <a:spLocks noGrp="1"/>
          </p:cNvSpPr>
          <p:nvPr>
            <p:ph type="sldNum" sz="quarter" idx="11"/>
          </p:nvPr>
        </p:nvSpPr>
        <p:spPr/>
        <p:txBody>
          <a:bodyPr/>
          <a:lstStyle/>
          <a:p>
            <a:fld id="{E94B4C38-E0E3-254D-964C-0976059C33AF}" type="slidenum">
              <a:rPr lang="en-US" altLang="de-DE"/>
              <a:pPr/>
              <a:t>21</a:t>
            </a:fld>
            <a:endParaRPr lang="en-US" altLang="de-DE" b="0"/>
          </a:p>
        </p:txBody>
      </p:sp>
      <p:sp>
        <p:nvSpPr>
          <p:cNvPr id="243714" name="Rectangle 2">
            <a:extLst>
              <a:ext uri="{FF2B5EF4-FFF2-40B4-BE49-F238E27FC236}">
                <a16:creationId xmlns:a16="http://schemas.microsoft.com/office/drawing/2014/main" id="{24831A4D-8E57-234D-B676-3EF3BD01A17A}"/>
              </a:ext>
            </a:extLst>
          </p:cNvPr>
          <p:cNvSpPr>
            <a:spLocks noGrp="1" noChangeArrowheads="1"/>
          </p:cNvSpPr>
          <p:nvPr>
            <p:ph type="title"/>
          </p:nvPr>
        </p:nvSpPr>
        <p:spPr>
          <a:xfrm>
            <a:off x="2133600" y="0"/>
            <a:ext cx="5715000" cy="990600"/>
          </a:xfrm>
        </p:spPr>
        <p:txBody>
          <a:bodyPr/>
          <a:lstStyle/>
          <a:p>
            <a:r>
              <a:rPr lang="de-DE" altLang="de-DE" sz="3200" b="1"/>
              <a:t>Wirkung: Internet-Zugriffe</a:t>
            </a:r>
            <a:endParaRPr lang="de-DE" altLang="de-DE" b="1"/>
          </a:p>
        </p:txBody>
      </p:sp>
      <p:graphicFrame>
        <p:nvGraphicFramePr>
          <p:cNvPr id="243715" name="Object 3">
            <a:extLst>
              <a:ext uri="{FF2B5EF4-FFF2-40B4-BE49-F238E27FC236}">
                <a16:creationId xmlns:a16="http://schemas.microsoft.com/office/drawing/2014/main" id="{84E511B4-7952-2844-846E-096763565E02}"/>
              </a:ext>
            </a:extLst>
          </p:cNvPr>
          <p:cNvGraphicFramePr>
            <a:graphicFrameLocks noChangeAspect="1"/>
          </p:cNvGraphicFramePr>
          <p:nvPr/>
        </p:nvGraphicFramePr>
        <p:xfrm>
          <a:off x="152400" y="1219200"/>
          <a:ext cx="8991600" cy="5475288"/>
        </p:xfrm>
        <a:graphic>
          <a:graphicData uri="http://schemas.openxmlformats.org/presentationml/2006/ole">
            <mc:AlternateContent xmlns:mc="http://schemas.openxmlformats.org/markup-compatibility/2006">
              <mc:Choice xmlns:v="urn:schemas-microsoft-com:vml" Requires="v">
                <p:oleObj spid="_x0000_s284672" name="Tabelle" r:id="rId3" imgW="8813800" imgH="5969000" progId="Excel.Sheet.8">
                  <p:embed/>
                </p:oleObj>
              </mc:Choice>
              <mc:Fallback>
                <p:oleObj name="Tabelle" r:id="rId3" imgW="8813800" imgH="596900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8991600" cy="547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43716" name="Picture 4">
            <a:extLst>
              <a:ext uri="{FF2B5EF4-FFF2-40B4-BE49-F238E27FC236}">
                <a16:creationId xmlns:a16="http://schemas.microsoft.com/office/drawing/2014/main" id="{B77635F1-A6CD-054B-B5A5-6E2A844AD2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415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43715"/>
                                        </p:tgtEl>
                                        <p:attrNameLst>
                                          <p:attrName>style.visibility</p:attrName>
                                        </p:attrNameLst>
                                      </p:cBhvr>
                                      <p:to>
                                        <p:strVal val="visible"/>
                                      </p:to>
                                    </p:set>
                                    <p:animEffect transition="in" filter="box(out)">
                                      <p:cBhvr>
                                        <p:cTn id="7" dur="500"/>
                                        <p:tgtEl>
                                          <p:spTgt spid="243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9CBE8D8A-6281-C049-9002-D306D4FADDCB}"/>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4" name="Foliennummernplatzhalter 3">
            <a:extLst>
              <a:ext uri="{FF2B5EF4-FFF2-40B4-BE49-F238E27FC236}">
                <a16:creationId xmlns:a16="http://schemas.microsoft.com/office/drawing/2014/main" id="{B80CCEFB-5572-8743-9759-B35A4E3AB466}"/>
              </a:ext>
            </a:extLst>
          </p:cNvPr>
          <p:cNvSpPr>
            <a:spLocks noGrp="1"/>
          </p:cNvSpPr>
          <p:nvPr>
            <p:ph type="sldNum" sz="quarter" idx="11"/>
          </p:nvPr>
        </p:nvSpPr>
        <p:spPr/>
        <p:txBody>
          <a:bodyPr/>
          <a:lstStyle/>
          <a:p>
            <a:fld id="{23E9D282-7777-494F-8A22-255F9522CC41}" type="slidenum">
              <a:rPr lang="en-US" altLang="de-DE"/>
              <a:pPr/>
              <a:t>22</a:t>
            </a:fld>
            <a:endParaRPr lang="en-US" altLang="de-DE" b="0"/>
          </a:p>
        </p:txBody>
      </p:sp>
      <p:sp>
        <p:nvSpPr>
          <p:cNvPr id="207874" name="Text Box 1026">
            <a:extLst>
              <a:ext uri="{FF2B5EF4-FFF2-40B4-BE49-F238E27FC236}">
                <a16:creationId xmlns:a16="http://schemas.microsoft.com/office/drawing/2014/main" id="{BE59FD5A-D7C9-1C4D-B3CC-CA7D3AB5669A}"/>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07875" name="Rectangle 1027">
            <a:extLst>
              <a:ext uri="{FF2B5EF4-FFF2-40B4-BE49-F238E27FC236}">
                <a16:creationId xmlns:a16="http://schemas.microsoft.com/office/drawing/2014/main" id="{9DB0E9C2-A156-F04D-8C6D-50135F53AF92}"/>
              </a:ext>
            </a:extLst>
          </p:cNvPr>
          <p:cNvSpPr>
            <a:spLocks noChangeArrowheads="1"/>
          </p:cNvSpPr>
          <p:nvPr/>
        </p:nvSpPr>
        <p:spPr bwMode="auto">
          <a:xfrm>
            <a:off x="1828800" y="1371600"/>
            <a:ext cx="7010400" cy="6858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12700">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buClr>
                <a:schemeClr val="accent1"/>
              </a:buClr>
              <a:buSzPct val="80000"/>
              <a:buFont typeface="Wingdings" pitchFamily="2" charset="2"/>
              <a:buNone/>
            </a:pPr>
            <a:r>
              <a:rPr lang="de-DE" altLang="de-DE" sz="3200" b="1">
                <a:latin typeface="Arial" panose="020B0604020202020204" pitchFamily="34" charset="0"/>
              </a:rPr>
              <a:t>Studierende </a:t>
            </a:r>
          </a:p>
        </p:txBody>
      </p:sp>
      <p:sp>
        <p:nvSpPr>
          <p:cNvPr id="207876" name="Rectangle 1028">
            <a:extLst>
              <a:ext uri="{FF2B5EF4-FFF2-40B4-BE49-F238E27FC236}">
                <a16:creationId xmlns:a16="http://schemas.microsoft.com/office/drawing/2014/main" id="{2822C6C7-AA52-3547-8D89-6E9BB22E167A}"/>
              </a:ext>
            </a:extLst>
          </p:cNvPr>
          <p:cNvSpPr>
            <a:spLocks noChangeArrowheads="1"/>
          </p:cNvSpPr>
          <p:nvPr/>
        </p:nvSpPr>
        <p:spPr bwMode="auto">
          <a:xfrm>
            <a:off x="1981200" y="2286000"/>
            <a:ext cx="6837363" cy="533400"/>
          </a:xfrm>
          <a:prstGeom prst="rect">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1/3 orientieren sich</a:t>
            </a:r>
            <a:r>
              <a:rPr lang="de-DE" altLang="de-DE" sz="3600">
                <a:latin typeface="Arial" panose="020B0604020202020204" pitchFamily="34" charset="0"/>
              </a:rPr>
              <a:t> </a:t>
            </a:r>
            <a:endParaRPr lang="de-DE" altLang="de-DE" sz="3200"/>
          </a:p>
        </p:txBody>
      </p:sp>
      <p:sp>
        <p:nvSpPr>
          <p:cNvPr id="207877" name="Rectangle 1029">
            <a:extLst>
              <a:ext uri="{FF2B5EF4-FFF2-40B4-BE49-F238E27FC236}">
                <a16:creationId xmlns:a16="http://schemas.microsoft.com/office/drawing/2014/main" id="{FD64078E-1960-8448-BB78-2A61663A2467}"/>
              </a:ext>
            </a:extLst>
          </p:cNvPr>
          <p:cNvSpPr>
            <a:spLocks noChangeArrowheads="1"/>
          </p:cNvSpPr>
          <p:nvPr/>
        </p:nvSpPr>
        <p:spPr bwMode="auto">
          <a:xfrm>
            <a:off x="2057400" y="6096000"/>
            <a:ext cx="6837363" cy="566738"/>
          </a:xfrm>
          <a:prstGeom prst="rect">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b="1">
                <a:latin typeface="Arial" panose="020B0604020202020204" pitchFamily="34" charset="0"/>
              </a:rPr>
              <a:t>Leistungs-, Karriereorientierte</a:t>
            </a:r>
            <a:endParaRPr lang="de-DE" altLang="de-DE" sz="3600">
              <a:latin typeface="Arial" panose="020B0604020202020204" pitchFamily="34" charset="0"/>
            </a:endParaRPr>
          </a:p>
        </p:txBody>
      </p:sp>
      <p:grpSp>
        <p:nvGrpSpPr>
          <p:cNvPr id="207878" name="Group 1030">
            <a:extLst>
              <a:ext uri="{FF2B5EF4-FFF2-40B4-BE49-F238E27FC236}">
                <a16:creationId xmlns:a16="http://schemas.microsoft.com/office/drawing/2014/main" id="{A3C2EF53-7432-EF44-AAB4-E799E3DA137A}"/>
              </a:ext>
            </a:extLst>
          </p:cNvPr>
          <p:cNvGrpSpPr>
            <a:grpSpLocks/>
          </p:cNvGrpSpPr>
          <p:nvPr/>
        </p:nvGrpSpPr>
        <p:grpSpPr bwMode="auto">
          <a:xfrm>
            <a:off x="0" y="0"/>
            <a:ext cx="7996238" cy="990600"/>
            <a:chOff x="0" y="0"/>
            <a:chExt cx="5037" cy="624"/>
          </a:xfrm>
        </p:grpSpPr>
        <p:pic>
          <p:nvPicPr>
            <p:cNvPr id="207879" name="Picture 1031">
              <a:extLst>
                <a:ext uri="{FF2B5EF4-FFF2-40B4-BE49-F238E27FC236}">
                  <a16:creationId xmlns:a16="http://schemas.microsoft.com/office/drawing/2014/main" id="{65350774-CF27-2F4F-9EE2-754840DE3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0"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07880" name="Rectangle 1032">
              <a:extLst>
                <a:ext uri="{FF2B5EF4-FFF2-40B4-BE49-F238E27FC236}">
                  <a16:creationId xmlns:a16="http://schemas.microsoft.com/office/drawing/2014/main" id="{12E13B9C-0A66-4047-8DDC-A1DA6B6C1DC8}"/>
                </a:ext>
              </a:extLst>
            </p:cNvPr>
            <p:cNvSpPr>
              <a:spLocks noChangeArrowheads="1"/>
            </p:cNvSpPr>
            <p:nvPr/>
          </p:nvSpPr>
          <p:spPr bwMode="auto">
            <a:xfrm>
              <a:off x="1380" y="112"/>
              <a:ext cx="3657" cy="43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Wirkung</a:t>
              </a:r>
              <a:endParaRPr lang="de-DE" altLang="de-DE" sz="4800" b="1"/>
            </a:p>
          </p:txBody>
        </p:sp>
      </p:grpSp>
      <p:sp>
        <p:nvSpPr>
          <p:cNvPr id="207881" name="Rectangle 1033">
            <a:extLst>
              <a:ext uri="{FF2B5EF4-FFF2-40B4-BE49-F238E27FC236}">
                <a16:creationId xmlns:a16="http://schemas.microsoft.com/office/drawing/2014/main" id="{2A711365-DCA2-DF40-A3D4-F291097841F9}"/>
              </a:ext>
            </a:extLst>
          </p:cNvPr>
          <p:cNvSpPr>
            <a:spLocks noChangeArrowheads="1"/>
          </p:cNvSpPr>
          <p:nvPr/>
        </p:nvSpPr>
        <p:spPr bwMode="auto">
          <a:xfrm>
            <a:off x="3429000" y="3124200"/>
            <a:ext cx="5399088" cy="533400"/>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50 % Ingenieure</a:t>
            </a:r>
            <a:endParaRPr lang="de-DE" altLang="de-DE" sz="3200"/>
          </a:p>
        </p:txBody>
      </p:sp>
      <p:sp>
        <p:nvSpPr>
          <p:cNvPr id="207882" name="Rectangle 1034">
            <a:extLst>
              <a:ext uri="{FF2B5EF4-FFF2-40B4-BE49-F238E27FC236}">
                <a16:creationId xmlns:a16="http://schemas.microsoft.com/office/drawing/2014/main" id="{F7B73696-8B6E-6841-A469-722BB7A369A6}"/>
              </a:ext>
            </a:extLst>
          </p:cNvPr>
          <p:cNvSpPr>
            <a:spLocks noChangeArrowheads="1"/>
          </p:cNvSpPr>
          <p:nvPr/>
        </p:nvSpPr>
        <p:spPr bwMode="auto">
          <a:xfrm>
            <a:off x="3429000" y="3886200"/>
            <a:ext cx="5399088" cy="533400"/>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42 % Betriebswirte</a:t>
            </a:r>
            <a:r>
              <a:rPr lang="de-DE" altLang="de-DE" sz="3600">
                <a:latin typeface="Arial" panose="020B0604020202020204" pitchFamily="34" charset="0"/>
              </a:rPr>
              <a:t> </a:t>
            </a:r>
            <a:endParaRPr lang="de-DE" altLang="de-DE" sz="3200"/>
          </a:p>
        </p:txBody>
      </p:sp>
      <p:sp>
        <p:nvSpPr>
          <p:cNvPr id="207883" name="Rectangle 1035">
            <a:extLst>
              <a:ext uri="{FF2B5EF4-FFF2-40B4-BE49-F238E27FC236}">
                <a16:creationId xmlns:a16="http://schemas.microsoft.com/office/drawing/2014/main" id="{4B69A5C0-D7EA-1344-8E4F-258DCBBA976A}"/>
              </a:ext>
            </a:extLst>
          </p:cNvPr>
          <p:cNvSpPr>
            <a:spLocks noChangeArrowheads="1"/>
          </p:cNvSpPr>
          <p:nvPr/>
        </p:nvSpPr>
        <p:spPr bwMode="auto">
          <a:xfrm>
            <a:off x="3429000" y="4648200"/>
            <a:ext cx="5399088" cy="479425"/>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36 % Juristen</a:t>
            </a:r>
            <a:endParaRPr lang="de-DE" altLang="de-DE" sz="3200"/>
          </a:p>
        </p:txBody>
      </p:sp>
      <p:sp>
        <p:nvSpPr>
          <p:cNvPr id="207884" name="Rectangle 1036">
            <a:extLst>
              <a:ext uri="{FF2B5EF4-FFF2-40B4-BE49-F238E27FC236}">
                <a16:creationId xmlns:a16="http://schemas.microsoft.com/office/drawing/2014/main" id="{AED16763-13D5-0B4C-8DD7-49B265B02EBA}"/>
              </a:ext>
            </a:extLst>
          </p:cNvPr>
          <p:cNvSpPr>
            <a:spLocks noChangeArrowheads="1"/>
          </p:cNvSpPr>
          <p:nvPr/>
        </p:nvSpPr>
        <p:spPr bwMode="auto">
          <a:xfrm>
            <a:off x="3429000" y="5334000"/>
            <a:ext cx="5399088" cy="527050"/>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600">
                <a:latin typeface="Arial" panose="020B0604020202020204" pitchFamily="34" charset="0"/>
              </a:rPr>
              <a:t> </a:t>
            </a:r>
            <a:r>
              <a:rPr lang="de-DE" altLang="de-DE" sz="3200" b="1">
                <a:latin typeface="Arial" panose="020B0604020202020204" pitchFamily="34" charset="0"/>
              </a:rPr>
              <a:t>19 % Germanisten</a:t>
            </a:r>
            <a:r>
              <a:rPr lang="de-DE" altLang="de-DE" sz="3600">
                <a:latin typeface="Arial" panose="020B0604020202020204" pitchFamily="34" charset="0"/>
              </a:rPr>
              <a:t> </a:t>
            </a:r>
            <a:endParaRPr lang="de-DE" altLang="de-DE"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7875"/>
                                        </p:tgtEl>
                                        <p:attrNameLst>
                                          <p:attrName>style.visibility</p:attrName>
                                        </p:attrNameLst>
                                      </p:cBhvr>
                                      <p:to>
                                        <p:strVal val="visible"/>
                                      </p:to>
                                    </p:set>
                                    <p:animEffect transition="in" filter="box(out)">
                                      <p:cBhvr>
                                        <p:cTn id="7" dur="500"/>
                                        <p:tgtEl>
                                          <p:spTgt spid="207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7876"/>
                                        </p:tgtEl>
                                        <p:attrNameLst>
                                          <p:attrName>style.visibility</p:attrName>
                                        </p:attrNameLst>
                                      </p:cBhvr>
                                      <p:to>
                                        <p:strVal val="visible"/>
                                      </p:to>
                                    </p:set>
                                    <p:animEffect transition="in" filter="box(out)">
                                      <p:cBhvr>
                                        <p:cTn id="12" dur="500"/>
                                        <p:tgtEl>
                                          <p:spTgt spid="2078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7881"/>
                                        </p:tgtEl>
                                        <p:attrNameLst>
                                          <p:attrName>style.visibility</p:attrName>
                                        </p:attrNameLst>
                                      </p:cBhvr>
                                      <p:to>
                                        <p:strVal val="visible"/>
                                      </p:to>
                                    </p:set>
                                    <p:animEffect transition="in" filter="box(out)">
                                      <p:cBhvr>
                                        <p:cTn id="17" dur="500"/>
                                        <p:tgtEl>
                                          <p:spTgt spid="207881"/>
                                        </p:tgtEl>
                                      </p:cBhvr>
                                    </p:animEffect>
                                  </p:childTnLst>
                                </p:cTn>
                              </p:par>
                            </p:childTnLst>
                          </p:cTn>
                        </p:par>
                        <p:par>
                          <p:cTn id="18" fill="hold" nodeType="afterGroup">
                            <p:stCondLst>
                              <p:cond delay="500"/>
                            </p:stCondLst>
                            <p:childTnLst>
                              <p:par>
                                <p:cTn id="19" presetID="4" presetClass="entr" presetSubtype="32" fill="hold" grpId="0" nodeType="afterEffect">
                                  <p:stCondLst>
                                    <p:cond delay="0"/>
                                  </p:stCondLst>
                                  <p:childTnLst>
                                    <p:set>
                                      <p:cBhvr>
                                        <p:cTn id="20" dur="1" fill="hold">
                                          <p:stCondLst>
                                            <p:cond delay="0"/>
                                          </p:stCondLst>
                                        </p:cTn>
                                        <p:tgtEl>
                                          <p:spTgt spid="207882"/>
                                        </p:tgtEl>
                                        <p:attrNameLst>
                                          <p:attrName>style.visibility</p:attrName>
                                        </p:attrNameLst>
                                      </p:cBhvr>
                                      <p:to>
                                        <p:strVal val="visible"/>
                                      </p:to>
                                    </p:set>
                                    <p:animEffect transition="in" filter="box(out)">
                                      <p:cBhvr>
                                        <p:cTn id="21" dur="500"/>
                                        <p:tgtEl>
                                          <p:spTgt spid="207882"/>
                                        </p:tgtEl>
                                      </p:cBhvr>
                                    </p:animEffect>
                                  </p:childTnLst>
                                </p:cTn>
                              </p:par>
                            </p:childTnLst>
                          </p:cTn>
                        </p:par>
                        <p:par>
                          <p:cTn id="22" fill="hold" nodeType="afterGroup">
                            <p:stCondLst>
                              <p:cond delay="1000"/>
                            </p:stCondLst>
                            <p:childTnLst>
                              <p:par>
                                <p:cTn id="23" presetID="4" presetClass="entr" presetSubtype="32" fill="hold" grpId="0" nodeType="afterEffect">
                                  <p:stCondLst>
                                    <p:cond delay="0"/>
                                  </p:stCondLst>
                                  <p:childTnLst>
                                    <p:set>
                                      <p:cBhvr>
                                        <p:cTn id="24" dur="1" fill="hold">
                                          <p:stCondLst>
                                            <p:cond delay="0"/>
                                          </p:stCondLst>
                                        </p:cTn>
                                        <p:tgtEl>
                                          <p:spTgt spid="207883"/>
                                        </p:tgtEl>
                                        <p:attrNameLst>
                                          <p:attrName>style.visibility</p:attrName>
                                        </p:attrNameLst>
                                      </p:cBhvr>
                                      <p:to>
                                        <p:strVal val="visible"/>
                                      </p:to>
                                    </p:set>
                                    <p:animEffect transition="in" filter="box(out)">
                                      <p:cBhvr>
                                        <p:cTn id="25" dur="500"/>
                                        <p:tgtEl>
                                          <p:spTgt spid="207883"/>
                                        </p:tgtEl>
                                      </p:cBhvr>
                                    </p:animEffect>
                                  </p:childTnLst>
                                </p:cTn>
                              </p:par>
                            </p:childTnLst>
                          </p:cTn>
                        </p:par>
                        <p:par>
                          <p:cTn id="26" fill="hold" nodeType="afterGroup">
                            <p:stCondLst>
                              <p:cond delay="1500"/>
                            </p:stCondLst>
                            <p:childTnLst>
                              <p:par>
                                <p:cTn id="27" presetID="4" presetClass="entr" presetSubtype="32" fill="hold" grpId="0" nodeType="afterEffect">
                                  <p:stCondLst>
                                    <p:cond delay="0"/>
                                  </p:stCondLst>
                                  <p:childTnLst>
                                    <p:set>
                                      <p:cBhvr>
                                        <p:cTn id="28" dur="1" fill="hold">
                                          <p:stCondLst>
                                            <p:cond delay="0"/>
                                          </p:stCondLst>
                                        </p:cTn>
                                        <p:tgtEl>
                                          <p:spTgt spid="207884"/>
                                        </p:tgtEl>
                                        <p:attrNameLst>
                                          <p:attrName>style.visibility</p:attrName>
                                        </p:attrNameLst>
                                      </p:cBhvr>
                                      <p:to>
                                        <p:strVal val="visible"/>
                                      </p:to>
                                    </p:set>
                                    <p:animEffect transition="in" filter="box(out)">
                                      <p:cBhvr>
                                        <p:cTn id="29" dur="500"/>
                                        <p:tgtEl>
                                          <p:spTgt spid="20788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07877"/>
                                        </p:tgtEl>
                                        <p:attrNameLst>
                                          <p:attrName>style.visibility</p:attrName>
                                        </p:attrNameLst>
                                      </p:cBhvr>
                                      <p:to>
                                        <p:strVal val="visible"/>
                                      </p:to>
                                    </p:set>
                                    <p:animEffect transition="in" filter="box(out)">
                                      <p:cBhvr>
                                        <p:cTn id="34" dur="500"/>
                                        <p:tgtEl>
                                          <p:spTgt spid="207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animBg="1" autoUpdateAnimBg="0"/>
      <p:bldP spid="207876" grpId="0" animBg="1" autoUpdateAnimBg="0"/>
      <p:bldP spid="207877" grpId="0" animBg="1" autoUpdateAnimBg="0"/>
      <p:bldP spid="207881" grpId="0" animBg="1" autoUpdateAnimBg="0"/>
      <p:bldP spid="207882" grpId="0" animBg="1" autoUpdateAnimBg="0"/>
      <p:bldP spid="207883" grpId="0" animBg="1" autoUpdateAnimBg="0"/>
      <p:bldP spid="207884"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4B9B2F8A-E7CA-A649-B65C-6D2B524C7066}"/>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2" name="Foliennummernplatzhalter 3">
            <a:extLst>
              <a:ext uri="{FF2B5EF4-FFF2-40B4-BE49-F238E27FC236}">
                <a16:creationId xmlns:a16="http://schemas.microsoft.com/office/drawing/2014/main" id="{A6C6F266-591E-B442-9AE3-3185008A9803}"/>
              </a:ext>
            </a:extLst>
          </p:cNvPr>
          <p:cNvSpPr>
            <a:spLocks noGrp="1"/>
          </p:cNvSpPr>
          <p:nvPr>
            <p:ph type="sldNum" sz="quarter" idx="11"/>
          </p:nvPr>
        </p:nvSpPr>
        <p:spPr/>
        <p:txBody>
          <a:bodyPr/>
          <a:lstStyle/>
          <a:p>
            <a:fld id="{A9580283-0B09-B349-AE5A-C1C5C996B28B}" type="slidenum">
              <a:rPr lang="en-US" altLang="de-DE"/>
              <a:pPr/>
              <a:t>23</a:t>
            </a:fld>
            <a:endParaRPr lang="en-US" altLang="de-DE" b="0"/>
          </a:p>
        </p:txBody>
      </p:sp>
      <p:sp>
        <p:nvSpPr>
          <p:cNvPr id="271362" name="Text Box 1026">
            <a:extLst>
              <a:ext uri="{FF2B5EF4-FFF2-40B4-BE49-F238E27FC236}">
                <a16:creationId xmlns:a16="http://schemas.microsoft.com/office/drawing/2014/main" id="{1D39852A-C871-7B4F-86B8-D246DE78C3B1}"/>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71363" name="Rectangle 1027">
            <a:extLst>
              <a:ext uri="{FF2B5EF4-FFF2-40B4-BE49-F238E27FC236}">
                <a16:creationId xmlns:a16="http://schemas.microsoft.com/office/drawing/2014/main" id="{22D9E21E-0823-C44E-8637-640BAEC63AF3}"/>
              </a:ext>
            </a:extLst>
          </p:cNvPr>
          <p:cNvSpPr>
            <a:spLocks noChangeArrowheads="1"/>
          </p:cNvSpPr>
          <p:nvPr/>
        </p:nvSpPr>
        <p:spPr bwMode="auto">
          <a:xfrm>
            <a:off x="1828800" y="1371600"/>
            <a:ext cx="7010400" cy="68580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12700">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buClr>
                <a:schemeClr val="accent1"/>
              </a:buClr>
              <a:buSzPct val="80000"/>
              <a:buFont typeface="Wingdings" pitchFamily="2" charset="2"/>
              <a:buNone/>
            </a:pPr>
            <a:r>
              <a:rPr lang="de-DE" altLang="de-DE" sz="3200" b="1">
                <a:latin typeface="Arial" panose="020B0604020202020204" pitchFamily="34" charset="0"/>
              </a:rPr>
              <a:t>Studierende </a:t>
            </a:r>
          </a:p>
        </p:txBody>
      </p:sp>
      <p:sp>
        <p:nvSpPr>
          <p:cNvPr id="271364" name="Rectangle 1028">
            <a:extLst>
              <a:ext uri="{FF2B5EF4-FFF2-40B4-BE49-F238E27FC236}">
                <a16:creationId xmlns:a16="http://schemas.microsoft.com/office/drawing/2014/main" id="{99FD6C0C-0D25-B344-BAE7-35105BBED64A}"/>
              </a:ext>
            </a:extLst>
          </p:cNvPr>
          <p:cNvSpPr>
            <a:spLocks noChangeArrowheads="1"/>
          </p:cNvSpPr>
          <p:nvPr/>
        </p:nvSpPr>
        <p:spPr bwMode="auto">
          <a:xfrm>
            <a:off x="1981200" y="2362200"/>
            <a:ext cx="6837363" cy="533400"/>
          </a:xfrm>
          <a:prstGeom prst="rect">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2800" b="1">
                <a:latin typeface="Arial" panose="020B0604020202020204" pitchFamily="34" charset="0"/>
              </a:rPr>
              <a:t>3/4 finden sich in den Typen wieder</a:t>
            </a:r>
            <a:r>
              <a:rPr lang="de-DE" altLang="de-DE" sz="3600">
                <a:latin typeface="Arial" panose="020B0604020202020204" pitchFamily="34" charset="0"/>
              </a:rPr>
              <a:t> </a:t>
            </a:r>
            <a:endParaRPr lang="de-DE" altLang="de-DE" sz="3200"/>
          </a:p>
        </p:txBody>
      </p:sp>
      <p:grpSp>
        <p:nvGrpSpPr>
          <p:cNvPr id="271366" name="Group 1030">
            <a:extLst>
              <a:ext uri="{FF2B5EF4-FFF2-40B4-BE49-F238E27FC236}">
                <a16:creationId xmlns:a16="http://schemas.microsoft.com/office/drawing/2014/main" id="{E512FC54-C8DC-E742-A865-AEDBABA0787B}"/>
              </a:ext>
            </a:extLst>
          </p:cNvPr>
          <p:cNvGrpSpPr>
            <a:grpSpLocks/>
          </p:cNvGrpSpPr>
          <p:nvPr/>
        </p:nvGrpSpPr>
        <p:grpSpPr bwMode="auto">
          <a:xfrm>
            <a:off x="0" y="0"/>
            <a:ext cx="7996238" cy="990600"/>
            <a:chOff x="0" y="0"/>
            <a:chExt cx="5037" cy="624"/>
          </a:xfrm>
        </p:grpSpPr>
        <p:pic>
          <p:nvPicPr>
            <p:cNvPr id="271367" name="Picture 1031">
              <a:extLst>
                <a:ext uri="{FF2B5EF4-FFF2-40B4-BE49-F238E27FC236}">
                  <a16:creationId xmlns:a16="http://schemas.microsoft.com/office/drawing/2014/main" id="{FA359A17-B043-4A41-84E3-2C6F3A12B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0"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71368" name="Rectangle 1032">
              <a:extLst>
                <a:ext uri="{FF2B5EF4-FFF2-40B4-BE49-F238E27FC236}">
                  <a16:creationId xmlns:a16="http://schemas.microsoft.com/office/drawing/2014/main" id="{44F363EA-C6B6-CE4B-BEBF-C0FC438EBFCE}"/>
                </a:ext>
              </a:extLst>
            </p:cNvPr>
            <p:cNvSpPr>
              <a:spLocks noChangeArrowheads="1"/>
            </p:cNvSpPr>
            <p:nvPr/>
          </p:nvSpPr>
          <p:spPr bwMode="auto">
            <a:xfrm>
              <a:off x="1380" y="112"/>
              <a:ext cx="3657" cy="43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Akzeptanz</a:t>
              </a:r>
              <a:endParaRPr lang="de-DE" altLang="de-DE" sz="4800" b="1"/>
            </a:p>
          </p:txBody>
        </p:sp>
      </p:grpSp>
      <p:sp>
        <p:nvSpPr>
          <p:cNvPr id="271369" name="Rectangle 1033">
            <a:extLst>
              <a:ext uri="{FF2B5EF4-FFF2-40B4-BE49-F238E27FC236}">
                <a16:creationId xmlns:a16="http://schemas.microsoft.com/office/drawing/2014/main" id="{238414A6-1AFB-EC42-98ED-8C8AEE012F59}"/>
              </a:ext>
            </a:extLst>
          </p:cNvPr>
          <p:cNvSpPr>
            <a:spLocks noChangeArrowheads="1"/>
          </p:cNvSpPr>
          <p:nvPr/>
        </p:nvSpPr>
        <p:spPr bwMode="auto">
          <a:xfrm>
            <a:off x="3429000" y="3276600"/>
            <a:ext cx="5399088" cy="533400"/>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37 % „Praktiker“</a:t>
            </a:r>
            <a:endParaRPr lang="de-DE" altLang="de-DE" sz="3200"/>
          </a:p>
        </p:txBody>
      </p:sp>
      <p:sp>
        <p:nvSpPr>
          <p:cNvPr id="271370" name="Rectangle 1034">
            <a:extLst>
              <a:ext uri="{FF2B5EF4-FFF2-40B4-BE49-F238E27FC236}">
                <a16:creationId xmlns:a16="http://schemas.microsoft.com/office/drawing/2014/main" id="{55DFE975-DBF8-554F-A08A-7495E444BB69}"/>
              </a:ext>
            </a:extLst>
          </p:cNvPr>
          <p:cNvSpPr>
            <a:spLocks noChangeArrowheads="1"/>
          </p:cNvSpPr>
          <p:nvPr/>
        </p:nvSpPr>
        <p:spPr bwMode="auto">
          <a:xfrm>
            <a:off x="3429000" y="4191000"/>
            <a:ext cx="5399088" cy="533400"/>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25 % „Zielstrebiger“</a:t>
            </a:r>
            <a:endParaRPr lang="de-DE" altLang="de-DE" sz="3200"/>
          </a:p>
        </p:txBody>
      </p:sp>
      <p:sp>
        <p:nvSpPr>
          <p:cNvPr id="271371" name="Rectangle 1035">
            <a:extLst>
              <a:ext uri="{FF2B5EF4-FFF2-40B4-BE49-F238E27FC236}">
                <a16:creationId xmlns:a16="http://schemas.microsoft.com/office/drawing/2014/main" id="{335F0360-3390-2B4B-A3C7-F7F1E2A9786D}"/>
              </a:ext>
            </a:extLst>
          </p:cNvPr>
          <p:cNvSpPr>
            <a:spLocks noChangeArrowheads="1"/>
          </p:cNvSpPr>
          <p:nvPr/>
        </p:nvSpPr>
        <p:spPr bwMode="auto">
          <a:xfrm>
            <a:off x="3429000" y="5105400"/>
            <a:ext cx="5399088" cy="479425"/>
          </a:xfrm>
          <a:prstGeom prst="rect">
            <a:avLst/>
          </a:prstGeom>
          <a:solidFill>
            <a:srgbClr val="008000"/>
          </a:solidFill>
          <a:ln>
            <a:noFill/>
          </a:ln>
          <a:effectLst/>
          <a:scene3d>
            <a:camera prst="legacyObliqueTopRight"/>
            <a:lightRig rig="legacyFlat3" dir="b"/>
          </a:scene3d>
          <a:sp3d extrusionH="430200" prstMaterial="legacyMatte">
            <a:bevelT w="13500" h="13500" prst="angle"/>
            <a:bevelB w="13500" h="13500" prst="angle"/>
            <a:extrusionClr>
              <a:srgbClr val="008000"/>
            </a:extrusionClr>
            <a:contourClr>
              <a:srgbClr val="008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p>
            <a:pPr>
              <a:buClr>
                <a:schemeClr val="accent1"/>
              </a:buClr>
              <a:buSzPct val="80000"/>
              <a:buFont typeface="Wingdings" pitchFamily="2" charset="2"/>
              <a:buNone/>
            </a:pPr>
            <a:r>
              <a:rPr lang="de-DE" altLang="de-DE" sz="3200"/>
              <a:t> </a:t>
            </a:r>
            <a:r>
              <a:rPr lang="de-DE" altLang="de-DE" sz="3200" b="1">
                <a:latin typeface="Arial" panose="020B0604020202020204" pitchFamily="34" charset="0"/>
              </a:rPr>
              <a:t>11 % „Forscher“</a:t>
            </a:r>
            <a:endParaRPr lang="de-DE" altLang="de-DE"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1363"/>
                                        </p:tgtEl>
                                        <p:attrNameLst>
                                          <p:attrName>style.visibility</p:attrName>
                                        </p:attrNameLst>
                                      </p:cBhvr>
                                      <p:to>
                                        <p:strVal val="visible"/>
                                      </p:to>
                                    </p:set>
                                    <p:animEffect transition="in" filter="box(out)">
                                      <p:cBhvr>
                                        <p:cTn id="7" dur="500"/>
                                        <p:tgtEl>
                                          <p:spTgt spid="271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1364"/>
                                        </p:tgtEl>
                                        <p:attrNameLst>
                                          <p:attrName>style.visibility</p:attrName>
                                        </p:attrNameLst>
                                      </p:cBhvr>
                                      <p:to>
                                        <p:strVal val="visible"/>
                                      </p:to>
                                    </p:set>
                                    <p:animEffect transition="in" filter="box(out)">
                                      <p:cBhvr>
                                        <p:cTn id="12" dur="500"/>
                                        <p:tgtEl>
                                          <p:spTgt spid="271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71369"/>
                                        </p:tgtEl>
                                        <p:attrNameLst>
                                          <p:attrName>style.visibility</p:attrName>
                                        </p:attrNameLst>
                                      </p:cBhvr>
                                      <p:to>
                                        <p:strVal val="visible"/>
                                      </p:to>
                                    </p:set>
                                    <p:animEffect transition="in" filter="box(out)">
                                      <p:cBhvr>
                                        <p:cTn id="17" dur="500"/>
                                        <p:tgtEl>
                                          <p:spTgt spid="271369"/>
                                        </p:tgtEl>
                                      </p:cBhvr>
                                    </p:animEffect>
                                  </p:childTnLst>
                                </p:cTn>
                              </p:par>
                            </p:childTnLst>
                          </p:cTn>
                        </p:par>
                        <p:par>
                          <p:cTn id="18" fill="hold" nodeType="afterGroup">
                            <p:stCondLst>
                              <p:cond delay="500"/>
                            </p:stCondLst>
                            <p:childTnLst>
                              <p:par>
                                <p:cTn id="19" presetID="4" presetClass="entr" presetSubtype="32" fill="hold" grpId="0" nodeType="afterEffect">
                                  <p:stCondLst>
                                    <p:cond delay="0"/>
                                  </p:stCondLst>
                                  <p:childTnLst>
                                    <p:set>
                                      <p:cBhvr>
                                        <p:cTn id="20" dur="1" fill="hold">
                                          <p:stCondLst>
                                            <p:cond delay="0"/>
                                          </p:stCondLst>
                                        </p:cTn>
                                        <p:tgtEl>
                                          <p:spTgt spid="271370"/>
                                        </p:tgtEl>
                                        <p:attrNameLst>
                                          <p:attrName>style.visibility</p:attrName>
                                        </p:attrNameLst>
                                      </p:cBhvr>
                                      <p:to>
                                        <p:strVal val="visible"/>
                                      </p:to>
                                    </p:set>
                                    <p:animEffect transition="in" filter="box(out)">
                                      <p:cBhvr>
                                        <p:cTn id="21" dur="500"/>
                                        <p:tgtEl>
                                          <p:spTgt spid="271370"/>
                                        </p:tgtEl>
                                      </p:cBhvr>
                                    </p:animEffect>
                                  </p:childTnLst>
                                </p:cTn>
                              </p:par>
                            </p:childTnLst>
                          </p:cTn>
                        </p:par>
                        <p:par>
                          <p:cTn id="22" fill="hold" nodeType="afterGroup">
                            <p:stCondLst>
                              <p:cond delay="1000"/>
                            </p:stCondLst>
                            <p:childTnLst>
                              <p:par>
                                <p:cTn id="23" presetID="4" presetClass="entr" presetSubtype="32" fill="hold" grpId="0" nodeType="afterEffect">
                                  <p:stCondLst>
                                    <p:cond delay="0"/>
                                  </p:stCondLst>
                                  <p:childTnLst>
                                    <p:set>
                                      <p:cBhvr>
                                        <p:cTn id="24" dur="1" fill="hold">
                                          <p:stCondLst>
                                            <p:cond delay="0"/>
                                          </p:stCondLst>
                                        </p:cTn>
                                        <p:tgtEl>
                                          <p:spTgt spid="271371"/>
                                        </p:tgtEl>
                                        <p:attrNameLst>
                                          <p:attrName>style.visibility</p:attrName>
                                        </p:attrNameLst>
                                      </p:cBhvr>
                                      <p:to>
                                        <p:strVal val="visible"/>
                                      </p:to>
                                    </p:set>
                                    <p:animEffect transition="in" filter="box(out)">
                                      <p:cBhvr>
                                        <p:cTn id="25" dur="500"/>
                                        <p:tgtEl>
                                          <p:spTgt spid="271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animBg="1" autoUpdateAnimBg="0"/>
      <p:bldP spid="271364" grpId="0" animBg="1" autoUpdateAnimBg="0"/>
      <p:bldP spid="271369" grpId="0" animBg="1" autoUpdateAnimBg="0"/>
      <p:bldP spid="271370" grpId="0" animBg="1" autoUpdateAnimBg="0"/>
      <p:bldP spid="27137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5EB51EB4-BA48-1542-A297-81CA0104BD64}"/>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1" name="Foliennummernplatzhalter 3">
            <a:extLst>
              <a:ext uri="{FF2B5EF4-FFF2-40B4-BE49-F238E27FC236}">
                <a16:creationId xmlns:a16="http://schemas.microsoft.com/office/drawing/2014/main" id="{33D54D40-4E3E-AD48-B68F-08251E5730D6}"/>
              </a:ext>
            </a:extLst>
          </p:cNvPr>
          <p:cNvSpPr>
            <a:spLocks noGrp="1"/>
          </p:cNvSpPr>
          <p:nvPr>
            <p:ph type="sldNum" sz="quarter" idx="11"/>
          </p:nvPr>
        </p:nvSpPr>
        <p:spPr/>
        <p:txBody>
          <a:bodyPr/>
          <a:lstStyle/>
          <a:p>
            <a:fld id="{F7165D7A-88AF-EC44-88CC-3029656DEB78}" type="slidenum">
              <a:rPr lang="en-US" altLang="de-DE"/>
              <a:pPr/>
              <a:t>24</a:t>
            </a:fld>
            <a:endParaRPr lang="en-US" altLang="de-DE" b="0"/>
          </a:p>
        </p:txBody>
      </p:sp>
      <p:sp>
        <p:nvSpPr>
          <p:cNvPr id="168963" name="Text Box 1027">
            <a:extLst>
              <a:ext uri="{FF2B5EF4-FFF2-40B4-BE49-F238E27FC236}">
                <a16:creationId xmlns:a16="http://schemas.microsoft.com/office/drawing/2014/main" id="{D6A83F36-5A2A-0F46-A1E4-B50B211BDB0F}"/>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68966" name="Rectangle 1030">
            <a:extLst>
              <a:ext uri="{FF2B5EF4-FFF2-40B4-BE49-F238E27FC236}">
                <a16:creationId xmlns:a16="http://schemas.microsoft.com/office/drawing/2014/main" id="{0D8794C8-FD9B-DF41-A6C8-01560C34F825}"/>
              </a:ext>
            </a:extLst>
          </p:cNvPr>
          <p:cNvSpPr>
            <a:spLocks noGrp="1" noChangeArrowheads="1"/>
          </p:cNvSpPr>
          <p:nvPr>
            <p:ph type="title"/>
          </p:nvPr>
        </p:nvSpPr>
        <p:spPr>
          <a:xfrm>
            <a:off x="2400300" y="228600"/>
            <a:ext cx="5229225" cy="685800"/>
          </a:xfrm>
        </p:spPr>
        <p:txBody>
          <a:bodyPr/>
          <a:lstStyle/>
          <a:p>
            <a:r>
              <a:rPr lang="de-DE" altLang="de-DE" b="1"/>
              <a:t>international</a:t>
            </a:r>
            <a:endParaRPr lang="de-DE" altLang="de-DE"/>
          </a:p>
        </p:txBody>
      </p:sp>
      <p:graphicFrame>
        <p:nvGraphicFramePr>
          <p:cNvPr id="168967" name="Object 1031">
            <a:extLst>
              <a:ext uri="{FF2B5EF4-FFF2-40B4-BE49-F238E27FC236}">
                <a16:creationId xmlns:a16="http://schemas.microsoft.com/office/drawing/2014/main" id="{C92434D1-5E42-5A43-B50A-E886552875E3}"/>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8973"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68" name="Rectangle 1032">
            <a:extLst>
              <a:ext uri="{FF2B5EF4-FFF2-40B4-BE49-F238E27FC236}">
                <a16:creationId xmlns:a16="http://schemas.microsoft.com/office/drawing/2014/main" id="{039023C0-601A-F143-928D-76B02C2A9FC3}"/>
              </a:ext>
            </a:extLst>
          </p:cNvPr>
          <p:cNvSpPr>
            <a:spLocks noChangeArrowheads="1"/>
          </p:cNvSpPr>
          <p:nvPr/>
        </p:nvSpPr>
        <p:spPr bwMode="auto">
          <a:xfrm>
            <a:off x="2409825" y="1530350"/>
            <a:ext cx="6276975" cy="792163"/>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Entfesselung</a:t>
            </a:r>
          </a:p>
        </p:txBody>
      </p:sp>
      <p:sp>
        <p:nvSpPr>
          <p:cNvPr id="168969" name="Rectangle 1033">
            <a:extLst>
              <a:ext uri="{FF2B5EF4-FFF2-40B4-BE49-F238E27FC236}">
                <a16:creationId xmlns:a16="http://schemas.microsoft.com/office/drawing/2014/main" id="{335E653C-D905-C048-A5D4-3A1F25885A5B}"/>
              </a:ext>
            </a:extLst>
          </p:cNvPr>
          <p:cNvSpPr>
            <a:spLocks noChangeArrowheads="1"/>
          </p:cNvSpPr>
          <p:nvPr/>
        </p:nvSpPr>
        <p:spPr bwMode="auto">
          <a:xfrm>
            <a:off x="2400300" y="2743200"/>
            <a:ext cx="6210300" cy="69691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Curriculumgestaltung</a:t>
            </a:r>
          </a:p>
        </p:txBody>
      </p:sp>
      <p:sp>
        <p:nvSpPr>
          <p:cNvPr id="168970" name="Rectangle 1034">
            <a:extLst>
              <a:ext uri="{FF2B5EF4-FFF2-40B4-BE49-F238E27FC236}">
                <a16:creationId xmlns:a16="http://schemas.microsoft.com/office/drawing/2014/main" id="{2AC2A1F1-B8C4-F546-81BC-0A937DCC7A64}"/>
              </a:ext>
            </a:extLst>
          </p:cNvPr>
          <p:cNvSpPr>
            <a:spLocks noChangeArrowheads="1"/>
          </p:cNvSpPr>
          <p:nvPr/>
        </p:nvSpPr>
        <p:spPr bwMode="auto">
          <a:xfrm>
            <a:off x="4391025" y="3748088"/>
            <a:ext cx="4219575" cy="792162"/>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700 Bachelor </a:t>
            </a:r>
          </a:p>
          <a:p>
            <a:r>
              <a:rPr lang="de-DE" altLang="de-DE" sz="3000" b="1">
                <a:latin typeface="Arial" panose="020B0604020202020204" pitchFamily="34" charset="0"/>
              </a:rPr>
              <a:t>500 Master</a:t>
            </a:r>
          </a:p>
        </p:txBody>
      </p:sp>
      <p:sp>
        <p:nvSpPr>
          <p:cNvPr id="168971" name="Rectangle 1035">
            <a:extLst>
              <a:ext uri="{FF2B5EF4-FFF2-40B4-BE49-F238E27FC236}">
                <a16:creationId xmlns:a16="http://schemas.microsoft.com/office/drawing/2014/main" id="{460B390D-3B38-6346-8878-51CEC53BA8A6}"/>
              </a:ext>
            </a:extLst>
          </p:cNvPr>
          <p:cNvSpPr>
            <a:spLocks noChangeArrowheads="1"/>
          </p:cNvSpPr>
          <p:nvPr/>
        </p:nvSpPr>
        <p:spPr bwMode="auto">
          <a:xfrm>
            <a:off x="2409825" y="4832350"/>
            <a:ext cx="6200775" cy="654050"/>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Strat. Partnerschaften / offshore</a:t>
            </a:r>
          </a:p>
        </p:txBody>
      </p:sp>
      <p:sp>
        <p:nvSpPr>
          <p:cNvPr id="168972" name="Rectangle 1036">
            <a:extLst>
              <a:ext uri="{FF2B5EF4-FFF2-40B4-BE49-F238E27FC236}">
                <a16:creationId xmlns:a16="http://schemas.microsoft.com/office/drawing/2014/main" id="{9A76E449-A59E-7040-9393-44788C01A778}"/>
              </a:ext>
            </a:extLst>
          </p:cNvPr>
          <p:cNvSpPr>
            <a:spLocks noChangeArrowheads="1"/>
          </p:cNvSpPr>
          <p:nvPr/>
        </p:nvSpPr>
        <p:spPr bwMode="auto">
          <a:xfrm>
            <a:off x="4391025" y="5830888"/>
            <a:ext cx="4219575" cy="792162"/>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Kairo </a:t>
            </a:r>
          </a:p>
          <a:p>
            <a:r>
              <a:rPr lang="de-DE" altLang="de-DE" sz="3000" b="1">
                <a:latin typeface="Arial" panose="020B0604020202020204" pitchFamily="34" charset="0"/>
              </a:rPr>
              <a:t>Singapur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8967"/>
                                        </p:tgtEl>
                                        <p:attrNameLst>
                                          <p:attrName>style.visibility</p:attrName>
                                        </p:attrNameLst>
                                      </p:cBhvr>
                                      <p:to>
                                        <p:strVal val="visible"/>
                                      </p:to>
                                    </p:set>
                                    <p:anim calcmode="lin" valueType="num">
                                      <p:cBhvr>
                                        <p:cTn id="7" dur="500" fill="hold"/>
                                        <p:tgtEl>
                                          <p:spTgt spid="168967"/>
                                        </p:tgtEl>
                                        <p:attrNameLst>
                                          <p:attrName>ppt_w</p:attrName>
                                        </p:attrNameLst>
                                      </p:cBhvr>
                                      <p:tavLst>
                                        <p:tav tm="0">
                                          <p:val>
                                            <p:fltVal val="0"/>
                                          </p:val>
                                        </p:tav>
                                        <p:tav tm="100000">
                                          <p:val>
                                            <p:strVal val="#ppt_w"/>
                                          </p:val>
                                        </p:tav>
                                      </p:tavLst>
                                    </p:anim>
                                    <p:anim calcmode="lin" valueType="num">
                                      <p:cBhvr>
                                        <p:cTn id="8" dur="500" fill="hold"/>
                                        <p:tgtEl>
                                          <p:spTgt spid="16896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68968"/>
                                        </p:tgtEl>
                                        <p:attrNameLst>
                                          <p:attrName>style.visibility</p:attrName>
                                        </p:attrNameLst>
                                      </p:cBhvr>
                                      <p:to>
                                        <p:strVal val="visible"/>
                                      </p:to>
                                    </p:set>
                                    <p:animEffect transition="in" filter="box(out)">
                                      <p:cBhvr>
                                        <p:cTn id="13" dur="500"/>
                                        <p:tgtEl>
                                          <p:spTgt spid="16896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68969"/>
                                        </p:tgtEl>
                                        <p:attrNameLst>
                                          <p:attrName>style.visibility</p:attrName>
                                        </p:attrNameLst>
                                      </p:cBhvr>
                                      <p:to>
                                        <p:strVal val="visible"/>
                                      </p:to>
                                    </p:set>
                                    <p:animEffect transition="in" filter="box(out)">
                                      <p:cBhvr>
                                        <p:cTn id="18" dur="500"/>
                                        <p:tgtEl>
                                          <p:spTgt spid="1689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68970"/>
                                        </p:tgtEl>
                                        <p:attrNameLst>
                                          <p:attrName>style.visibility</p:attrName>
                                        </p:attrNameLst>
                                      </p:cBhvr>
                                      <p:to>
                                        <p:strVal val="visible"/>
                                      </p:to>
                                    </p:set>
                                    <p:animEffect transition="in" filter="box(out)">
                                      <p:cBhvr>
                                        <p:cTn id="23" dur="500"/>
                                        <p:tgtEl>
                                          <p:spTgt spid="16897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68971"/>
                                        </p:tgtEl>
                                        <p:attrNameLst>
                                          <p:attrName>style.visibility</p:attrName>
                                        </p:attrNameLst>
                                      </p:cBhvr>
                                      <p:to>
                                        <p:strVal val="visible"/>
                                      </p:to>
                                    </p:set>
                                    <p:animEffect transition="in" filter="box(out)">
                                      <p:cBhvr>
                                        <p:cTn id="28" dur="500"/>
                                        <p:tgtEl>
                                          <p:spTgt spid="16897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68972"/>
                                        </p:tgtEl>
                                        <p:attrNameLst>
                                          <p:attrName>style.visibility</p:attrName>
                                        </p:attrNameLst>
                                      </p:cBhvr>
                                      <p:to>
                                        <p:strVal val="visible"/>
                                      </p:to>
                                    </p:set>
                                    <p:animEffect transition="in" filter="box(out)">
                                      <p:cBhvr>
                                        <p:cTn id="33" dur="500"/>
                                        <p:tgtEl>
                                          <p:spTgt spid="168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animBg="1" autoUpdateAnimBg="0"/>
      <p:bldP spid="168969" grpId="0" animBg="1" autoUpdateAnimBg="0"/>
      <p:bldP spid="168970" grpId="0" animBg="1" autoUpdateAnimBg="0"/>
      <p:bldP spid="168971" grpId="0" animBg="1" autoUpdateAnimBg="0"/>
      <p:bldP spid="168972"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4" name="Datumsplatzhalter 2">
            <a:extLst>
              <a:ext uri="{FF2B5EF4-FFF2-40B4-BE49-F238E27FC236}">
                <a16:creationId xmlns:a16="http://schemas.microsoft.com/office/drawing/2014/main" id="{EFEF4D7C-0E76-694C-94B7-561035696DFE}"/>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5" name="Foliennummernplatzhalter 3">
            <a:extLst>
              <a:ext uri="{FF2B5EF4-FFF2-40B4-BE49-F238E27FC236}">
                <a16:creationId xmlns:a16="http://schemas.microsoft.com/office/drawing/2014/main" id="{FEA8640E-53A8-0140-8F94-8C8C4A0ABF50}"/>
              </a:ext>
            </a:extLst>
          </p:cNvPr>
          <p:cNvSpPr>
            <a:spLocks noGrp="1"/>
          </p:cNvSpPr>
          <p:nvPr>
            <p:ph type="sldNum" sz="quarter" idx="11"/>
          </p:nvPr>
        </p:nvSpPr>
        <p:spPr/>
        <p:txBody>
          <a:bodyPr/>
          <a:lstStyle/>
          <a:p>
            <a:fld id="{22C77586-D189-5442-8FE3-702236242DA0}" type="slidenum">
              <a:rPr lang="en-US" altLang="de-DE"/>
              <a:pPr/>
              <a:t>25</a:t>
            </a:fld>
            <a:endParaRPr lang="en-US" altLang="de-DE" b="0"/>
          </a:p>
        </p:txBody>
      </p:sp>
      <p:sp>
        <p:nvSpPr>
          <p:cNvPr id="171011" name="Text Box 3">
            <a:extLst>
              <a:ext uri="{FF2B5EF4-FFF2-40B4-BE49-F238E27FC236}">
                <a16:creationId xmlns:a16="http://schemas.microsoft.com/office/drawing/2014/main" id="{F0D61ADF-A656-A440-BD43-D0F92F5DBE43}"/>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71014" name="Rectangle 6">
            <a:extLst>
              <a:ext uri="{FF2B5EF4-FFF2-40B4-BE49-F238E27FC236}">
                <a16:creationId xmlns:a16="http://schemas.microsoft.com/office/drawing/2014/main" id="{9F3947F9-3985-874E-9E25-C756A120F6AE}"/>
              </a:ext>
            </a:extLst>
          </p:cNvPr>
          <p:cNvSpPr>
            <a:spLocks noGrp="1" noChangeArrowheads="1"/>
          </p:cNvSpPr>
          <p:nvPr>
            <p:ph type="title"/>
          </p:nvPr>
        </p:nvSpPr>
        <p:spPr>
          <a:xfrm>
            <a:off x="2438400" y="228600"/>
            <a:ext cx="5191125" cy="685800"/>
          </a:xfrm>
        </p:spPr>
        <p:txBody>
          <a:bodyPr/>
          <a:lstStyle/>
          <a:p>
            <a:r>
              <a:rPr lang="de-DE" altLang="de-DE" b="1"/>
              <a:t>virtuell</a:t>
            </a:r>
            <a:endParaRPr lang="de-DE" altLang="de-DE"/>
          </a:p>
        </p:txBody>
      </p:sp>
      <p:graphicFrame>
        <p:nvGraphicFramePr>
          <p:cNvPr id="171015" name="Object 7">
            <a:extLst>
              <a:ext uri="{FF2B5EF4-FFF2-40B4-BE49-F238E27FC236}">
                <a16:creationId xmlns:a16="http://schemas.microsoft.com/office/drawing/2014/main" id="{0D14A523-0482-5847-80CB-E95A74BA1441}"/>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85696"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1016" name="Rectangle 8">
            <a:extLst>
              <a:ext uri="{FF2B5EF4-FFF2-40B4-BE49-F238E27FC236}">
                <a16:creationId xmlns:a16="http://schemas.microsoft.com/office/drawing/2014/main" id="{47E34589-761A-BC4A-A824-24466CF7E5B0}"/>
              </a:ext>
            </a:extLst>
          </p:cNvPr>
          <p:cNvSpPr>
            <a:spLocks noChangeArrowheads="1"/>
          </p:cNvSpPr>
          <p:nvPr/>
        </p:nvSpPr>
        <p:spPr bwMode="auto">
          <a:xfrm>
            <a:off x="2895600" y="2438400"/>
            <a:ext cx="5757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600" b="1">
                <a:latin typeface="Arial" panose="020B0604020202020204" pitchFamily="34" charset="0"/>
              </a:rPr>
              <a:t>Ansprüche der Studenten</a:t>
            </a:r>
          </a:p>
        </p:txBody>
      </p:sp>
      <p:sp>
        <p:nvSpPr>
          <p:cNvPr id="171017" name="Rectangle 9">
            <a:extLst>
              <a:ext uri="{FF2B5EF4-FFF2-40B4-BE49-F238E27FC236}">
                <a16:creationId xmlns:a16="http://schemas.microsoft.com/office/drawing/2014/main" id="{C7F6072A-7BC8-114B-93C5-26A1F25EBA6D}"/>
              </a:ext>
            </a:extLst>
          </p:cNvPr>
          <p:cNvSpPr>
            <a:spLocks noChangeArrowheads="1"/>
          </p:cNvSpPr>
          <p:nvPr/>
        </p:nvSpPr>
        <p:spPr bwMode="auto">
          <a:xfrm>
            <a:off x="2895600" y="3505200"/>
            <a:ext cx="5757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600" b="1">
                <a:latin typeface="Arial" panose="020B0604020202020204" pitchFamily="34" charset="0"/>
              </a:rPr>
              <a:t>weltweiter Bildungsmarkt</a:t>
            </a:r>
          </a:p>
        </p:txBody>
      </p:sp>
      <p:sp>
        <p:nvSpPr>
          <p:cNvPr id="171018" name="Rectangle 10">
            <a:extLst>
              <a:ext uri="{FF2B5EF4-FFF2-40B4-BE49-F238E27FC236}">
                <a16:creationId xmlns:a16="http://schemas.microsoft.com/office/drawing/2014/main" id="{1E2D0A77-FB5A-5A45-811D-EDEF202E002B}"/>
              </a:ext>
            </a:extLst>
          </p:cNvPr>
          <p:cNvSpPr>
            <a:spLocks noChangeArrowheads="1"/>
          </p:cNvSpPr>
          <p:nvPr/>
        </p:nvSpPr>
        <p:spPr bwMode="auto">
          <a:xfrm>
            <a:off x="2895600" y="4572000"/>
            <a:ext cx="5757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600" b="1">
                <a:latin typeface="Arial" panose="020B0604020202020204" pitchFamily="34" charset="0"/>
              </a:rPr>
              <a:t>individuelle Massenlehre</a:t>
            </a:r>
          </a:p>
        </p:txBody>
      </p:sp>
      <p:sp>
        <p:nvSpPr>
          <p:cNvPr id="171019" name="Rectangle 11">
            <a:extLst>
              <a:ext uri="{FF2B5EF4-FFF2-40B4-BE49-F238E27FC236}">
                <a16:creationId xmlns:a16="http://schemas.microsoft.com/office/drawing/2014/main" id="{33A4D429-D7A7-0B4B-B5C2-865C97756890}"/>
              </a:ext>
            </a:extLst>
          </p:cNvPr>
          <p:cNvSpPr>
            <a:spLocks noChangeArrowheads="1"/>
          </p:cNvSpPr>
          <p:nvPr/>
        </p:nvSpPr>
        <p:spPr bwMode="auto">
          <a:xfrm>
            <a:off x="2895600" y="5715000"/>
            <a:ext cx="5757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600" b="1">
                <a:latin typeface="Arial" panose="020B0604020202020204" pitchFamily="34" charset="0"/>
              </a:rPr>
              <a:t>lebenslanges Lernen</a:t>
            </a:r>
          </a:p>
        </p:txBody>
      </p:sp>
      <p:sp>
        <p:nvSpPr>
          <p:cNvPr id="171020" name="Text Box 12">
            <a:extLst>
              <a:ext uri="{FF2B5EF4-FFF2-40B4-BE49-F238E27FC236}">
                <a16:creationId xmlns:a16="http://schemas.microsoft.com/office/drawing/2014/main" id="{C15BE0E7-25F7-9D4D-A4FC-659305CEC845}"/>
              </a:ext>
            </a:extLst>
          </p:cNvPr>
          <p:cNvSpPr txBox="1">
            <a:spLocks noChangeArrowheads="1"/>
          </p:cNvSpPr>
          <p:nvPr/>
        </p:nvSpPr>
        <p:spPr bwMode="auto">
          <a:xfrm>
            <a:off x="0" y="35639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b="1"/>
          </a:p>
        </p:txBody>
      </p:sp>
      <p:sp>
        <p:nvSpPr>
          <p:cNvPr id="171021" name="Text Box 13">
            <a:extLst>
              <a:ext uri="{FF2B5EF4-FFF2-40B4-BE49-F238E27FC236}">
                <a16:creationId xmlns:a16="http://schemas.microsoft.com/office/drawing/2014/main" id="{46F5A4B3-F5D0-C14E-BD7B-B0193A0DAD86}"/>
              </a:ext>
            </a:extLst>
          </p:cNvPr>
          <p:cNvSpPr txBox="1">
            <a:spLocks noChangeArrowheads="1"/>
          </p:cNvSpPr>
          <p:nvPr/>
        </p:nvSpPr>
        <p:spPr bwMode="auto">
          <a:xfrm>
            <a:off x="0" y="26241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b="1"/>
          </a:p>
        </p:txBody>
      </p:sp>
      <p:sp>
        <p:nvSpPr>
          <p:cNvPr id="171022" name="Text Box 14">
            <a:extLst>
              <a:ext uri="{FF2B5EF4-FFF2-40B4-BE49-F238E27FC236}">
                <a16:creationId xmlns:a16="http://schemas.microsoft.com/office/drawing/2014/main" id="{A8D0C6A8-D118-7C47-A2E1-28534DC519F0}"/>
              </a:ext>
            </a:extLst>
          </p:cNvPr>
          <p:cNvSpPr txBox="1">
            <a:spLocks noChangeArrowheads="1"/>
          </p:cNvSpPr>
          <p:nvPr/>
        </p:nvSpPr>
        <p:spPr bwMode="auto">
          <a:xfrm>
            <a:off x="0" y="45037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a:p>
        </p:txBody>
      </p:sp>
      <p:sp>
        <p:nvSpPr>
          <p:cNvPr id="171023" name="Text Box 15">
            <a:extLst>
              <a:ext uri="{FF2B5EF4-FFF2-40B4-BE49-F238E27FC236}">
                <a16:creationId xmlns:a16="http://schemas.microsoft.com/office/drawing/2014/main" id="{760EAD42-61C4-DD4B-AF56-F567F2E04D1F}"/>
              </a:ext>
            </a:extLst>
          </p:cNvPr>
          <p:cNvSpPr txBox="1">
            <a:spLocks noChangeArrowheads="1"/>
          </p:cNvSpPr>
          <p:nvPr/>
        </p:nvSpPr>
        <p:spPr bwMode="auto">
          <a:xfrm>
            <a:off x="0" y="54435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a:p>
        </p:txBody>
      </p:sp>
      <p:sp>
        <p:nvSpPr>
          <p:cNvPr id="171024" name="Rectangle 16">
            <a:extLst>
              <a:ext uri="{FF2B5EF4-FFF2-40B4-BE49-F238E27FC236}">
                <a16:creationId xmlns:a16="http://schemas.microsoft.com/office/drawing/2014/main" id="{051CC8DA-3D99-4348-8D96-480D0BF62555}"/>
              </a:ext>
            </a:extLst>
          </p:cNvPr>
          <p:cNvSpPr>
            <a:spLocks noChangeArrowheads="1"/>
          </p:cNvSpPr>
          <p:nvPr/>
        </p:nvSpPr>
        <p:spPr bwMode="auto">
          <a:xfrm>
            <a:off x="2209800" y="1447800"/>
            <a:ext cx="6477000" cy="792163"/>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pPr algn="ctr"/>
            <a:r>
              <a:rPr lang="de-DE" altLang="de-DE" sz="3600" b="1">
                <a:latin typeface="Arial" panose="020B0604020202020204" pitchFamily="34" charset="0"/>
              </a:rPr>
              <a:t>alma mater virtualis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1015"/>
                                        </p:tgtEl>
                                        <p:attrNameLst>
                                          <p:attrName>style.visibility</p:attrName>
                                        </p:attrNameLst>
                                      </p:cBhvr>
                                      <p:to>
                                        <p:strVal val="visible"/>
                                      </p:to>
                                    </p:set>
                                    <p:anim calcmode="lin" valueType="num">
                                      <p:cBhvr>
                                        <p:cTn id="7" dur="500" fill="hold"/>
                                        <p:tgtEl>
                                          <p:spTgt spid="171015"/>
                                        </p:tgtEl>
                                        <p:attrNameLst>
                                          <p:attrName>ppt_w</p:attrName>
                                        </p:attrNameLst>
                                      </p:cBhvr>
                                      <p:tavLst>
                                        <p:tav tm="0">
                                          <p:val>
                                            <p:fltVal val="0"/>
                                          </p:val>
                                        </p:tav>
                                        <p:tav tm="100000">
                                          <p:val>
                                            <p:strVal val="#ppt_w"/>
                                          </p:val>
                                        </p:tav>
                                      </p:tavLst>
                                    </p:anim>
                                    <p:anim calcmode="lin" valueType="num">
                                      <p:cBhvr>
                                        <p:cTn id="8" dur="500" fill="hold"/>
                                        <p:tgtEl>
                                          <p:spTgt spid="17101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1024"/>
                                        </p:tgtEl>
                                        <p:attrNameLst>
                                          <p:attrName>style.visibility</p:attrName>
                                        </p:attrNameLst>
                                      </p:cBhvr>
                                      <p:to>
                                        <p:strVal val="visible"/>
                                      </p:to>
                                    </p:set>
                                    <p:animEffect transition="in" filter="box(out)">
                                      <p:cBhvr>
                                        <p:cTn id="13" dur="500"/>
                                        <p:tgtEl>
                                          <p:spTgt spid="1710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1016"/>
                                        </p:tgtEl>
                                        <p:attrNameLst>
                                          <p:attrName>style.visibility</p:attrName>
                                        </p:attrNameLst>
                                      </p:cBhvr>
                                      <p:to>
                                        <p:strVal val="visible"/>
                                      </p:to>
                                    </p:set>
                                    <p:animEffect transition="in" filter="box(out)">
                                      <p:cBhvr>
                                        <p:cTn id="18" dur="500"/>
                                        <p:tgtEl>
                                          <p:spTgt spid="1710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1017"/>
                                        </p:tgtEl>
                                        <p:attrNameLst>
                                          <p:attrName>style.visibility</p:attrName>
                                        </p:attrNameLst>
                                      </p:cBhvr>
                                      <p:to>
                                        <p:strVal val="visible"/>
                                      </p:to>
                                    </p:set>
                                    <p:animEffect transition="in" filter="box(out)">
                                      <p:cBhvr>
                                        <p:cTn id="23" dur="500"/>
                                        <p:tgtEl>
                                          <p:spTgt spid="1710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71018"/>
                                        </p:tgtEl>
                                        <p:attrNameLst>
                                          <p:attrName>style.visibility</p:attrName>
                                        </p:attrNameLst>
                                      </p:cBhvr>
                                      <p:to>
                                        <p:strVal val="visible"/>
                                      </p:to>
                                    </p:set>
                                    <p:animEffect transition="in" filter="box(out)">
                                      <p:cBhvr>
                                        <p:cTn id="28" dur="500"/>
                                        <p:tgtEl>
                                          <p:spTgt spid="1710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71019"/>
                                        </p:tgtEl>
                                        <p:attrNameLst>
                                          <p:attrName>style.visibility</p:attrName>
                                        </p:attrNameLst>
                                      </p:cBhvr>
                                      <p:to>
                                        <p:strVal val="visible"/>
                                      </p:to>
                                    </p:set>
                                    <p:animEffect transition="in" filter="box(out)">
                                      <p:cBhvr>
                                        <p:cTn id="33" dur="500"/>
                                        <p:tgtEl>
                                          <p:spTgt spid="1710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nodePh="1">
                                  <p:stCondLst>
                                    <p:cond delay="0"/>
                                  </p:stCondLst>
                                  <p:endCondLst>
                                    <p:cond evt="begin" delay="0">
                                      <p:tn val="36"/>
                                    </p:cond>
                                  </p:endCondLst>
                                  <p:childTnLst>
                                    <p:set>
                                      <p:cBhvr>
                                        <p:cTn id="37" dur="1" fill="hold">
                                          <p:stCondLst>
                                            <p:cond delay="0"/>
                                          </p:stCondLst>
                                        </p:cTn>
                                        <p:tgtEl>
                                          <p:spTgt spid="171020"/>
                                        </p:tgtEl>
                                        <p:attrNameLst>
                                          <p:attrName>style.visibility</p:attrName>
                                        </p:attrNameLst>
                                      </p:cBhvr>
                                      <p:to>
                                        <p:strVal val="visible"/>
                                      </p:to>
                                    </p:set>
                                    <p:anim calcmode="lin" valueType="num">
                                      <p:cBhvr additive="base">
                                        <p:cTn id="38" dur="500" fill="hold"/>
                                        <p:tgtEl>
                                          <p:spTgt spid="171020"/>
                                        </p:tgtEl>
                                        <p:attrNameLst>
                                          <p:attrName>ppt_x</p:attrName>
                                        </p:attrNameLst>
                                      </p:cBhvr>
                                      <p:tavLst>
                                        <p:tav tm="0">
                                          <p:val>
                                            <p:strVal val="0-#ppt_w/2"/>
                                          </p:val>
                                        </p:tav>
                                        <p:tav tm="100000">
                                          <p:val>
                                            <p:strVal val="#ppt_x"/>
                                          </p:val>
                                        </p:tav>
                                      </p:tavLst>
                                    </p:anim>
                                    <p:anim calcmode="lin" valueType="num">
                                      <p:cBhvr additive="base">
                                        <p:cTn id="39" dur="500" fill="hold"/>
                                        <p:tgtEl>
                                          <p:spTgt spid="171020"/>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nodePh="1">
                                  <p:stCondLst>
                                    <p:cond delay="0"/>
                                  </p:stCondLst>
                                  <p:endCondLst>
                                    <p:cond evt="begin" delay="0">
                                      <p:tn val="42"/>
                                    </p:cond>
                                  </p:endCondLst>
                                  <p:childTnLst>
                                    <p:set>
                                      <p:cBhvr>
                                        <p:cTn id="43" dur="1" fill="hold">
                                          <p:stCondLst>
                                            <p:cond delay="0"/>
                                          </p:stCondLst>
                                        </p:cTn>
                                        <p:tgtEl>
                                          <p:spTgt spid="171021"/>
                                        </p:tgtEl>
                                        <p:attrNameLst>
                                          <p:attrName>style.visibility</p:attrName>
                                        </p:attrNameLst>
                                      </p:cBhvr>
                                      <p:to>
                                        <p:strVal val="visible"/>
                                      </p:to>
                                    </p:set>
                                    <p:anim calcmode="lin" valueType="num">
                                      <p:cBhvr additive="base">
                                        <p:cTn id="44" dur="500" fill="hold"/>
                                        <p:tgtEl>
                                          <p:spTgt spid="171021"/>
                                        </p:tgtEl>
                                        <p:attrNameLst>
                                          <p:attrName>ppt_x</p:attrName>
                                        </p:attrNameLst>
                                      </p:cBhvr>
                                      <p:tavLst>
                                        <p:tav tm="0">
                                          <p:val>
                                            <p:strVal val="0-#ppt_w/2"/>
                                          </p:val>
                                        </p:tav>
                                        <p:tav tm="100000">
                                          <p:val>
                                            <p:strVal val="#ppt_x"/>
                                          </p:val>
                                        </p:tav>
                                      </p:tavLst>
                                    </p:anim>
                                    <p:anim calcmode="lin" valueType="num">
                                      <p:cBhvr additive="base">
                                        <p:cTn id="45" dur="500" fill="hold"/>
                                        <p:tgtEl>
                                          <p:spTgt spid="171021"/>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nodePh="1">
                                  <p:stCondLst>
                                    <p:cond delay="0"/>
                                  </p:stCondLst>
                                  <p:endCondLst>
                                    <p:cond evt="begin" delay="0">
                                      <p:tn val="48"/>
                                    </p:cond>
                                  </p:endCondLst>
                                  <p:childTnLst>
                                    <p:set>
                                      <p:cBhvr>
                                        <p:cTn id="49" dur="1" fill="hold">
                                          <p:stCondLst>
                                            <p:cond delay="0"/>
                                          </p:stCondLst>
                                        </p:cTn>
                                        <p:tgtEl>
                                          <p:spTgt spid="171022"/>
                                        </p:tgtEl>
                                        <p:attrNameLst>
                                          <p:attrName>style.visibility</p:attrName>
                                        </p:attrNameLst>
                                      </p:cBhvr>
                                      <p:to>
                                        <p:strVal val="visible"/>
                                      </p:to>
                                    </p:set>
                                    <p:anim calcmode="lin" valueType="num">
                                      <p:cBhvr additive="base">
                                        <p:cTn id="50" dur="500" fill="hold"/>
                                        <p:tgtEl>
                                          <p:spTgt spid="171022"/>
                                        </p:tgtEl>
                                        <p:attrNameLst>
                                          <p:attrName>ppt_x</p:attrName>
                                        </p:attrNameLst>
                                      </p:cBhvr>
                                      <p:tavLst>
                                        <p:tav tm="0">
                                          <p:val>
                                            <p:strVal val="0-#ppt_w/2"/>
                                          </p:val>
                                        </p:tav>
                                        <p:tav tm="100000">
                                          <p:val>
                                            <p:strVal val="#ppt_x"/>
                                          </p:val>
                                        </p:tav>
                                      </p:tavLst>
                                    </p:anim>
                                    <p:anim calcmode="lin" valueType="num">
                                      <p:cBhvr additive="base">
                                        <p:cTn id="51" dur="500" fill="hold"/>
                                        <p:tgtEl>
                                          <p:spTgt spid="171022"/>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nodePh="1">
                                  <p:stCondLst>
                                    <p:cond delay="0"/>
                                  </p:stCondLst>
                                  <p:endCondLst>
                                    <p:cond evt="begin" delay="0">
                                      <p:tn val="54"/>
                                    </p:cond>
                                  </p:endCondLst>
                                  <p:childTnLst>
                                    <p:set>
                                      <p:cBhvr>
                                        <p:cTn id="55" dur="1" fill="hold">
                                          <p:stCondLst>
                                            <p:cond delay="0"/>
                                          </p:stCondLst>
                                        </p:cTn>
                                        <p:tgtEl>
                                          <p:spTgt spid="171023"/>
                                        </p:tgtEl>
                                        <p:attrNameLst>
                                          <p:attrName>style.visibility</p:attrName>
                                        </p:attrNameLst>
                                      </p:cBhvr>
                                      <p:to>
                                        <p:strVal val="visible"/>
                                      </p:to>
                                    </p:set>
                                    <p:anim calcmode="lin" valueType="num">
                                      <p:cBhvr additive="base">
                                        <p:cTn id="56" dur="500" fill="hold"/>
                                        <p:tgtEl>
                                          <p:spTgt spid="171023"/>
                                        </p:tgtEl>
                                        <p:attrNameLst>
                                          <p:attrName>ppt_x</p:attrName>
                                        </p:attrNameLst>
                                      </p:cBhvr>
                                      <p:tavLst>
                                        <p:tav tm="0">
                                          <p:val>
                                            <p:strVal val="0-#ppt_w/2"/>
                                          </p:val>
                                        </p:tav>
                                        <p:tav tm="100000">
                                          <p:val>
                                            <p:strVal val="#ppt_x"/>
                                          </p:val>
                                        </p:tav>
                                      </p:tavLst>
                                    </p:anim>
                                    <p:anim calcmode="lin" valueType="num">
                                      <p:cBhvr additive="base">
                                        <p:cTn id="57" dur="500" fill="hold"/>
                                        <p:tgtEl>
                                          <p:spTgt spid="1710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6" grpId="0" animBg="1" autoUpdateAnimBg="0"/>
      <p:bldP spid="171017" grpId="0" animBg="1" autoUpdateAnimBg="0"/>
      <p:bldP spid="171018" grpId="0" animBg="1" autoUpdateAnimBg="0"/>
      <p:bldP spid="171019" grpId="0" animBg="1" autoUpdateAnimBg="0"/>
      <p:bldP spid="171020" grpId="0" autoUpdateAnimBg="0"/>
      <p:bldP spid="171021" grpId="0" autoUpdateAnimBg="0"/>
      <p:bldP spid="171022" grpId="0" autoUpdateAnimBg="0"/>
      <p:bldP spid="171023" grpId="0" autoUpdateAnimBg="0"/>
      <p:bldP spid="171024"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id="{CD1EDC77-6B7E-2045-9B57-C37F70E8E929}"/>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5" name="Foliennummernplatzhalter 3">
            <a:extLst>
              <a:ext uri="{FF2B5EF4-FFF2-40B4-BE49-F238E27FC236}">
                <a16:creationId xmlns:a16="http://schemas.microsoft.com/office/drawing/2014/main" id="{3AF9517D-ED25-D148-B944-68F280A97C45}"/>
              </a:ext>
            </a:extLst>
          </p:cNvPr>
          <p:cNvSpPr>
            <a:spLocks noGrp="1"/>
          </p:cNvSpPr>
          <p:nvPr>
            <p:ph type="sldNum" sz="quarter" idx="11"/>
          </p:nvPr>
        </p:nvSpPr>
        <p:spPr/>
        <p:txBody>
          <a:bodyPr/>
          <a:lstStyle/>
          <a:p>
            <a:fld id="{A33D6218-FF4C-794F-A5C4-B631BA661109}" type="slidenum">
              <a:rPr lang="en-US" altLang="de-DE"/>
              <a:pPr/>
              <a:t>26</a:t>
            </a:fld>
            <a:endParaRPr lang="en-US" altLang="de-DE" b="0"/>
          </a:p>
        </p:txBody>
      </p:sp>
      <p:pic>
        <p:nvPicPr>
          <p:cNvPr id="273410" name="Picture 2">
            <a:extLst>
              <a:ext uri="{FF2B5EF4-FFF2-40B4-BE49-F238E27FC236}">
                <a16:creationId xmlns:a16="http://schemas.microsoft.com/office/drawing/2014/main" id="{AD0F11A8-D6E5-AE4D-80EB-27546ED75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772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3411" name="Text Box 3">
            <a:extLst>
              <a:ext uri="{FF2B5EF4-FFF2-40B4-BE49-F238E27FC236}">
                <a16:creationId xmlns:a16="http://schemas.microsoft.com/office/drawing/2014/main" id="{2467620B-D6CE-B44C-95D1-EFE1ACE1D177}"/>
              </a:ext>
            </a:extLst>
          </p:cNvPr>
          <p:cNvSpPr txBox="1">
            <a:spLocks noChangeArrowheads="1"/>
          </p:cNvSpPr>
          <p:nvPr/>
        </p:nvSpPr>
        <p:spPr bwMode="auto">
          <a:xfrm>
            <a:off x="0" y="228600"/>
            <a:ext cx="5351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latin typeface="Arial" panose="020B0604020202020204" pitchFamily="34" charset="0"/>
              </a:rPr>
              <a:t>Rückblick aus dem Jahre 2010</a:t>
            </a:r>
            <a:endParaRPr lang="de-DE" altLang="de-DE" b="1">
              <a:latin typeface="Arial" panose="020B0604020202020204" pitchFamily="34"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3410"/>
                                        </p:tgtEl>
                                        <p:attrNameLst>
                                          <p:attrName>style.visibility</p:attrName>
                                        </p:attrNameLst>
                                      </p:cBhvr>
                                      <p:to>
                                        <p:strVal val="visible"/>
                                      </p:to>
                                    </p:set>
                                    <p:animEffect transition="in" filter="dissolve">
                                      <p:cBhvr>
                                        <p:cTn id="7" dur="500"/>
                                        <p:tgtEl>
                                          <p:spTgt spid="273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a:extLst>
              <a:ext uri="{FF2B5EF4-FFF2-40B4-BE49-F238E27FC236}">
                <a16:creationId xmlns:a16="http://schemas.microsoft.com/office/drawing/2014/main" id="{9133BF84-EF3F-BF48-9807-E3C7CC657E94}"/>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6" name="Foliennummernplatzhalter 3">
            <a:extLst>
              <a:ext uri="{FF2B5EF4-FFF2-40B4-BE49-F238E27FC236}">
                <a16:creationId xmlns:a16="http://schemas.microsoft.com/office/drawing/2014/main" id="{926E33A8-D168-814C-BB77-6FD717B6C4FD}"/>
              </a:ext>
            </a:extLst>
          </p:cNvPr>
          <p:cNvSpPr>
            <a:spLocks noGrp="1"/>
          </p:cNvSpPr>
          <p:nvPr>
            <p:ph type="sldNum" sz="quarter" idx="11"/>
          </p:nvPr>
        </p:nvSpPr>
        <p:spPr/>
        <p:txBody>
          <a:bodyPr/>
          <a:lstStyle/>
          <a:p>
            <a:fld id="{E716E3FE-6C86-F248-955F-DF0B79E8C3DC}" type="slidenum">
              <a:rPr lang="en-US" altLang="de-DE"/>
              <a:pPr/>
              <a:t>27</a:t>
            </a:fld>
            <a:endParaRPr lang="en-US" altLang="de-DE" b="0"/>
          </a:p>
        </p:txBody>
      </p:sp>
      <p:pic>
        <p:nvPicPr>
          <p:cNvPr id="274434" name="Picture 2">
            <a:extLst>
              <a:ext uri="{FF2B5EF4-FFF2-40B4-BE49-F238E27FC236}">
                <a16:creationId xmlns:a16="http://schemas.microsoft.com/office/drawing/2014/main" id="{037711D2-1725-CB41-BDCF-EC0AEBF3B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4495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4435" name="Picture 3">
            <a:extLst>
              <a:ext uri="{FF2B5EF4-FFF2-40B4-BE49-F238E27FC236}">
                <a16:creationId xmlns:a16="http://schemas.microsoft.com/office/drawing/2014/main" id="{0C99467B-0D97-1C4D-B643-7E3C7AF7D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90600"/>
            <a:ext cx="4572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4436" name="Text Box 4">
            <a:extLst>
              <a:ext uri="{FF2B5EF4-FFF2-40B4-BE49-F238E27FC236}">
                <a16:creationId xmlns:a16="http://schemas.microsoft.com/office/drawing/2014/main" id="{DDBB050A-687B-A74D-B2A2-7F408861F9A5}"/>
              </a:ext>
            </a:extLst>
          </p:cNvPr>
          <p:cNvSpPr txBox="1">
            <a:spLocks noChangeArrowheads="1"/>
          </p:cNvSpPr>
          <p:nvPr/>
        </p:nvSpPr>
        <p:spPr bwMode="auto">
          <a:xfrm>
            <a:off x="0" y="228600"/>
            <a:ext cx="5351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latin typeface="Arial" panose="020B0604020202020204" pitchFamily="34" charset="0"/>
              </a:rPr>
              <a:t>Rückblick aus dem Jahre 2010</a:t>
            </a:r>
            <a:endParaRPr lang="de-DE" altLang="de-DE" b="1">
              <a:latin typeface="Arial" panose="020B0604020202020204" pitchFamily="34"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4434"/>
                                        </p:tgtEl>
                                        <p:attrNameLst>
                                          <p:attrName>style.visibility</p:attrName>
                                        </p:attrNameLst>
                                      </p:cBhvr>
                                      <p:to>
                                        <p:strVal val="visible"/>
                                      </p:to>
                                    </p:set>
                                    <p:animEffect transition="in" filter="dissolve">
                                      <p:cBhvr>
                                        <p:cTn id="7" dur="500"/>
                                        <p:tgtEl>
                                          <p:spTgt spid="274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274435"/>
                                        </p:tgtEl>
                                        <p:attrNameLst>
                                          <p:attrName>style.visibility</p:attrName>
                                        </p:attrNameLst>
                                      </p:cBhvr>
                                      <p:to>
                                        <p:strVal val="visible"/>
                                      </p:to>
                                    </p:set>
                                    <p:anim calcmode="lin" valueType="num">
                                      <p:cBhvr>
                                        <p:cTn id="12" dur="500" fill="hold"/>
                                        <p:tgtEl>
                                          <p:spTgt spid="274435"/>
                                        </p:tgtEl>
                                        <p:attrNameLst>
                                          <p:attrName>ppt_w</p:attrName>
                                        </p:attrNameLst>
                                      </p:cBhvr>
                                      <p:tavLst>
                                        <p:tav tm="0">
                                          <p:val>
                                            <p:fltVal val="0"/>
                                          </p:val>
                                        </p:tav>
                                        <p:tav tm="100000">
                                          <p:val>
                                            <p:strVal val="#ppt_w"/>
                                          </p:val>
                                        </p:tav>
                                      </p:tavLst>
                                    </p:anim>
                                    <p:anim calcmode="lin" valueType="num">
                                      <p:cBhvr>
                                        <p:cTn id="13" dur="500" fill="hold"/>
                                        <p:tgtEl>
                                          <p:spTgt spid="274435"/>
                                        </p:tgtEl>
                                        <p:attrNameLst>
                                          <p:attrName>ppt_h</p:attrName>
                                        </p:attrNameLst>
                                      </p:cBhvr>
                                      <p:tavLst>
                                        <p:tav tm="0">
                                          <p:val>
                                            <p:fltVal val="0"/>
                                          </p:val>
                                        </p:tav>
                                        <p:tav tm="100000">
                                          <p:val>
                                            <p:strVal val="#ppt_h"/>
                                          </p:val>
                                        </p:tav>
                                      </p:tavLst>
                                    </p:anim>
                                    <p:anim calcmode="lin" valueType="num">
                                      <p:cBhvr>
                                        <p:cTn id="14" dur="500" fill="hold"/>
                                        <p:tgtEl>
                                          <p:spTgt spid="274435"/>
                                        </p:tgtEl>
                                        <p:attrNameLst>
                                          <p:attrName>ppt_x</p:attrName>
                                        </p:attrNameLst>
                                      </p:cBhvr>
                                      <p:tavLst>
                                        <p:tav tm="0">
                                          <p:val>
                                            <p:fltVal val="0.5"/>
                                          </p:val>
                                        </p:tav>
                                        <p:tav tm="100000">
                                          <p:val>
                                            <p:strVal val="#ppt_x"/>
                                          </p:val>
                                        </p:tav>
                                      </p:tavLst>
                                    </p:anim>
                                    <p:anim calcmode="lin" valueType="num">
                                      <p:cBhvr>
                                        <p:cTn id="15" dur="500" fill="hold"/>
                                        <p:tgtEl>
                                          <p:spTgt spid="2744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a:extLst>
              <a:ext uri="{FF2B5EF4-FFF2-40B4-BE49-F238E27FC236}">
                <a16:creationId xmlns:a16="http://schemas.microsoft.com/office/drawing/2014/main" id="{2954C348-5898-2542-A739-8F4ACD97B08D}"/>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5" name="Foliennummernplatzhalter 3">
            <a:extLst>
              <a:ext uri="{FF2B5EF4-FFF2-40B4-BE49-F238E27FC236}">
                <a16:creationId xmlns:a16="http://schemas.microsoft.com/office/drawing/2014/main" id="{BC89F592-DDC8-AF4D-B843-6222E4E2875C}"/>
              </a:ext>
            </a:extLst>
          </p:cNvPr>
          <p:cNvSpPr>
            <a:spLocks noGrp="1"/>
          </p:cNvSpPr>
          <p:nvPr>
            <p:ph type="sldNum" sz="quarter" idx="11"/>
          </p:nvPr>
        </p:nvSpPr>
        <p:spPr/>
        <p:txBody>
          <a:bodyPr/>
          <a:lstStyle/>
          <a:p>
            <a:fld id="{36EA3500-60E0-AB4C-8E25-8FB2C86EE774}" type="slidenum">
              <a:rPr lang="en-US" altLang="de-DE"/>
              <a:pPr/>
              <a:t>28</a:t>
            </a:fld>
            <a:endParaRPr lang="en-US" altLang="de-DE" b="0"/>
          </a:p>
        </p:txBody>
      </p:sp>
      <p:pic>
        <p:nvPicPr>
          <p:cNvPr id="275458" name="Picture 2">
            <a:extLst>
              <a:ext uri="{FF2B5EF4-FFF2-40B4-BE49-F238E27FC236}">
                <a16:creationId xmlns:a16="http://schemas.microsoft.com/office/drawing/2014/main" id="{0ED324D5-416D-2642-9EC1-9DEE2EDD6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258050" cy="455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5459" name="Text Box 3">
            <a:extLst>
              <a:ext uri="{FF2B5EF4-FFF2-40B4-BE49-F238E27FC236}">
                <a16:creationId xmlns:a16="http://schemas.microsoft.com/office/drawing/2014/main" id="{06C405EE-C258-6646-B134-12269F77BE77}"/>
              </a:ext>
            </a:extLst>
          </p:cNvPr>
          <p:cNvSpPr txBox="1">
            <a:spLocks noChangeArrowheads="1"/>
          </p:cNvSpPr>
          <p:nvPr/>
        </p:nvSpPr>
        <p:spPr bwMode="auto">
          <a:xfrm>
            <a:off x="0" y="228600"/>
            <a:ext cx="5351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latin typeface="Arial" panose="020B0604020202020204" pitchFamily="34" charset="0"/>
              </a:rPr>
              <a:t>Rückblick aus dem Jahre 2010</a:t>
            </a:r>
            <a:endParaRPr lang="de-DE" altLang="de-DE" b="1">
              <a:latin typeface="Arial" panose="020B0604020202020204" pitchFamily="34" charset="0"/>
            </a:endParaRPr>
          </a:p>
        </p:txBody>
      </p:sp>
    </p:spTree>
  </p:cSld>
  <p:clrMapOvr>
    <a:masterClrMapping/>
  </p:clrMapOvr>
  <p:transition spd="med">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umsplatzhalter 1">
            <a:extLst>
              <a:ext uri="{FF2B5EF4-FFF2-40B4-BE49-F238E27FC236}">
                <a16:creationId xmlns:a16="http://schemas.microsoft.com/office/drawing/2014/main" id="{DA2BC4AA-4646-604C-9FAF-67A87DC1354C}"/>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21" name="Foliennummernplatzhalter 2">
            <a:extLst>
              <a:ext uri="{FF2B5EF4-FFF2-40B4-BE49-F238E27FC236}">
                <a16:creationId xmlns:a16="http://schemas.microsoft.com/office/drawing/2014/main" id="{E1E70368-7B6F-AB44-8A5D-21208E234990}"/>
              </a:ext>
            </a:extLst>
          </p:cNvPr>
          <p:cNvSpPr>
            <a:spLocks noGrp="1"/>
          </p:cNvSpPr>
          <p:nvPr>
            <p:ph type="sldNum" sz="quarter" idx="11"/>
          </p:nvPr>
        </p:nvSpPr>
        <p:spPr/>
        <p:txBody>
          <a:bodyPr/>
          <a:lstStyle/>
          <a:p>
            <a:fld id="{8B989BDB-5058-324A-9C2E-13494BAFD7D6}" type="slidenum">
              <a:rPr lang="en-US" altLang="de-DE"/>
              <a:pPr/>
              <a:t>29</a:t>
            </a:fld>
            <a:endParaRPr lang="en-US" altLang="de-DE" b="0"/>
          </a:p>
        </p:txBody>
      </p:sp>
      <p:sp>
        <p:nvSpPr>
          <p:cNvPr id="276482" name="Text Box 2">
            <a:extLst>
              <a:ext uri="{FF2B5EF4-FFF2-40B4-BE49-F238E27FC236}">
                <a16:creationId xmlns:a16="http://schemas.microsoft.com/office/drawing/2014/main" id="{DF47C36E-6566-A34E-8583-72C2EB0924AE}"/>
              </a:ext>
            </a:extLst>
          </p:cNvPr>
          <p:cNvSpPr txBox="1">
            <a:spLocks noChangeArrowheads="1"/>
          </p:cNvSpPr>
          <p:nvPr/>
        </p:nvSpPr>
        <p:spPr bwMode="auto">
          <a:xfrm>
            <a:off x="0" y="0"/>
            <a:ext cx="6934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2800" b="1">
                <a:latin typeface="Arial" panose="020B0604020202020204" pitchFamily="34" charset="0"/>
              </a:rPr>
              <a:t>“Alma mater virtualis”: </a:t>
            </a:r>
          </a:p>
          <a:p>
            <a:r>
              <a:rPr lang="de-DE" altLang="de-DE" sz="2800" b="1">
                <a:latin typeface="Arial" panose="020B0604020202020204" pitchFamily="34" charset="0"/>
              </a:rPr>
              <a:t>Strategische Optionen</a:t>
            </a:r>
            <a:r>
              <a:rPr lang="de-DE" altLang="de-DE" b="1">
                <a:latin typeface="Arial" panose="020B0604020202020204" pitchFamily="34" charset="0"/>
              </a:rPr>
              <a:t> </a:t>
            </a:r>
          </a:p>
        </p:txBody>
      </p:sp>
      <p:sp>
        <p:nvSpPr>
          <p:cNvPr id="276483" name="Rectangle 3">
            <a:extLst>
              <a:ext uri="{FF2B5EF4-FFF2-40B4-BE49-F238E27FC236}">
                <a16:creationId xmlns:a16="http://schemas.microsoft.com/office/drawing/2014/main" id="{E2FD597C-0D14-A346-BB80-A678880E984C}"/>
              </a:ext>
            </a:extLst>
          </p:cNvPr>
          <p:cNvSpPr>
            <a:spLocks noChangeArrowheads="1"/>
          </p:cNvSpPr>
          <p:nvPr/>
        </p:nvSpPr>
        <p:spPr bwMode="auto">
          <a:xfrm>
            <a:off x="4014788" y="44196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6484" name="Rectangle 4">
            <a:extLst>
              <a:ext uri="{FF2B5EF4-FFF2-40B4-BE49-F238E27FC236}">
                <a16:creationId xmlns:a16="http://schemas.microsoft.com/office/drawing/2014/main" id="{C74280C9-633C-C24E-9BA1-2C7754BA0B09}"/>
              </a:ext>
            </a:extLst>
          </p:cNvPr>
          <p:cNvSpPr>
            <a:spLocks noChangeArrowheads="1"/>
          </p:cNvSpPr>
          <p:nvPr/>
        </p:nvSpPr>
        <p:spPr bwMode="auto">
          <a:xfrm>
            <a:off x="5310188" y="44196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6485" name="Rectangle 5">
            <a:extLst>
              <a:ext uri="{FF2B5EF4-FFF2-40B4-BE49-F238E27FC236}">
                <a16:creationId xmlns:a16="http://schemas.microsoft.com/office/drawing/2014/main" id="{20EA589A-DB47-F84B-970D-A03581C72A3B}"/>
              </a:ext>
            </a:extLst>
          </p:cNvPr>
          <p:cNvSpPr>
            <a:spLocks noChangeArrowheads="1"/>
          </p:cNvSpPr>
          <p:nvPr/>
        </p:nvSpPr>
        <p:spPr bwMode="auto">
          <a:xfrm>
            <a:off x="4319588" y="41148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6486" name="Rectangle 6">
            <a:extLst>
              <a:ext uri="{FF2B5EF4-FFF2-40B4-BE49-F238E27FC236}">
                <a16:creationId xmlns:a16="http://schemas.microsoft.com/office/drawing/2014/main" id="{583F7121-AEE5-7946-8E13-9D9FE1C62714}"/>
              </a:ext>
            </a:extLst>
          </p:cNvPr>
          <p:cNvSpPr>
            <a:spLocks noChangeArrowheads="1"/>
          </p:cNvSpPr>
          <p:nvPr/>
        </p:nvSpPr>
        <p:spPr bwMode="auto">
          <a:xfrm>
            <a:off x="5614988" y="41148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6487" name="Rectangle 7">
            <a:extLst>
              <a:ext uri="{FF2B5EF4-FFF2-40B4-BE49-F238E27FC236}">
                <a16:creationId xmlns:a16="http://schemas.microsoft.com/office/drawing/2014/main" id="{FB0AA880-F7DA-5142-854F-14257CD6F0E1}"/>
              </a:ext>
            </a:extLst>
          </p:cNvPr>
          <p:cNvSpPr>
            <a:spLocks noChangeArrowheads="1"/>
          </p:cNvSpPr>
          <p:nvPr/>
        </p:nvSpPr>
        <p:spPr bwMode="auto">
          <a:xfrm>
            <a:off x="4319588" y="2743200"/>
            <a:ext cx="1295400" cy="1371600"/>
          </a:xfrm>
          <a:prstGeom prst="rect">
            <a:avLst/>
          </a:prstGeom>
          <a:solidFill>
            <a:srgbClr val="FF3300"/>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6488" name="Rectangle 8">
            <a:extLst>
              <a:ext uri="{FF2B5EF4-FFF2-40B4-BE49-F238E27FC236}">
                <a16:creationId xmlns:a16="http://schemas.microsoft.com/office/drawing/2014/main" id="{C6E10996-EE6C-0A47-9257-B032A5456160}"/>
              </a:ext>
            </a:extLst>
          </p:cNvPr>
          <p:cNvSpPr>
            <a:spLocks noChangeArrowheads="1"/>
          </p:cNvSpPr>
          <p:nvPr/>
        </p:nvSpPr>
        <p:spPr bwMode="auto">
          <a:xfrm>
            <a:off x="4014788" y="3048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6489" name="Rectangle 9">
            <a:extLst>
              <a:ext uri="{FF2B5EF4-FFF2-40B4-BE49-F238E27FC236}">
                <a16:creationId xmlns:a16="http://schemas.microsoft.com/office/drawing/2014/main" id="{39DACF84-5170-8844-9001-A026AAF3A0B3}"/>
              </a:ext>
            </a:extLst>
          </p:cNvPr>
          <p:cNvSpPr>
            <a:spLocks noChangeArrowheads="1"/>
          </p:cNvSpPr>
          <p:nvPr/>
        </p:nvSpPr>
        <p:spPr bwMode="auto">
          <a:xfrm>
            <a:off x="5310188" y="3048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6490" name="Rectangle 10">
            <a:extLst>
              <a:ext uri="{FF2B5EF4-FFF2-40B4-BE49-F238E27FC236}">
                <a16:creationId xmlns:a16="http://schemas.microsoft.com/office/drawing/2014/main" id="{5B669A2B-438A-AF40-AF0E-E7922151D699}"/>
              </a:ext>
            </a:extLst>
          </p:cNvPr>
          <p:cNvSpPr>
            <a:spLocks noChangeArrowheads="1"/>
          </p:cNvSpPr>
          <p:nvPr/>
        </p:nvSpPr>
        <p:spPr bwMode="auto">
          <a:xfrm>
            <a:off x="5614988" y="27432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6491" name="Text Box 11">
            <a:extLst>
              <a:ext uri="{FF2B5EF4-FFF2-40B4-BE49-F238E27FC236}">
                <a16:creationId xmlns:a16="http://schemas.microsoft.com/office/drawing/2014/main" id="{E145CB37-6C6B-064D-83EE-E153BF3E4484}"/>
              </a:ext>
            </a:extLst>
          </p:cNvPr>
          <p:cNvSpPr txBox="1">
            <a:spLocks noChangeArrowheads="1"/>
          </p:cNvSpPr>
          <p:nvPr/>
        </p:nvSpPr>
        <p:spPr bwMode="auto">
          <a:xfrm>
            <a:off x="1296988" y="41275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b="1">
              <a:latin typeface="Arial" panose="020B0604020202020204" pitchFamily="34" charset="0"/>
            </a:endParaRPr>
          </a:p>
        </p:txBody>
      </p:sp>
      <p:sp>
        <p:nvSpPr>
          <p:cNvPr id="276492" name="Text Box 12">
            <a:extLst>
              <a:ext uri="{FF2B5EF4-FFF2-40B4-BE49-F238E27FC236}">
                <a16:creationId xmlns:a16="http://schemas.microsoft.com/office/drawing/2014/main" id="{309AB618-B951-E84E-827B-C99D9CCBCDAC}"/>
              </a:ext>
            </a:extLst>
          </p:cNvPr>
          <p:cNvSpPr txBox="1">
            <a:spLocks noChangeArrowheads="1"/>
          </p:cNvSpPr>
          <p:nvPr/>
        </p:nvSpPr>
        <p:spPr bwMode="auto">
          <a:xfrm>
            <a:off x="1900238" y="23606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Anwendungs-</a:t>
            </a:r>
          </a:p>
          <a:p>
            <a:pPr algn="ctr"/>
            <a:r>
              <a:rPr lang="de-DE" altLang="de-DE" sz="1800" b="1">
                <a:latin typeface="Arial" panose="020B0604020202020204" pitchFamily="34" charset="0"/>
              </a:rPr>
              <a:t>feld</a:t>
            </a:r>
            <a:endParaRPr lang="de-DE" altLang="de-DE" sz="1200">
              <a:latin typeface="Arial" panose="020B0604020202020204" pitchFamily="34" charset="0"/>
            </a:endParaRPr>
          </a:p>
        </p:txBody>
      </p:sp>
      <p:sp>
        <p:nvSpPr>
          <p:cNvPr id="276493" name="Text Box 13">
            <a:extLst>
              <a:ext uri="{FF2B5EF4-FFF2-40B4-BE49-F238E27FC236}">
                <a16:creationId xmlns:a16="http://schemas.microsoft.com/office/drawing/2014/main" id="{87CD943F-0AF7-E140-9DDD-0CCA3B32413B}"/>
              </a:ext>
            </a:extLst>
          </p:cNvPr>
          <p:cNvSpPr txBox="1">
            <a:spLocks noChangeArrowheads="1"/>
          </p:cNvSpPr>
          <p:nvPr/>
        </p:nvSpPr>
        <p:spPr bwMode="auto">
          <a:xfrm>
            <a:off x="5502275" y="16256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IT-Einsatz</a:t>
            </a:r>
            <a:endParaRPr lang="de-DE" altLang="de-DE" sz="1200">
              <a:latin typeface="Arial" panose="020B0604020202020204" pitchFamily="34" charset="0"/>
            </a:endParaRPr>
          </a:p>
        </p:txBody>
      </p:sp>
      <p:sp>
        <p:nvSpPr>
          <p:cNvPr id="276494" name="Text Box 14">
            <a:extLst>
              <a:ext uri="{FF2B5EF4-FFF2-40B4-BE49-F238E27FC236}">
                <a16:creationId xmlns:a16="http://schemas.microsoft.com/office/drawing/2014/main" id="{80F3E8DB-5B7D-8145-9BD8-F9C7B5A88469}"/>
              </a:ext>
            </a:extLst>
          </p:cNvPr>
          <p:cNvSpPr txBox="1">
            <a:spLocks noChangeArrowheads="1"/>
          </p:cNvSpPr>
          <p:nvPr/>
        </p:nvSpPr>
        <p:spPr bwMode="auto">
          <a:xfrm>
            <a:off x="3024188" y="37607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276495" name="Text Box 15">
            <a:extLst>
              <a:ext uri="{FF2B5EF4-FFF2-40B4-BE49-F238E27FC236}">
                <a16:creationId xmlns:a16="http://schemas.microsoft.com/office/drawing/2014/main" id="{D68EC832-4308-9C4A-B2F0-4E780732AC25}"/>
              </a:ext>
            </a:extLst>
          </p:cNvPr>
          <p:cNvSpPr txBox="1">
            <a:spLocks noChangeArrowheads="1"/>
          </p:cNvSpPr>
          <p:nvPr/>
        </p:nvSpPr>
        <p:spPr bwMode="auto">
          <a:xfrm>
            <a:off x="2947988" y="4645025"/>
            <a:ext cx="1055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Off-Campus</a:t>
            </a:r>
            <a:endParaRPr lang="de-DE" altLang="de-DE" sz="1200">
              <a:latin typeface="Arial" panose="020B0604020202020204" pitchFamily="34" charset="0"/>
            </a:endParaRPr>
          </a:p>
        </p:txBody>
      </p:sp>
      <p:sp>
        <p:nvSpPr>
          <p:cNvPr id="276496" name="Text Box 16">
            <a:extLst>
              <a:ext uri="{FF2B5EF4-FFF2-40B4-BE49-F238E27FC236}">
                <a16:creationId xmlns:a16="http://schemas.microsoft.com/office/drawing/2014/main" id="{75A261E4-DE7D-2B46-A0EB-E1BF11920995}"/>
              </a:ext>
            </a:extLst>
          </p:cNvPr>
          <p:cNvSpPr txBox="1">
            <a:spLocks noChangeArrowheads="1"/>
          </p:cNvSpPr>
          <p:nvPr/>
        </p:nvSpPr>
        <p:spPr bwMode="auto">
          <a:xfrm>
            <a:off x="4960938" y="2008188"/>
            <a:ext cx="693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276497" name="Text Box 17">
            <a:extLst>
              <a:ext uri="{FF2B5EF4-FFF2-40B4-BE49-F238E27FC236}">
                <a16:creationId xmlns:a16="http://schemas.microsoft.com/office/drawing/2014/main" id="{C67A5905-613C-934C-A73C-4C034126B840}"/>
              </a:ext>
            </a:extLst>
          </p:cNvPr>
          <p:cNvSpPr txBox="1">
            <a:spLocks noChangeArrowheads="1"/>
          </p:cNvSpPr>
          <p:nvPr/>
        </p:nvSpPr>
        <p:spPr bwMode="auto">
          <a:xfrm>
            <a:off x="6496050" y="20081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276498" name="Text Box 18">
            <a:extLst>
              <a:ext uri="{FF2B5EF4-FFF2-40B4-BE49-F238E27FC236}">
                <a16:creationId xmlns:a16="http://schemas.microsoft.com/office/drawing/2014/main" id="{DD599032-FBBE-914B-91D9-ADF80FA818CE}"/>
              </a:ext>
            </a:extLst>
          </p:cNvPr>
          <p:cNvSpPr txBox="1">
            <a:spLocks noChangeArrowheads="1"/>
          </p:cNvSpPr>
          <p:nvPr/>
        </p:nvSpPr>
        <p:spPr bwMode="auto">
          <a:xfrm>
            <a:off x="3084513" y="2846388"/>
            <a:ext cx="795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276499" name="Text Box 19">
            <a:extLst>
              <a:ext uri="{FF2B5EF4-FFF2-40B4-BE49-F238E27FC236}">
                <a16:creationId xmlns:a16="http://schemas.microsoft.com/office/drawing/2014/main" id="{B383AA9D-C1F6-F14F-B451-8379148261EC}"/>
              </a:ext>
            </a:extLst>
          </p:cNvPr>
          <p:cNvSpPr txBox="1">
            <a:spLocks noChangeArrowheads="1"/>
          </p:cNvSpPr>
          <p:nvPr/>
        </p:nvSpPr>
        <p:spPr bwMode="auto">
          <a:xfrm>
            <a:off x="3481388" y="22828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Weiterbildung</a:t>
            </a:r>
            <a:endParaRPr lang="de-DE" altLang="de-DE" sz="1200">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6483"/>
                                        </p:tgtEl>
                                        <p:attrNameLst>
                                          <p:attrName>style.visibility</p:attrName>
                                        </p:attrNameLst>
                                      </p:cBhvr>
                                      <p:to>
                                        <p:strVal val="visible"/>
                                      </p:to>
                                    </p:set>
                                    <p:animEffect transition="in" filter="dissolve">
                                      <p:cBhvr>
                                        <p:cTn id="7" dur="500"/>
                                        <p:tgtEl>
                                          <p:spTgt spid="27648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76484"/>
                                        </p:tgtEl>
                                        <p:attrNameLst>
                                          <p:attrName>style.visibility</p:attrName>
                                        </p:attrNameLst>
                                      </p:cBhvr>
                                      <p:to>
                                        <p:strVal val="visible"/>
                                      </p:to>
                                    </p:set>
                                    <p:animEffect transition="in" filter="dissolve">
                                      <p:cBhvr>
                                        <p:cTn id="11" dur="500"/>
                                        <p:tgtEl>
                                          <p:spTgt spid="276484"/>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76485"/>
                                        </p:tgtEl>
                                        <p:attrNameLst>
                                          <p:attrName>style.visibility</p:attrName>
                                        </p:attrNameLst>
                                      </p:cBhvr>
                                      <p:to>
                                        <p:strVal val="visible"/>
                                      </p:to>
                                    </p:set>
                                    <p:animEffect transition="in" filter="dissolve">
                                      <p:cBhvr>
                                        <p:cTn id="15" dur="500"/>
                                        <p:tgtEl>
                                          <p:spTgt spid="276485"/>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76486"/>
                                        </p:tgtEl>
                                        <p:attrNameLst>
                                          <p:attrName>style.visibility</p:attrName>
                                        </p:attrNameLst>
                                      </p:cBhvr>
                                      <p:to>
                                        <p:strVal val="visible"/>
                                      </p:to>
                                    </p:set>
                                    <p:animEffect transition="in" filter="dissolve">
                                      <p:cBhvr>
                                        <p:cTn id="19" dur="500"/>
                                        <p:tgtEl>
                                          <p:spTgt spid="276486"/>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76487"/>
                                        </p:tgtEl>
                                        <p:attrNameLst>
                                          <p:attrName>style.visibility</p:attrName>
                                        </p:attrNameLst>
                                      </p:cBhvr>
                                      <p:to>
                                        <p:strVal val="visible"/>
                                      </p:to>
                                    </p:set>
                                    <p:animEffect transition="in" filter="dissolve">
                                      <p:cBhvr>
                                        <p:cTn id="23" dur="500"/>
                                        <p:tgtEl>
                                          <p:spTgt spid="276487"/>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76488"/>
                                        </p:tgtEl>
                                        <p:attrNameLst>
                                          <p:attrName>style.visibility</p:attrName>
                                        </p:attrNameLst>
                                      </p:cBhvr>
                                      <p:to>
                                        <p:strVal val="visible"/>
                                      </p:to>
                                    </p:set>
                                    <p:animEffect transition="in" filter="dissolve">
                                      <p:cBhvr>
                                        <p:cTn id="27" dur="500"/>
                                        <p:tgtEl>
                                          <p:spTgt spid="276488"/>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276489"/>
                                        </p:tgtEl>
                                        <p:attrNameLst>
                                          <p:attrName>style.visibility</p:attrName>
                                        </p:attrNameLst>
                                      </p:cBhvr>
                                      <p:to>
                                        <p:strVal val="visible"/>
                                      </p:to>
                                    </p:set>
                                    <p:animEffect transition="in" filter="dissolve">
                                      <p:cBhvr>
                                        <p:cTn id="31" dur="500"/>
                                        <p:tgtEl>
                                          <p:spTgt spid="276489"/>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276490"/>
                                        </p:tgtEl>
                                        <p:attrNameLst>
                                          <p:attrName>style.visibility</p:attrName>
                                        </p:attrNameLst>
                                      </p:cBhvr>
                                      <p:to>
                                        <p:strVal val="visible"/>
                                      </p:to>
                                    </p:set>
                                    <p:animEffect transition="in" filter="dissolve">
                                      <p:cBhvr>
                                        <p:cTn id="35" dur="500"/>
                                        <p:tgtEl>
                                          <p:spTgt spid="27649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276492"/>
                                        </p:tgtEl>
                                        <p:attrNameLst>
                                          <p:attrName>style.visibility</p:attrName>
                                        </p:attrNameLst>
                                      </p:cBhvr>
                                      <p:to>
                                        <p:strVal val="visible"/>
                                      </p:to>
                                    </p:set>
                                    <p:animEffect transition="in" filter="box(out)">
                                      <p:cBhvr>
                                        <p:cTn id="40" dur="500"/>
                                        <p:tgtEl>
                                          <p:spTgt spid="27649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276498"/>
                                        </p:tgtEl>
                                        <p:attrNameLst>
                                          <p:attrName>style.visibility</p:attrName>
                                        </p:attrNameLst>
                                      </p:cBhvr>
                                      <p:to>
                                        <p:strVal val="visible"/>
                                      </p:to>
                                    </p:set>
                                    <p:animEffect transition="in" filter="box(out)">
                                      <p:cBhvr>
                                        <p:cTn id="45" dur="500"/>
                                        <p:tgtEl>
                                          <p:spTgt spid="27649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276499"/>
                                        </p:tgtEl>
                                        <p:attrNameLst>
                                          <p:attrName>style.visibility</p:attrName>
                                        </p:attrNameLst>
                                      </p:cBhvr>
                                      <p:to>
                                        <p:strVal val="visible"/>
                                      </p:to>
                                    </p:set>
                                    <p:animEffect transition="in" filter="box(out)">
                                      <p:cBhvr>
                                        <p:cTn id="50" dur="500"/>
                                        <p:tgtEl>
                                          <p:spTgt spid="27649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32" fill="hold" grpId="0" nodeType="clickEffect">
                                  <p:stCondLst>
                                    <p:cond delay="0"/>
                                  </p:stCondLst>
                                  <p:childTnLst>
                                    <p:set>
                                      <p:cBhvr>
                                        <p:cTn id="54" dur="1" fill="hold">
                                          <p:stCondLst>
                                            <p:cond delay="0"/>
                                          </p:stCondLst>
                                        </p:cTn>
                                        <p:tgtEl>
                                          <p:spTgt spid="276491"/>
                                        </p:tgtEl>
                                        <p:attrNameLst>
                                          <p:attrName>style.visibility</p:attrName>
                                        </p:attrNameLst>
                                      </p:cBhvr>
                                      <p:to>
                                        <p:strVal val="visible"/>
                                      </p:to>
                                    </p:set>
                                    <p:animEffect transition="in" filter="box(out)">
                                      <p:cBhvr>
                                        <p:cTn id="55" dur="500"/>
                                        <p:tgtEl>
                                          <p:spTgt spid="27649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32" fill="hold" grpId="0" nodeType="clickEffect">
                                  <p:stCondLst>
                                    <p:cond delay="0"/>
                                  </p:stCondLst>
                                  <p:childTnLst>
                                    <p:set>
                                      <p:cBhvr>
                                        <p:cTn id="59" dur="1" fill="hold">
                                          <p:stCondLst>
                                            <p:cond delay="0"/>
                                          </p:stCondLst>
                                        </p:cTn>
                                        <p:tgtEl>
                                          <p:spTgt spid="276494"/>
                                        </p:tgtEl>
                                        <p:attrNameLst>
                                          <p:attrName>style.visibility</p:attrName>
                                        </p:attrNameLst>
                                      </p:cBhvr>
                                      <p:to>
                                        <p:strVal val="visible"/>
                                      </p:to>
                                    </p:set>
                                    <p:animEffect transition="in" filter="box(out)">
                                      <p:cBhvr>
                                        <p:cTn id="60" dur="500"/>
                                        <p:tgtEl>
                                          <p:spTgt spid="27649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32" fill="hold" grpId="0" nodeType="clickEffect">
                                  <p:stCondLst>
                                    <p:cond delay="0"/>
                                  </p:stCondLst>
                                  <p:childTnLst>
                                    <p:set>
                                      <p:cBhvr>
                                        <p:cTn id="64" dur="1" fill="hold">
                                          <p:stCondLst>
                                            <p:cond delay="0"/>
                                          </p:stCondLst>
                                        </p:cTn>
                                        <p:tgtEl>
                                          <p:spTgt spid="276495"/>
                                        </p:tgtEl>
                                        <p:attrNameLst>
                                          <p:attrName>style.visibility</p:attrName>
                                        </p:attrNameLst>
                                      </p:cBhvr>
                                      <p:to>
                                        <p:strVal val="visible"/>
                                      </p:to>
                                    </p:set>
                                    <p:animEffect transition="in" filter="box(out)">
                                      <p:cBhvr>
                                        <p:cTn id="65" dur="500"/>
                                        <p:tgtEl>
                                          <p:spTgt spid="27649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32" fill="hold" grpId="0" nodeType="clickEffect">
                                  <p:stCondLst>
                                    <p:cond delay="0"/>
                                  </p:stCondLst>
                                  <p:childTnLst>
                                    <p:set>
                                      <p:cBhvr>
                                        <p:cTn id="69" dur="1" fill="hold">
                                          <p:stCondLst>
                                            <p:cond delay="0"/>
                                          </p:stCondLst>
                                        </p:cTn>
                                        <p:tgtEl>
                                          <p:spTgt spid="276493"/>
                                        </p:tgtEl>
                                        <p:attrNameLst>
                                          <p:attrName>style.visibility</p:attrName>
                                        </p:attrNameLst>
                                      </p:cBhvr>
                                      <p:to>
                                        <p:strVal val="visible"/>
                                      </p:to>
                                    </p:set>
                                    <p:animEffect transition="in" filter="box(out)">
                                      <p:cBhvr>
                                        <p:cTn id="70" dur="500"/>
                                        <p:tgtEl>
                                          <p:spTgt spid="27649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32" fill="hold" grpId="0" nodeType="clickEffect">
                                  <p:stCondLst>
                                    <p:cond delay="0"/>
                                  </p:stCondLst>
                                  <p:childTnLst>
                                    <p:set>
                                      <p:cBhvr>
                                        <p:cTn id="74" dur="1" fill="hold">
                                          <p:stCondLst>
                                            <p:cond delay="0"/>
                                          </p:stCondLst>
                                        </p:cTn>
                                        <p:tgtEl>
                                          <p:spTgt spid="276496"/>
                                        </p:tgtEl>
                                        <p:attrNameLst>
                                          <p:attrName>style.visibility</p:attrName>
                                        </p:attrNameLst>
                                      </p:cBhvr>
                                      <p:to>
                                        <p:strVal val="visible"/>
                                      </p:to>
                                    </p:set>
                                    <p:animEffect transition="in" filter="box(out)">
                                      <p:cBhvr>
                                        <p:cTn id="75" dur="500"/>
                                        <p:tgtEl>
                                          <p:spTgt spid="27649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32" fill="hold" grpId="0" nodeType="clickEffect">
                                  <p:stCondLst>
                                    <p:cond delay="0"/>
                                  </p:stCondLst>
                                  <p:childTnLst>
                                    <p:set>
                                      <p:cBhvr>
                                        <p:cTn id="79" dur="1" fill="hold">
                                          <p:stCondLst>
                                            <p:cond delay="0"/>
                                          </p:stCondLst>
                                        </p:cTn>
                                        <p:tgtEl>
                                          <p:spTgt spid="276497"/>
                                        </p:tgtEl>
                                        <p:attrNameLst>
                                          <p:attrName>style.visibility</p:attrName>
                                        </p:attrNameLst>
                                      </p:cBhvr>
                                      <p:to>
                                        <p:strVal val="visible"/>
                                      </p:to>
                                    </p:set>
                                    <p:animEffect transition="in" filter="box(out)">
                                      <p:cBhvr>
                                        <p:cTn id="80" dur="500"/>
                                        <p:tgtEl>
                                          <p:spTgt spid="276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1" grpId="0" autoUpdateAnimBg="0"/>
      <p:bldP spid="276492" grpId="0" autoUpdateAnimBg="0"/>
      <p:bldP spid="276493" grpId="0" autoUpdateAnimBg="0"/>
      <p:bldP spid="276494" grpId="0" autoUpdateAnimBg="0"/>
      <p:bldP spid="276495" grpId="0" autoUpdateAnimBg="0"/>
      <p:bldP spid="276496" grpId="0" autoUpdateAnimBg="0"/>
      <p:bldP spid="276497" grpId="0" autoUpdateAnimBg="0"/>
      <p:bldP spid="276498" grpId="0" autoUpdateAnimBg="0"/>
      <p:bldP spid="27649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2" name="Datumsplatzhalter 2">
            <a:extLst>
              <a:ext uri="{FF2B5EF4-FFF2-40B4-BE49-F238E27FC236}">
                <a16:creationId xmlns:a16="http://schemas.microsoft.com/office/drawing/2014/main" id="{152D92D2-5AE1-F647-A68A-3AD4DDE24135}"/>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3" name="Foliennummernplatzhalter 3">
            <a:extLst>
              <a:ext uri="{FF2B5EF4-FFF2-40B4-BE49-F238E27FC236}">
                <a16:creationId xmlns:a16="http://schemas.microsoft.com/office/drawing/2014/main" id="{73C24803-B1C6-5E48-92C6-557920780DD7}"/>
              </a:ext>
            </a:extLst>
          </p:cNvPr>
          <p:cNvSpPr>
            <a:spLocks noGrp="1"/>
          </p:cNvSpPr>
          <p:nvPr>
            <p:ph type="sldNum" sz="quarter" idx="11"/>
          </p:nvPr>
        </p:nvSpPr>
        <p:spPr/>
        <p:txBody>
          <a:bodyPr/>
          <a:lstStyle/>
          <a:p>
            <a:fld id="{16729B88-7FFC-A144-B0FE-9635AB83038E}" type="slidenum">
              <a:rPr lang="en-US" altLang="de-DE"/>
              <a:pPr/>
              <a:t>3</a:t>
            </a:fld>
            <a:endParaRPr lang="en-US" altLang="de-DE" b="0"/>
          </a:p>
        </p:txBody>
      </p:sp>
      <p:sp>
        <p:nvSpPr>
          <p:cNvPr id="132099" name="Text Box 2051">
            <a:extLst>
              <a:ext uri="{FF2B5EF4-FFF2-40B4-BE49-F238E27FC236}">
                <a16:creationId xmlns:a16="http://schemas.microsoft.com/office/drawing/2014/main" id="{CB70C716-B173-0B4E-BA91-2EA72964657D}"/>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2102" name="Rectangle 2054">
            <a:extLst>
              <a:ext uri="{FF2B5EF4-FFF2-40B4-BE49-F238E27FC236}">
                <a16:creationId xmlns:a16="http://schemas.microsoft.com/office/drawing/2014/main" id="{F46550A6-1F68-CA4F-9B03-9528E455C311}"/>
              </a:ext>
            </a:extLst>
          </p:cNvPr>
          <p:cNvSpPr>
            <a:spLocks noGrp="1" noChangeArrowheads="1"/>
          </p:cNvSpPr>
          <p:nvPr>
            <p:ph type="title"/>
          </p:nvPr>
        </p:nvSpPr>
        <p:spPr>
          <a:xfrm>
            <a:off x="228600" y="228600"/>
            <a:ext cx="8562975" cy="685800"/>
          </a:xfrm>
        </p:spPr>
        <p:txBody>
          <a:bodyPr/>
          <a:lstStyle/>
          <a:p>
            <a:endParaRPr lang="de-DE" altLang="de-DE"/>
          </a:p>
        </p:txBody>
      </p:sp>
      <p:pic>
        <p:nvPicPr>
          <p:cNvPr id="132103" name="Picture 2055">
            <a:extLst>
              <a:ext uri="{FF2B5EF4-FFF2-40B4-BE49-F238E27FC236}">
                <a16:creationId xmlns:a16="http://schemas.microsoft.com/office/drawing/2014/main" id="{C371D14F-AF91-5E42-AEBC-C44502284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2104" name="Object 2056">
            <a:extLst>
              <a:ext uri="{FF2B5EF4-FFF2-40B4-BE49-F238E27FC236}">
                <a16:creationId xmlns:a16="http://schemas.microsoft.com/office/drawing/2014/main" id="{7E235CB2-589C-B24C-ABC6-46A7BE50E25A}"/>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132111" name="Clip" r:id="rId5" imgW="1092200" imgH="1066800" progId="MS_ClipArt_Gallery.2">
                  <p:embed/>
                </p:oleObj>
              </mc:Choice>
              <mc:Fallback>
                <p:oleObj name="Clip" r:id="rId5" imgW="1092200" imgH="1066800" progId="MS_ClipArt_Gallery.2">
                  <p:embed/>
                  <p:pic>
                    <p:nvPicPr>
                      <p:cNvPr id="0" name="Object 2056"/>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5" name="Object 2057">
            <a:extLst>
              <a:ext uri="{FF2B5EF4-FFF2-40B4-BE49-F238E27FC236}">
                <a16:creationId xmlns:a16="http://schemas.microsoft.com/office/drawing/2014/main" id="{BFE19A32-4439-D24E-93C1-D831E9242F1C}"/>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132112" name="Clip" r:id="rId7" imgW="1092200" imgH="1066800" progId="MS_ClipArt_Gallery.2">
                  <p:embed/>
                </p:oleObj>
              </mc:Choice>
              <mc:Fallback>
                <p:oleObj name="Clip" r:id="rId7" imgW="1092200" imgH="1066800" progId="MS_ClipArt_Gallery.2">
                  <p:embed/>
                  <p:pic>
                    <p:nvPicPr>
                      <p:cNvPr id="0" name="Object 2057"/>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6" name="Object 2058">
            <a:extLst>
              <a:ext uri="{FF2B5EF4-FFF2-40B4-BE49-F238E27FC236}">
                <a16:creationId xmlns:a16="http://schemas.microsoft.com/office/drawing/2014/main" id="{6939B6A2-E49C-0748-8AB2-D6A38E0C8FB5}"/>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132113" name="Clip" r:id="rId9" imgW="1092200" imgH="1066800" progId="MS_ClipArt_Gallery.2">
                  <p:embed/>
                </p:oleObj>
              </mc:Choice>
              <mc:Fallback>
                <p:oleObj name="Clip" r:id="rId9" imgW="1092200" imgH="1066800" progId="MS_ClipArt_Gallery.2">
                  <p:embed/>
                  <p:pic>
                    <p:nvPicPr>
                      <p:cNvPr id="0" name="Object 2058"/>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7" name="Object 2059">
            <a:extLst>
              <a:ext uri="{FF2B5EF4-FFF2-40B4-BE49-F238E27FC236}">
                <a16:creationId xmlns:a16="http://schemas.microsoft.com/office/drawing/2014/main" id="{2C8CAFA4-2F3C-7C4E-A392-7F84D70B4ACD}"/>
              </a:ext>
            </a:extLst>
          </p:cNvPr>
          <p:cNvGraphicFramePr>
            <a:graphicFrameLocks/>
          </p:cNvGraphicFramePr>
          <p:nvPr/>
        </p:nvGraphicFramePr>
        <p:xfrm>
          <a:off x="6561138" y="2747963"/>
          <a:ext cx="1908175" cy="1908175"/>
        </p:xfrm>
        <a:graphic>
          <a:graphicData uri="http://schemas.openxmlformats.org/presentationml/2006/ole">
            <mc:AlternateContent xmlns:mc="http://schemas.openxmlformats.org/markup-compatibility/2006">
              <mc:Choice xmlns:v="urn:schemas-microsoft-com:vml" Requires="v">
                <p:oleObj spid="_x0000_s132114" name="Clip" r:id="rId11" imgW="1092200" imgH="1066800" progId="MS_ClipArt_Gallery.2">
                  <p:embed/>
                </p:oleObj>
              </mc:Choice>
              <mc:Fallback>
                <p:oleObj name="Clip" r:id="rId11" imgW="1092200" imgH="1066800" progId="MS_ClipArt_Gallery.2">
                  <p:embed/>
                  <p:pic>
                    <p:nvPicPr>
                      <p:cNvPr id="0" name="Object 2059"/>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11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8" name="Object 2060">
            <a:extLst>
              <a:ext uri="{FF2B5EF4-FFF2-40B4-BE49-F238E27FC236}">
                <a16:creationId xmlns:a16="http://schemas.microsoft.com/office/drawing/2014/main" id="{31814519-CC40-454F-B603-5E0E334EF4CA}"/>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132115" name="Clip" r:id="rId13" imgW="1092200" imgH="1066800" progId="MS_ClipArt_Gallery.2">
                  <p:embed/>
                </p:oleObj>
              </mc:Choice>
              <mc:Fallback>
                <p:oleObj name="Clip" r:id="rId13" imgW="1092200" imgH="1066800" progId="MS_ClipArt_Gallery.2">
                  <p:embed/>
                  <p:pic>
                    <p:nvPicPr>
                      <p:cNvPr id="0" name="Object 206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9" name="Object 2061">
            <a:extLst>
              <a:ext uri="{FF2B5EF4-FFF2-40B4-BE49-F238E27FC236}">
                <a16:creationId xmlns:a16="http://schemas.microsoft.com/office/drawing/2014/main" id="{D94EFA36-B809-E34B-92BE-17A000A1BB7A}"/>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132116" name="Clip" r:id="rId15" imgW="1092200" imgH="1066800" progId="MS_ClipArt_Gallery.2">
                  <p:embed/>
                </p:oleObj>
              </mc:Choice>
              <mc:Fallback>
                <p:oleObj name="Clip" r:id="rId15" imgW="1092200" imgH="1066800" progId="MS_ClipArt_Gallery.2">
                  <p:embed/>
                  <p:pic>
                    <p:nvPicPr>
                      <p:cNvPr id="0" name="Object 2061"/>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10" name="Object 2062">
            <a:extLst>
              <a:ext uri="{FF2B5EF4-FFF2-40B4-BE49-F238E27FC236}">
                <a16:creationId xmlns:a16="http://schemas.microsoft.com/office/drawing/2014/main" id="{19F38A37-4516-7C40-81F4-C0429E672D30}"/>
              </a:ext>
            </a:extLst>
          </p:cNvPr>
          <p:cNvGraphicFramePr>
            <a:graphicFrameLocks/>
          </p:cNvGraphicFramePr>
          <p:nvPr/>
        </p:nvGraphicFramePr>
        <p:xfrm>
          <a:off x="771525" y="2747963"/>
          <a:ext cx="1908175" cy="1908175"/>
        </p:xfrm>
        <a:graphic>
          <a:graphicData uri="http://schemas.openxmlformats.org/presentationml/2006/ole">
            <mc:AlternateContent xmlns:mc="http://schemas.openxmlformats.org/markup-compatibility/2006">
              <mc:Choice xmlns:v="urn:schemas-microsoft-com:vml" Requires="v">
                <p:oleObj spid="_x0000_s132117" name="Clip" r:id="rId17" imgW="1092200" imgH="1066800" progId="MS_ClipArt_Gallery.2">
                  <p:embed/>
                </p:oleObj>
              </mc:Choice>
              <mc:Fallback>
                <p:oleObj name="Clip" r:id="rId17" imgW="1092200" imgH="1066800" progId="MS_ClipArt_Gallery.2">
                  <p:embed/>
                  <p:pic>
                    <p:nvPicPr>
                      <p:cNvPr id="0" name="Object 2062"/>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525"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32103"/>
                                        </p:tgtEl>
                                        <p:attrNameLst>
                                          <p:attrName>style.visibility</p:attrName>
                                        </p:attrNameLst>
                                      </p:cBhvr>
                                      <p:to>
                                        <p:strVal val="visible"/>
                                      </p:to>
                                    </p:set>
                                    <p:animEffect transition="in" filter="box(out)">
                                      <p:cBhvr>
                                        <p:cTn id="7" dur="500"/>
                                        <p:tgtEl>
                                          <p:spTgt spid="132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32104"/>
                                        </p:tgtEl>
                                        <p:attrNameLst>
                                          <p:attrName>style.visibility</p:attrName>
                                        </p:attrNameLst>
                                      </p:cBhvr>
                                      <p:to>
                                        <p:strVal val="visible"/>
                                      </p:to>
                                    </p:set>
                                    <p:anim calcmode="lin" valueType="num">
                                      <p:cBhvr>
                                        <p:cTn id="12" dur="500" fill="hold"/>
                                        <p:tgtEl>
                                          <p:spTgt spid="132104"/>
                                        </p:tgtEl>
                                        <p:attrNameLst>
                                          <p:attrName>ppt_w</p:attrName>
                                        </p:attrNameLst>
                                      </p:cBhvr>
                                      <p:tavLst>
                                        <p:tav tm="0">
                                          <p:val>
                                            <p:fltVal val="0"/>
                                          </p:val>
                                        </p:tav>
                                        <p:tav tm="100000">
                                          <p:val>
                                            <p:strVal val="#ppt_w"/>
                                          </p:val>
                                        </p:tav>
                                      </p:tavLst>
                                    </p:anim>
                                    <p:anim calcmode="lin" valueType="num">
                                      <p:cBhvr>
                                        <p:cTn id="13" dur="500" fill="hold"/>
                                        <p:tgtEl>
                                          <p:spTgt spid="13210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132108"/>
                                        </p:tgtEl>
                                        <p:attrNameLst>
                                          <p:attrName>style.visibility</p:attrName>
                                        </p:attrNameLst>
                                      </p:cBhvr>
                                      <p:to>
                                        <p:strVal val="visible"/>
                                      </p:to>
                                    </p:set>
                                    <p:anim calcmode="lin" valueType="num">
                                      <p:cBhvr>
                                        <p:cTn id="18" dur="500" fill="hold"/>
                                        <p:tgtEl>
                                          <p:spTgt spid="132108"/>
                                        </p:tgtEl>
                                        <p:attrNameLst>
                                          <p:attrName>ppt_w</p:attrName>
                                        </p:attrNameLst>
                                      </p:cBhvr>
                                      <p:tavLst>
                                        <p:tav tm="0">
                                          <p:val>
                                            <p:fltVal val="0"/>
                                          </p:val>
                                        </p:tav>
                                        <p:tav tm="100000">
                                          <p:val>
                                            <p:strVal val="#ppt_w"/>
                                          </p:val>
                                        </p:tav>
                                      </p:tavLst>
                                    </p:anim>
                                    <p:anim calcmode="lin" valueType="num">
                                      <p:cBhvr>
                                        <p:cTn id="19" dur="500" fill="hold"/>
                                        <p:tgtEl>
                                          <p:spTgt spid="132108"/>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132109"/>
                                        </p:tgtEl>
                                        <p:attrNameLst>
                                          <p:attrName>style.visibility</p:attrName>
                                        </p:attrNameLst>
                                      </p:cBhvr>
                                      <p:to>
                                        <p:strVal val="visible"/>
                                      </p:to>
                                    </p:set>
                                    <p:anim calcmode="lin" valueType="num">
                                      <p:cBhvr>
                                        <p:cTn id="24" dur="500" fill="hold"/>
                                        <p:tgtEl>
                                          <p:spTgt spid="132109"/>
                                        </p:tgtEl>
                                        <p:attrNameLst>
                                          <p:attrName>ppt_w</p:attrName>
                                        </p:attrNameLst>
                                      </p:cBhvr>
                                      <p:tavLst>
                                        <p:tav tm="0">
                                          <p:val>
                                            <p:fltVal val="0"/>
                                          </p:val>
                                        </p:tav>
                                        <p:tav tm="100000">
                                          <p:val>
                                            <p:strVal val="#ppt_w"/>
                                          </p:val>
                                        </p:tav>
                                      </p:tavLst>
                                    </p:anim>
                                    <p:anim calcmode="lin" valueType="num">
                                      <p:cBhvr>
                                        <p:cTn id="25" dur="500" fill="hold"/>
                                        <p:tgtEl>
                                          <p:spTgt spid="132109"/>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132110"/>
                                        </p:tgtEl>
                                        <p:attrNameLst>
                                          <p:attrName>style.visibility</p:attrName>
                                        </p:attrNameLst>
                                      </p:cBhvr>
                                      <p:to>
                                        <p:strVal val="visible"/>
                                      </p:to>
                                    </p:set>
                                    <p:anim calcmode="lin" valueType="num">
                                      <p:cBhvr>
                                        <p:cTn id="30" dur="500" fill="hold"/>
                                        <p:tgtEl>
                                          <p:spTgt spid="132110"/>
                                        </p:tgtEl>
                                        <p:attrNameLst>
                                          <p:attrName>ppt_w</p:attrName>
                                        </p:attrNameLst>
                                      </p:cBhvr>
                                      <p:tavLst>
                                        <p:tav tm="0">
                                          <p:val>
                                            <p:fltVal val="0"/>
                                          </p:val>
                                        </p:tav>
                                        <p:tav tm="100000">
                                          <p:val>
                                            <p:strVal val="#ppt_w"/>
                                          </p:val>
                                        </p:tav>
                                      </p:tavLst>
                                    </p:anim>
                                    <p:anim calcmode="lin" valueType="num">
                                      <p:cBhvr>
                                        <p:cTn id="31" dur="500" fill="hold"/>
                                        <p:tgtEl>
                                          <p:spTgt spid="132110"/>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nodeType="clickEffect">
                                  <p:stCondLst>
                                    <p:cond delay="0"/>
                                  </p:stCondLst>
                                  <p:childTnLst>
                                    <p:set>
                                      <p:cBhvr>
                                        <p:cTn id="35" dur="1" fill="hold">
                                          <p:stCondLst>
                                            <p:cond delay="0"/>
                                          </p:stCondLst>
                                        </p:cTn>
                                        <p:tgtEl>
                                          <p:spTgt spid="132105"/>
                                        </p:tgtEl>
                                        <p:attrNameLst>
                                          <p:attrName>style.visibility</p:attrName>
                                        </p:attrNameLst>
                                      </p:cBhvr>
                                      <p:to>
                                        <p:strVal val="visible"/>
                                      </p:to>
                                    </p:set>
                                    <p:anim calcmode="lin" valueType="num">
                                      <p:cBhvr>
                                        <p:cTn id="36" dur="500" fill="hold"/>
                                        <p:tgtEl>
                                          <p:spTgt spid="132105"/>
                                        </p:tgtEl>
                                        <p:attrNameLst>
                                          <p:attrName>ppt_w</p:attrName>
                                        </p:attrNameLst>
                                      </p:cBhvr>
                                      <p:tavLst>
                                        <p:tav tm="0">
                                          <p:val>
                                            <p:fltVal val="0"/>
                                          </p:val>
                                        </p:tav>
                                        <p:tav tm="100000">
                                          <p:val>
                                            <p:strVal val="#ppt_w"/>
                                          </p:val>
                                        </p:tav>
                                      </p:tavLst>
                                    </p:anim>
                                    <p:anim calcmode="lin" valueType="num">
                                      <p:cBhvr>
                                        <p:cTn id="37" dur="500" fill="hold"/>
                                        <p:tgtEl>
                                          <p:spTgt spid="132105"/>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132107"/>
                                        </p:tgtEl>
                                        <p:attrNameLst>
                                          <p:attrName>style.visibility</p:attrName>
                                        </p:attrNameLst>
                                      </p:cBhvr>
                                      <p:to>
                                        <p:strVal val="visible"/>
                                      </p:to>
                                    </p:set>
                                    <p:anim calcmode="lin" valueType="num">
                                      <p:cBhvr>
                                        <p:cTn id="42" dur="500" fill="hold"/>
                                        <p:tgtEl>
                                          <p:spTgt spid="132107"/>
                                        </p:tgtEl>
                                        <p:attrNameLst>
                                          <p:attrName>ppt_w</p:attrName>
                                        </p:attrNameLst>
                                      </p:cBhvr>
                                      <p:tavLst>
                                        <p:tav tm="0">
                                          <p:val>
                                            <p:fltVal val="0"/>
                                          </p:val>
                                        </p:tav>
                                        <p:tav tm="100000">
                                          <p:val>
                                            <p:strVal val="#ppt_w"/>
                                          </p:val>
                                        </p:tav>
                                      </p:tavLst>
                                    </p:anim>
                                    <p:anim calcmode="lin" valueType="num">
                                      <p:cBhvr>
                                        <p:cTn id="43" dur="500" fill="hold"/>
                                        <p:tgtEl>
                                          <p:spTgt spid="132107"/>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nodeType="clickEffect">
                                  <p:stCondLst>
                                    <p:cond delay="0"/>
                                  </p:stCondLst>
                                  <p:childTnLst>
                                    <p:set>
                                      <p:cBhvr>
                                        <p:cTn id="47" dur="1" fill="hold">
                                          <p:stCondLst>
                                            <p:cond delay="0"/>
                                          </p:stCondLst>
                                        </p:cTn>
                                        <p:tgtEl>
                                          <p:spTgt spid="132106"/>
                                        </p:tgtEl>
                                        <p:attrNameLst>
                                          <p:attrName>style.visibility</p:attrName>
                                        </p:attrNameLst>
                                      </p:cBhvr>
                                      <p:to>
                                        <p:strVal val="visible"/>
                                      </p:to>
                                    </p:set>
                                    <p:anim calcmode="lin" valueType="num">
                                      <p:cBhvr>
                                        <p:cTn id="48" dur="500" fill="hold"/>
                                        <p:tgtEl>
                                          <p:spTgt spid="132106"/>
                                        </p:tgtEl>
                                        <p:attrNameLst>
                                          <p:attrName>ppt_w</p:attrName>
                                        </p:attrNameLst>
                                      </p:cBhvr>
                                      <p:tavLst>
                                        <p:tav tm="0">
                                          <p:val>
                                            <p:fltVal val="0"/>
                                          </p:val>
                                        </p:tav>
                                        <p:tav tm="100000">
                                          <p:val>
                                            <p:strVal val="#ppt_w"/>
                                          </p:val>
                                        </p:tav>
                                      </p:tavLst>
                                    </p:anim>
                                    <p:anim calcmode="lin" valueType="num">
                                      <p:cBhvr>
                                        <p:cTn id="49" dur="500" fill="hold"/>
                                        <p:tgtEl>
                                          <p:spTgt spid="1321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umsplatzhalter 1">
            <a:extLst>
              <a:ext uri="{FF2B5EF4-FFF2-40B4-BE49-F238E27FC236}">
                <a16:creationId xmlns:a16="http://schemas.microsoft.com/office/drawing/2014/main" id="{3047373A-5001-C94C-8ECE-1360B5C81848}"/>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21" name="Foliennummernplatzhalter 2">
            <a:extLst>
              <a:ext uri="{FF2B5EF4-FFF2-40B4-BE49-F238E27FC236}">
                <a16:creationId xmlns:a16="http://schemas.microsoft.com/office/drawing/2014/main" id="{DF427C80-DFCC-3245-BE3A-C3818C4DAB5E}"/>
              </a:ext>
            </a:extLst>
          </p:cNvPr>
          <p:cNvSpPr>
            <a:spLocks noGrp="1"/>
          </p:cNvSpPr>
          <p:nvPr>
            <p:ph type="sldNum" sz="quarter" idx="11"/>
          </p:nvPr>
        </p:nvSpPr>
        <p:spPr/>
        <p:txBody>
          <a:bodyPr/>
          <a:lstStyle/>
          <a:p>
            <a:fld id="{59D8CA17-2460-0D49-8342-83683BF5BBAD}" type="slidenum">
              <a:rPr lang="en-US" altLang="de-DE"/>
              <a:pPr/>
              <a:t>30</a:t>
            </a:fld>
            <a:endParaRPr lang="en-US" altLang="de-DE" b="0"/>
          </a:p>
        </p:txBody>
      </p:sp>
      <p:sp>
        <p:nvSpPr>
          <p:cNvPr id="277506" name="Rectangle 2">
            <a:extLst>
              <a:ext uri="{FF2B5EF4-FFF2-40B4-BE49-F238E27FC236}">
                <a16:creationId xmlns:a16="http://schemas.microsoft.com/office/drawing/2014/main" id="{B571C64D-C15B-CA4D-B3F5-3B1891989671}"/>
              </a:ext>
            </a:extLst>
          </p:cNvPr>
          <p:cNvSpPr>
            <a:spLocks noChangeArrowheads="1"/>
          </p:cNvSpPr>
          <p:nvPr/>
        </p:nvSpPr>
        <p:spPr bwMode="auto">
          <a:xfrm>
            <a:off x="3352800" y="44958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7507" name="Rectangle 3">
            <a:extLst>
              <a:ext uri="{FF2B5EF4-FFF2-40B4-BE49-F238E27FC236}">
                <a16:creationId xmlns:a16="http://schemas.microsoft.com/office/drawing/2014/main" id="{07CE0A20-9C28-6545-B56E-FD56835ED4BD}"/>
              </a:ext>
            </a:extLst>
          </p:cNvPr>
          <p:cNvSpPr>
            <a:spLocks noChangeArrowheads="1"/>
          </p:cNvSpPr>
          <p:nvPr/>
        </p:nvSpPr>
        <p:spPr bwMode="auto">
          <a:xfrm>
            <a:off x="4648200" y="44958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7508" name="Rectangle 4">
            <a:extLst>
              <a:ext uri="{FF2B5EF4-FFF2-40B4-BE49-F238E27FC236}">
                <a16:creationId xmlns:a16="http://schemas.microsoft.com/office/drawing/2014/main" id="{E48BA501-1387-6646-AA76-2EEE8DDA02D3}"/>
              </a:ext>
            </a:extLst>
          </p:cNvPr>
          <p:cNvSpPr>
            <a:spLocks noChangeArrowheads="1"/>
          </p:cNvSpPr>
          <p:nvPr/>
        </p:nvSpPr>
        <p:spPr bwMode="auto">
          <a:xfrm>
            <a:off x="3657600" y="41910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7509" name="Rectangle 5">
            <a:extLst>
              <a:ext uri="{FF2B5EF4-FFF2-40B4-BE49-F238E27FC236}">
                <a16:creationId xmlns:a16="http://schemas.microsoft.com/office/drawing/2014/main" id="{D07F19FF-2DBE-1B4A-8BC3-41CBCA21BD7E}"/>
              </a:ext>
            </a:extLst>
          </p:cNvPr>
          <p:cNvSpPr>
            <a:spLocks noChangeArrowheads="1"/>
          </p:cNvSpPr>
          <p:nvPr/>
        </p:nvSpPr>
        <p:spPr bwMode="auto">
          <a:xfrm>
            <a:off x="4953000" y="41910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7510" name="Rectangle 6">
            <a:extLst>
              <a:ext uri="{FF2B5EF4-FFF2-40B4-BE49-F238E27FC236}">
                <a16:creationId xmlns:a16="http://schemas.microsoft.com/office/drawing/2014/main" id="{53000A10-0E52-5248-9031-7BD61267D913}"/>
              </a:ext>
            </a:extLst>
          </p:cNvPr>
          <p:cNvSpPr>
            <a:spLocks noChangeArrowheads="1"/>
          </p:cNvSpPr>
          <p:nvPr/>
        </p:nvSpPr>
        <p:spPr bwMode="auto">
          <a:xfrm>
            <a:off x="3657600" y="28194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7511" name="Rectangle 7">
            <a:extLst>
              <a:ext uri="{FF2B5EF4-FFF2-40B4-BE49-F238E27FC236}">
                <a16:creationId xmlns:a16="http://schemas.microsoft.com/office/drawing/2014/main" id="{45FDA2AB-E44A-9140-B30A-08361C674166}"/>
              </a:ext>
            </a:extLst>
          </p:cNvPr>
          <p:cNvSpPr>
            <a:spLocks noChangeArrowheads="1"/>
          </p:cNvSpPr>
          <p:nvPr/>
        </p:nvSpPr>
        <p:spPr bwMode="auto">
          <a:xfrm>
            <a:off x="3352800" y="3124200"/>
            <a:ext cx="1295400" cy="1371600"/>
          </a:xfrm>
          <a:prstGeom prst="rect">
            <a:avLst/>
          </a:prstGeom>
          <a:solidFill>
            <a:srgbClr val="FF0000"/>
          </a:solidFill>
          <a:ln w="9525">
            <a:miter lim="800000"/>
            <a:headEnd/>
            <a:tailEnd/>
          </a:ln>
          <a:effectLst/>
          <a:scene3d>
            <a:camera prst="legacyObliqueTopRight"/>
            <a:lightRig rig="legacyFlat3" dir="b"/>
          </a:scene3d>
          <a:sp3d extrusionH="8493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7512" name="Rectangle 8">
            <a:extLst>
              <a:ext uri="{FF2B5EF4-FFF2-40B4-BE49-F238E27FC236}">
                <a16:creationId xmlns:a16="http://schemas.microsoft.com/office/drawing/2014/main" id="{A89BA3D6-70F1-3F40-8223-1640838B847B}"/>
              </a:ext>
            </a:extLst>
          </p:cNvPr>
          <p:cNvSpPr>
            <a:spLocks noChangeArrowheads="1"/>
          </p:cNvSpPr>
          <p:nvPr/>
        </p:nvSpPr>
        <p:spPr bwMode="auto">
          <a:xfrm>
            <a:off x="4953000" y="28194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7513" name="Text Box 9">
            <a:extLst>
              <a:ext uri="{FF2B5EF4-FFF2-40B4-BE49-F238E27FC236}">
                <a16:creationId xmlns:a16="http://schemas.microsoft.com/office/drawing/2014/main" id="{B84CFB9C-43AB-3B4E-AD4B-7AFDF0A63CE0}"/>
              </a:ext>
            </a:extLst>
          </p:cNvPr>
          <p:cNvSpPr txBox="1">
            <a:spLocks noChangeArrowheads="1"/>
          </p:cNvSpPr>
          <p:nvPr/>
        </p:nvSpPr>
        <p:spPr bwMode="auto">
          <a:xfrm>
            <a:off x="635000" y="42037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a:latin typeface="Arial" panose="020B0604020202020204" pitchFamily="34" charset="0"/>
            </a:endParaRPr>
          </a:p>
        </p:txBody>
      </p:sp>
      <p:sp>
        <p:nvSpPr>
          <p:cNvPr id="277514" name="Text Box 10">
            <a:extLst>
              <a:ext uri="{FF2B5EF4-FFF2-40B4-BE49-F238E27FC236}">
                <a16:creationId xmlns:a16="http://schemas.microsoft.com/office/drawing/2014/main" id="{DA1D2BB0-D624-FB41-983A-C13D6C12DFDF}"/>
              </a:ext>
            </a:extLst>
          </p:cNvPr>
          <p:cNvSpPr txBox="1">
            <a:spLocks noChangeArrowheads="1"/>
          </p:cNvSpPr>
          <p:nvPr/>
        </p:nvSpPr>
        <p:spPr bwMode="auto">
          <a:xfrm>
            <a:off x="1238250" y="24368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Anwendungs-</a:t>
            </a:r>
          </a:p>
          <a:p>
            <a:pPr algn="ctr"/>
            <a:r>
              <a:rPr lang="de-DE" altLang="de-DE" sz="1800" b="1">
                <a:latin typeface="Arial" panose="020B0604020202020204" pitchFamily="34" charset="0"/>
              </a:rPr>
              <a:t>feld</a:t>
            </a:r>
            <a:endParaRPr lang="de-DE" altLang="de-DE" sz="1200" b="1">
              <a:latin typeface="Arial" panose="020B0604020202020204" pitchFamily="34" charset="0"/>
            </a:endParaRPr>
          </a:p>
        </p:txBody>
      </p:sp>
      <p:sp>
        <p:nvSpPr>
          <p:cNvPr id="277515" name="Text Box 11">
            <a:extLst>
              <a:ext uri="{FF2B5EF4-FFF2-40B4-BE49-F238E27FC236}">
                <a16:creationId xmlns:a16="http://schemas.microsoft.com/office/drawing/2014/main" id="{6B52E262-9B3B-1845-ABEB-28E716134FC6}"/>
              </a:ext>
            </a:extLst>
          </p:cNvPr>
          <p:cNvSpPr txBox="1">
            <a:spLocks noChangeArrowheads="1"/>
          </p:cNvSpPr>
          <p:nvPr/>
        </p:nvSpPr>
        <p:spPr bwMode="auto">
          <a:xfrm>
            <a:off x="4840288" y="17018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IT-Einsatz</a:t>
            </a:r>
            <a:endParaRPr lang="de-DE" altLang="de-DE" sz="1200" b="1">
              <a:latin typeface="Arial" panose="020B0604020202020204" pitchFamily="34" charset="0"/>
            </a:endParaRPr>
          </a:p>
        </p:txBody>
      </p:sp>
      <p:sp>
        <p:nvSpPr>
          <p:cNvPr id="277516" name="Text Box 12">
            <a:extLst>
              <a:ext uri="{FF2B5EF4-FFF2-40B4-BE49-F238E27FC236}">
                <a16:creationId xmlns:a16="http://schemas.microsoft.com/office/drawing/2014/main" id="{6D6D524F-CDC3-554F-8998-4A61011A74BA}"/>
              </a:ext>
            </a:extLst>
          </p:cNvPr>
          <p:cNvSpPr txBox="1">
            <a:spLocks noChangeArrowheads="1"/>
          </p:cNvSpPr>
          <p:nvPr/>
        </p:nvSpPr>
        <p:spPr bwMode="auto">
          <a:xfrm>
            <a:off x="2362200" y="38369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277517" name="Text Box 13">
            <a:extLst>
              <a:ext uri="{FF2B5EF4-FFF2-40B4-BE49-F238E27FC236}">
                <a16:creationId xmlns:a16="http://schemas.microsoft.com/office/drawing/2014/main" id="{23913396-E4F8-FB4B-8F53-33292F45B8C1}"/>
              </a:ext>
            </a:extLst>
          </p:cNvPr>
          <p:cNvSpPr txBox="1">
            <a:spLocks noChangeArrowheads="1"/>
          </p:cNvSpPr>
          <p:nvPr/>
        </p:nvSpPr>
        <p:spPr bwMode="auto">
          <a:xfrm>
            <a:off x="2286000" y="4721225"/>
            <a:ext cx="1055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Off-Campus</a:t>
            </a:r>
          </a:p>
        </p:txBody>
      </p:sp>
      <p:sp>
        <p:nvSpPr>
          <p:cNvPr id="277518" name="Text Box 14">
            <a:extLst>
              <a:ext uri="{FF2B5EF4-FFF2-40B4-BE49-F238E27FC236}">
                <a16:creationId xmlns:a16="http://schemas.microsoft.com/office/drawing/2014/main" id="{18460817-97E7-0F42-8D8B-98B6C47FE8C5}"/>
              </a:ext>
            </a:extLst>
          </p:cNvPr>
          <p:cNvSpPr txBox="1">
            <a:spLocks noChangeArrowheads="1"/>
          </p:cNvSpPr>
          <p:nvPr/>
        </p:nvSpPr>
        <p:spPr bwMode="auto">
          <a:xfrm>
            <a:off x="4298950" y="2084388"/>
            <a:ext cx="6937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277519" name="Text Box 15">
            <a:extLst>
              <a:ext uri="{FF2B5EF4-FFF2-40B4-BE49-F238E27FC236}">
                <a16:creationId xmlns:a16="http://schemas.microsoft.com/office/drawing/2014/main" id="{1E51BF48-2550-9D4F-9DE0-104D9E1D1214}"/>
              </a:ext>
            </a:extLst>
          </p:cNvPr>
          <p:cNvSpPr txBox="1">
            <a:spLocks noChangeArrowheads="1"/>
          </p:cNvSpPr>
          <p:nvPr/>
        </p:nvSpPr>
        <p:spPr bwMode="auto">
          <a:xfrm>
            <a:off x="5834063" y="20843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277520" name="Text Box 16">
            <a:extLst>
              <a:ext uri="{FF2B5EF4-FFF2-40B4-BE49-F238E27FC236}">
                <a16:creationId xmlns:a16="http://schemas.microsoft.com/office/drawing/2014/main" id="{5EBF5559-DD06-7E4B-A3F1-D600259ABD12}"/>
              </a:ext>
            </a:extLst>
          </p:cNvPr>
          <p:cNvSpPr txBox="1">
            <a:spLocks noChangeArrowheads="1"/>
          </p:cNvSpPr>
          <p:nvPr/>
        </p:nvSpPr>
        <p:spPr bwMode="auto">
          <a:xfrm>
            <a:off x="2422525" y="2922588"/>
            <a:ext cx="795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277521" name="Text Box 17">
            <a:extLst>
              <a:ext uri="{FF2B5EF4-FFF2-40B4-BE49-F238E27FC236}">
                <a16:creationId xmlns:a16="http://schemas.microsoft.com/office/drawing/2014/main" id="{B56885BE-4F69-2945-A4CD-E18B034CD1EE}"/>
              </a:ext>
            </a:extLst>
          </p:cNvPr>
          <p:cNvSpPr txBox="1">
            <a:spLocks noChangeArrowheads="1"/>
          </p:cNvSpPr>
          <p:nvPr/>
        </p:nvSpPr>
        <p:spPr bwMode="auto">
          <a:xfrm>
            <a:off x="2819400" y="23590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277522" name="Rectangle 18">
            <a:extLst>
              <a:ext uri="{FF2B5EF4-FFF2-40B4-BE49-F238E27FC236}">
                <a16:creationId xmlns:a16="http://schemas.microsoft.com/office/drawing/2014/main" id="{D5E5F993-6009-CA45-B651-2DFB8CA63F69}"/>
              </a:ext>
            </a:extLst>
          </p:cNvPr>
          <p:cNvSpPr>
            <a:spLocks noChangeArrowheads="1"/>
          </p:cNvSpPr>
          <p:nvPr/>
        </p:nvSpPr>
        <p:spPr bwMode="auto">
          <a:xfrm>
            <a:off x="4648200" y="3122613"/>
            <a:ext cx="1295400" cy="1371600"/>
          </a:xfrm>
          <a:prstGeom prst="rect">
            <a:avLst/>
          </a:prstGeom>
          <a:noFill/>
          <a:ln w="9525">
            <a:solidFill>
              <a:schemeClr val="tx1"/>
            </a:solidFill>
            <a:miter lim="800000"/>
            <a:headEnd/>
            <a:tailEnd/>
          </a:ln>
          <a:effectLst/>
          <a:scene3d>
            <a:camera prst="legacyObliqueTopRight"/>
            <a:lightRig rig="legacyFlat3" dir="b"/>
          </a:scene3d>
          <a:sp3d extrusionH="8747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7523" name="Text Box 19">
            <a:extLst>
              <a:ext uri="{FF2B5EF4-FFF2-40B4-BE49-F238E27FC236}">
                <a16:creationId xmlns:a16="http://schemas.microsoft.com/office/drawing/2014/main" id="{FE3C3937-66F2-1E4C-9643-DFE05E6BB6E5}"/>
              </a:ext>
            </a:extLst>
          </p:cNvPr>
          <p:cNvSpPr txBox="1">
            <a:spLocks noChangeArrowheads="1"/>
          </p:cNvSpPr>
          <p:nvPr/>
        </p:nvSpPr>
        <p:spPr bwMode="auto">
          <a:xfrm>
            <a:off x="114300" y="101600"/>
            <a:ext cx="526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latin typeface="Arial" panose="020B0604020202020204" pitchFamily="34" charset="0"/>
              </a:rPr>
              <a:t>„Alma mater virtualis“: </a:t>
            </a:r>
          </a:p>
          <a:p>
            <a:r>
              <a:rPr lang="de-DE" altLang="de-DE" sz="2800" b="1">
                <a:latin typeface="Arial" panose="020B0604020202020204" pitchFamily="34" charset="0"/>
              </a:rPr>
              <a:t>“On campus”-Option Studium</a:t>
            </a:r>
            <a:endParaRPr lang="de-DE" altLang="de-DE" b="1">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77511"/>
                                        </p:tgtEl>
                                        <p:attrNameLst>
                                          <p:attrName>style.visibility</p:attrName>
                                        </p:attrNameLst>
                                      </p:cBhvr>
                                      <p:to>
                                        <p:strVal val="visible"/>
                                      </p:to>
                                    </p:set>
                                    <p:animEffect transition="in" filter="dissolve">
                                      <p:cBhvr>
                                        <p:cTn id="7" dur="500"/>
                                        <p:tgtEl>
                                          <p:spTgt spid="277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umsplatzhalter 1">
            <a:extLst>
              <a:ext uri="{FF2B5EF4-FFF2-40B4-BE49-F238E27FC236}">
                <a16:creationId xmlns:a16="http://schemas.microsoft.com/office/drawing/2014/main" id="{AFF3F054-D244-D04C-8FD3-05CF09F12AB2}"/>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20" name="Foliennummernplatzhalter 2">
            <a:extLst>
              <a:ext uri="{FF2B5EF4-FFF2-40B4-BE49-F238E27FC236}">
                <a16:creationId xmlns:a16="http://schemas.microsoft.com/office/drawing/2014/main" id="{39F805AB-A0AA-364B-8858-7DAFF6B16FCB}"/>
              </a:ext>
            </a:extLst>
          </p:cNvPr>
          <p:cNvSpPr>
            <a:spLocks noGrp="1"/>
          </p:cNvSpPr>
          <p:nvPr>
            <p:ph type="sldNum" sz="quarter" idx="11"/>
          </p:nvPr>
        </p:nvSpPr>
        <p:spPr/>
        <p:txBody>
          <a:bodyPr/>
          <a:lstStyle/>
          <a:p>
            <a:fld id="{A4BF141D-7B2C-5A4A-9564-71C02FE27A05}" type="slidenum">
              <a:rPr lang="en-US" altLang="de-DE"/>
              <a:pPr/>
              <a:t>31</a:t>
            </a:fld>
            <a:endParaRPr lang="en-US" altLang="de-DE" b="0"/>
          </a:p>
        </p:txBody>
      </p:sp>
      <p:sp>
        <p:nvSpPr>
          <p:cNvPr id="278530" name="Rectangle 2">
            <a:extLst>
              <a:ext uri="{FF2B5EF4-FFF2-40B4-BE49-F238E27FC236}">
                <a16:creationId xmlns:a16="http://schemas.microsoft.com/office/drawing/2014/main" id="{6167F4E2-DEDE-5745-BEE9-EA0EA0BD80EF}"/>
              </a:ext>
            </a:extLst>
          </p:cNvPr>
          <p:cNvSpPr>
            <a:spLocks noChangeArrowheads="1"/>
          </p:cNvSpPr>
          <p:nvPr/>
        </p:nvSpPr>
        <p:spPr bwMode="auto">
          <a:xfrm>
            <a:off x="5081588" y="4267200"/>
            <a:ext cx="1295400" cy="1371600"/>
          </a:xfrm>
          <a:prstGeom prst="rect">
            <a:avLst/>
          </a:prstGeom>
          <a:solidFill>
            <a:srgbClr val="339966"/>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339966"/>
            </a:extrusionClr>
            <a:contourClr>
              <a:srgbClr val="3399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8531" name="Rectangle 3">
            <a:extLst>
              <a:ext uri="{FF2B5EF4-FFF2-40B4-BE49-F238E27FC236}">
                <a16:creationId xmlns:a16="http://schemas.microsoft.com/office/drawing/2014/main" id="{B896A79A-AE09-D74A-92AB-86EC9A4256FB}"/>
              </a:ext>
            </a:extLst>
          </p:cNvPr>
          <p:cNvSpPr>
            <a:spLocks noChangeArrowheads="1"/>
          </p:cNvSpPr>
          <p:nvPr/>
        </p:nvSpPr>
        <p:spPr bwMode="auto">
          <a:xfrm>
            <a:off x="3481388" y="4572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8532" name="Rectangle 4">
            <a:extLst>
              <a:ext uri="{FF2B5EF4-FFF2-40B4-BE49-F238E27FC236}">
                <a16:creationId xmlns:a16="http://schemas.microsoft.com/office/drawing/2014/main" id="{3FF4D797-FC2B-734D-9898-7CF35744A967}"/>
              </a:ext>
            </a:extLst>
          </p:cNvPr>
          <p:cNvSpPr>
            <a:spLocks noChangeArrowheads="1"/>
          </p:cNvSpPr>
          <p:nvPr/>
        </p:nvSpPr>
        <p:spPr bwMode="auto">
          <a:xfrm>
            <a:off x="4776788" y="4572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8533" name="Rectangle 5">
            <a:extLst>
              <a:ext uri="{FF2B5EF4-FFF2-40B4-BE49-F238E27FC236}">
                <a16:creationId xmlns:a16="http://schemas.microsoft.com/office/drawing/2014/main" id="{90DE4802-E7E5-9F43-AF4A-CED65E5D7C32}"/>
              </a:ext>
            </a:extLst>
          </p:cNvPr>
          <p:cNvSpPr>
            <a:spLocks noChangeArrowheads="1"/>
          </p:cNvSpPr>
          <p:nvPr/>
        </p:nvSpPr>
        <p:spPr bwMode="auto">
          <a:xfrm>
            <a:off x="3786188" y="2895600"/>
            <a:ext cx="1295400" cy="1371600"/>
          </a:xfrm>
          <a:prstGeom prst="rect">
            <a:avLst/>
          </a:prstGeom>
          <a:solidFill>
            <a:srgbClr val="F66013"/>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8534" name="Rectangle 6">
            <a:extLst>
              <a:ext uri="{FF2B5EF4-FFF2-40B4-BE49-F238E27FC236}">
                <a16:creationId xmlns:a16="http://schemas.microsoft.com/office/drawing/2014/main" id="{B60A87F8-707D-954F-A1AF-46441206B840}"/>
              </a:ext>
            </a:extLst>
          </p:cNvPr>
          <p:cNvSpPr>
            <a:spLocks noChangeArrowheads="1"/>
          </p:cNvSpPr>
          <p:nvPr/>
        </p:nvSpPr>
        <p:spPr bwMode="auto">
          <a:xfrm>
            <a:off x="3481388" y="3200400"/>
            <a:ext cx="1295400" cy="1371600"/>
          </a:xfrm>
          <a:prstGeom prst="rect">
            <a:avLst/>
          </a:prstGeom>
          <a:solidFill>
            <a:srgbClr val="F66013"/>
          </a:solidFill>
          <a:ln w="9525">
            <a:miter lim="800000"/>
            <a:headEnd/>
            <a:tailEnd/>
          </a:ln>
          <a:effectLst/>
          <a:scene3d>
            <a:camera prst="legacyObliqueTopRight"/>
            <a:lightRig rig="legacyFlat3" dir="b"/>
          </a:scene3d>
          <a:sp3d extrusionH="8493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8535" name="Rectangle 7">
            <a:extLst>
              <a:ext uri="{FF2B5EF4-FFF2-40B4-BE49-F238E27FC236}">
                <a16:creationId xmlns:a16="http://schemas.microsoft.com/office/drawing/2014/main" id="{F393540C-8903-1549-B24D-0A6B7F8A5B72}"/>
              </a:ext>
            </a:extLst>
          </p:cNvPr>
          <p:cNvSpPr>
            <a:spLocks noChangeArrowheads="1"/>
          </p:cNvSpPr>
          <p:nvPr/>
        </p:nvSpPr>
        <p:spPr bwMode="auto">
          <a:xfrm>
            <a:off x="5081588" y="2895600"/>
            <a:ext cx="1295400" cy="1371600"/>
          </a:xfrm>
          <a:prstGeom prst="rect">
            <a:avLst/>
          </a:prstGeom>
          <a:solidFill>
            <a:srgbClr val="F66013"/>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8536" name="Text Box 8">
            <a:extLst>
              <a:ext uri="{FF2B5EF4-FFF2-40B4-BE49-F238E27FC236}">
                <a16:creationId xmlns:a16="http://schemas.microsoft.com/office/drawing/2014/main" id="{CB65EAAA-5C31-9D4C-9C0C-29C6E631E0C3}"/>
              </a:ext>
            </a:extLst>
          </p:cNvPr>
          <p:cNvSpPr txBox="1">
            <a:spLocks noChangeArrowheads="1"/>
          </p:cNvSpPr>
          <p:nvPr/>
        </p:nvSpPr>
        <p:spPr bwMode="auto">
          <a:xfrm>
            <a:off x="763588" y="42799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a:latin typeface="Arial" panose="020B0604020202020204" pitchFamily="34" charset="0"/>
            </a:endParaRPr>
          </a:p>
        </p:txBody>
      </p:sp>
      <p:sp>
        <p:nvSpPr>
          <p:cNvPr id="278537" name="Text Box 9">
            <a:extLst>
              <a:ext uri="{FF2B5EF4-FFF2-40B4-BE49-F238E27FC236}">
                <a16:creationId xmlns:a16="http://schemas.microsoft.com/office/drawing/2014/main" id="{A29D0D7B-432A-BB45-AC14-16B43A7F7B7E}"/>
              </a:ext>
            </a:extLst>
          </p:cNvPr>
          <p:cNvSpPr txBox="1">
            <a:spLocks noChangeArrowheads="1"/>
          </p:cNvSpPr>
          <p:nvPr/>
        </p:nvSpPr>
        <p:spPr bwMode="auto">
          <a:xfrm>
            <a:off x="1366838" y="25130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Anwendungs-</a:t>
            </a:r>
            <a:br>
              <a:rPr lang="de-DE" altLang="de-DE" sz="1800" b="1">
                <a:latin typeface="Arial" panose="020B0604020202020204" pitchFamily="34" charset="0"/>
              </a:rPr>
            </a:br>
            <a:r>
              <a:rPr lang="de-DE" altLang="de-DE" sz="1800" b="1">
                <a:latin typeface="Arial" panose="020B0604020202020204" pitchFamily="34" charset="0"/>
              </a:rPr>
              <a:t>feld</a:t>
            </a:r>
            <a:endParaRPr lang="de-DE" altLang="de-DE" sz="1200">
              <a:latin typeface="Arial" panose="020B0604020202020204" pitchFamily="34" charset="0"/>
            </a:endParaRPr>
          </a:p>
        </p:txBody>
      </p:sp>
      <p:sp>
        <p:nvSpPr>
          <p:cNvPr id="278538" name="Text Box 10">
            <a:extLst>
              <a:ext uri="{FF2B5EF4-FFF2-40B4-BE49-F238E27FC236}">
                <a16:creationId xmlns:a16="http://schemas.microsoft.com/office/drawing/2014/main" id="{4B054C83-F11C-4A47-B23F-BE1D20E0EF3A}"/>
              </a:ext>
            </a:extLst>
          </p:cNvPr>
          <p:cNvSpPr txBox="1">
            <a:spLocks noChangeArrowheads="1"/>
          </p:cNvSpPr>
          <p:nvPr/>
        </p:nvSpPr>
        <p:spPr bwMode="auto">
          <a:xfrm>
            <a:off x="4968875" y="17780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IT-Einsatz</a:t>
            </a:r>
            <a:endParaRPr lang="de-DE" altLang="de-DE" sz="1200">
              <a:latin typeface="Arial" panose="020B0604020202020204" pitchFamily="34" charset="0"/>
            </a:endParaRPr>
          </a:p>
        </p:txBody>
      </p:sp>
      <p:sp>
        <p:nvSpPr>
          <p:cNvPr id="278539" name="Text Box 11">
            <a:extLst>
              <a:ext uri="{FF2B5EF4-FFF2-40B4-BE49-F238E27FC236}">
                <a16:creationId xmlns:a16="http://schemas.microsoft.com/office/drawing/2014/main" id="{4C298675-E781-A74C-9D10-90DE03EFAD8F}"/>
              </a:ext>
            </a:extLst>
          </p:cNvPr>
          <p:cNvSpPr txBox="1">
            <a:spLocks noChangeArrowheads="1"/>
          </p:cNvSpPr>
          <p:nvPr/>
        </p:nvSpPr>
        <p:spPr bwMode="auto">
          <a:xfrm>
            <a:off x="2490788" y="39131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278540" name="Text Box 12">
            <a:extLst>
              <a:ext uri="{FF2B5EF4-FFF2-40B4-BE49-F238E27FC236}">
                <a16:creationId xmlns:a16="http://schemas.microsoft.com/office/drawing/2014/main" id="{EF2DFD3E-86BF-1D46-B2A8-66CE473519D4}"/>
              </a:ext>
            </a:extLst>
          </p:cNvPr>
          <p:cNvSpPr txBox="1">
            <a:spLocks noChangeArrowheads="1"/>
          </p:cNvSpPr>
          <p:nvPr/>
        </p:nvSpPr>
        <p:spPr bwMode="auto">
          <a:xfrm>
            <a:off x="2414588" y="4797425"/>
            <a:ext cx="1055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Off-Campus</a:t>
            </a:r>
            <a:endParaRPr lang="de-DE" altLang="de-DE" sz="1200">
              <a:latin typeface="Arial" panose="020B0604020202020204" pitchFamily="34" charset="0"/>
            </a:endParaRPr>
          </a:p>
        </p:txBody>
      </p:sp>
      <p:sp>
        <p:nvSpPr>
          <p:cNvPr id="278541" name="Text Box 13">
            <a:extLst>
              <a:ext uri="{FF2B5EF4-FFF2-40B4-BE49-F238E27FC236}">
                <a16:creationId xmlns:a16="http://schemas.microsoft.com/office/drawing/2014/main" id="{D36A4F18-6D4E-DD46-AABC-3BDF4AC3964B}"/>
              </a:ext>
            </a:extLst>
          </p:cNvPr>
          <p:cNvSpPr txBox="1">
            <a:spLocks noChangeArrowheads="1"/>
          </p:cNvSpPr>
          <p:nvPr/>
        </p:nvSpPr>
        <p:spPr bwMode="auto">
          <a:xfrm>
            <a:off x="4427538" y="2160588"/>
            <a:ext cx="693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278542" name="Text Box 14">
            <a:extLst>
              <a:ext uri="{FF2B5EF4-FFF2-40B4-BE49-F238E27FC236}">
                <a16:creationId xmlns:a16="http://schemas.microsoft.com/office/drawing/2014/main" id="{EF1498DB-3DB2-9C4F-8954-990BC803E390}"/>
              </a:ext>
            </a:extLst>
          </p:cNvPr>
          <p:cNvSpPr txBox="1">
            <a:spLocks noChangeArrowheads="1"/>
          </p:cNvSpPr>
          <p:nvPr/>
        </p:nvSpPr>
        <p:spPr bwMode="auto">
          <a:xfrm>
            <a:off x="5962650" y="21605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278543" name="Text Box 15">
            <a:extLst>
              <a:ext uri="{FF2B5EF4-FFF2-40B4-BE49-F238E27FC236}">
                <a16:creationId xmlns:a16="http://schemas.microsoft.com/office/drawing/2014/main" id="{60888070-7793-B847-9FA1-6E706EA800A4}"/>
              </a:ext>
            </a:extLst>
          </p:cNvPr>
          <p:cNvSpPr txBox="1">
            <a:spLocks noChangeArrowheads="1"/>
          </p:cNvSpPr>
          <p:nvPr/>
        </p:nvSpPr>
        <p:spPr bwMode="auto">
          <a:xfrm>
            <a:off x="2551113" y="2998788"/>
            <a:ext cx="795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278544" name="Text Box 16">
            <a:extLst>
              <a:ext uri="{FF2B5EF4-FFF2-40B4-BE49-F238E27FC236}">
                <a16:creationId xmlns:a16="http://schemas.microsoft.com/office/drawing/2014/main" id="{B4D7D3B0-9E24-B345-957B-A0AE3CFABD2A}"/>
              </a:ext>
            </a:extLst>
          </p:cNvPr>
          <p:cNvSpPr txBox="1">
            <a:spLocks noChangeArrowheads="1"/>
          </p:cNvSpPr>
          <p:nvPr/>
        </p:nvSpPr>
        <p:spPr bwMode="auto">
          <a:xfrm>
            <a:off x="2947988" y="24352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278545" name="Rectangle 17">
            <a:extLst>
              <a:ext uri="{FF2B5EF4-FFF2-40B4-BE49-F238E27FC236}">
                <a16:creationId xmlns:a16="http://schemas.microsoft.com/office/drawing/2014/main" id="{CD868641-AF96-C446-8753-E1C78E1FCD7B}"/>
              </a:ext>
            </a:extLst>
          </p:cNvPr>
          <p:cNvSpPr>
            <a:spLocks noChangeArrowheads="1"/>
          </p:cNvSpPr>
          <p:nvPr/>
        </p:nvSpPr>
        <p:spPr bwMode="auto">
          <a:xfrm>
            <a:off x="4776788" y="3200400"/>
            <a:ext cx="1295400" cy="1371600"/>
          </a:xfrm>
          <a:prstGeom prst="rect">
            <a:avLst/>
          </a:prstGeom>
          <a:solidFill>
            <a:srgbClr val="F66013"/>
          </a:solidFill>
          <a:ln w="9525">
            <a:miter lim="800000"/>
            <a:headEnd/>
            <a:tailEnd/>
          </a:ln>
          <a:effectLst/>
          <a:scene3d>
            <a:camera prst="legacyObliqueTopRight"/>
            <a:lightRig rig="legacyFlat3" dir="b"/>
          </a:scene3d>
          <a:sp3d extrusionH="8493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78546" name="Text Box 18">
            <a:extLst>
              <a:ext uri="{FF2B5EF4-FFF2-40B4-BE49-F238E27FC236}">
                <a16:creationId xmlns:a16="http://schemas.microsoft.com/office/drawing/2014/main" id="{DBA5E251-A6BD-BE4B-A239-56F521403C60}"/>
              </a:ext>
            </a:extLst>
          </p:cNvPr>
          <p:cNvSpPr txBox="1">
            <a:spLocks noChangeArrowheads="1"/>
          </p:cNvSpPr>
          <p:nvPr/>
        </p:nvSpPr>
        <p:spPr bwMode="auto">
          <a:xfrm>
            <a:off x="-107950" y="101600"/>
            <a:ext cx="62341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b="1">
                <a:latin typeface="Arial" panose="020B0604020202020204" pitchFamily="34" charset="0"/>
              </a:rPr>
              <a:t>„Alma mater virtualis“: </a:t>
            </a:r>
          </a:p>
          <a:p>
            <a:r>
              <a:rPr lang="de-DE" altLang="de-DE" sz="2800" b="1">
                <a:latin typeface="Arial" panose="020B0604020202020204" pitchFamily="34" charset="0"/>
              </a:rPr>
              <a:t>“Off campus”-Option Weiterbildung</a:t>
            </a:r>
            <a:endParaRPr lang="de-DE" altLang="de-DE" b="1">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78530"/>
                                        </p:tgtEl>
                                        <p:attrNameLst>
                                          <p:attrName>style.visibility</p:attrName>
                                        </p:attrNameLst>
                                      </p:cBhvr>
                                      <p:to>
                                        <p:strVal val="visible"/>
                                      </p:to>
                                    </p:set>
                                    <p:animEffect transition="in" filter="dissolve">
                                      <p:cBhvr>
                                        <p:cTn id="7" dur="500"/>
                                        <p:tgtEl>
                                          <p:spTgt spid="278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B04B0BED-8DBB-E74F-9488-BACC562F0500}"/>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4" name="Foliennummernplatzhalter 3">
            <a:extLst>
              <a:ext uri="{FF2B5EF4-FFF2-40B4-BE49-F238E27FC236}">
                <a16:creationId xmlns:a16="http://schemas.microsoft.com/office/drawing/2014/main" id="{AC920ADC-F934-BA43-9D9C-493ABDCBD041}"/>
              </a:ext>
            </a:extLst>
          </p:cNvPr>
          <p:cNvSpPr>
            <a:spLocks noGrp="1"/>
          </p:cNvSpPr>
          <p:nvPr>
            <p:ph type="sldNum" sz="quarter" idx="11"/>
          </p:nvPr>
        </p:nvSpPr>
        <p:spPr/>
        <p:txBody>
          <a:bodyPr/>
          <a:lstStyle/>
          <a:p>
            <a:fld id="{EE5833A6-629E-DC4D-9A79-9FCA08610335}" type="slidenum">
              <a:rPr lang="en-US" altLang="de-DE"/>
              <a:pPr/>
              <a:t>32</a:t>
            </a:fld>
            <a:endParaRPr lang="en-US" altLang="de-DE" b="0"/>
          </a:p>
        </p:txBody>
      </p:sp>
      <p:sp>
        <p:nvSpPr>
          <p:cNvPr id="158723" name="Text Box 3">
            <a:extLst>
              <a:ext uri="{FF2B5EF4-FFF2-40B4-BE49-F238E27FC236}">
                <a16:creationId xmlns:a16="http://schemas.microsoft.com/office/drawing/2014/main" id="{80F27E6D-52F4-E742-9E70-DD5DBE075275}"/>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8726" name="Rectangle 6">
            <a:extLst>
              <a:ext uri="{FF2B5EF4-FFF2-40B4-BE49-F238E27FC236}">
                <a16:creationId xmlns:a16="http://schemas.microsoft.com/office/drawing/2014/main" id="{7999187E-AB0A-F04D-B544-FE8DBD0739EA}"/>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58727" name="Object 7">
            <a:extLst>
              <a:ext uri="{FF2B5EF4-FFF2-40B4-BE49-F238E27FC236}">
                <a16:creationId xmlns:a16="http://schemas.microsoft.com/office/drawing/2014/main" id="{31E64C27-6030-3E4E-A151-1F15A569A26E}"/>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86720"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728" name="Rectangle 8">
            <a:extLst>
              <a:ext uri="{FF2B5EF4-FFF2-40B4-BE49-F238E27FC236}">
                <a16:creationId xmlns:a16="http://schemas.microsoft.com/office/drawing/2014/main" id="{18190717-F134-4D44-85E4-329ABD2EE488}"/>
              </a:ext>
            </a:extLst>
          </p:cNvPr>
          <p:cNvSpPr>
            <a:spLocks noChangeArrowheads="1"/>
          </p:cNvSpPr>
          <p:nvPr/>
        </p:nvSpPr>
        <p:spPr bwMode="auto">
          <a:xfrm>
            <a:off x="838200" y="2438400"/>
            <a:ext cx="377507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unabhängig</a:t>
            </a:r>
          </a:p>
        </p:txBody>
      </p:sp>
      <p:sp>
        <p:nvSpPr>
          <p:cNvPr id="158729" name="Rectangle 9">
            <a:extLst>
              <a:ext uri="{FF2B5EF4-FFF2-40B4-BE49-F238E27FC236}">
                <a16:creationId xmlns:a16="http://schemas.microsoft.com/office/drawing/2014/main" id="{2F1F447F-4094-0B4A-A61A-384197E1C74F}"/>
              </a:ext>
            </a:extLst>
          </p:cNvPr>
          <p:cNvSpPr>
            <a:spLocks noChangeArrowheads="1"/>
          </p:cNvSpPr>
          <p:nvPr/>
        </p:nvSpPr>
        <p:spPr bwMode="auto">
          <a:xfrm>
            <a:off x="838200" y="3581400"/>
            <a:ext cx="377507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entrepreneurial</a:t>
            </a:r>
          </a:p>
        </p:txBody>
      </p:sp>
      <p:sp>
        <p:nvSpPr>
          <p:cNvPr id="158730" name="Rectangle 10">
            <a:extLst>
              <a:ext uri="{FF2B5EF4-FFF2-40B4-BE49-F238E27FC236}">
                <a16:creationId xmlns:a16="http://schemas.microsoft.com/office/drawing/2014/main" id="{4FE4247C-906F-FC49-BB7A-CF24AC27329B}"/>
              </a:ext>
            </a:extLst>
          </p:cNvPr>
          <p:cNvSpPr>
            <a:spLocks noChangeArrowheads="1"/>
          </p:cNvSpPr>
          <p:nvPr/>
        </p:nvSpPr>
        <p:spPr bwMode="auto">
          <a:xfrm>
            <a:off x="838200" y="4724400"/>
            <a:ext cx="377507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selbstverantwortlich</a:t>
            </a:r>
          </a:p>
        </p:txBody>
      </p:sp>
      <p:sp>
        <p:nvSpPr>
          <p:cNvPr id="158731" name="Rectangle 11">
            <a:extLst>
              <a:ext uri="{FF2B5EF4-FFF2-40B4-BE49-F238E27FC236}">
                <a16:creationId xmlns:a16="http://schemas.microsoft.com/office/drawing/2014/main" id="{A5BF9563-EA76-5B43-9484-6A10CA9EAD4E}"/>
              </a:ext>
            </a:extLst>
          </p:cNvPr>
          <p:cNvSpPr>
            <a:spLocks noChangeArrowheads="1"/>
          </p:cNvSpPr>
          <p:nvPr/>
        </p:nvSpPr>
        <p:spPr bwMode="auto">
          <a:xfrm>
            <a:off x="838200" y="5791200"/>
            <a:ext cx="3775075"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nicht alimentiert</a:t>
            </a:r>
          </a:p>
        </p:txBody>
      </p:sp>
      <p:sp>
        <p:nvSpPr>
          <p:cNvPr id="158732" name="Rectangle 12">
            <a:extLst>
              <a:ext uri="{FF2B5EF4-FFF2-40B4-BE49-F238E27FC236}">
                <a16:creationId xmlns:a16="http://schemas.microsoft.com/office/drawing/2014/main" id="{8AE8B92C-BA60-4C42-B91D-2D2C98C69A58}"/>
              </a:ext>
            </a:extLst>
          </p:cNvPr>
          <p:cNvSpPr>
            <a:spLocks noChangeArrowheads="1"/>
          </p:cNvSpPr>
          <p:nvPr/>
        </p:nvSpPr>
        <p:spPr bwMode="auto">
          <a:xfrm>
            <a:off x="4953000" y="4724400"/>
            <a:ext cx="3810000" cy="7921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global zugewiesen</a:t>
            </a:r>
          </a:p>
        </p:txBody>
      </p:sp>
      <p:sp>
        <p:nvSpPr>
          <p:cNvPr id="158733" name="Rectangle 13">
            <a:extLst>
              <a:ext uri="{FF2B5EF4-FFF2-40B4-BE49-F238E27FC236}">
                <a16:creationId xmlns:a16="http://schemas.microsoft.com/office/drawing/2014/main" id="{D97A0E54-F82E-4B47-9E9B-6E956CF6E229}"/>
              </a:ext>
            </a:extLst>
          </p:cNvPr>
          <p:cNvSpPr>
            <a:spLocks noChangeArrowheads="1"/>
          </p:cNvSpPr>
          <p:nvPr/>
        </p:nvSpPr>
        <p:spPr bwMode="auto">
          <a:xfrm>
            <a:off x="4953000" y="2438400"/>
            <a:ext cx="3810000" cy="7921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diversifiziert</a:t>
            </a:r>
          </a:p>
        </p:txBody>
      </p:sp>
      <p:sp>
        <p:nvSpPr>
          <p:cNvPr id="158734" name="Rectangle 14">
            <a:extLst>
              <a:ext uri="{FF2B5EF4-FFF2-40B4-BE49-F238E27FC236}">
                <a16:creationId xmlns:a16="http://schemas.microsoft.com/office/drawing/2014/main" id="{8EED83C2-8057-F34B-93CD-C06B99B5E73B}"/>
              </a:ext>
            </a:extLst>
          </p:cNvPr>
          <p:cNvSpPr>
            <a:spLocks noChangeArrowheads="1"/>
          </p:cNvSpPr>
          <p:nvPr/>
        </p:nvSpPr>
        <p:spPr bwMode="auto">
          <a:xfrm>
            <a:off x="4953000" y="3581400"/>
            <a:ext cx="3810000" cy="7921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einnahmenaktiv</a:t>
            </a:r>
          </a:p>
        </p:txBody>
      </p:sp>
      <p:sp>
        <p:nvSpPr>
          <p:cNvPr id="158735" name="Rectangle 15">
            <a:extLst>
              <a:ext uri="{FF2B5EF4-FFF2-40B4-BE49-F238E27FC236}">
                <a16:creationId xmlns:a16="http://schemas.microsoft.com/office/drawing/2014/main" id="{F3851A44-210E-D44D-9DB1-32982C2CD161}"/>
              </a:ext>
            </a:extLst>
          </p:cNvPr>
          <p:cNvSpPr>
            <a:spLocks noChangeArrowheads="1"/>
          </p:cNvSpPr>
          <p:nvPr/>
        </p:nvSpPr>
        <p:spPr bwMode="auto">
          <a:xfrm>
            <a:off x="4953000" y="5791200"/>
            <a:ext cx="3810000" cy="792163"/>
          </a:xfrm>
          <a:prstGeom prst="rect">
            <a:avLst/>
          </a:prstGeom>
          <a:solidFill>
            <a:srgbClr val="006600"/>
          </a:solidFill>
          <a:ln>
            <a:noFill/>
          </a:ln>
          <a:effectLst/>
          <a:scene3d>
            <a:camera prst="legacyObliqueTopRight"/>
            <a:lightRig rig="legacyFlat3" dir="b"/>
          </a:scene3d>
          <a:sp3d extrusionH="4302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leistungsbezogen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8727"/>
                                        </p:tgtEl>
                                        <p:attrNameLst>
                                          <p:attrName>style.visibility</p:attrName>
                                        </p:attrNameLst>
                                      </p:cBhvr>
                                      <p:to>
                                        <p:strVal val="visible"/>
                                      </p:to>
                                    </p:set>
                                    <p:anim calcmode="lin" valueType="num">
                                      <p:cBhvr>
                                        <p:cTn id="7" dur="500" fill="hold"/>
                                        <p:tgtEl>
                                          <p:spTgt spid="158727"/>
                                        </p:tgtEl>
                                        <p:attrNameLst>
                                          <p:attrName>ppt_w</p:attrName>
                                        </p:attrNameLst>
                                      </p:cBhvr>
                                      <p:tavLst>
                                        <p:tav tm="0">
                                          <p:val>
                                            <p:fltVal val="0"/>
                                          </p:val>
                                        </p:tav>
                                        <p:tav tm="100000">
                                          <p:val>
                                            <p:strVal val="#ppt_w"/>
                                          </p:val>
                                        </p:tav>
                                      </p:tavLst>
                                    </p:anim>
                                    <p:anim calcmode="lin" valueType="num">
                                      <p:cBhvr>
                                        <p:cTn id="8" dur="500" fill="hold"/>
                                        <p:tgtEl>
                                          <p:spTgt spid="15872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8728"/>
                                        </p:tgtEl>
                                        <p:attrNameLst>
                                          <p:attrName>style.visibility</p:attrName>
                                        </p:attrNameLst>
                                      </p:cBhvr>
                                      <p:to>
                                        <p:strVal val="visible"/>
                                      </p:to>
                                    </p:set>
                                    <p:animEffect transition="in" filter="box(out)">
                                      <p:cBhvr>
                                        <p:cTn id="13" dur="500"/>
                                        <p:tgtEl>
                                          <p:spTgt spid="1587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8733"/>
                                        </p:tgtEl>
                                        <p:attrNameLst>
                                          <p:attrName>style.visibility</p:attrName>
                                        </p:attrNameLst>
                                      </p:cBhvr>
                                      <p:to>
                                        <p:strVal val="visible"/>
                                      </p:to>
                                    </p:set>
                                    <p:animEffect transition="in" filter="box(out)">
                                      <p:cBhvr>
                                        <p:cTn id="18" dur="500"/>
                                        <p:tgtEl>
                                          <p:spTgt spid="1587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8729"/>
                                        </p:tgtEl>
                                        <p:attrNameLst>
                                          <p:attrName>style.visibility</p:attrName>
                                        </p:attrNameLst>
                                      </p:cBhvr>
                                      <p:to>
                                        <p:strVal val="visible"/>
                                      </p:to>
                                    </p:set>
                                    <p:animEffect transition="in" filter="box(out)">
                                      <p:cBhvr>
                                        <p:cTn id="23" dur="500"/>
                                        <p:tgtEl>
                                          <p:spTgt spid="1587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8734"/>
                                        </p:tgtEl>
                                        <p:attrNameLst>
                                          <p:attrName>style.visibility</p:attrName>
                                        </p:attrNameLst>
                                      </p:cBhvr>
                                      <p:to>
                                        <p:strVal val="visible"/>
                                      </p:to>
                                    </p:set>
                                    <p:animEffect transition="in" filter="box(out)">
                                      <p:cBhvr>
                                        <p:cTn id="28" dur="500"/>
                                        <p:tgtEl>
                                          <p:spTgt spid="1587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58730"/>
                                        </p:tgtEl>
                                        <p:attrNameLst>
                                          <p:attrName>style.visibility</p:attrName>
                                        </p:attrNameLst>
                                      </p:cBhvr>
                                      <p:to>
                                        <p:strVal val="visible"/>
                                      </p:to>
                                    </p:set>
                                    <p:animEffect transition="in" filter="box(out)">
                                      <p:cBhvr>
                                        <p:cTn id="33" dur="500"/>
                                        <p:tgtEl>
                                          <p:spTgt spid="1587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58732"/>
                                        </p:tgtEl>
                                        <p:attrNameLst>
                                          <p:attrName>style.visibility</p:attrName>
                                        </p:attrNameLst>
                                      </p:cBhvr>
                                      <p:to>
                                        <p:strVal val="visible"/>
                                      </p:to>
                                    </p:set>
                                    <p:animEffect transition="in" filter="box(out)">
                                      <p:cBhvr>
                                        <p:cTn id="38" dur="500"/>
                                        <p:tgtEl>
                                          <p:spTgt spid="15873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58731"/>
                                        </p:tgtEl>
                                        <p:attrNameLst>
                                          <p:attrName>style.visibility</p:attrName>
                                        </p:attrNameLst>
                                      </p:cBhvr>
                                      <p:to>
                                        <p:strVal val="visible"/>
                                      </p:to>
                                    </p:set>
                                    <p:animEffect transition="in" filter="box(out)">
                                      <p:cBhvr>
                                        <p:cTn id="43" dur="500"/>
                                        <p:tgtEl>
                                          <p:spTgt spid="1587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58735"/>
                                        </p:tgtEl>
                                        <p:attrNameLst>
                                          <p:attrName>style.visibility</p:attrName>
                                        </p:attrNameLst>
                                      </p:cBhvr>
                                      <p:to>
                                        <p:strVal val="visible"/>
                                      </p:to>
                                    </p:set>
                                    <p:animEffect transition="in" filter="box(out)">
                                      <p:cBhvr>
                                        <p:cTn id="48" dur="500"/>
                                        <p:tgtEl>
                                          <p:spTgt spid="158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animBg="1" autoUpdateAnimBg="0"/>
      <p:bldP spid="158729" grpId="0" animBg="1" autoUpdateAnimBg="0"/>
      <p:bldP spid="158730" grpId="0" animBg="1" autoUpdateAnimBg="0"/>
      <p:bldP spid="158731" grpId="0" animBg="1" autoUpdateAnimBg="0"/>
      <p:bldP spid="158732" grpId="0" animBg="1" autoUpdateAnimBg="0"/>
      <p:bldP spid="158733" grpId="0" animBg="1" autoUpdateAnimBg="0"/>
      <p:bldP spid="158734" grpId="0" animBg="1" autoUpdateAnimBg="0"/>
      <p:bldP spid="15873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A49F1AC6-98A0-D946-9299-406BB6956B5D}"/>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2" name="Foliennummernplatzhalter 3">
            <a:extLst>
              <a:ext uri="{FF2B5EF4-FFF2-40B4-BE49-F238E27FC236}">
                <a16:creationId xmlns:a16="http://schemas.microsoft.com/office/drawing/2014/main" id="{8497EA2C-44C1-414A-9891-A82B6CD8D396}"/>
              </a:ext>
            </a:extLst>
          </p:cNvPr>
          <p:cNvSpPr>
            <a:spLocks noGrp="1"/>
          </p:cNvSpPr>
          <p:nvPr>
            <p:ph type="sldNum" sz="quarter" idx="11"/>
          </p:nvPr>
        </p:nvSpPr>
        <p:spPr/>
        <p:txBody>
          <a:bodyPr/>
          <a:lstStyle/>
          <a:p>
            <a:fld id="{7245A8AF-8D0E-AB4F-BBCA-09B28476A052}" type="slidenum">
              <a:rPr lang="en-US" altLang="de-DE"/>
              <a:pPr/>
              <a:t>33</a:t>
            </a:fld>
            <a:endParaRPr lang="en-US" altLang="de-DE" b="0"/>
          </a:p>
        </p:txBody>
      </p:sp>
      <p:sp>
        <p:nvSpPr>
          <p:cNvPr id="220162" name="Text Box 2">
            <a:extLst>
              <a:ext uri="{FF2B5EF4-FFF2-40B4-BE49-F238E27FC236}">
                <a16:creationId xmlns:a16="http://schemas.microsoft.com/office/drawing/2014/main" id="{6367859C-4D2C-EF4E-94F7-07571EF2B08D}"/>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20164" name="Oval 4">
            <a:extLst>
              <a:ext uri="{FF2B5EF4-FFF2-40B4-BE49-F238E27FC236}">
                <a16:creationId xmlns:a16="http://schemas.microsoft.com/office/drawing/2014/main" id="{D914E581-D220-9D4F-8D7F-1BEA98EA6080}"/>
              </a:ext>
            </a:extLst>
          </p:cNvPr>
          <p:cNvSpPr>
            <a:spLocks noChangeArrowheads="1"/>
          </p:cNvSpPr>
          <p:nvPr/>
        </p:nvSpPr>
        <p:spPr bwMode="auto">
          <a:xfrm>
            <a:off x="2057400" y="1752600"/>
            <a:ext cx="5257800" cy="1371600"/>
          </a:xfrm>
          <a:prstGeom prst="ellipse">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flatTx/>
          </a:bodyPr>
          <a:lstStyle/>
          <a:p>
            <a:pPr algn="ctr"/>
            <a:r>
              <a:rPr lang="de-DE" altLang="de-DE" sz="3200" b="1">
                <a:latin typeface="Arial" panose="020B0604020202020204" pitchFamily="34" charset="0"/>
              </a:rPr>
              <a:t>Hochschulfinanzierung</a:t>
            </a:r>
          </a:p>
        </p:txBody>
      </p:sp>
      <p:sp>
        <p:nvSpPr>
          <p:cNvPr id="220165" name="Rectangle 5">
            <a:extLst>
              <a:ext uri="{FF2B5EF4-FFF2-40B4-BE49-F238E27FC236}">
                <a16:creationId xmlns:a16="http://schemas.microsoft.com/office/drawing/2014/main" id="{72A7BAA8-075B-C44F-867D-8ADE78E1D686}"/>
              </a:ext>
            </a:extLst>
          </p:cNvPr>
          <p:cNvSpPr>
            <a:spLocks noChangeArrowheads="1"/>
          </p:cNvSpPr>
          <p:nvPr/>
        </p:nvSpPr>
        <p:spPr bwMode="auto">
          <a:xfrm>
            <a:off x="228600" y="3581400"/>
            <a:ext cx="3886200" cy="1524000"/>
          </a:xfrm>
          <a:prstGeom prst="rect">
            <a:avLst/>
          </a:prstGeom>
          <a:solidFill>
            <a:schemeClr val="accent2"/>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3200" b="1">
                <a:latin typeface="Arial" panose="020B0604020202020204" pitchFamily="34" charset="0"/>
              </a:rPr>
              <a:t>Staatliches Geld:</a:t>
            </a:r>
          </a:p>
          <a:p>
            <a:pPr algn="ctr"/>
            <a:r>
              <a:rPr lang="de-DE" altLang="de-DE" sz="3200" b="1">
                <a:latin typeface="Arial" panose="020B0604020202020204" pitchFamily="34" charset="0"/>
              </a:rPr>
              <a:t>Basis + GefoS </a:t>
            </a:r>
          </a:p>
          <a:p>
            <a:pPr algn="ctr"/>
            <a:r>
              <a:rPr lang="de-DE" altLang="de-DE" sz="3200" b="1">
                <a:latin typeface="Arial" panose="020B0604020202020204" pitchFamily="34" charset="0"/>
              </a:rPr>
              <a:t>+ Forschung</a:t>
            </a:r>
          </a:p>
        </p:txBody>
      </p:sp>
      <p:sp>
        <p:nvSpPr>
          <p:cNvPr id="220166" name="Rectangle 6">
            <a:extLst>
              <a:ext uri="{FF2B5EF4-FFF2-40B4-BE49-F238E27FC236}">
                <a16:creationId xmlns:a16="http://schemas.microsoft.com/office/drawing/2014/main" id="{51039DF2-5621-3743-9ABB-812805997BAE}"/>
              </a:ext>
            </a:extLst>
          </p:cNvPr>
          <p:cNvSpPr>
            <a:spLocks noChangeArrowheads="1"/>
          </p:cNvSpPr>
          <p:nvPr/>
        </p:nvSpPr>
        <p:spPr bwMode="auto">
          <a:xfrm>
            <a:off x="5257800" y="3505200"/>
            <a:ext cx="3505200" cy="1600200"/>
          </a:xfrm>
          <a:prstGeom prst="rect">
            <a:avLst/>
          </a:prstGeom>
          <a:solidFill>
            <a:srgbClr val="33CC33"/>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33CC33"/>
            </a:extrusionClr>
            <a:contourClr>
              <a:srgbClr val="33CC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3200" b="1">
                <a:latin typeface="Arial" panose="020B0604020202020204" pitchFamily="34" charset="0"/>
              </a:rPr>
              <a:t>Studiengebühren:</a:t>
            </a:r>
          </a:p>
          <a:p>
            <a:pPr algn="ctr"/>
            <a:r>
              <a:rPr lang="de-DE" altLang="de-DE" sz="3200" b="1">
                <a:latin typeface="Arial" panose="020B0604020202020204" pitchFamily="34" charset="0"/>
              </a:rPr>
              <a:t>Optionsmodell</a:t>
            </a:r>
          </a:p>
        </p:txBody>
      </p:sp>
      <p:sp>
        <p:nvSpPr>
          <p:cNvPr id="220167" name="Line 7">
            <a:extLst>
              <a:ext uri="{FF2B5EF4-FFF2-40B4-BE49-F238E27FC236}">
                <a16:creationId xmlns:a16="http://schemas.microsoft.com/office/drawing/2014/main" id="{20425251-0CB3-4448-B5D3-88CF6E8F10FE}"/>
              </a:ext>
            </a:extLst>
          </p:cNvPr>
          <p:cNvSpPr>
            <a:spLocks noChangeShapeType="1"/>
          </p:cNvSpPr>
          <p:nvPr/>
        </p:nvSpPr>
        <p:spPr bwMode="auto">
          <a:xfrm>
            <a:off x="4343400" y="4267200"/>
            <a:ext cx="7620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0168" name="Line 8">
            <a:extLst>
              <a:ext uri="{FF2B5EF4-FFF2-40B4-BE49-F238E27FC236}">
                <a16:creationId xmlns:a16="http://schemas.microsoft.com/office/drawing/2014/main" id="{54F0A3E6-E26D-EB4C-B1B8-504787EB7A4A}"/>
              </a:ext>
            </a:extLst>
          </p:cNvPr>
          <p:cNvSpPr>
            <a:spLocks noChangeShapeType="1"/>
          </p:cNvSpPr>
          <p:nvPr/>
        </p:nvSpPr>
        <p:spPr bwMode="auto">
          <a:xfrm>
            <a:off x="4724400" y="3810000"/>
            <a:ext cx="0" cy="91440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0169" name="Text Box 9">
            <a:extLst>
              <a:ext uri="{FF2B5EF4-FFF2-40B4-BE49-F238E27FC236}">
                <a16:creationId xmlns:a16="http://schemas.microsoft.com/office/drawing/2014/main" id="{059412FB-416A-7342-A689-9C053412BE49}"/>
              </a:ext>
            </a:extLst>
          </p:cNvPr>
          <p:cNvSpPr txBox="1">
            <a:spLocks noChangeArrowheads="1"/>
          </p:cNvSpPr>
          <p:nvPr/>
        </p:nvSpPr>
        <p:spPr bwMode="auto">
          <a:xfrm>
            <a:off x="228600" y="2286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sz="3200" b="1">
              <a:latin typeface="Arial" panose="020B0604020202020204" pitchFamily="34" charset="0"/>
            </a:endParaRPr>
          </a:p>
        </p:txBody>
      </p:sp>
      <p:sp>
        <p:nvSpPr>
          <p:cNvPr id="220171" name="Rectangle 11">
            <a:extLst>
              <a:ext uri="{FF2B5EF4-FFF2-40B4-BE49-F238E27FC236}">
                <a16:creationId xmlns:a16="http://schemas.microsoft.com/office/drawing/2014/main" id="{A99A532A-A97A-894D-AB86-5EA520002E0C}"/>
              </a:ext>
            </a:extLst>
          </p:cNvPr>
          <p:cNvSpPr>
            <a:spLocks noGrp="1" noChangeArrowheads="1"/>
          </p:cNvSpPr>
          <p:nvPr>
            <p:ph type="title"/>
          </p:nvPr>
        </p:nvSpPr>
        <p:spPr>
          <a:xfrm>
            <a:off x="2362200" y="228600"/>
            <a:ext cx="5267325" cy="685800"/>
          </a:xfrm>
          <a:noFill/>
          <a:ln/>
        </p:spPr>
        <p:txBody>
          <a:bodyPr/>
          <a:lstStyle/>
          <a:p>
            <a:r>
              <a:rPr lang="de-DE" altLang="de-DE" b="1"/>
              <a:t>wirtschaftlich</a:t>
            </a:r>
            <a:endParaRPr lang="de-DE" altLang="de-DE"/>
          </a:p>
        </p:txBody>
      </p:sp>
      <p:graphicFrame>
        <p:nvGraphicFramePr>
          <p:cNvPr id="220172" name="Object 12">
            <a:extLst>
              <a:ext uri="{FF2B5EF4-FFF2-40B4-BE49-F238E27FC236}">
                <a16:creationId xmlns:a16="http://schemas.microsoft.com/office/drawing/2014/main" id="{ED045FEA-D64B-DE4A-899C-158A1FCEA39C}"/>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87744" name="Clip" r:id="rId4" imgW="1092200" imgH="1066800" progId="MS_ClipArt_Gallery.2">
                  <p:embed/>
                </p:oleObj>
              </mc:Choice>
              <mc:Fallback>
                <p:oleObj name="Clip" r:id="rId4" imgW="1092200" imgH="1066800" progId="MS_ClipArt_Gallery.2">
                  <p:embed/>
                  <p:pic>
                    <p:nvPicPr>
                      <p:cNvPr id="0" name="Object 1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0164"/>
                                        </p:tgtEl>
                                        <p:attrNameLst>
                                          <p:attrName>style.visibility</p:attrName>
                                        </p:attrNameLst>
                                      </p:cBhvr>
                                      <p:to>
                                        <p:strVal val="visible"/>
                                      </p:to>
                                    </p:set>
                                    <p:animEffect transition="in" filter="box(out)">
                                      <p:cBhvr>
                                        <p:cTn id="7" dur="500"/>
                                        <p:tgtEl>
                                          <p:spTgt spid="220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0165"/>
                                        </p:tgtEl>
                                        <p:attrNameLst>
                                          <p:attrName>style.visibility</p:attrName>
                                        </p:attrNameLst>
                                      </p:cBhvr>
                                      <p:to>
                                        <p:strVal val="visible"/>
                                      </p:to>
                                    </p:set>
                                    <p:animEffect transition="in" filter="box(out)">
                                      <p:cBhvr>
                                        <p:cTn id="12" dur="500"/>
                                        <p:tgtEl>
                                          <p:spTgt spid="220165"/>
                                        </p:tgtEl>
                                      </p:cBhvr>
                                    </p:animEffect>
                                  </p:childTnLst>
                                </p:cTn>
                              </p:par>
                            </p:childTnLst>
                          </p:cTn>
                        </p:par>
                        <p:par>
                          <p:cTn id="13" fill="hold" nodeType="afterGroup">
                            <p:stCondLst>
                              <p:cond delay="500"/>
                            </p:stCondLst>
                            <p:childTnLst>
                              <p:par>
                                <p:cTn id="14" presetID="9" presetClass="entr" presetSubtype="0" fill="hold" nodeType="afterEffect">
                                  <p:stCondLst>
                                    <p:cond delay="1000"/>
                                  </p:stCondLst>
                                  <p:childTnLst>
                                    <p:set>
                                      <p:cBhvr>
                                        <p:cTn id="15" dur="1" fill="hold">
                                          <p:stCondLst>
                                            <p:cond delay="0"/>
                                          </p:stCondLst>
                                        </p:cTn>
                                        <p:tgtEl>
                                          <p:spTgt spid="220167"/>
                                        </p:tgtEl>
                                        <p:attrNameLst>
                                          <p:attrName>style.visibility</p:attrName>
                                        </p:attrNameLst>
                                      </p:cBhvr>
                                      <p:to>
                                        <p:strVal val="visible"/>
                                      </p:to>
                                    </p:set>
                                    <p:animEffect transition="in" filter="dissolve">
                                      <p:cBhvr>
                                        <p:cTn id="16" dur="500"/>
                                        <p:tgtEl>
                                          <p:spTgt spid="2201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20168"/>
                                        </p:tgtEl>
                                        <p:attrNameLst>
                                          <p:attrName>style.visibility</p:attrName>
                                        </p:attrNameLst>
                                      </p:cBhvr>
                                      <p:to>
                                        <p:strVal val="visible"/>
                                      </p:to>
                                    </p:set>
                                    <p:animEffect transition="in" filter="dissolve">
                                      <p:cBhvr>
                                        <p:cTn id="21" dur="500"/>
                                        <p:tgtEl>
                                          <p:spTgt spid="22016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220166"/>
                                        </p:tgtEl>
                                        <p:attrNameLst>
                                          <p:attrName>style.visibility</p:attrName>
                                        </p:attrNameLst>
                                      </p:cBhvr>
                                      <p:to>
                                        <p:strVal val="visible"/>
                                      </p:to>
                                    </p:set>
                                    <p:animEffect transition="in" filter="box(out)">
                                      <p:cBhvr>
                                        <p:cTn id="26" dur="500"/>
                                        <p:tgtEl>
                                          <p:spTgt spid="220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animBg="1" autoUpdateAnimBg="0"/>
      <p:bldP spid="220165" grpId="0" animBg="1" autoUpdateAnimBg="0"/>
      <p:bldP spid="220166"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30D465AD-DDBA-8744-84A7-B90B1D8C3579}"/>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1" name="Foliennummernplatzhalter 3">
            <a:extLst>
              <a:ext uri="{FF2B5EF4-FFF2-40B4-BE49-F238E27FC236}">
                <a16:creationId xmlns:a16="http://schemas.microsoft.com/office/drawing/2014/main" id="{721D3882-D7B5-A14C-B89C-F688CFEA7468}"/>
              </a:ext>
            </a:extLst>
          </p:cNvPr>
          <p:cNvSpPr>
            <a:spLocks noGrp="1"/>
          </p:cNvSpPr>
          <p:nvPr>
            <p:ph type="sldNum" sz="quarter" idx="11"/>
          </p:nvPr>
        </p:nvSpPr>
        <p:spPr/>
        <p:txBody>
          <a:bodyPr/>
          <a:lstStyle/>
          <a:p>
            <a:fld id="{E898D8AC-6C60-D44C-A1A3-3F5507ABF189}" type="slidenum">
              <a:rPr lang="en-US" altLang="de-DE"/>
              <a:pPr/>
              <a:t>34</a:t>
            </a:fld>
            <a:endParaRPr lang="en-US" altLang="de-DE" b="0"/>
          </a:p>
        </p:txBody>
      </p:sp>
      <p:sp>
        <p:nvSpPr>
          <p:cNvPr id="164867" name="Text Box 3">
            <a:extLst>
              <a:ext uri="{FF2B5EF4-FFF2-40B4-BE49-F238E27FC236}">
                <a16:creationId xmlns:a16="http://schemas.microsoft.com/office/drawing/2014/main" id="{56EFF915-2AC5-4747-B7E9-8D500070297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64870" name="Rectangle 6">
            <a:extLst>
              <a:ext uri="{FF2B5EF4-FFF2-40B4-BE49-F238E27FC236}">
                <a16:creationId xmlns:a16="http://schemas.microsoft.com/office/drawing/2014/main" id="{2BED5962-7C68-2647-8291-C367289555BE}"/>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64871" name="Object 7">
            <a:extLst>
              <a:ext uri="{FF2B5EF4-FFF2-40B4-BE49-F238E27FC236}">
                <a16:creationId xmlns:a16="http://schemas.microsoft.com/office/drawing/2014/main" id="{7DBA51A9-A058-AE4C-B57F-356D82B4A6B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88768"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72" name="Rectangle 8">
            <a:extLst>
              <a:ext uri="{FF2B5EF4-FFF2-40B4-BE49-F238E27FC236}">
                <a16:creationId xmlns:a16="http://schemas.microsoft.com/office/drawing/2014/main" id="{E9CF7470-4427-0645-AA82-A95244ED878A}"/>
              </a:ext>
            </a:extLst>
          </p:cNvPr>
          <p:cNvSpPr>
            <a:spLocks noChangeArrowheads="1"/>
          </p:cNvSpPr>
          <p:nvPr/>
        </p:nvSpPr>
        <p:spPr bwMode="auto">
          <a:xfrm>
            <a:off x="2590800" y="1524000"/>
            <a:ext cx="5988050" cy="711200"/>
          </a:xfrm>
          <a:prstGeom prst="rect">
            <a:avLst/>
          </a:prstGeom>
          <a:solidFill>
            <a:srgbClr val="FF0000"/>
          </a:solidFill>
          <a:ln>
            <a:noFill/>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flatTx/>
          </a:bodyPr>
          <a:lstStyle/>
          <a:p>
            <a:pPr algn="ctr"/>
            <a:r>
              <a:rPr lang="de-DE" altLang="de-DE" sz="3000" b="1">
                <a:latin typeface="Arial" panose="020B0604020202020204" pitchFamily="34" charset="0"/>
              </a:rPr>
              <a:t>Studiengebühren</a:t>
            </a:r>
            <a:endParaRPr lang="de-DE" altLang="de-DE"/>
          </a:p>
        </p:txBody>
      </p:sp>
      <p:sp>
        <p:nvSpPr>
          <p:cNvPr id="164873" name="Rectangle 9">
            <a:extLst>
              <a:ext uri="{FF2B5EF4-FFF2-40B4-BE49-F238E27FC236}">
                <a16:creationId xmlns:a16="http://schemas.microsoft.com/office/drawing/2014/main" id="{B355ED15-01E0-2749-A919-8904C135EE1A}"/>
              </a:ext>
            </a:extLst>
          </p:cNvPr>
          <p:cNvSpPr>
            <a:spLocks noChangeArrowheads="1"/>
          </p:cNvSpPr>
          <p:nvPr/>
        </p:nvSpPr>
        <p:spPr bwMode="auto">
          <a:xfrm>
            <a:off x="3886200" y="28194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Gerechtigkeit</a:t>
            </a:r>
          </a:p>
        </p:txBody>
      </p:sp>
      <p:sp>
        <p:nvSpPr>
          <p:cNvPr id="164874" name="Rectangle 10">
            <a:extLst>
              <a:ext uri="{FF2B5EF4-FFF2-40B4-BE49-F238E27FC236}">
                <a16:creationId xmlns:a16="http://schemas.microsoft.com/office/drawing/2014/main" id="{3D11C6C7-1CA8-CD4D-A076-DA36F2E8178C}"/>
              </a:ext>
            </a:extLst>
          </p:cNvPr>
          <p:cNvSpPr>
            <a:spLocks noChangeArrowheads="1"/>
          </p:cNvSpPr>
          <p:nvPr/>
        </p:nvSpPr>
        <p:spPr bwMode="auto">
          <a:xfrm>
            <a:off x="3886200" y="40386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Geld </a:t>
            </a:r>
          </a:p>
        </p:txBody>
      </p:sp>
      <p:sp>
        <p:nvSpPr>
          <p:cNvPr id="164875" name="Rectangle 11">
            <a:extLst>
              <a:ext uri="{FF2B5EF4-FFF2-40B4-BE49-F238E27FC236}">
                <a16:creationId xmlns:a16="http://schemas.microsoft.com/office/drawing/2014/main" id="{05CB2771-2CDF-1347-BCCD-7FE24DAFE567}"/>
              </a:ext>
            </a:extLst>
          </p:cNvPr>
          <p:cNvSpPr>
            <a:spLocks noChangeArrowheads="1"/>
          </p:cNvSpPr>
          <p:nvPr/>
        </p:nvSpPr>
        <p:spPr bwMode="auto">
          <a:xfrm>
            <a:off x="3886200" y="5181600"/>
            <a:ext cx="3598863"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Gemeinsinn</a:t>
            </a:r>
          </a:p>
        </p:txBody>
      </p:sp>
      <p:sp>
        <p:nvSpPr>
          <p:cNvPr id="164878" name="Oval 14">
            <a:extLst>
              <a:ext uri="{FF2B5EF4-FFF2-40B4-BE49-F238E27FC236}">
                <a16:creationId xmlns:a16="http://schemas.microsoft.com/office/drawing/2014/main" id="{8A0B5A87-2FC2-8146-9F5E-D7CC1BF8A223}"/>
              </a:ext>
            </a:extLst>
          </p:cNvPr>
          <p:cNvSpPr>
            <a:spLocks noChangeArrowheads="1"/>
          </p:cNvSpPr>
          <p:nvPr/>
        </p:nvSpPr>
        <p:spPr bwMode="auto">
          <a:xfrm>
            <a:off x="1143000" y="2286000"/>
            <a:ext cx="1460500" cy="4360863"/>
          </a:xfrm>
          <a:prstGeom prst="ellipse">
            <a:avLst/>
          </a:prstGeom>
          <a:solidFill>
            <a:srgbClr val="33CC33"/>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33CC33"/>
            </a:extrusionClr>
            <a:contourClr>
              <a:srgbClr val="33CC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2800" b="1">
                <a:latin typeface="Arial" panose="020B0604020202020204" pitchFamily="34" charset="0"/>
              </a:rPr>
              <a:t>3 gute</a:t>
            </a:r>
          </a:p>
          <a:p>
            <a:pPr algn="ctr"/>
            <a:r>
              <a:rPr lang="de-DE" altLang="de-DE" sz="2800" b="1">
                <a:latin typeface="Arial" panose="020B0604020202020204" pitchFamily="34" charset="0"/>
              </a:rPr>
              <a:t>Gründe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4872"/>
                                        </p:tgtEl>
                                        <p:attrNameLst>
                                          <p:attrName>style.visibility</p:attrName>
                                        </p:attrNameLst>
                                      </p:cBhvr>
                                      <p:to>
                                        <p:strVal val="visible"/>
                                      </p:to>
                                    </p:set>
                                    <p:animEffect transition="in" filter="box(out)">
                                      <p:cBhvr>
                                        <p:cTn id="7" dur="500"/>
                                        <p:tgtEl>
                                          <p:spTgt spid="164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64878"/>
                                        </p:tgtEl>
                                        <p:attrNameLst>
                                          <p:attrName>style.visibility</p:attrName>
                                        </p:attrNameLst>
                                      </p:cBhvr>
                                      <p:to>
                                        <p:strVal val="visible"/>
                                      </p:to>
                                    </p:set>
                                    <p:anim calcmode="lin" valueType="num">
                                      <p:cBhvr>
                                        <p:cTn id="12" dur="500" fill="hold"/>
                                        <p:tgtEl>
                                          <p:spTgt spid="164878"/>
                                        </p:tgtEl>
                                        <p:attrNameLst>
                                          <p:attrName>ppt_x</p:attrName>
                                        </p:attrNameLst>
                                      </p:cBhvr>
                                      <p:tavLst>
                                        <p:tav tm="0">
                                          <p:val>
                                            <p:strVal val="#ppt_x-#ppt_w/2"/>
                                          </p:val>
                                        </p:tav>
                                        <p:tav tm="100000">
                                          <p:val>
                                            <p:strVal val="#ppt_x"/>
                                          </p:val>
                                        </p:tav>
                                      </p:tavLst>
                                    </p:anim>
                                    <p:anim calcmode="lin" valueType="num">
                                      <p:cBhvr>
                                        <p:cTn id="13" dur="500" fill="hold"/>
                                        <p:tgtEl>
                                          <p:spTgt spid="164878"/>
                                        </p:tgtEl>
                                        <p:attrNameLst>
                                          <p:attrName>ppt_y</p:attrName>
                                        </p:attrNameLst>
                                      </p:cBhvr>
                                      <p:tavLst>
                                        <p:tav tm="0">
                                          <p:val>
                                            <p:strVal val="#ppt_y"/>
                                          </p:val>
                                        </p:tav>
                                        <p:tav tm="100000">
                                          <p:val>
                                            <p:strVal val="#ppt_y"/>
                                          </p:val>
                                        </p:tav>
                                      </p:tavLst>
                                    </p:anim>
                                    <p:anim calcmode="lin" valueType="num">
                                      <p:cBhvr>
                                        <p:cTn id="14" dur="500" fill="hold"/>
                                        <p:tgtEl>
                                          <p:spTgt spid="164878"/>
                                        </p:tgtEl>
                                        <p:attrNameLst>
                                          <p:attrName>ppt_w</p:attrName>
                                        </p:attrNameLst>
                                      </p:cBhvr>
                                      <p:tavLst>
                                        <p:tav tm="0">
                                          <p:val>
                                            <p:fltVal val="0"/>
                                          </p:val>
                                        </p:tav>
                                        <p:tav tm="100000">
                                          <p:val>
                                            <p:strVal val="#ppt_w"/>
                                          </p:val>
                                        </p:tav>
                                      </p:tavLst>
                                    </p:anim>
                                    <p:anim calcmode="lin" valueType="num">
                                      <p:cBhvr>
                                        <p:cTn id="15" dur="500" fill="hold"/>
                                        <p:tgtEl>
                                          <p:spTgt spid="164878"/>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64873"/>
                                        </p:tgtEl>
                                        <p:attrNameLst>
                                          <p:attrName>style.visibility</p:attrName>
                                        </p:attrNameLst>
                                      </p:cBhvr>
                                      <p:to>
                                        <p:strVal val="visible"/>
                                      </p:to>
                                    </p:set>
                                    <p:animEffect transition="in" filter="box(out)">
                                      <p:cBhvr>
                                        <p:cTn id="20" dur="500"/>
                                        <p:tgtEl>
                                          <p:spTgt spid="1648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64874"/>
                                        </p:tgtEl>
                                        <p:attrNameLst>
                                          <p:attrName>style.visibility</p:attrName>
                                        </p:attrNameLst>
                                      </p:cBhvr>
                                      <p:to>
                                        <p:strVal val="visible"/>
                                      </p:to>
                                    </p:set>
                                    <p:animEffect transition="in" filter="box(out)">
                                      <p:cBhvr>
                                        <p:cTn id="25" dur="500"/>
                                        <p:tgtEl>
                                          <p:spTgt spid="16487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64875"/>
                                        </p:tgtEl>
                                        <p:attrNameLst>
                                          <p:attrName>style.visibility</p:attrName>
                                        </p:attrNameLst>
                                      </p:cBhvr>
                                      <p:to>
                                        <p:strVal val="visible"/>
                                      </p:to>
                                    </p:set>
                                    <p:animEffect transition="in" filter="box(out)">
                                      <p:cBhvr>
                                        <p:cTn id="30" dur="500"/>
                                        <p:tgtEl>
                                          <p:spTgt spid="164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2" grpId="0" animBg="1" autoUpdateAnimBg="0"/>
      <p:bldP spid="164873" grpId="0" animBg="1" autoUpdateAnimBg="0"/>
      <p:bldP spid="164874" grpId="0" animBg="1" autoUpdateAnimBg="0"/>
      <p:bldP spid="164875" grpId="0" animBg="1" autoUpdateAnimBg="0"/>
      <p:bldP spid="164878"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8" name="Datumsplatzhalter 2">
            <a:extLst>
              <a:ext uri="{FF2B5EF4-FFF2-40B4-BE49-F238E27FC236}">
                <a16:creationId xmlns:a16="http://schemas.microsoft.com/office/drawing/2014/main" id="{0EB93725-08E7-7D4D-ADCC-FED2A4FE3587}"/>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9" name="Foliennummernplatzhalter 3">
            <a:extLst>
              <a:ext uri="{FF2B5EF4-FFF2-40B4-BE49-F238E27FC236}">
                <a16:creationId xmlns:a16="http://schemas.microsoft.com/office/drawing/2014/main" id="{A9CC443B-4524-1645-82EF-033BBF6E0DE2}"/>
              </a:ext>
            </a:extLst>
          </p:cNvPr>
          <p:cNvSpPr>
            <a:spLocks noGrp="1"/>
          </p:cNvSpPr>
          <p:nvPr>
            <p:ph type="sldNum" sz="quarter" idx="11"/>
          </p:nvPr>
        </p:nvSpPr>
        <p:spPr/>
        <p:txBody>
          <a:bodyPr/>
          <a:lstStyle/>
          <a:p>
            <a:fld id="{35CE7B34-EAF1-AA48-8258-460078DA3FF9}" type="slidenum">
              <a:rPr lang="en-US" altLang="de-DE"/>
              <a:pPr/>
              <a:t>35</a:t>
            </a:fld>
            <a:endParaRPr lang="en-US" altLang="de-DE" b="0"/>
          </a:p>
        </p:txBody>
      </p:sp>
      <p:sp>
        <p:nvSpPr>
          <p:cNvPr id="179203" name="Text Box 3">
            <a:extLst>
              <a:ext uri="{FF2B5EF4-FFF2-40B4-BE49-F238E27FC236}">
                <a16:creationId xmlns:a16="http://schemas.microsoft.com/office/drawing/2014/main" id="{7217AF66-0A7A-8F4E-B01C-7D066AFA64B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79206" name="Rectangle 6">
            <a:extLst>
              <a:ext uri="{FF2B5EF4-FFF2-40B4-BE49-F238E27FC236}">
                <a16:creationId xmlns:a16="http://schemas.microsoft.com/office/drawing/2014/main" id="{78BF9E70-BDFF-4647-BA04-C58EE08F6AC9}"/>
              </a:ext>
            </a:extLst>
          </p:cNvPr>
          <p:cNvSpPr>
            <a:spLocks noGrp="1" noChangeArrowheads="1"/>
          </p:cNvSpPr>
          <p:nvPr>
            <p:ph type="title"/>
          </p:nvPr>
        </p:nvSpPr>
        <p:spPr>
          <a:xfrm>
            <a:off x="228600" y="228600"/>
            <a:ext cx="8562975" cy="685800"/>
          </a:xfrm>
        </p:spPr>
        <p:txBody>
          <a:bodyPr/>
          <a:lstStyle/>
          <a:p>
            <a:r>
              <a:rPr lang="de-DE" altLang="de-DE" b="1"/>
              <a:t>zukunftsfähige Hochschule</a:t>
            </a:r>
            <a:endParaRPr lang="de-DE" altLang="de-DE"/>
          </a:p>
        </p:txBody>
      </p:sp>
      <p:graphicFrame>
        <p:nvGraphicFramePr>
          <p:cNvPr id="179207" name="Object 7">
            <a:extLst>
              <a:ext uri="{FF2B5EF4-FFF2-40B4-BE49-F238E27FC236}">
                <a16:creationId xmlns:a16="http://schemas.microsoft.com/office/drawing/2014/main" id="{BDC09E17-FD12-5444-A3E8-610B28F2C135}"/>
              </a:ext>
            </a:extLst>
          </p:cNvPr>
          <p:cNvGraphicFramePr>
            <a:graphicFrameLocks noChangeAspect="1"/>
          </p:cNvGraphicFramePr>
          <p:nvPr/>
        </p:nvGraphicFramePr>
        <p:xfrm>
          <a:off x="844550" y="1612900"/>
          <a:ext cx="1511300" cy="1485900"/>
        </p:xfrm>
        <a:graphic>
          <a:graphicData uri="http://schemas.openxmlformats.org/presentationml/2006/ole">
            <mc:AlternateContent xmlns:mc="http://schemas.openxmlformats.org/markup-compatibility/2006">
              <mc:Choice xmlns:v="urn:schemas-microsoft-com:vml" Requires="v">
                <p:oleObj spid="_x0000_s289792" name="Clip" r:id="rId4" imgW="1092200" imgH="1066800" progId="MS_ClipArt_Gallery.2">
                  <p:embed/>
                </p:oleObj>
              </mc:Choice>
              <mc:Fallback>
                <p:oleObj name="Clip" r:id="rId4" imgW="1092200" imgH="106680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50" y="16129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08" name="Object 8">
            <a:extLst>
              <a:ext uri="{FF2B5EF4-FFF2-40B4-BE49-F238E27FC236}">
                <a16:creationId xmlns:a16="http://schemas.microsoft.com/office/drawing/2014/main" id="{E1F8696A-6AFB-AA48-85FE-E61ECAF15451}"/>
              </a:ext>
            </a:extLst>
          </p:cNvPr>
          <p:cNvGraphicFramePr>
            <a:graphicFrameLocks noChangeAspect="1"/>
          </p:cNvGraphicFramePr>
          <p:nvPr/>
        </p:nvGraphicFramePr>
        <p:xfrm>
          <a:off x="539750" y="3594100"/>
          <a:ext cx="1511300" cy="1485900"/>
        </p:xfrm>
        <a:graphic>
          <a:graphicData uri="http://schemas.openxmlformats.org/presentationml/2006/ole">
            <mc:AlternateContent xmlns:mc="http://schemas.openxmlformats.org/markup-compatibility/2006">
              <mc:Choice xmlns:v="urn:schemas-microsoft-com:vml" Requires="v">
                <p:oleObj spid="_x0000_s289793" name="Clip" r:id="rId6" imgW="1092200" imgH="1066800" progId="MS_ClipArt_Gallery.2">
                  <p:embed/>
                </p:oleObj>
              </mc:Choice>
              <mc:Fallback>
                <p:oleObj name="Clip" r:id="rId6" imgW="1092200" imgH="1066800" progId="MS_ClipArt_Gallery.2">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594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09" name="Object 9">
            <a:extLst>
              <a:ext uri="{FF2B5EF4-FFF2-40B4-BE49-F238E27FC236}">
                <a16:creationId xmlns:a16="http://schemas.microsoft.com/office/drawing/2014/main" id="{F1A010A7-F515-7746-8FFA-496B4E5A8FB4}"/>
              </a:ext>
            </a:extLst>
          </p:cNvPr>
          <p:cNvGraphicFramePr>
            <a:graphicFrameLocks noChangeAspect="1"/>
          </p:cNvGraphicFramePr>
          <p:nvPr/>
        </p:nvGraphicFramePr>
        <p:xfrm>
          <a:off x="6921500" y="3594100"/>
          <a:ext cx="1511300" cy="1485900"/>
        </p:xfrm>
        <a:graphic>
          <a:graphicData uri="http://schemas.openxmlformats.org/presentationml/2006/ole">
            <mc:AlternateContent xmlns:mc="http://schemas.openxmlformats.org/markup-compatibility/2006">
              <mc:Choice xmlns:v="urn:schemas-microsoft-com:vml" Requires="v">
                <p:oleObj spid="_x0000_s289794" name="Clip" r:id="rId8" imgW="1092200" imgH="1066800" progId="MS_ClipArt_Gallery.2">
                  <p:embed/>
                </p:oleObj>
              </mc:Choice>
              <mc:Fallback>
                <p:oleObj name="Clip" r:id="rId8" imgW="1092200" imgH="1066800" progId="MS_ClipArt_Gallery.2">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1500" y="3594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0" name="Object 10">
            <a:extLst>
              <a:ext uri="{FF2B5EF4-FFF2-40B4-BE49-F238E27FC236}">
                <a16:creationId xmlns:a16="http://schemas.microsoft.com/office/drawing/2014/main" id="{E3504424-ABF3-774B-84F6-A3EBDC86254D}"/>
              </a:ext>
            </a:extLst>
          </p:cNvPr>
          <p:cNvGraphicFramePr>
            <a:graphicFrameLocks noChangeAspect="1"/>
          </p:cNvGraphicFramePr>
          <p:nvPr/>
        </p:nvGraphicFramePr>
        <p:xfrm>
          <a:off x="6610350" y="1612900"/>
          <a:ext cx="1511300" cy="1485900"/>
        </p:xfrm>
        <a:graphic>
          <a:graphicData uri="http://schemas.openxmlformats.org/presentationml/2006/ole">
            <mc:AlternateContent xmlns:mc="http://schemas.openxmlformats.org/markup-compatibility/2006">
              <mc:Choice xmlns:v="urn:schemas-microsoft-com:vml" Requires="v">
                <p:oleObj spid="_x0000_s289795" name="Clip" r:id="rId10" imgW="1092200" imgH="1066800" progId="MS_ClipArt_Gallery.2">
                  <p:embed/>
                </p:oleObj>
              </mc:Choice>
              <mc:Fallback>
                <p:oleObj name="Clip" r:id="rId10" imgW="1092200" imgH="1066800" progId="MS_ClipArt_Gallery.2">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0350" y="16129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1" name="Object 11">
            <a:extLst>
              <a:ext uri="{FF2B5EF4-FFF2-40B4-BE49-F238E27FC236}">
                <a16:creationId xmlns:a16="http://schemas.microsoft.com/office/drawing/2014/main" id="{03F8D2F2-E5AC-7841-ADBA-32C6C2431932}"/>
              </a:ext>
            </a:extLst>
          </p:cNvPr>
          <p:cNvGraphicFramePr>
            <a:graphicFrameLocks noChangeAspect="1"/>
          </p:cNvGraphicFramePr>
          <p:nvPr/>
        </p:nvGraphicFramePr>
        <p:xfrm>
          <a:off x="3587750" y="1447800"/>
          <a:ext cx="1511300" cy="1485900"/>
        </p:xfrm>
        <a:graphic>
          <a:graphicData uri="http://schemas.openxmlformats.org/presentationml/2006/ole">
            <mc:AlternateContent xmlns:mc="http://schemas.openxmlformats.org/markup-compatibility/2006">
              <mc:Choice xmlns:v="urn:schemas-microsoft-com:vml" Requires="v">
                <p:oleObj spid="_x0000_s289796" name="Clip" r:id="rId12" imgW="1092200" imgH="1066800" progId="MS_ClipArt_Gallery.2">
                  <p:embed/>
                </p:oleObj>
              </mc:Choice>
              <mc:Fallback>
                <p:oleObj name="Clip" r:id="rId12" imgW="1092200" imgH="1066800" progId="MS_ClipArt_Gallery.2">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7750" y="14478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2" name="Object 12">
            <a:extLst>
              <a:ext uri="{FF2B5EF4-FFF2-40B4-BE49-F238E27FC236}">
                <a16:creationId xmlns:a16="http://schemas.microsoft.com/office/drawing/2014/main" id="{0FA337B9-7EB2-6E46-A450-92A6D5BBD90F}"/>
              </a:ext>
            </a:extLst>
          </p:cNvPr>
          <p:cNvGraphicFramePr>
            <a:graphicFrameLocks noChangeAspect="1"/>
          </p:cNvGraphicFramePr>
          <p:nvPr/>
        </p:nvGraphicFramePr>
        <p:xfrm>
          <a:off x="2368550" y="5153025"/>
          <a:ext cx="1511300" cy="1485900"/>
        </p:xfrm>
        <a:graphic>
          <a:graphicData uri="http://schemas.openxmlformats.org/presentationml/2006/ole">
            <mc:AlternateContent xmlns:mc="http://schemas.openxmlformats.org/markup-compatibility/2006">
              <mc:Choice xmlns:v="urn:schemas-microsoft-com:vml" Requires="v">
                <p:oleObj spid="_x0000_s289797" name="Clip" r:id="rId14" imgW="1092200" imgH="1066800" progId="MS_ClipArt_Gallery.2">
                  <p:embed/>
                </p:oleObj>
              </mc:Choice>
              <mc:Fallback>
                <p:oleObj name="Clip" r:id="rId14" imgW="1092200" imgH="1066800" progId="MS_ClipArt_Gallery.2">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8550" y="5153025"/>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9213" name="Object 13">
            <a:extLst>
              <a:ext uri="{FF2B5EF4-FFF2-40B4-BE49-F238E27FC236}">
                <a16:creationId xmlns:a16="http://schemas.microsoft.com/office/drawing/2014/main" id="{CAAB185D-6C41-B748-BC90-8699FE93A0B2}"/>
              </a:ext>
            </a:extLst>
          </p:cNvPr>
          <p:cNvGraphicFramePr>
            <a:graphicFrameLocks noChangeAspect="1"/>
          </p:cNvGraphicFramePr>
          <p:nvPr/>
        </p:nvGraphicFramePr>
        <p:xfrm>
          <a:off x="5099050" y="5118100"/>
          <a:ext cx="1511300" cy="1485900"/>
        </p:xfrm>
        <a:graphic>
          <a:graphicData uri="http://schemas.openxmlformats.org/presentationml/2006/ole">
            <mc:AlternateContent xmlns:mc="http://schemas.openxmlformats.org/markup-compatibility/2006">
              <mc:Choice xmlns:v="urn:schemas-microsoft-com:vml" Requires="v">
                <p:oleObj spid="_x0000_s289798" name="Clip" r:id="rId16" imgW="1092200" imgH="1066800" progId="MS_ClipArt_Gallery.2">
                  <p:embed/>
                </p:oleObj>
              </mc:Choice>
              <mc:Fallback>
                <p:oleObj name="Clip" r:id="rId16" imgW="1092200" imgH="1066800" progId="MS_ClipArt_Gallery.2">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99050" y="51181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79214" name="AutoShape 14">
            <a:extLst>
              <a:ext uri="{FF2B5EF4-FFF2-40B4-BE49-F238E27FC236}">
                <a16:creationId xmlns:a16="http://schemas.microsoft.com/office/drawing/2014/main" id="{90A3773D-86D4-4841-8CC4-827C52E4E2C1}"/>
              </a:ext>
            </a:extLst>
          </p:cNvPr>
          <p:cNvCxnSpPr>
            <a:cxnSpLocks noChangeShapeType="1"/>
            <a:stCxn id="0" idx="3"/>
            <a:endCxn id="0" idx="1"/>
          </p:cNvCxnSpPr>
          <p:nvPr/>
        </p:nvCxnSpPr>
        <p:spPr bwMode="auto">
          <a:xfrm flipV="1">
            <a:off x="2355850" y="2190750"/>
            <a:ext cx="1231900" cy="165100"/>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5" name="AutoShape 15">
            <a:extLst>
              <a:ext uri="{FF2B5EF4-FFF2-40B4-BE49-F238E27FC236}">
                <a16:creationId xmlns:a16="http://schemas.microsoft.com/office/drawing/2014/main" id="{794F5514-222C-6747-B2B3-2B2D35A2355D}"/>
              </a:ext>
            </a:extLst>
          </p:cNvPr>
          <p:cNvCxnSpPr>
            <a:cxnSpLocks noChangeShapeType="1"/>
            <a:stCxn id="0" idx="1"/>
            <a:endCxn id="0" idx="3"/>
          </p:cNvCxnSpPr>
          <p:nvPr/>
        </p:nvCxnSpPr>
        <p:spPr bwMode="auto">
          <a:xfrm rot="10800000">
            <a:off x="5099050" y="2190750"/>
            <a:ext cx="1511300" cy="165100"/>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6" name="AutoShape 16">
            <a:extLst>
              <a:ext uri="{FF2B5EF4-FFF2-40B4-BE49-F238E27FC236}">
                <a16:creationId xmlns:a16="http://schemas.microsoft.com/office/drawing/2014/main" id="{8726F2F4-2065-2D47-A7FB-8F40EB4A8FCF}"/>
              </a:ext>
            </a:extLst>
          </p:cNvPr>
          <p:cNvCxnSpPr>
            <a:cxnSpLocks noChangeShapeType="1"/>
            <a:stCxn id="0" idx="0"/>
            <a:endCxn id="0" idx="3"/>
          </p:cNvCxnSpPr>
          <p:nvPr/>
        </p:nvCxnSpPr>
        <p:spPr bwMode="auto">
          <a:xfrm rot="16200000">
            <a:off x="2630487" y="2684463"/>
            <a:ext cx="2962275" cy="1974850"/>
          </a:xfrm>
          <a:prstGeom prst="curvedConnector4">
            <a:avLst>
              <a:gd name="adj1" fmla="val 37458"/>
              <a:gd name="adj2" fmla="val 111574"/>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7" name="AutoShape 17">
            <a:extLst>
              <a:ext uri="{FF2B5EF4-FFF2-40B4-BE49-F238E27FC236}">
                <a16:creationId xmlns:a16="http://schemas.microsoft.com/office/drawing/2014/main" id="{68DBE4AA-B251-5F4B-9EF4-1ACD23D8502D}"/>
              </a:ext>
            </a:extLst>
          </p:cNvPr>
          <p:cNvCxnSpPr>
            <a:cxnSpLocks noChangeShapeType="1"/>
            <a:stCxn id="0" idx="3"/>
            <a:endCxn id="0" idx="1"/>
          </p:cNvCxnSpPr>
          <p:nvPr/>
        </p:nvCxnSpPr>
        <p:spPr bwMode="auto">
          <a:xfrm flipV="1">
            <a:off x="3879850" y="5861050"/>
            <a:ext cx="1219200" cy="34925"/>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8" name="AutoShape 18">
            <a:extLst>
              <a:ext uri="{FF2B5EF4-FFF2-40B4-BE49-F238E27FC236}">
                <a16:creationId xmlns:a16="http://schemas.microsoft.com/office/drawing/2014/main" id="{BB27556C-978E-334D-B04D-723CF6C2DEFF}"/>
              </a:ext>
            </a:extLst>
          </p:cNvPr>
          <p:cNvCxnSpPr>
            <a:cxnSpLocks noChangeShapeType="1"/>
            <a:stCxn id="0" idx="2"/>
            <a:endCxn id="0" idx="3"/>
          </p:cNvCxnSpPr>
          <p:nvPr/>
        </p:nvCxnSpPr>
        <p:spPr bwMode="auto">
          <a:xfrm rot="5400000">
            <a:off x="6753225" y="4937125"/>
            <a:ext cx="781050" cy="1066800"/>
          </a:xfrm>
          <a:prstGeom prst="curvedConnector2">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19" name="AutoShape 19">
            <a:extLst>
              <a:ext uri="{FF2B5EF4-FFF2-40B4-BE49-F238E27FC236}">
                <a16:creationId xmlns:a16="http://schemas.microsoft.com/office/drawing/2014/main" id="{0AF3972D-CED9-6E41-84E1-CC98D704D040}"/>
              </a:ext>
            </a:extLst>
          </p:cNvPr>
          <p:cNvCxnSpPr>
            <a:cxnSpLocks noChangeShapeType="1"/>
            <a:stCxn id="0" idx="0"/>
            <a:endCxn id="0" idx="2"/>
          </p:cNvCxnSpPr>
          <p:nvPr/>
        </p:nvCxnSpPr>
        <p:spPr bwMode="auto">
          <a:xfrm rot="5400000" flipH="1">
            <a:off x="7273925" y="3190875"/>
            <a:ext cx="495300" cy="311150"/>
          </a:xfrm>
          <a:prstGeom prst="curvedConnector3">
            <a:avLst>
              <a:gd name="adj1" fmla="val 50000"/>
            </a:avLst>
          </a:prstGeom>
          <a:noFill/>
          <a:ln w="57150">
            <a:solidFill>
              <a:srgbClr val="000000"/>
            </a:solidFill>
            <a:round/>
            <a:headEnd/>
            <a:tailEnd type="triangle" w="med" len="med"/>
          </a:ln>
          <a:effectLst>
            <a:prstShdw prst="shdw17" dist="17961" dir="2700000">
              <a:srgbClr val="000000">
                <a:gamma/>
                <a:shade val="60000"/>
                <a:invGamma/>
              </a:srgbClr>
            </a:prstShdw>
          </a:effectLst>
          <a:extLst>
            <a:ext uri="{909E8E84-426E-40DD-AFC4-6F175D3DCCD1}">
              <a14:hiddenFill xmlns:a14="http://schemas.microsoft.com/office/drawing/2010/main">
                <a:noFill/>
              </a14:hiddenFill>
            </a:ext>
          </a:extLst>
        </p:spPr>
      </p:cxnSp>
      <p:cxnSp>
        <p:nvCxnSpPr>
          <p:cNvPr id="179220" name="AutoShape 20">
            <a:extLst>
              <a:ext uri="{FF2B5EF4-FFF2-40B4-BE49-F238E27FC236}">
                <a16:creationId xmlns:a16="http://schemas.microsoft.com/office/drawing/2014/main" id="{14730360-956F-8B4B-ADA0-4052333EE5DA}"/>
              </a:ext>
            </a:extLst>
          </p:cNvPr>
          <p:cNvCxnSpPr>
            <a:cxnSpLocks noChangeShapeType="1"/>
            <a:stCxn id="0" idx="2"/>
            <a:endCxn id="0" idx="3"/>
          </p:cNvCxnSpPr>
          <p:nvPr/>
        </p:nvCxnSpPr>
        <p:spPr bwMode="auto">
          <a:xfrm rot="5400000">
            <a:off x="2495550" y="2489200"/>
            <a:ext cx="1403350" cy="2292350"/>
          </a:xfrm>
          <a:prstGeom prst="curvedConnector2">
            <a:avLst/>
          </a:prstGeom>
          <a:noFill/>
          <a:ln w="57150">
            <a:solidFill>
              <a:srgbClr val="FF0000"/>
            </a:solidFill>
            <a:round/>
            <a:headEnd/>
            <a:tailEnd type="triangle" w="med" len="med"/>
          </a:ln>
          <a:effectLst>
            <a:prstShdw prst="shdw17" dist="17961" dir="2700000">
              <a:srgbClr val="FF0000">
                <a:gamma/>
                <a:shade val="60000"/>
                <a:invGamma/>
              </a:srgbClr>
            </a:prstShdw>
          </a:effectLst>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9207"/>
                                        </p:tgtEl>
                                        <p:attrNameLst>
                                          <p:attrName>style.visibility</p:attrName>
                                        </p:attrNameLst>
                                      </p:cBhvr>
                                      <p:to>
                                        <p:strVal val="visible"/>
                                      </p:to>
                                    </p:set>
                                    <p:animEffect transition="in" filter="dissolve">
                                      <p:cBhvr>
                                        <p:cTn id="7" dur="500"/>
                                        <p:tgtEl>
                                          <p:spTgt spid="17920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79211"/>
                                        </p:tgtEl>
                                        <p:attrNameLst>
                                          <p:attrName>style.visibility</p:attrName>
                                        </p:attrNameLst>
                                      </p:cBhvr>
                                      <p:to>
                                        <p:strVal val="visible"/>
                                      </p:to>
                                    </p:set>
                                    <p:animEffect transition="in" filter="dissolve">
                                      <p:cBhvr>
                                        <p:cTn id="11" dur="500"/>
                                        <p:tgtEl>
                                          <p:spTgt spid="17921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79212"/>
                                        </p:tgtEl>
                                        <p:attrNameLst>
                                          <p:attrName>style.visibility</p:attrName>
                                        </p:attrNameLst>
                                      </p:cBhvr>
                                      <p:to>
                                        <p:strVal val="visible"/>
                                      </p:to>
                                    </p:set>
                                    <p:animEffect transition="in" filter="dissolve">
                                      <p:cBhvr>
                                        <p:cTn id="15" dur="500"/>
                                        <p:tgtEl>
                                          <p:spTgt spid="179212"/>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79208"/>
                                        </p:tgtEl>
                                        <p:attrNameLst>
                                          <p:attrName>style.visibility</p:attrName>
                                        </p:attrNameLst>
                                      </p:cBhvr>
                                      <p:to>
                                        <p:strVal val="visible"/>
                                      </p:to>
                                    </p:set>
                                    <p:animEffect transition="in" filter="dissolve">
                                      <p:cBhvr>
                                        <p:cTn id="19" dur="500"/>
                                        <p:tgtEl>
                                          <p:spTgt spid="179208"/>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79213"/>
                                        </p:tgtEl>
                                        <p:attrNameLst>
                                          <p:attrName>style.visibility</p:attrName>
                                        </p:attrNameLst>
                                      </p:cBhvr>
                                      <p:to>
                                        <p:strVal val="visible"/>
                                      </p:to>
                                    </p:set>
                                    <p:animEffect transition="in" filter="dissolve">
                                      <p:cBhvr>
                                        <p:cTn id="23" dur="500"/>
                                        <p:tgtEl>
                                          <p:spTgt spid="179213"/>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79209"/>
                                        </p:tgtEl>
                                        <p:attrNameLst>
                                          <p:attrName>style.visibility</p:attrName>
                                        </p:attrNameLst>
                                      </p:cBhvr>
                                      <p:to>
                                        <p:strVal val="visible"/>
                                      </p:to>
                                    </p:set>
                                    <p:animEffect transition="in" filter="dissolve">
                                      <p:cBhvr>
                                        <p:cTn id="27" dur="500"/>
                                        <p:tgtEl>
                                          <p:spTgt spid="179209"/>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79210"/>
                                        </p:tgtEl>
                                        <p:attrNameLst>
                                          <p:attrName>style.visibility</p:attrName>
                                        </p:attrNameLst>
                                      </p:cBhvr>
                                      <p:to>
                                        <p:strVal val="visible"/>
                                      </p:to>
                                    </p:set>
                                    <p:animEffect transition="in" filter="dissolve">
                                      <p:cBhvr>
                                        <p:cTn id="31" dur="500"/>
                                        <p:tgtEl>
                                          <p:spTgt spid="1792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nodeType="clickEffect">
                                  <p:stCondLst>
                                    <p:cond delay="0"/>
                                  </p:stCondLst>
                                  <p:childTnLst>
                                    <p:set>
                                      <p:cBhvr>
                                        <p:cTn id="35" dur="1" fill="hold">
                                          <p:stCondLst>
                                            <p:cond delay="0"/>
                                          </p:stCondLst>
                                        </p:cTn>
                                        <p:tgtEl>
                                          <p:spTgt spid="179220"/>
                                        </p:tgtEl>
                                        <p:attrNameLst>
                                          <p:attrName>style.visibility</p:attrName>
                                        </p:attrNameLst>
                                      </p:cBhvr>
                                      <p:to>
                                        <p:strVal val="visible"/>
                                      </p:to>
                                    </p:set>
                                    <p:animEffect transition="in" filter="box(out)">
                                      <p:cBhvr>
                                        <p:cTn id="36" dur="500"/>
                                        <p:tgtEl>
                                          <p:spTgt spid="1792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nodeType="clickEffect">
                                  <p:stCondLst>
                                    <p:cond delay="0"/>
                                  </p:stCondLst>
                                  <p:childTnLst>
                                    <p:set>
                                      <p:cBhvr>
                                        <p:cTn id="40" dur="1" fill="hold">
                                          <p:stCondLst>
                                            <p:cond delay="0"/>
                                          </p:stCondLst>
                                        </p:cTn>
                                        <p:tgtEl>
                                          <p:spTgt spid="179214"/>
                                        </p:tgtEl>
                                        <p:attrNameLst>
                                          <p:attrName>style.visibility</p:attrName>
                                        </p:attrNameLst>
                                      </p:cBhvr>
                                      <p:to>
                                        <p:strVal val="visible"/>
                                      </p:to>
                                    </p:set>
                                    <p:animEffect transition="in" filter="box(out)">
                                      <p:cBhvr>
                                        <p:cTn id="41" dur="500"/>
                                        <p:tgtEl>
                                          <p:spTgt spid="17921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32" fill="hold" nodeType="clickEffect">
                                  <p:stCondLst>
                                    <p:cond delay="0"/>
                                  </p:stCondLst>
                                  <p:childTnLst>
                                    <p:set>
                                      <p:cBhvr>
                                        <p:cTn id="45" dur="1" fill="hold">
                                          <p:stCondLst>
                                            <p:cond delay="0"/>
                                          </p:stCondLst>
                                        </p:cTn>
                                        <p:tgtEl>
                                          <p:spTgt spid="179215"/>
                                        </p:tgtEl>
                                        <p:attrNameLst>
                                          <p:attrName>style.visibility</p:attrName>
                                        </p:attrNameLst>
                                      </p:cBhvr>
                                      <p:to>
                                        <p:strVal val="visible"/>
                                      </p:to>
                                    </p:set>
                                    <p:animEffect transition="in" filter="box(out)">
                                      <p:cBhvr>
                                        <p:cTn id="46" dur="500"/>
                                        <p:tgtEl>
                                          <p:spTgt spid="17921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nodeType="clickEffect">
                                  <p:stCondLst>
                                    <p:cond delay="0"/>
                                  </p:stCondLst>
                                  <p:childTnLst>
                                    <p:set>
                                      <p:cBhvr>
                                        <p:cTn id="50" dur="1" fill="hold">
                                          <p:stCondLst>
                                            <p:cond delay="0"/>
                                          </p:stCondLst>
                                        </p:cTn>
                                        <p:tgtEl>
                                          <p:spTgt spid="179216"/>
                                        </p:tgtEl>
                                        <p:attrNameLst>
                                          <p:attrName>style.visibility</p:attrName>
                                        </p:attrNameLst>
                                      </p:cBhvr>
                                      <p:to>
                                        <p:strVal val="visible"/>
                                      </p:to>
                                    </p:set>
                                    <p:animEffect transition="in" filter="box(out)">
                                      <p:cBhvr>
                                        <p:cTn id="51" dur="500"/>
                                        <p:tgtEl>
                                          <p:spTgt spid="1792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32" fill="hold" nodeType="clickEffect">
                                  <p:stCondLst>
                                    <p:cond delay="0"/>
                                  </p:stCondLst>
                                  <p:childTnLst>
                                    <p:set>
                                      <p:cBhvr>
                                        <p:cTn id="55" dur="1" fill="hold">
                                          <p:stCondLst>
                                            <p:cond delay="0"/>
                                          </p:stCondLst>
                                        </p:cTn>
                                        <p:tgtEl>
                                          <p:spTgt spid="179217"/>
                                        </p:tgtEl>
                                        <p:attrNameLst>
                                          <p:attrName>style.visibility</p:attrName>
                                        </p:attrNameLst>
                                      </p:cBhvr>
                                      <p:to>
                                        <p:strVal val="visible"/>
                                      </p:to>
                                    </p:set>
                                    <p:animEffect transition="in" filter="box(out)">
                                      <p:cBhvr>
                                        <p:cTn id="56" dur="500"/>
                                        <p:tgtEl>
                                          <p:spTgt spid="17921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32" fill="hold" nodeType="clickEffect">
                                  <p:stCondLst>
                                    <p:cond delay="0"/>
                                  </p:stCondLst>
                                  <p:childTnLst>
                                    <p:set>
                                      <p:cBhvr>
                                        <p:cTn id="60" dur="1" fill="hold">
                                          <p:stCondLst>
                                            <p:cond delay="0"/>
                                          </p:stCondLst>
                                        </p:cTn>
                                        <p:tgtEl>
                                          <p:spTgt spid="179219"/>
                                        </p:tgtEl>
                                        <p:attrNameLst>
                                          <p:attrName>style.visibility</p:attrName>
                                        </p:attrNameLst>
                                      </p:cBhvr>
                                      <p:to>
                                        <p:strVal val="visible"/>
                                      </p:to>
                                    </p:set>
                                    <p:animEffect transition="in" filter="box(out)">
                                      <p:cBhvr>
                                        <p:cTn id="61" dur="500"/>
                                        <p:tgtEl>
                                          <p:spTgt spid="17921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32" fill="hold" nodeType="clickEffect">
                                  <p:stCondLst>
                                    <p:cond delay="0"/>
                                  </p:stCondLst>
                                  <p:childTnLst>
                                    <p:set>
                                      <p:cBhvr>
                                        <p:cTn id="65" dur="1" fill="hold">
                                          <p:stCondLst>
                                            <p:cond delay="0"/>
                                          </p:stCondLst>
                                        </p:cTn>
                                        <p:tgtEl>
                                          <p:spTgt spid="179218"/>
                                        </p:tgtEl>
                                        <p:attrNameLst>
                                          <p:attrName>style.visibility</p:attrName>
                                        </p:attrNameLst>
                                      </p:cBhvr>
                                      <p:to>
                                        <p:strVal val="visible"/>
                                      </p:to>
                                    </p:set>
                                    <p:animEffect transition="in" filter="box(out)">
                                      <p:cBhvr>
                                        <p:cTn id="66" dur="500"/>
                                        <p:tgtEl>
                                          <p:spTgt spid="17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5" name="Datumsplatzhalter 2">
            <a:extLst>
              <a:ext uri="{FF2B5EF4-FFF2-40B4-BE49-F238E27FC236}">
                <a16:creationId xmlns:a16="http://schemas.microsoft.com/office/drawing/2014/main" id="{1226657D-E4CB-5F44-A71E-377BAFDF0909}"/>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6" name="Foliennummernplatzhalter 3">
            <a:extLst>
              <a:ext uri="{FF2B5EF4-FFF2-40B4-BE49-F238E27FC236}">
                <a16:creationId xmlns:a16="http://schemas.microsoft.com/office/drawing/2014/main" id="{5D4502AA-1262-4345-8095-77DEE978E672}"/>
              </a:ext>
            </a:extLst>
          </p:cNvPr>
          <p:cNvSpPr>
            <a:spLocks noGrp="1"/>
          </p:cNvSpPr>
          <p:nvPr>
            <p:ph type="sldNum" sz="quarter" idx="11"/>
          </p:nvPr>
        </p:nvSpPr>
        <p:spPr/>
        <p:txBody>
          <a:bodyPr/>
          <a:lstStyle/>
          <a:p>
            <a:fld id="{4A7ECFA6-AE29-6C47-B46E-4EB513A45825}" type="slidenum">
              <a:rPr lang="en-US" altLang="de-DE"/>
              <a:pPr/>
              <a:t>36</a:t>
            </a:fld>
            <a:endParaRPr lang="en-US" altLang="de-DE" b="0"/>
          </a:p>
        </p:txBody>
      </p:sp>
      <p:pic>
        <p:nvPicPr>
          <p:cNvPr id="181266" name="Picture 18">
            <a:extLst>
              <a:ext uri="{FF2B5EF4-FFF2-40B4-BE49-F238E27FC236}">
                <a16:creationId xmlns:a16="http://schemas.microsoft.com/office/drawing/2014/main" id="{26882B67-2FBB-B440-82C4-B305DF613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sp>
        <p:nvSpPr>
          <p:cNvPr id="181251" name="Text Box 3">
            <a:extLst>
              <a:ext uri="{FF2B5EF4-FFF2-40B4-BE49-F238E27FC236}">
                <a16:creationId xmlns:a16="http://schemas.microsoft.com/office/drawing/2014/main" id="{A72201A1-2428-7A46-9ECB-6560EB876E87}"/>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81254" name="Rectangle 6">
            <a:extLst>
              <a:ext uri="{FF2B5EF4-FFF2-40B4-BE49-F238E27FC236}">
                <a16:creationId xmlns:a16="http://schemas.microsoft.com/office/drawing/2014/main" id="{43A23BE1-6204-404B-A519-7670F28153BB}"/>
              </a:ext>
            </a:extLst>
          </p:cNvPr>
          <p:cNvSpPr>
            <a:spLocks noGrp="1" noChangeArrowheads="1"/>
          </p:cNvSpPr>
          <p:nvPr>
            <p:ph type="title"/>
          </p:nvPr>
        </p:nvSpPr>
        <p:spPr>
          <a:xfrm>
            <a:off x="1270000" y="228600"/>
            <a:ext cx="6359525" cy="685800"/>
          </a:xfrm>
        </p:spPr>
        <p:txBody>
          <a:bodyPr/>
          <a:lstStyle/>
          <a:p>
            <a:endParaRPr lang="de-DE" altLang="de-DE"/>
          </a:p>
        </p:txBody>
      </p:sp>
      <p:graphicFrame>
        <p:nvGraphicFramePr>
          <p:cNvPr id="181255" name="Object 7">
            <a:extLst>
              <a:ext uri="{FF2B5EF4-FFF2-40B4-BE49-F238E27FC236}">
                <a16:creationId xmlns:a16="http://schemas.microsoft.com/office/drawing/2014/main" id="{21F5F40E-58AA-1349-B3A9-86B6A6DF884B}"/>
              </a:ext>
            </a:extLst>
          </p:cNvPr>
          <p:cNvGraphicFramePr>
            <a:graphicFrameLocks/>
          </p:cNvGraphicFramePr>
          <p:nvPr/>
        </p:nvGraphicFramePr>
        <p:xfrm>
          <a:off x="0" y="5886450"/>
          <a:ext cx="971550" cy="971550"/>
        </p:xfrm>
        <a:graphic>
          <a:graphicData uri="http://schemas.openxmlformats.org/presentationml/2006/ole">
            <mc:AlternateContent xmlns:mc="http://schemas.openxmlformats.org/markup-compatibility/2006">
              <mc:Choice xmlns:v="urn:schemas-microsoft-com:vml" Requires="v">
                <p:oleObj spid="_x0000_s290816" name="Clip" r:id="rId5" imgW="1092200" imgH="1066800" progId="MS_ClipArt_Gallery.2">
                  <p:embed/>
                </p:oleObj>
              </mc:Choice>
              <mc:Fallback>
                <p:oleObj name="Clip" r:id="rId5" imgW="1092200" imgH="1066800" progId="MS_ClipArt_Gallery.2">
                  <p:embed/>
                  <p:pic>
                    <p:nvPicPr>
                      <p:cNvPr id="0" name="Object 7"/>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88645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6" name="Object 8">
            <a:extLst>
              <a:ext uri="{FF2B5EF4-FFF2-40B4-BE49-F238E27FC236}">
                <a16:creationId xmlns:a16="http://schemas.microsoft.com/office/drawing/2014/main" id="{919FAD0E-B273-BD41-BC8A-C080130D0223}"/>
              </a:ext>
            </a:extLst>
          </p:cNvPr>
          <p:cNvGraphicFramePr>
            <a:graphicFrameLocks noChangeAspect="1"/>
          </p:cNvGraphicFramePr>
          <p:nvPr/>
        </p:nvGraphicFramePr>
        <p:xfrm>
          <a:off x="0" y="0"/>
          <a:ext cx="971550" cy="971550"/>
        </p:xfrm>
        <a:graphic>
          <a:graphicData uri="http://schemas.openxmlformats.org/presentationml/2006/ole">
            <mc:AlternateContent xmlns:mc="http://schemas.openxmlformats.org/markup-compatibility/2006">
              <mc:Choice xmlns:v="urn:schemas-microsoft-com:vml" Requires="v">
                <p:oleObj spid="_x0000_s290817" name="Clip" r:id="rId7" imgW="1092200" imgH="1066800" progId="MS_ClipArt_Gallery.2">
                  <p:embed/>
                </p:oleObj>
              </mc:Choice>
              <mc:Fallback>
                <p:oleObj name="Clip" r:id="rId7" imgW="1092200" imgH="1066800" progId="MS_ClipArt_Gallery.2">
                  <p:embed/>
                  <p:pic>
                    <p:nvPicPr>
                      <p:cNvPr id="0" name="Object 8"/>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7" name="Object 9">
            <a:extLst>
              <a:ext uri="{FF2B5EF4-FFF2-40B4-BE49-F238E27FC236}">
                <a16:creationId xmlns:a16="http://schemas.microsoft.com/office/drawing/2014/main" id="{9A391EBE-AC74-8B44-8149-85196BD42AC1}"/>
              </a:ext>
            </a:extLst>
          </p:cNvPr>
          <p:cNvGraphicFramePr>
            <a:graphicFrameLocks noChangeAspect="1"/>
          </p:cNvGraphicFramePr>
          <p:nvPr/>
        </p:nvGraphicFramePr>
        <p:xfrm>
          <a:off x="0" y="4905375"/>
          <a:ext cx="971550" cy="971550"/>
        </p:xfrm>
        <a:graphic>
          <a:graphicData uri="http://schemas.openxmlformats.org/presentationml/2006/ole">
            <mc:AlternateContent xmlns:mc="http://schemas.openxmlformats.org/markup-compatibility/2006">
              <mc:Choice xmlns:v="urn:schemas-microsoft-com:vml" Requires="v">
                <p:oleObj spid="_x0000_s290818" name="Clip" r:id="rId9" imgW="1092200" imgH="1066800" progId="MS_ClipArt_Gallery.2">
                  <p:embed/>
                </p:oleObj>
              </mc:Choice>
              <mc:Fallback>
                <p:oleObj name="Clip" r:id="rId9" imgW="1092200" imgH="1066800" progId="MS_ClipArt_Gallery.2">
                  <p:embed/>
                  <p:pic>
                    <p:nvPicPr>
                      <p:cNvPr id="0" name="Object 9"/>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9053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8" name="Object 10">
            <a:extLst>
              <a:ext uri="{FF2B5EF4-FFF2-40B4-BE49-F238E27FC236}">
                <a16:creationId xmlns:a16="http://schemas.microsoft.com/office/drawing/2014/main" id="{BE8A1B92-8E03-DA42-AFDB-25DF3DE64378}"/>
              </a:ext>
            </a:extLst>
          </p:cNvPr>
          <p:cNvGraphicFramePr>
            <a:graphicFrameLocks noChangeAspect="1"/>
          </p:cNvGraphicFramePr>
          <p:nvPr/>
        </p:nvGraphicFramePr>
        <p:xfrm>
          <a:off x="0" y="3924300"/>
          <a:ext cx="971550" cy="971550"/>
        </p:xfrm>
        <a:graphic>
          <a:graphicData uri="http://schemas.openxmlformats.org/presentationml/2006/ole">
            <mc:AlternateContent xmlns:mc="http://schemas.openxmlformats.org/markup-compatibility/2006">
              <mc:Choice xmlns:v="urn:schemas-microsoft-com:vml" Requires="v">
                <p:oleObj spid="_x0000_s290819" name="Clip" r:id="rId11" imgW="1092200" imgH="1066800" progId="MS_ClipArt_Gallery.2">
                  <p:embed/>
                </p:oleObj>
              </mc:Choice>
              <mc:Fallback>
                <p:oleObj name="Clip" r:id="rId11" imgW="1092200" imgH="1066800" progId="MS_ClipArt_Gallery.2">
                  <p:embed/>
                  <p:pic>
                    <p:nvPicPr>
                      <p:cNvPr id="0" name="Object 10"/>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2430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9" name="Object 11">
            <a:extLst>
              <a:ext uri="{FF2B5EF4-FFF2-40B4-BE49-F238E27FC236}">
                <a16:creationId xmlns:a16="http://schemas.microsoft.com/office/drawing/2014/main" id="{EDB78A04-4605-314B-AE0C-414F525E05C0}"/>
              </a:ext>
            </a:extLst>
          </p:cNvPr>
          <p:cNvGraphicFramePr>
            <a:graphicFrameLocks noChangeAspect="1"/>
          </p:cNvGraphicFramePr>
          <p:nvPr/>
        </p:nvGraphicFramePr>
        <p:xfrm>
          <a:off x="0" y="1952625"/>
          <a:ext cx="971550" cy="971550"/>
        </p:xfrm>
        <a:graphic>
          <a:graphicData uri="http://schemas.openxmlformats.org/presentationml/2006/ole">
            <mc:AlternateContent xmlns:mc="http://schemas.openxmlformats.org/markup-compatibility/2006">
              <mc:Choice xmlns:v="urn:schemas-microsoft-com:vml" Requires="v">
                <p:oleObj spid="_x0000_s290820" name="Clip" r:id="rId13" imgW="1092200" imgH="1066800" progId="MS_ClipArt_Gallery.2">
                  <p:embed/>
                </p:oleObj>
              </mc:Choice>
              <mc:Fallback>
                <p:oleObj name="Clip" r:id="rId13" imgW="1092200" imgH="1066800" progId="MS_ClipArt_Gallery.2">
                  <p:embed/>
                  <p:pic>
                    <p:nvPicPr>
                      <p:cNvPr id="0" name="Object 11"/>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95262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60" name="Object 12">
            <a:extLst>
              <a:ext uri="{FF2B5EF4-FFF2-40B4-BE49-F238E27FC236}">
                <a16:creationId xmlns:a16="http://schemas.microsoft.com/office/drawing/2014/main" id="{BD2652D7-6ED8-0144-A664-468DE46A600A}"/>
              </a:ext>
            </a:extLst>
          </p:cNvPr>
          <p:cNvGraphicFramePr>
            <a:graphicFrameLocks noChangeAspect="1"/>
          </p:cNvGraphicFramePr>
          <p:nvPr/>
        </p:nvGraphicFramePr>
        <p:xfrm>
          <a:off x="0" y="981075"/>
          <a:ext cx="971550" cy="971550"/>
        </p:xfrm>
        <a:graphic>
          <a:graphicData uri="http://schemas.openxmlformats.org/presentationml/2006/ole">
            <mc:AlternateContent xmlns:mc="http://schemas.openxmlformats.org/markup-compatibility/2006">
              <mc:Choice xmlns:v="urn:schemas-microsoft-com:vml" Requires="v">
                <p:oleObj spid="_x0000_s290821" name="Clip" r:id="rId15" imgW="1092200" imgH="1066800" progId="MS_ClipArt_Gallery.2">
                  <p:embed/>
                </p:oleObj>
              </mc:Choice>
              <mc:Fallback>
                <p:oleObj name="Clip" r:id="rId15" imgW="1092200" imgH="1066800" progId="MS_ClipArt_Gallery.2">
                  <p:embed/>
                  <p:pic>
                    <p:nvPicPr>
                      <p:cNvPr id="0" name="Object 12"/>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9810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61" name="Object 13">
            <a:extLst>
              <a:ext uri="{FF2B5EF4-FFF2-40B4-BE49-F238E27FC236}">
                <a16:creationId xmlns:a16="http://schemas.microsoft.com/office/drawing/2014/main" id="{D9DA54E3-C11D-0F4F-9CB0-97A0370196BF}"/>
              </a:ext>
            </a:extLst>
          </p:cNvPr>
          <p:cNvGraphicFramePr>
            <a:graphicFrameLocks noChangeAspect="1"/>
          </p:cNvGraphicFramePr>
          <p:nvPr/>
        </p:nvGraphicFramePr>
        <p:xfrm>
          <a:off x="0" y="2924175"/>
          <a:ext cx="971550" cy="971550"/>
        </p:xfrm>
        <a:graphic>
          <a:graphicData uri="http://schemas.openxmlformats.org/presentationml/2006/ole">
            <mc:AlternateContent xmlns:mc="http://schemas.openxmlformats.org/markup-compatibility/2006">
              <mc:Choice xmlns:v="urn:schemas-microsoft-com:vml" Requires="v">
                <p:oleObj spid="_x0000_s290822" name="Clip" r:id="rId17" imgW="1092200" imgH="1066800" progId="MS_ClipArt_Gallery.2">
                  <p:embed/>
                </p:oleObj>
              </mc:Choice>
              <mc:Fallback>
                <p:oleObj name="Clip" r:id="rId17" imgW="1092200" imgH="1066800" progId="MS_ClipArt_Gallery.2">
                  <p:embed/>
                  <p:pic>
                    <p:nvPicPr>
                      <p:cNvPr id="0" name="Object 13"/>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29241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263" name="Rectangle 15">
            <a:extLst>
              <a:ext uri="{FF2B5EF4-FFF2-40B4-BE49-F238E27FC236}">
                <a16:creationId xmlns:a16="http://schemas.microsoft.com/office/drawing/2014/main" id="{9F81AF3B-9FB6-1A4F-8051-3F5260B326BA}"/>
              </a:ext>
            </a:extLst>
          </p:cNvPr>
          <p:cNvSpPr>
            <a:spLocks noChangeArrowheads="1"/>
          </p:cNvSpPr>
          <p:nvPr/>
        </p:nvSpPr>
        <p:spPr bwMode="auto">
          <a:xfrm>
            <a:off x="1219200" y="1447800"/>
            <a:ext cx="77724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von staatlichen Regulierungen</a:t>
            </a:r>
          </a:p>
        </p:txBody>
      </p:sp>
      <p:sp>
        <p:nvSpPr>
          <p:cNvPr id="181264" name="Rectangle 16">
            <a:extLst>
              <a:ext uri="{FF2B5EF4-FFF2-40B4-BE49-F238E27FC236}">
                <a16:creationId xmlns:a16="http://schemas.microsoft.com/office/drawing/2014/main" id="{40C1E89D-F5D5-674E-A990-23A92EC8E58A}"/>
              </a:ext>
            </a:extLst>
          </p:cNvPr>
          <p:cNvSpPr>
            <a:spLocks noChangeArrowheads="1"/>
          </p:cNvSpPr>
          <p:nvPr/>
        </p:nvSpPr>
        <p:spPr bwMode="auto">
          <a:xfrm>
            <a:off x="1219200" y="4702175"/>
            <a:ext cx="77724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von hochschulpolitischen Denkblockaden</a:t>
            </a:r>
          </a:p>
        </p:txBody>
      </p:sp>
      <p:sp>
        <p:nvSpPr>
          <p:cNvPr id="181265" name="Rectangle 17">
            <a:extLst>
              <a:ext uri="{FF2B5EF4-FFF2-40B4-BE49-F238E27FC236}">
                <a16:creationId xmlns:a16="http://schemas.microsoft.com/office/drawing/2014/main" id="{CC0622F5-0667-6847-A3EC-6ED946825352}"/>
              </a:ext>
            </a:extLst>
          </p:cNvPr>
          <p:cNvSpPr>
            <a:spLocks noChangeArrowheads="1"/>
          </p:cNvSpPr>
          <p:nvPr/>
        </p:nvSpPr>
        <p:spPr bwMode="auto">
          <a:xfrm>
            <a:off x="1219200" y="5876925"/>
            <a:ext cx="77724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000" b="1">
                <a:latin typeface="Arial" panose="020B0604020202020204" pitchFamily="34" charset="0"/>
              </a:rPr>
              <a:t>von innerer Entscheidungsohnmacht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81266"/>
                                        </p:tgtEl>
                                        <p:attrNameLst>
                                          <p:attrName>style.visibility</p:attrName>
                                        </p:attrNameLst>
                                      </p:cBhvr>
                                      <p:to>
                                        <p:strVal val="visible"/>
                                      </p:to>
                                    </p:set>
                                    <p:animEffect transition="in" filter="box(out)">
                                      <p:cBhvr>
                                        <p:cTn id="7" dur="500"/>
                                        <p:tgtEl>
                                          <p:spTgt spid="181266"/>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181256"/>
                                        </p:tgtEl>
                                        <p:attrNameLst>
                                          <p:attrName>style.visibility</p:attrName>
                                        </p:attrNameLst>
                                      </p:cBhvr>
                                      <p:to>
                                        <p:strVal val="visible"/>
                                      </p:to>
                                    </p:set>
                                    <p:anim calcmode="lin" valueType="num">
                                      <p:cBhvr>
                                        <p:cTn id="11" dur="500" fill="hold"/>
                                        <p:tgtEl>
                                          <p:spTgt spid="181256"/>
                                        </p:tgtEl>
                                        <p:attrNameLst>
                                          <p:attrName>ppt_w</p:attrName>
                                        </p:attrNameLst>
                                      </p:cBhvr>
                                      <p:tavLst>
                                        <p:tav tm="0">
                                          <p:val>
                                            <p:fltVal val="0"/>
                                          </p:val>
                                        </p:tav>
                                        <p:tav tm="100000">
                                          <p:val>
                                            <p:strVal val="#ppt_w"/>
                                          </p:val>
                                        </p:tav>
                                      </p:tavLst>
                                    </p:anim>
                                    <p:anim calcmode="lin" valueType="num">
                                      <p:cBhvr>
                                        <p:cTn id="12" dur="500" fill="hold"/>
                                        <p:tgtEl>
                                          <p:spTgt spid="181256"/>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81260"/>
                                        </p:tgtEl>
                                        <p:attrNameLst>
                                          <p:attrName>style.visibility</p:attrName>
                                        </p:attrNameLst>
                                      </p:cBhvr>
                                      <p:to>
                                        <p:strVal val="visible"/>
                                      </p:to>
                                    </p:set>
                                    <p:anim calcmode="lin" valueType="num">
                                      <p:cBhvr>
                                        <p:cTn id="16" dur="500" fill="hold"/>
                                        <p:tgtEl>
                                          <p:spTgt spid="181260"/>
                                        </p:tgtEl>
                                        <p:attrNameLst>
                                          <p:attrName>ppt_w</p:attrName>
                                        </p:attrNameLst>
                                      </p:cBhvr>
                                      <p:tavLst>
                                        <p:tav tm="0">
                                          <p:val>
                                            <p:fltVal val="0"/>
                                          </p:val>
                                        </p:tav>
                                        <p:tav tm="100000">
                                          <p:val>
                                            <p:strVal val="#ppt_w"/>
                                          </p:val>
                                        </p:tav>
                                      </p:tavLst>
                                    </p:anim>
                                    <p:anim calcmode="lin" valueType="num">
                                      <p:cBhvr>
                                        <p:cTn id="17" dur="500" fill="hold"/>
                                        <p:tgtEl>
                                          <p:spTgt spid="181260"/>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81259"/>
                                        </p:tgtEl>
                                        <p:attrNameLst>
                                          <p:attrName>style.visibility</p:attrName>
                                        </p:attrNameLst>
                                      </p:cBhvr>
                                      <p:to>
                                        <p:strVal val="visible"/>
                                      </p:to>
                                    </p:set>
                                    <p:anim calcmode="lin" valueType="num">
                                      <p:cBhvr>
                                        <p:cTn id="21" dur="500" fill="hold"/>
                                        <p:tgtEl>
                                          <p:spTgt spid="181259"/>
                                        </p:tgtEl>
                                        <p:attrNameLst>
                                          <p:attrName>ppt_w</p:attrName>
                                        </p:attrNameLst>
                                      </p:cBhvr>
                                      <p:tavLst>
                                        <p:tav tm="0">
                                          <p:val>
                                            <p:fltVal val="0"/>
                                          </p:val>
                                        </p:tav>
                                        <p:tav tm="100000">
                                          <p:val>
                                            <p:strVal val="#ppt_w"/>
                                          </p:val>
                                        </p:tav>
                                      </p:tavLst>
                                    </p:anim>
                                    <p:anim calcmode="lin" valueType="num">
                                      <p:cBhvr>
                                        <p:cTn id="22" dur="500" fill="hold"/>
                                        <p:tgtEl>
                                          <p:spTgt spid="181259"/>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000"/>
                            </p:stCondLst>
                            <p:childTnLst>
                              <p:par>
                                <p:cTn id="24" presetID="17" presetClass="entr" presetSubtype="10" fill="hold" nodeType="afterEffect">
                                  <p:stCondLst>
                                    <p:cond delay="0"/>
                                  </p:stCondLst>
                                  <p:childTnLst>
                                    <p:set>
                                      <p:cBhvr>
                                        <p:cTn id="25" dur="1" fill="hold">
                                          <p:stCondLst>
                                            <p:cond delay="0"/>
                                          </p:stCondLst>
                                        </p:cTn>
                                        <p:tgtEl>
                                          <p:spTgt spid="181261"/>
                                        </p:tgtEl>
                                        <p:attrNameLst>
                                          <p:attrName>style.visibility</p:attrName>
                                        </p:attrNameLst>
                                      </p:cBhvr>
                                      <p:to>
                                        <p:strVal val="visible"/>
                                      </p:to>
                                    </p:set>
                                    <p:anim calcmode="lin" valueType="num">
                                      <p:cBhvr>
                                        <p:cTn id="26" dur="500" fill="hold"/>
                                        <p:tgtEl>
                                          <p:spTgt spid="181261"/>
                                        </p:tgtEl>
                                        <p:attrNameLst>
                                          <p:attrName>ppt_w</p:attrName>
                                        </p:attrNameLst>
                                      </p:cBhvr>
                                      <p:tavLst>
                                        <p:tav tm="0">
                                          <p:val>
                                            <p:fltVal val="0"/>
                                          </p:val>
                                        </p:tav>
                                        <p:tav tm="100000">
                                          <p:val>
                                            <p:strVal val="#ppt_w"/>
                                          </p:val>
                                        </p:tav>
                                      </p:tavLst>
                                    </p:anim>
                                    <p:anim calcmode="lin" valueType="num">
                                      <p:cBhvr>
                                        <p:cTn id="27" dur="500" fill="hold"/>
                                        <p:tgtEl>
                                          <p:spTgt spid="181261"/>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2500"/>
                            </p:stCondLst>
                            <p:childTnLst>
                              <p:par>
                                <p:cTn id="29" presetID="17" presetClass="entr" presetSubtype="10" fill="hold" nodeType="afterEffect">
                                  <p:stCondLst>
                                    <p:cond delay="0"/>
                                  </p:stCondLst>
                                  <p:childTnLst>
                                    <p:set>
                                      <p:cBhvr>
                                        <p:cTn id="30" dur="1" fill="hold">
                                          <p:stCondLst>
                                            <p:cond delay="0"/>
                                          </p:stCondLst>
                                        </p:cTn>
                                        <p:tgtEl>
                                          <p:spTgt spid="181258"/>
                                        </p:tgtEl>
                                        <p:attrNameLst>
                                          <p:attrName>style.visibility</p:attrName>
                                        </p:attrNameLst>
                                      </p:cBhvr>
                                      <p:to>
                                        <p:strVal val="visible"/>
                                      </p:to>
                                    </p:set>
                                    <p:anim calcmode="lin" valueType="num">
                                      <p:cBhvr>
                                        <p:cTn id="31" dur="500" fill="hold"/>
                                        <p:tgtEl>
                                          <p:spTgt spid="181258"/>
                                        </p:tgtEl>
                                        <p:attrNameLst>
                                          <p:attrName>ppt_w</p:attrName>
                                        </p:attrNameLst>
                                      </p:cBhvr>
                                      <p:tavLst>
                                        <p:tav tm="0">
                                          <p:val>
                                            <p:fltVal val="0"/>
                                          </p:val>
                                        </p:tav>
                                        <p:tav tm="100000">
                                          <p:val>
                                            <p:strVal val="#ppt_w"/>
                                          </p:val>
                                        </p:tav>
                                      </p:tavLst>
                                    </p:anim>
                                    <p:anim calcmode="lin" valueType="num">
                                      <p:cBhvr>
                                        <p:cTn id="32" dur="500" fill="hold"/>
                                        <p:tgtEl>
                                          <p:spTgt spid="181258"/>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3000"/>
                            </p:stCondLst>
                            <p:childTnLst>
                              <p:par>
                                <p:cTn id="34" presetID="17" presetClass="entr" presetSubtype="10" fill="hold" nodeType="afterEffect">
                                  <p:stCondLst>
                                    <p:cond delay="0"/>
                                  </p:stCondLst>
                                  <p:childTnLst>
                                    <p:set>
                                      <p:cBhvr>
                                        <p:cTn id="35" dur="1" fill="hold">
                                          <p:stCondLst>
                                            <p:cond delay="0"/>
                                          </p:stCondLst>
                                        </p:cTn>
                                        <p:tgtEl>
                                          <p:spTgt spid="181257"/>
                                        </p:tgtEl>
                                        <p:attrNameLst>
                                          <p:attrName>style.visibility</p:attrName>
                                        </p:attrNameLst>
                                      </p:cBhvr>
                                      <p:to>
                                        <p:strVal val="visible"/>
                                      </p:to>
                                    </p:set>
                                    <p:anim calcmode="lin" valueType="num">
                                      <p:cBhvr>
                                        <p:cTn id="36" dur="500" fill="hold"/>
                                        <p:tgtEl>
                                          <p:spTgt spid="181257"/>
                                        </p:tgtEl>
                                        <p:attrNameLst>
                                          <p:attrName>ppt_w</p:attrName>
                                        </p:attrNameLst>
                                      </p:cBhvr>
                                      <p:tavLst>
                                        <p:tav tm="0">
                                          <p:val>
                                            <p:fltVal val="0"/>
                                          </p:val>
                                        </p:tav>
                                        <p:tav tm="100000">
                                          <p:val>
                                            <p:strVal val="#ppt_w"/>
                                          </p:val>
                                        </p:tav>
                                      </p:tavLst>
                                    </p:anim>
                                    <p:anim calcmode="lin" valueType="num">
                                      <p:cBhvr>
                                        <p:cTn id="37" dur="500" fill="hold"/>
                                        <p:tgtEl>
                                          <p:spTgt spid="181257"/>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3500"/>
                            </p:stCondLst>
                            <p:childTnLst>
                              <p:par>
                                <p:cTn id="39" presetID="17" presetClass="entr" presetSubtype="10" fill="hold" nodeType="afterEffect">
                                  <p:stCondLst>
                                    <p:cond delay="0"/>
                                  </p:stCondLst>
                                  <p:childTnLst>
                                    <p:set>
                                      <p:cBhvr>
                                        <p:cTn id="40" dur="1" fill="hold">
                                          <p:stCondLst>
                                            <p:cond delay="0"/>
                                          </p:stCondLst>
                                        </p:cTn>
                                        <p:tgtEl>
                                          <p:spTgt spid="181255"/>
                                        </p:tgtEl>
                                        <p:attrNameLst>
                                          <p:attrName>style.visibility</p:attrName>
                                        </p:attrNameLst>
                                      </p:cBhvr>
                                      <p:to>
                                        <p:strVal val="visible"/>
                                      </p:to>
                                    </p:set>
                                    <p:anim calcmode="lin" valueType="num">
                                      <p:cBhvr>
                                        <p:cTn id="41" dur="500" fill="hold"/>
                                        <p:tgtEl>
                                          <p:spTgt spid="181255"/>
                                        </p:tgtEl>
                                        <p:attrNameLst>
                                          <p:attrName>ppt_w</p:attrName>
                                        </p:attrNameLst>
                                      </p:cBhvr>
                                      <p:tavLst>
                                        <p:tav tm="0">
                                          <p:val>
                                            <p:fltVal val="0"/>
                                          </p:val>
                                        </p:tav>
                                        <p:tav tm="100000">
                                          <p:val>
                                            <p:strVal val="#ppt_w"/>
                                          </p:val>
                                        </p:tav>
                                      </p:tavLst>
                                    </p:anim>
                                    <p:anim calcmode="lin" valueType="num">
                                      <p:cBhvr>
                                        <p:cTn id="42" dur="500" fill="hold"/>
                                        <p:tgtEl>
                                          <p:spTgt spid="181255"/>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81263"/>
                                        </p:tgtEl>
                                        <p:attrNameLst>
                                          <p:attrName>style.visibility</p:attrName>
                                        </p:attrNameLst>
                                      </p:cBhvr>
                                      <p:to>
                                        <p:strVal val="visible"/>
                                      </p:to>
                                    </p:set>
                                    <p:animEffect transition="in" filter="box(out)">
                                      <p:cBhvr>
                                        <p:cTn id="47" dur="500"/>
                                        <p:tgtEl>
                                          <p:spTgt spid="1812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81264"/>
                                        </p:tgtEl>
                                        <p:attrNameLst>
                                          <p:attrName>style.visibility</p:attrName>
                                        </p:attrNameLst>
                                      </p:cBhvr>
                                      <p:to>
                                        <p:strVal val="visible"/>
                                      </p:to>
                                    </p:set>
                                    <p:animEffect transition="in" filter="box(out)">
                                      <p:cBhvr>
                                        <p:cTn id="52" dur="500"/>
                                        <p:tgtEl>
                                          <p:spTgt spid="1812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81265"/>
                                        </p:tgtEl>
                                        <p:attrNameLst>
                                          <p:attrName>style.visibility</p:attrName>
                                        </p:attrNameLst>
                                      </p:cBhvr>
                                      <p:to>
                                        <p:strVal val="visible"/>
                                      </p:to>
                                    </p:set>
                                    <p:animEffect transition="in" filter="box(out)">
                                      <p:cBhvr>
                                        <p:cTn id="57" dur="500"/>
                                        <p:tgtEl>
                                          <p:spTgt spid="18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3" grpId="0" animBg="1" autoUpdateAnimBg="0"/>
      <p:bldP spid="181264" grpId="0" animBg="1" autoUpdateAnimBg="0"/>
      <p:bldP spid="181265"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6" name="Datumsplatzhalter 2">
            <a:extLst>
              <a:ext uri="{FF2B5EF4-FFF2-40B4-BE49-F238E27FC236}">
                <a16:creationId xmlns:a16="http://schemas.microsoft.com/office/drawing/2014/main" id="{AE8B39DD-34DD-2D45-BB64-4637D34B6944}"/>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7" name="Foliennummernplatzhalter 3">
            <a:extLst>
              <a:ext uri="{FF2B5EF4-FFF2-40B4-BE49-F238E27FC236}">
                <a16:creationId xmlns:a16="http://schemas.microsoft.com/office/drawing/2014/main" id="{88092739-6A13-5340-A1E2-B0D24B560378}"/>
              </a:ext>
            </a:extLst>
          </p:cNvPr>
          <p:cNvSpPr>
            <a:spLocks noGrp="1"/>
          </p:cNvSpPr>
          <p:nvPr>
            <p:ph type="sldNum" sz="quarter" idx="11"/>
          </p:nvPr>
        </p:nvSpPr>
        <p:spPr/>
        <p:txBody>
          <a:bodyPr/>
          <a:lstStyle/>
          <a:p>
            <a:fld id="{733B25B9-F65C-D849-8D73-6B7A2B38CE02}" type="slidenum">
              <a:rPr lang="en-US" altLang="de-DE"/>
              <a:pPr/>
              <a:t>37</a:t>
            </a:fld>
            <a:endParaRPr lang="en-US" altLang="de-DE" b="0"/>
          </a:p>
        </p:txBody>
      </p:sp>
      <p:sp>
        <p:nvSpPr>
          <p:cNvPr id="236546" name="Text Box 2">
            <a:extLst>
              <a:ext uri="{FF2B5EF4-FFF2-40B4-BE49-F238E27FC236}">
                <a16:creationId xmlns:a16="http://schemas.microsoft.com/office/drawing/2014/main" id="{9F800C17-09FC-8E46-BB05-488F4C3FC2F7}"/>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36547" name="Rectangle 3">
            <a:extLst>
              <a:ext uri="{FF2B5EF4-FFF2-40B4-BE49-F238E27FC236}">
                <a16:creationId xmlns:a16="http://schemas.microsoft.com/office/drawing/2014/main" id="{0AF4E7E0-3CF9-854B-AD8D-67615662469B}"/>
              </a:ext>
            </a:extLst>
          </p:cNvPr>
          <p:cNvSpPr>
            <a:spLocks noChangeArrowheads="1"/>
          </p:cNvSpPr>
          <p:nvPr/>
        </p:nvSpPr>
        <p:spPr bwMode="auto">
          <a:xfrm>
            <a:off x="914400" y="1981200"/>
            <a:ext cx="7391400" cy="1981200"/>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200" b="1">
                <a:latin typeface="Arial" panose="020B0604020202020204" pitchFamily="34" charset="0"/>
              </a:rPr>
              <a:t>Entfesselung der Hochschule</a:t>
            </a:r>
          </a:p>
          <a:p>
            <a:pPr algn="ctr"/>
            <a:r>
              <a:rPr lang="de-DE" altLang="de-DE" sz="3200" b="1">
                <a:latin typeface="Arial" panose="020B0604020202020204" pitchFamily="34" charset="0"/>
              </a:rPr>
              <a:t>als Voraussetzung für Qualitäts-</a:t>
            </a:r>
          </a:p>
          <a:p>
            <a:pPr algn="ctr"/>
            <a:r>
              <a:rPr lang="de-DE" altLang="de-DE" sz="3200" b="1">
                <a:latin typeface="Arial" panose="020B0604020202020204" pitchFamily="34" charset="0"/>
              </a:rPr>
              <a:t>entwicklung und Innovation</a:t>
            </a:r>
            <a:endParaRPr lang="de-DE" altLang="de-DE" sz="3000"/>
          </a:p>
        </p:txBody>
      </p:sp>
      <p:sp>
        <p:nvSpPr>
          <p:cNvPr id="236548" name="Rectangle 4">
            <a:extLst>
              <a:ext uri="{FF2B5EF4-FFF2-40B4-BE49-F238E27FC236}">
                <a16:creationId xmlns:a16="http://schemas.microsoft.com/office/drawing/2014/main" id="{D9EC4CD1-7581-FC4F-95D8-1F9C689143CA}"/>
              </a:ext>
            </a:extLst>
          </p:cNvPr>
          <p:cNvSpPr>
            <a:spLocks noChangeArrowheads="1"/>
          </p:cNvSpPr>
          <p:nvPr/>
        </p:nvSpPr>
        <p:spPr bwMode="auto">
          <a:xfrm>
            <a:off x="914400" y="4800600"/>
            <a:ext cx="7315200" cy="944563"/>
          </a:xfrm>
          <a:prstGeom prst="rect">
            <a:avLst/>
          </a:prstGeom>
          <a:solidFill>
            <a:schemeClr val="accent2"/>
          </a:solidFill>
          <a:ln>
            <a:noFill/>
          </a:ln>
          <a:effectLst/>
          <a:scene3d>
            <a:camera prst="legacyPerspectiveTopRight"/>
            <a:lightRig rig="legacyFlat3" dir="b"/>
          </a:scene3d>
          <a:sp3d extrusionH="8874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3200" b="1">
                <a:latin typeface="Arial" panose="020B0604020202020204" pitchFamily="34" charset="0"/>
              </a:rPr>
              <a:t>Detlef Müller-Böling</a:t>
            </a:r>
          </a:p>
        </p:txBody>
      </p:sp>
      <p:sp>
        <p:nvSpPr>
          <p:cNvPr id="236549" name="Text Box 5">
            <a:extLst>
              <a:ext uri="{FF2B5EF4-FFF2-40B4-BE49-F238E27FC236}">
                <a16:creationId xmlns:a16="http://schemas.microsoft.com/office/drawing/2014/main" id="{F3583B42-E963-B64B-B0E3-68591E7B8EDE}"/>
              </a:ext>
            </a:extLst>
          </p:cNvPr>
          <p:cNvSpPr txBox="1">
            <a:spLocks noChangeArrowheads="1"/>
          </p:cNvSpPr>
          <p:nvPr/>
        </p:nvSpPr>
        <p:spPr bwMode="auto">
          <a:xfrm>
            <a:off x="304800" y="152400"/>
            <a:ext cx="685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de-DE" altLang="de-DE" b="1">
                <a:latin typeface="Arial" panose="020B0604020202020204" pitchFamily="34" charset="0"/>
              </a:rPr>
              <a:t>5. SAP-Infotag Hochschulen und Forschungseinrichtungen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771ADA96-59AE-8742-B0FA-D2F615B44648}"/>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14" name="Foliennummernplatzhalter 3">
            <a:extLst>
              <a:ext uri="{FF2B5EF4-FFF2-40B4-BE49-F238E27FC236}">
                <a16:creationId xmlns:a16="http://schemas.microsoft.com/office/drawing/2014/main" id="{427A44BC-C131-814F-B5C6-C04349F0A50F}"/>
              </a:ext>
            </a:extLst>
          </p:cNvPr>
          <p:cNvSpPr>
            <a:spLocks noGrp="1"/>
          </p:cNvSpPr>
          <p:nvPr>
            <p:ph type="sldNum" sz="quarter" idx="11"/>
          </p:nvPr>
        </p:nvSpPr>
        <p:spPr/>
        <p:txBody>
          <a:bodyPr/>
          <a:lstStyle/>
          <a:p>
            <a:fld id="{64AD6FCF-A69E-2241-AC74-C322AF617737}" type="slidenum">
              <a:rPr lang="en-US" altLang="de-DE"/>
              <a:pPr/>
              <a:t>4</a:t>
            </a:fld>
            <a:endParaRPr lang="en-US" altLang="de-DE" b="0"/>
          </a:p>
        </p:txBody>
      </p:sp>
      <p:sp>
        <p:nvSpPr>
          <p:cNvPr id="134147" name="Text Box 2051">
            <a:extLst>
              <a:ext uri="{FF2B5EF4-FFF2-40B4-BE49-F238E27FC236}">
                <a16:creationId xmlns:a16="http://schemas.microsoft.com/office/drawing/2014/main" id="{A5CEA4A1-ABFC-7C49-AD2C-B0FA7EA823C5}"/>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4150" name="Rectangle 2054">
            <a:extLst>
              <a:ext uri="{FF2B5EF4-FFF2-40B4-BE49-F238E27FC236}">
                <a16:creationId xmlns:a16="http://schemas.microsoft.com/office/drawing/2014/main" id="{6887E3E2-2489-1E47-8F8D-0126BCDA8321}"/>
              </a:ext>
            </a:extLst>
          </p:cNvPr>
          <p:cNvSpPr>
            <a:spLocks noGrp="1" noChangeArrowheads="1"/>
          </p:cNvSpPr>
          <p:nvPr>
            <p:ph type="title"/>
          </p:nvPr>
        </p:nvSpPr>
        <p:spPr>
          <a:xfrm>
            <a:off x="2387600" y="228600"/>
            <a:ext cx="5241925" cy="685800"/>
          </a:xfrm>
        </p:spPr>
        <p:txBody>
          <a:bodyPr/>
          <a:lstStyle/>
          <a:p>
            <a:r>
              <a:rPr lang="de-DE" altLang="de-DE" b="1"/>
              <a:t>autonom</a:t>
            </a:r>
            <a:endParaRPr lang="de-DE" altLang="de-DE"/>
          </a:p>
        </p:txBody>
      </p:sp>
      <p:graphicFrame>
        <p:nvGraphicFramePr>
          <p:cNvPr id="134151" name="Object 2055">
            <a:extLst>
              <a:ext uri="{FF2B5EF4-FFF2-40B4-BE49-F238E27FC236}">
                <a16:creationId xmlns:a16="http://schemas.microsoft.com/office/drawing/2014/main" id="{6FCB7FCD-CA33-F543-B284-D6D47E5316E0}"/>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34160" name="Clip" r:id="rId4" imgW="1092200" imgH="1066800" progId="MS_ClipArt_Gallery.2">
                  <p:embed/>
                </p:oleObj>
              </mc:Choice>
              <mc:Fallback>
                <p:oleObj name="Clip" r:id="rId4" imgW="1092200" imgH="1066800" progId="MS_ClipArt_Gallery.2">
                  <p:embed/>
                  <p:pic>
                    <p:nvPicPr>
                      <p:cNvPr id="0" name="Object 205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4152" name="Rectangle 2056">
            <a:extLst>
              <a:ext uri="{FF2B5EF4-FFF2-40B4-BE49-F238E27FC236}">
                <a16:creationId xmlns:a16="http://schemas.microsoft.com/office/drawing/2014/main" id="{FE7C5D7C-6B14-A643-A8AF-CAFA864D5528}"/>
              </a:ext>
            </a:extLst>
          </p:cNvPr>
          <p:cNvSpPr>
            <a:spLocks noChangeArrowheads="1"/>
          </p:cNvSpPr>
          <p:nvPr/>
        </p:nvSpPr>
        <p:spPr bwMode="auto">
          <a:xfrm>
            <a:off x="4572000" y="1371600"/>
            <a:ext cx="12319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flatTx/>
          </a:bodyPr>
          <a:lstStyle/>
          <a:p>
            <a:r>
              <a:rPr lang="de-DE" altLang="de-DE" sz="3000" b="1">
                <a:latin typeface="Arial" panose="020B0604020202020204" pitchFamily="34" charset="0"/>
              </a:rPr>
              <a:t>Staat</a:t>
            </a:r>
          </a:p>
        </p:txBody>
      </p:sp>
      <p:sp>
        <p:nvSpPr>
          <p:cNvPr id="134153" name="Rectangle 2057">
            <a:extLst>
              <a:ext uri="{FF2B5EF4-FFF2-40B4-BE49-F238E27FC236}">
                <a16:creationId xmlns:a16="http://schemas.microsoft.com/office/drawing/2014/main" id="{978697D4-50E0-BE44-B0DF-E6195D31233C}"/>
              </a:ext>
            </a:extLst>
          </p:cNvPr>
          <p:cNvSpPr>
            <a:spLocks noChangeArrowheads="1"/>
          </p:cNvSpPr>
          <p:nvPr/>
        </p:nvSpPr>
        <p:spPr bwMode="auto">
          <a:xfrm>
            <a:off x="3886200" y="2514600"/>
            <a:ext cx="25908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Korporation</a:t>
            </a:r>
          </a:p>
        </p:txBody>
      </p:sp>
      <p:sp>
        <p:nvSpPr>
          <p:cNvPr id="134154" name="Rectangle 2058">
            <a:extLst>
              <a:ext uri="{FF2B5EF4-FFF2-40B4-BE49-F238E27FC236}">
                <a16:creationId xmlns:a16="http://schemas.microsoft.com/office/drawing/2014/main" id="{394DBD80-3224-DB4E-82B6-BA40EAB93CDD}"/>
              </a:ext>
            </a:extLst>
          </p:cNvPr>
          <p:cNvSpPr>
            <a:spLocks noChangeArrowheads="1"/>
          </p:cNvSpPr>
          <p:nvPr/>
        </p:nvSpPr>
        <p:spPr bwMode="auto">
          <a:xfrm>
            <a:off x="3048000" y="3657600"/>
            <a:ext cx="42926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Einzelwissenschaftler</a:t>
            </a:r>
          </a:p>
        </p:txBody>
      </p:sp>
      <p:sp>
        <p:nvSpPr>
          <p:cNvPr id="134155" name="Rectangle 2059">
            <a:extLst>
              <a:ext uri="{FF2B5EF4-FFF2-40B4-BE49-F238E27FC236}">
                <a16:creationId xmlns:a16="http://schemas.microsoft.com/office/drawing/2014/main" id="{EDE543AA-BC34-0043-8CDD-5F357A568699}"/>
              </a:ext>
            </a:extLst>
          </p:cNvPr>
          <p:cNvSpPr>
            <a:spLocks noChangeArrowheads="1"/>
          </p:cNvSpPr>
          <p:nvPr/>
        </p:nvSpPr>
        <p:spPr bwMode="auto">
          <a:xfrm>
            <a:off x="2590800" y="4724400"/>
            <a:ext cx="5470525" cy="792163"/>
          </a:xfrm>
          <a:prstGeom prst="rect">
            <a:avLst/>
          </a:prstGeom>
          <a:solidFill>
            <a:srgbClr val="006600"/>
          </a:solidFill>
          <a:ln>
            <a:noFill/>
          </a:ln>
          <a:effectLst/>
          <a:scene3d>
            <a:camera prst="legacyPerspectiveBottom"/>
            <a:lightRig rig="legacyFlat3" dir="r"/>
          </a:scene3d>
          <a:sp3d extrusionH="1218930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sz="3000" b="1">
                <a:latin typeface="Arial" panose="020B0604020202020204" pitchFamily="34" charset="0"/>
              </a:rPr>
              <a:t>korporative vs. individuelle</a:t>
            </a:r>
          </a:p>
          <a:p>
            <a:pPr algn="ctr"/>
            <a:r>
              <a:rPr lang="de-DE" altLang="de-DE" sz="3000" b="1">
                <a:latin typeface="Arial" panose="020B0604020202020204" pitchFamily="34" charset="0"/>
              </a:rPr>
              <a:t>Autonomie</a:t>
            </a:r>
          </a:p>
        </p:txBody>
      </p:sp>
      <p:sp>
        <p:nvSpPr>
          <p:cNvPr id="134156" name="AutoShape 2060">
            <a:extLst>
              <a:ext uri="{FF2B5EF4-FFF2-40B4-BE49-F238E27FC236}">
                <a16:creationId xmlns:a16="http://schemas.microsoft.com/office/drawing/2014/main" id="{9B6A0D93-90B7-DB4B-8F9A-3338C4ADBEAF}"/>
              </a:ext>
            </a:extLst>
          </p:cNvPr>
          <p:cNvSpPr>
            <a:spLocks noChangeArrowheads="1"/>
          </p:cNvSpPr>
          <p:nvPr/>
        </p:nvSpPr>
        <p:spPr bwMode="auto">
          <a:xfrm>
            <a:off x="6654800" y="1663700"/>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7" name="AutoShape 2061">
            <a:extLst>
              <a:ext uri="{FF2B5EF4-FFF2-40B4-BE49-F238E27FC236}">
                <a16:creationId xmlns:a16="http://schemas.microsoft.com/office/drawing/2014/main" id="{2F5FC624-8C8E-7046-81C5-AE11CE5A42DC}"/>
              </a:ext>
            </a:extLst>
          </p:cNvPr>
          <p:cNvSpPr>
            <a:spLocks noChangeArrowheads="1"/>
          </p:cNvSpPr>
          <p:nvPr/>
        </p:nvSpPr>
        <p:spPr bwMode="auto">
          <a:xfrm>
            <a:off x="7696200" y="3005138"/>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8" name="AutoShape 2062">
            <a:extLst>
              <a:ext uri="{FF2B5EF4-FFF2-40B4-BE49-F238E27FC236}">
                <a16:creationId xmlns:a16="http://schemas.microsoft.com/office/drawing/2014/main" id="{885A3B32-EB45-8243-BF46-BD330490A090}"/>
              </a:ext>
            </a:extLst>
          </p:cNvPr>
          <p:cNvSpPr>
            <a:spLocks noChangeArrowheads="1"/>
          </p:cNvSpPr>
          <p:nvPr/>
        </p:nvSpPr>
        <p:spPr bwMode="auto">
          <a:xfrm rot="-10576154">
            <a:off x="2159000" y="1477963"/>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9" name="AutoShape 2063">
            <a:extLst>
              <a:ext uri="{FF2B5EF4-FFF2-40B4-BE49-F238E27FC236}">
                <a16:creationId xmlns:a16="http://schemas.microsoft.com/office/drawing/2014/main" id="{CCD08E42-BC3D-AD46-8D6A-4B4195504834}"/>
              </a:ext>
            </a:extLst>
          </p:cNvPr>
          <p:cNvSpPr>
            <a:spLocks noChangeArrowheads="1"/>
          </p:cNvSpPr>
          <p:nvPr/>
        </p:nvSpPr>
        <p:spPr bwMode="auto">
          <a:xfrm rot="-10758881">
            <a:off x="1155700" y="2847975"/>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34151"/>
                                        </p:tgtEl>
                                        <p:attrNameLst>
                                          <p:attrName>style.visibility</p:attrName>
                                        </p:attrNameLst>
                                      </p:cBhvr>
                                      <p:to>
                                        <p:strVal val="visible"/>
                                      </p:to>
                                    </p:set>
                                    <p:anim calcmode="lin" valueType="num">
                                      <p:cBhvr>
                                        <p:cTn id="7" dur="500" fill="hold"/>
                                        <p:tgtEl>
                                          <p:spTgt spid="134151"/>
                                        </p:tgtEl>
                                        <p:attrNameLst>
                                          <p:attrName>ppt_w</p:attrName>
                                        </p:attrNameLst>
                                      </p:cBhvr>
                                      <p:tavLst>
                                        <p:tav tm="0">
                                          <p:val>
                                            <p:fltVal val="0"/>
                                          </p:val>
                                        </p:tav>
                                        <p:tav tm="100000">
                                          <p:val>
                                            <p:strVal val="#ppt_w"/>
                                          </p:val>
                                        </p:tav>
                                      </p:tavLst>
                                    </p:anim>
                                    <p:anim calcmode="lin" valueType="num">
                                      <p:cBhvr>
                                        <p:cTn id="8" dur="500" fill="hold"/>
                                        <p:tgtEl>
                                          <p:spTgt spid="13415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34152"/>
                                        </p:tgtEl>
                                        <p:attrNameLst>
                                          <p:attrName>style.visibility</p:attrName>
                                        </p:attrNameLst>
                                      </p:cBhvr>
                                      <p:to>
                                        <p:strVal val="visible"/>
                                      </p:to>
                                    </p:set>
                                    <p:animEffect transition="in" filter="box(out)">
                                      <p:cBhvr>
                                        <p:cTn id="13" dur="500"/>
                                        <p:tgtEl>
                                          <p:spTgt spid="134152"/>
                                        </p:tgtEl>
                                      </p:cBhvr>
                                    </p:animEffect>
                                  </p:childTnLst>
                                </p:cTn>
                              </p:par>
                            </p:childTnLst>
                          </p:cTn>
                        </p:par>
                        <p:par>
                          <p:cTn id="14" fill="hold" nodeType="afterGroup">
                            <p:stCondLst>
                              <p:cond delay="500"/>
                            </p:stCondLst>
                            <p:childTnLst>
                              <p:par>
                                <p:cTn id="15" presetID="4" presetClass="entr" presetSubtype="32" fill="hold" grpId="0" nodeType="afterEffect">
                                  <p:stCondLst>
                                    <p:cond delay="0"/>
                                  </p:stCondLst>
                                  <p:childTnLst>
                                    <p:set>
                                      <p:cBhvr>
                                        <p:cTn id="16" dur="1" fill="hold">
                                          <p:stCondLst>
                                            <p:cond delay="0"/>
                                          </p:stCondLst>
                                        </p:cTn>
                                        <p:tgtEl>
                                          <p:spTgt spid="134153"/>
                                        </p:tgtEl>
                                        <p:attrNameLst>
                                          <p:attrName>style.visibility</p:attrName>
                                        </p:attrNameLst>
                                      </p:cBhvr>
                                      <p:to>
                                        <p:strVal val="visible"/>
                                      </p:to>
                                    </p:set>
                                    <p:animEffect transition="in" filter="box(out)">
                                      <p:cBhvr>
                                        <p:cTn id="17" dur="500"/>
                                        <p:tgtEl>
                                          <p:spTgt spid="134153"/>
                                        </p:tgtEl>
                                      </p:cBhvr>
                                    </p:animEffect>
                                  </p:childTnLst>
                                </p:cTn>
                              </p:par>
                            </p:childTnLst>
                          </p:cTn>
                        </p:par>
                        <p:par>
                          <p:cTn id="18" fill="hold" nodeType="afterGroup">
                            <p:stCondLst>
                              <p:cond delay="1000"/>
                            </p:stCondLst>
                            <p:childTnLst>
                              <p:par>
                                <p:cTn id="19" presetID="4" presetClass="entr" presetSubtype="32" fill="hold" grpId="0" nodeType="afterEffect">
                                  <p:stCondLst>
                                    <p:cond delay="0"/>
                                  </p:stCondLst>
                                  <p:childTnLst>
                                    <p:set>
                                      <p:cBhvr>
                                        <p:cTn id="20" dur="1" fill="hold">
                                          <p:stCondLst>
                                            <p:cond delay="0"/>
                                          </p:stCondLst>
                                        </p:cTn>
                                        <p:tgtEl>
                                          <p:spTgt spid="134154"/>
                                        </p:tgtEl>
                                        <p:attrNameLst>
                                          <p:attrName>style.visibility</p:attrName>
                                        </p:attrNameLst>
                                      </p:cBhvr>
                                      <p:to>
                                        <p:strVal val="visible"/>
                                      </p:to>
                                    </p:set>
                                    <p:animEffect transition="in" filter="box(out)">
                                      <p:cBhvr>
                                        <p:cTn id="21" dur="500"/>
                                        <p:tgtEl>
                                          <p:spTgt spid="1341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34156"/>
                                        </p:tgtEl>
                                        <p:attrNameLst>
                                          <p:attrName>style.visibility</p:attrName>
                                        </p:attrNameLst>
                                      </p:cBhvr>
                                      <p:to>
                                        <p:strVal val="visible"/>
                                      </p:to>
                                    </p:set>
                                    <p:animEffect transition="in" filter="dissolve">
                                      <p:cBhvr>
                                        <p:cTn id="26" dur="500"/>
                                        <p:tgtEl>
                                          <p:spTgt spid="134156"/>
                                        </p:tgtEl>
                                      </p:cBhvr>
                                    </p:animEffect>
                                  </p:childTnLst>
                                </p:cTn>
                              </p:par>
                            </p:childTnLst>
                          </p:cTn>
                        </p:par>
                        <p:par>
                          <p:cTn id="27" fill="hold" nodeType="afterGroup">
                            <p:stCondLst>
                              <p:cond delay="500"/>
                            </p:stCondLst>
                            <p:childTnLst>
                              <p:par>
                                <p:cTn id="28" presetID="9" presetClass="entr" presetSubtype="0" fill="hold" nodeType="afterEffect">
                                  <p:stCondLst>
                                    <p:cond delay="0"/>
                                  </p:stCondLst>
                                  <p:childTnLst>
                                    <p:set>
                                      <p:cBhvr>
                                        <p:cTn id="29" dur="1" fill="hold">
                                          <p:stCondLst>
                                            <p:cond delay="0"/>
                                          </p:stCondLst>
                                        </p:cTn>
                                        <p:tgtEl>
                                          <p:spTgt spid="134158"/>
                                        </p:tgtEl>
                                        <p:attrNameLst>
                                          <p:attrName>style.visibility</p:attrName>
                                        </p:attrNameLst>
                                      </p:cBhvr>
                                      <p:to>
                                        <p:strVal val="visible"/>
                                      </p:to>
                                    </p:set>
                                    <p:animEffect transition="in" filter="dissolve">
                                      <p:cBhvr>
                                        <p:cTn id="30" dur="500"/>
                                        <p:tgtEl>
                                          <p:spTgt spid="134158"/>
                                        </p:tgtEl>
                                      </p:cBhvr>
                                    </p:animEffect>
                                  </p:childTnLst>
                                </p:cTn>
                              </p:par>
                            </p:childTnLst>
                          </p:cTn>
                        </p:par>
                        <p:par>
                          <p:cTn id="31" fill="hold" nodeType="afterGroup">
                            <p:stCondLst>
                              <p:cond delay="1000"/>
                            </p:stCondLst>
                            <p:childTnLst>
                              <p:par>
                                <p:cTn id="32" presetID="9" presetClass="entr" presetSubtype="0" fill="hold" nodeType="afterEffect">
                                  <p:stCondLst>
                                    <p:cond delay="0"/>
                                  </p:stCondLst>
                                  <p:childTnLst>
                                    <p:set>
                                      <p:cBhvr>
                                        <p:cTn id="33" dur="1" fill="hold">
                                          <p:stCondLst>
                                            <p:cond delay="0"/>
                                          </p:stCondLst>
                                        </p:cTn>
                                        <p:tgtEl>
                                          <p:spTgt spid="134157"/>
                                        </p:tgtEl>
                                        <p:attrNameLst>
                                          <p:attrName>style.visibility</p:attrName>
                                        </p:attrNameLst>
                                      </p:cBhvr>
                                      <p:to>
                                        <p:strVal val="visible"/>
                                      </p:to>
                                    </p:set>
                                    <p:animEffect transition="in" filter="dissolve">
                                      <p:cBhvr>
                                        <p:cTn id="34" dur="500"/>
                                        <p:tgtEl>
                                          <p:spTgt spid="134157"/>
                                        </p:tgtEl>
                                      </p:cBhvr>
                                    </p:animEffect>
                                  </p:childTnLst>
                                </p:cTn>
                              </p:par>
                            </p:childTnLst>
                          </p:cTn>
                        </p:par>
                        <p:par>
                          <p:cTn id="35" fill="hold" nodeType="afterGroup">
                            <p:stCondLst>
                              <p:cond delay="1500"/>
                            </p:stCondLst>
                            <p:childTnLst>
                              <p:par>
                                <p:cTn id="36" presetID="9" presetClass="entr" presetSubtype="0" fill="hold" nodeType="afterEffect">
                                  <p:stCondLst>
                                    <p:cond delay="0"/>
                                  </p:stCondLst>
                                  <p:childTnLst>
                                    <p:set>
                                      <p:cBhvr>
                                        <p:cTn id="37" dur="1" fill="hold">
                                          <p:stCondLst>
                                            <p:cond delay="0"/>
                                          </p:stCondLst>
                                        </p:cTn>
                                        <p:tgtEl>
                                          <p:spTgt spid="134159"/>
                                        </p:tgtEl>
                                        <p:attrNameLst>
                                          <p:attrName>style.visibility</p:attrName>
                                        </p:attrNameLst>
                                      </p:cBhvr>
                                      <p:to>
                                        <p:strVal val="visible"/>
                                      </p:to>
                                    </p:set>
                                    <p:animEffect transition="in" filter="dissolve">
                                      <p:cBhvr>
                                        <p:cTn id="38" dur="500"/>
                                        <p:tgtEl>
                                          <p:spTgt spid="13415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34155"/>
                                        </p:tgtEl>
                                        <p:attrNameLst>
                                          <p:attrName>style.visibility</p:attrName>
                                        </p:attrNameLst>
                                      </p:cBhvr>
                                      <p:to>
                                        <p:strVal val="visible"/>
                                      </p:to>
                                    </p:set>
                                    <p:animEffect transition="in" filter="box(out)">
                                      <p:cBhvr>
                                        <p:cTn id="43" dur="500"/>
                                        <p:tgtEl>
                                          <p:spTgt spid="13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animBg="1" autoUpdateAnimBg="0"/>
      <p:bldP spid="134153" grpId="0" animBg="1" autoUpdateAnimBg="0"/>
      <p:bldP spid="134154" grpId="0" animBg="1" autoUpdateAnimBg="0"/>
      <p:bldP spid="13415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05C9B82C-D8F2-F94E-8014-B91B434CCA39}"/>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9" name="Foliennummernplatzhalter 3">
            <a:extLst>
              <a:ext uri="{FF2B5EF4-FFF2-40B4-BE49-F238E27FC236}">
                <a16:creationId xmlns:a16="http://schemas.microsoft.com/office/drawing/2014/main" id="{9722C760-32F6-EE4F-8AAF-4D552DADABBF}"/>
              </a:ext>
            </a:extLst>
          </p:cNvPr>
          <p:cNvSpPr>
            <a:spLocks noGrp="1"/>
          </p:cNvSpPr>
          <p:nvPr>
            <p:ph type="sldNum" sz="quarter" idx="11"/>
          </p:nvPr>
        </p:nvSpPr>
        <p:spPr/>
        <p:txBody>
          <a:bodyPr/>
          <a:lstStyle/>
          <a:p>
            <a:fld id="{8DBEEBE3-E641-624B-BD6E-82327FE2CCA0}" type="slidenum">
              <a:rPr lang="en-US" altLang="de-DE"/>
              <a:pPr/>
              <a:t>5</a:t>
            </a:fld>
            <a:endParaRPr lang="en-US" altLang="de-DE" b="0"/>
          </a:p>
        </p:txBody>
      </p:sp>
      <p:sp>
        <p:nvSpPr>
          <p:cNvPr id="138243" name="Text Box 1027">
            <a:extLst>
              <a:ext uri="{FF2B5EF4-FFF2-40B4-BE49-F238E27FC236}">
                <a16:creationId xmlns:a16="http://schemas.microsoft.com/office/drawing/2014/main" id="{0123BC81-0C02-FB48-8053-0D173FE6520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8246" name="Rectangle 1030">
            <a:extLst>
              <a:ext uri="{FF2B5EF4-FFF2-40B4-BE49-F238E27FC236}">
                <a16:creationId xmlns:a16="http://schemas.microsoft.com/office/drawing/2014/main" id="{C109E4C1-8C35-2747-AACA-6470C593FFA6}"/>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38247" name="Object 1031">
            <a:extLst>
              <a:ext uri="{FF2B5EF4-FFF2-40B4-BE49-F238E27FC236}">
                <a16:creationId xmlns:a16="http://schemas.microsoft.com/office/drawing/2014/main" id="{3DA4F8D1-16EE-F24A-886C-D1CE0445193A}"/>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38251"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8" name="Rectangle 1032">
            <a:extLst>
              <a:ext uri="{FF2B5EF4-FFF2-40B4-BE49-F238E27FC236}">
                <a16:creationId xmlns:a16="http://schemas.microsoft.com/office/drawing/2014/main" id="{03C213D1-853B-C246-AEEA-2482812B6115}"/>
              </a:ext>
            </a:extLst>
          </p:cNvPr>
          <p:cNvSpPr>
            <a:spLocks noChangeArrowheads="1"/>
          </p:cNvSpPr>
          <p:nvPr/>
        </p:nvSpPr>
        <p:spPr bwMode="auto">
          <a:xfrm>
            <a:off x="2209800" y="2286000"/>
            <a:ext cx="635635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 um Forschungsgelder</a:t>
            </a:r>
          </a:p>
        </p:txBody>
      </p:sp>
      <p:sp>
        <p:nvSpPr>
          <p:cNvPr id="138249" name="Rectangle 1033">
            <a:extLst>
              <a:ext uri="{FF2B5EF4-FFF2-40B4-BE49-F238E27FC236}">
                <a16:creationId xmlns:a16="http://schemas.microsoft.com/office/drawing/2014/main" id="{60713D55-CD93-CD4F-B4CA-016AE3586275}"/>
              </a:ext>
            </a:extLst>
          </p:cNvPr>
          <p:cNvSpPr>
            <a:spLocks noChangeArrowheads="1"/>
          </p:cNvSpPr>
          <p:nvPr/>
        </p:nvSpPr>
        <p:spPr bwMode="auto">
          <a:xfrm>
            <a:off x="2209800" y="3581400"/>
            <a:ext cx="635635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 um Wissenschaftler</a:t>
            </a:r>
          </a:p>
        </p:txBody>
      </p:sp>
      <p:sp>
        <p:nvSpPr>
          <p:cNvPr id="138250" name="Rectangle 1034">
            <a:extLst>
              <a:ext uri="{FF2B5EF4-FFF2-40B4-BE49-F238E27FC236}">
                <a16:creationId xmlns:a16="http://schemas.microsoft.com/office/drawing/2014/main" id="{410733E3-B3A1-AF42-ADA3-611F2D8696A8}"/>
              </a:ext>
            </a:extLst>
          </p:cNvPr>
          <p:cNvSpPr>
            <a:spLocks noChangeArrowheads="1"/>
          </p:cNvSpPr>
          <p:nvPr/>
        </p:nvSpPr>
        <p:spPr bwMode="auto">
          <a:xfrm>
            <a:off x="2209800" y="4800600"/>
            <a:ext cx="635635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r>
              <a:rPr lang="de-DE" altLang="de-DE" sz="3000" b="1">
                <a:latin typeface="Arial" panose="020B0604020202020204" pitchFamily="34" charset="0"/>
              </a:rPr>
              <a:t>... um Studierende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38247"/>
                                        </p:tgtEl>
                                        <p:attrNameLst>
                                          <p:attrName>style.visibility</p:attrName>
                                        </p:attrNameLst>
                                      </p:cBhvr>
                                      <p:to>
                                        <p:strVal val="visible"/>
                                      </p:to>
                                    </p:set>
                                    <p:anim calcmode="lin" valueType="num">
                                      <p:cBhvr>
                                        <p:cTn id="7" dur="500" fill="hold"/>
                                        <p:tgtEl>
                                          <p:spTgt spid="138247"/>
                                        </p:tgtEl>
                                        <p:attrNameLst>
                                          <p:attrName>ppt_w</p:attrName>
                                        </p:attrNameLst>
                                      </p:cBhvr>
                                      <p:tavLst>
                                        <p:tav tm="0">
                                          <p:val>
                                            <p:fltVal val="0"/>
                                          </p:val>
                                        </p:tav>
                                        <p:tav tm="100000">
                                          <p:val>
                                            <p:strVal val="#ppt_w"/>
                                          </p:val>
                                        </p:tav>
                                      </p:tavLst>
                                    </p:anim>
                                    <p:anim calcmode="lin" valueType="num">
                                      <p:cBhvr>
                                        <p:cTn id="8" dur="500" fill="hold"/>
                                        <p:tgtEl>
                                          <p:spTgt spid="1382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38248"/>
                                        </p:tgtEl>
                                        <p:attrNameLst>
                                          <p:attrName>style.visibility</p:attrName>
                                        </p:attrNameLst>
                                      </p:cBhvr>
                                      <p:to>
                                        <p:strVal val="visible"/>
                                      </p:to>
                                    </p:set>
                                    <p:animEffect transition="in" filter="box(out)">
                                      <p:cBhvr>
                                        <p:cTn id="13" dur="500"/>
                                        <p:tgtEl>
                                          <p:spTgt spid="1382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38249"/>
                                        </p:tgtEl>
                                        <p:attrNameLst>
                                          <p:attrName>style.visibility</p:attrName>
                                        </p:attrNameLst>
                                      </p:cBhvr>
                                      <p:to>
                                        <p:strVal val="visible"/>
                                      </p:to>
                                    </p:set>
                                    <p:animEffect transition="in" filter="box(out)">
                                      <p:cBhvr>
                                        <p:cTn id="18" dur="500"/>
                                        <p:tgtEl>
                                          <p:spTgt spid="1382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38250"/>
                                        </p:tgtEl>
                                        <p:attrNameLst>
                                          <p:attrName>style.visibility</p:attrName>
                                        </p:attrNameLst>
                                      </p:cBhvr>
                                      <p:to>
                                        <p:strVal val="visible"/>
                                      </p:to>
                                    </p:set>
                                    <p:animEffect transition="in" filter="box(out)">
                                      <p:cBhvr>
                                        <p:cTn id="23" dur="500"/>
                                        <p:tgtEl>
                                          <p:spTgt spid="13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animBg="1" autoUpdateAnimBg="0"/>
      <p:bldP spid="138249" grpId="0" animBg="1" autoUpdateAnimBg="0"/>
      <p:bldP spid="13825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1EF3751A-3C8D-2A40-90C5-08C0B81030B4}"/>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9" name="Foliennummernplatzhalter 3">
            <a:extLst>
              <a:ext uri="{FF2B5EF4-FFF2-40B4-BE49-F238E27FC236}">
                <a16:creationId xmlns:a16="http://schemas.microsoft.com/office/drawing/2014/main" id="{F0D5F893-D670-1F4B-85EC-EA002E20457F}"/>
              </a:ext>
            </a:extLst>
          </p:cNvPr>
          <p:cNvSpPr>
            <a:spLocks noGrp="1"/>
          </p:cNvSpPr>
          <p:nvPr>
            <p:ph type="sldNum" sz="quarter" idx="11"/>
          </p:nvPr>
        </p:nvSpPr>
        <p:spPr/>
        <p:txBody>
          <a:bodyPr/>
          <a:lstStyle/>
          <a:p>
            <a:fld id="{2BEE0A66-13D6-AC43-B97C-1A9F69F78340}" type="slidenum">
              <a:rPr lang="en-US" altLang="de-DE"/>
              <a:pPr/>
              <a:t>6</a:t>
            </a:fld>
            <a:endParaRPr lang="en-US" altLang="de-DE" b="0"/>
          </a:p>
        </p:txBody>
      </p:sp>
      <p:sp>
        <p:nvSpPr>
          <p:cNvPr id="268290" name="Rectangle 2">
            <a:extLst>
              <a:ext uri="{FF2B5EF4-FFF2-40B4-BE49-F238E27FC236}">
                <a16:creationId xmlns:a16="http://schemas.microsoft.com/office/drawing/2014/main" id="{6FE210B9-AAD7-D043-842A-986345F579CD}"/>
              </a:ext>
            </a:extLst>
          </p:cNvPr>
          <p:cNvSpPr>
            <a:spLocks noGrp="1" noChangeArrowheads="1"/>
          </p:cNvSpPr>
          <p:nvPr>
            <p:ph type="title"/>
          </p:nvPr>
        </p:nvSpPr>
        <p:spPr>
          <a:xfrm>
            <a:off x="2286000" y="0"/>
            <a:ext cx="5334000" cy="990600"/>
          </a:xfrm>
        </p:spPr>
        <p:txBody>
          <a:bodyPr/>
          <a:lstStyle/>
          <a:p>
            <a:r>
              <a:rPr lang="de-DE" altLang="de-DE" b="1"/>
              <a:t>Professorenbesoldung</a:t>
            </a:r>
            <a:endParaRPr lang="de-DE" altLang="de-DE" sz="3200"/>
          </a:p>
        </p:txBody>
      </p:sp>
      <p:sp>
        <p:nvSpPr>
          <p:cNvPr id="268291" name="Rectangle 3">
            <a:extLst>
              <a:ext uri="{FF2B5EF4-FFF2-40B4-BE49-F238E27FC236}">
                <a16:creationId xmlns:a16="http://schemas.microsoft.com/office/drawing/2014/main" id="{6A8A9063-86EC-BB48-91E4-80C3FBF0D38E}"/>
              </a:ext>
            </a:extLst>
          </p:cNvPr>
          <p:cNvSpPr>
            <a:spLocks noChangeArrowheads="1"/>
          </p:cNvSpPr>
          <p:nvPr/>
        </p:nvSpPr>
        <p:spPr bwMode="auto">
          <a:xfrm>
            <a:off x="304800" y="5181600"/>
            <a:ext cx="86106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2600" b="1">
                <a:latin typeface="Arial" panose="020B0604020202020204" pitchFamily="34" charset="0"/>
              </a:rPr>
              <a:t>Profilbildung der Hochschulen</a:t>
            </a:r>
            <a:endParaRPr lang="de-DE" altLang="de-DE" b="1">
              <a:latin typeface="Arial" panose="020B0604020202020204" pitchFamily="34" charset="0"/>
            </a:endParaRPr>
          </a:p>
        </p:txBody>
      </p:sp>
      <p:sp>
        <p:nvSpPr>
          <p:cNvPr id="268292" name="Rectangle 4">
            <a:extLst>
              <a:ext uri="{FF2B5EF4-FFF2-40B4-BE49-F238E27FC236}">
                <a16:creationId xmlns:a16="http://schemas.microsoft.com/office/drawing/2014/main" id="{CE829027-137A-D740-8DA7-AA147E1A7A57}"/>
              </a:ext>
            </a:extLst>
          </p:cNvPr>
          <p:cNvSpPr>
            <a:spLocks noChangeArrowheads="1"/>
          </p:cNvSpPr>
          <p:nvPr/>
        </p:nvSpPr>
        <p:spPr bwMode="auto">
          <a:xfrm>
            <a:off x="304800" y="2743200"/>
            <a:ext cx="86106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2600" b="1">
                <a:latin typeface="Arial" panose="020B0604020202020204" pitchFamily="34" charset="0"/>
              </a:rPr>
              <a:t>leistungs- und funktionsdifferenzierte Gehälter</a:t>
            </a:r>
            <a:endParaRPr lang="de-DE" altLang="de-DE" b="1">
              <a:latin typeface="Arial" panose="020B0604020202020204" pitchFamily="34" charset="0"/>
            </a:endParaRPr>
          </a:p>
        </p:txBody>
      </p:sp>
      <p:sp>
        <p:nvSpPr>
          <p:cNvPr id="268293" name="Rectangle 5">
            <a:extLst>
              <a:ext uri="{FF2B5EF4-FFF2-40B4-BE49-F238E27FC236}">
                <a16:creationId xmlns:a16="http://schemas.microsoft.com/office/drawing/2014/main" id="{7E958E30-24DF-9D43-B8EA-91A6531D9B27}"/>
              </a:ext>
            </a:extLst>
          </p:cNvPr>
          <p:cNvSpPr>
            <a:spLocks noChangeArrowheads="1"/>
          </p:cNvSpPr>
          <p:nvPr/>
        </p:nvSpPr>
        <p:spPr bwMode="auto">
          <a:xfrm>
            <a:off x="304800" y="3962400"/>
            <a:ext cx="86106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sz="2600" b="1">
                <a:latin typeface="Arial" panose="020B0604020202020204" pitchFamily="34" charset="0"/>
              </a:rPr>
              <a:t>wettbewerbsfähige und flexible Vergütungsstrukturen</a:t>
            </a:r>
            <a:endParaRPr lang="de-DE" altLang="de-DE" b="1">
              <a:latin typeface="Arial" panose="020B0604020202020204" pitchFamily="34" charset="0"/>
            </a:endParaRPr>
          </a:p>
        </p:txBody>
      </p:sp>
      <p:graphicFrame>
        <p:nvGraphicFramePr>
          <p:cNvPr id="268297" name="Object 9">
            <a:extLst>
              <a:ext uri="{FF2B5EF4-FFF2-40B4-BE49-F238E27FC236}">
                <a16:creationId xmlns:a16="http://schemas.microsoft.com/office/drawing/2014/main" id="{C582F820-B425-E248-B208-52AFA6D3D8C2}"/>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68298" name="Clip" r:id="rId3" imgW="1092200" imgH="1066800" progId="MS_ClipArt_Gallery.2">
                  <p:embed/>
                </p:oleObj>
              </mc:Choice>
              <mc:Fallback>
                <p:oleObj name="Clip" r:id="rId3" imgW="1092200" imgH="1066800" progId="MS_ClipArt_Gallery.2">
                  <p:embed/>
                  <p:pic>
                    <p:nvPicPr>
                      <p:cNvPr id="0" name="Object 9"/>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8295" name="Rectangle 7">
            <a:extLst>
              <a:ext uri="{FF2B5EF4-FFF2-40B4-BE49-F238E27FC236}">
                <a16:creationId xmlns:a16="http://schemas.microsoft.com/office/drawing/2014/main" id="{F87B93C2-E534-B64E-9BA5-6C3BB6CD2203}"/>
              </a:ext>
            </a:extLst>
          </p:cNvPr>
          <p:cNvSpPr>
            <a:spLocks noChangeArrowheads="1"/>
          </p:cNvSpPr>
          <p:nvPr/>
        </p:nvSpPr>
        <p:spPr bwMode="auto">
          <a:xfrm>
            <a:off x="1676400" y="1447800"/>
            <a:ext cx="5638800" cy="914400"/>
          </a:xfrm>
          <a:prstGeom prst="rect">
            <a:avLst/>
          </a:prstGeom>
          <a:solidFill>
            <a:schemeClr val="accent1"/>
          </a:solidFill>
          <a:ln>
            <a:noFill/>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762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de-DE" altLang="de-DE" sz="4000" b="1">
                <a:latin typeface="Arial" panose="020B0604020202020204" pitchFamily="34" charset="0"/>
              </a:rPr>
              <a:t>Ziele</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8295"/>
                                        </p:tgtEl>
                                        <p:attrNameLst>
                                          <p:attrName>style.visibility</p:attrName>
                                        </p:attrNameLst>
                                      </p:cBhvr>
                                      <p:to>
                                        <p:strVal val="visible"/>
                                      </p:to>
                                    </p:set>
                                    <p:animEffect transition="in" filter="box(out)">
                                      <p:cBhvr>
                                        <p:cTn id="7" dur="500"/>
                                        <p:tgtEl>
                                          <p:spTgt spid="268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8292"/>
                                        </p:tgtEl>
                                        <p:attrNameLst>
                                          <p:attrName>style.visibility</p:attrName>
                                        </p:attrNameLst>
                                      </p:cBhvr>
                                      <p:to>
                                        <p:strVal val="visible"/>
                                      </p:to>
                                    </p:set>
                                    <p:animEffect transition="in" filter="box(out)">
                                      <p:cBhvr>
                                        <p:cTn id="12" dur="500"/>
                                        <p:tgtEl>
                                          <p:spTgt spid="268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8293"/>
                                        </p:tgtEl>
                                        <p:attrNameLst>
                                          <p:attrName>style.visibility</p:attrName>
                                        </p:attrNameLst>
                                      </p:cBhvr>
                                      <p:to>
                                        <p:strVal val="visible"/>
                                      </p:to>
                                    </p:set>
                                    <p:animEffect transition="in" filter="box(out)">
                                      <p:cBhvr>
                                        <p:cTn id="17" dur="500"/>
                                        <p:tgtEl>
                                          <p:spTgt spid="2682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8291"/>
                                        </p:tgtEl>
                                        <p:attrNameLst>
                                          <p:attrName>style.visibility</p:attrName>
                                        </p:attrNameLst>
                                      </p:cBhvr>
                                      <p:to>
                                        <p:strVal val="visible"/>
                                      </p:to>
                                    </p:set>
                                    <p:animEffect transition="in" filter="box(out)">
                                      <p:cBhvr>
                                        <p:cTn id="22" dur="500"/>
                                        <p:tgtEl>
                                          <p:spTgt spid="268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animBg="1" autoUpdateAnimBg="0"/>
      <p:bldP spid="268292" grpId="0" animBg="1" autoUpdateAnimBg="0"/>
      <p:bldP spid="268293" grpId="0" animBg="1" autoUpdateAnimBg="0"/>
      <p:bldP spid="26829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Datumsplatzhalter 2">
            <a:extLst>
              <a:ext uri="{FF2B5EF4-FFF2-40B4-BE49-F238E27FC236}">
                <a16:creationId xmlns:a16="http://schemas.microsoft.com/office/drawing/2014/main" id="{5C035749-F19B-4749-AC14-BB40A3AF4CEA}"/>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30" name="Foliennummernplatzhalter 3">
            <a:extLst>
              <a:ext uri="{FF2B5EF4-FFF2-40B4-BE49-F238E27FC236}">
                <a16:creationId xmlns:a16="http://schemas.microsoft.com/office/drawing/2014/main" id="{00543E9D-9E9D-BF4E-AD38-E3D860B793E4}"/>
              </a:ext>
            </a:extLst>
          </p:cNvPr>
          <p:cNvSpPr>
            <a:spLocks noGrp="1"/>
          </p:cNvSpPr>
          <p:nvPr>
            <p:ph type="sldNum" sz="quarter" idx="11"/>
          </p:nvPr>
        </p:nvSpPr>
        <p:spPr/>
        <p:txBody>
          <a:bodyPr/>
          <a:lstStyle/>
          <a:p>
            <a:fld id="{EEC02074-CB35-D14F-9DEB-95954920FB1B}" type="slidenum">
              <a:rPr lang="en-US" altLang="de-DE"/>
              <a:pPr/>
              <a:t>7</a:t>
            </a:fld>
            <a:endParaRPr lang="en-US" altLang="de-DE" b="0"/>
          </a:p>
        </p:txBody>
      </p:sp>
      <p:sp>
        <p:nvSpPr>
          <p:cNvPr id="269314" name="Rectangle 2">
            <a:extLst>
              <a:ext uri="{FF2B5EF4-FFF2-40B4-BE49-F238E27FC236}">
                <a16:creationId xmlns:a16="http://schemas.microsoft.com/office/drawing/2014/main" id="{1CB5A14B-5DF7-BE40-A56C-27EDCC2F5469}"/>
              </a:ext>
            </a:extLst>
          </p:cNvPr>
          <p:cNvSpPr>
            <a:spLocks noGrp="1" noChangeArrowheads="1"/>
          </p:cNvSpPr>
          <p:nvPr>
            <p:ph type="title"/>
          </p:nvPr>
        </p:nvSpPr>
        <p:spPr>
          <a:xfrm>
            <a:off x="2209800" y="0"/>
            <a:ext cx="5181600" cy="990600"/>
          </a:xfrm>
        </p:spPr>
        <p:txBody>
          <a:bodyPr/>
          <a:lstStyle/>
          <a:p>
            <a:r>
              <a:rPr lang="de-DE" altLang="de-DE" b="1"/>
              <a:t>Kernelemente</a:t>
            </a:r>
            <a:endParaRPr lang="de-DE" altLang="de-DE"/>
          </a:p>
        </p:txBody>
      </p:sp>
      <p:grpSp>
        <p:nvGrpSpPr>
          <p:cNvPr id="269319" name="Group 7">
            <a:extLst>
              <a:ext uri="{FF2B5EF4-FFF2-40B4-BE49-F238E27FC236}">
                <a16:creationId xmlns:a16="http://schemas.microsoft.com/office/drawing/2014/main" id="{424BFFF5-0C52-0243-81BA-722093AF9B0A}"/>
              </a:ext>
            </a:extLst>
          </p:cNvPr>
          <p:cNvGrpSpPr>
            <a:grpSpLocks/>
          </p:cNvGrpSpPr>
          <p:nvPr/>
        </p:nvGrpSpPr>
        <p:grpSpPr bwMode="auto">
          <a:xfrm>
            <a:off x="4953000" y="1371600"/>
            <a:ext cx="3200400" cy="1143000"/>
            <a:chOff x="3120" y="864"/>
            <a:chExt cx="2016" cy="720"/>
          </a:xfrm>
        </p:grpSpPr>
        <p:sp>
          <p:nvSpPr>
            <p:cNvPr id="269320" name="Oval 8">
              <a:extLst>
                <a:ext uri="{FF2B5EF4-FFF2-40B4-BE49-F238E27FC236}">
                  <a16:creationId xmlns:a16="http://schemas.microsoft.com/office/drawing/2014/main" id="{28478935-150B-B940-BF38-B02BD8A1714E}"/>
                </a:ext>
              </a:extLst>
            </p:cNvPr>
            <p:cNvSpPr>
              <a:spLocks noChangeArrowheads="1"/>
            </p:cNvSpPr>
            <p:nvPr/>
          </p:nvSpPr>
          <p:spPr bwMode="auto">
            <a:xfrm>
              <a:off x="3120" y="864"/>
              <a:ext cx="2016" cy="720"/>
            </a:xfrm>
            <a:prstGeom prst="ellipse">
              <a:avLst/>
            </a:prstGeom>
            <a:solidFill>
              <a:srgbClr val="0000FF"/>
            </a:solidFill>
            <a:ln>
              <a:noFill/>
            </a:ln>
            <a:effectLst/>
            <a:extLst>
              <a:ext uri="{91240B29-F687-4F45-9708-019B960494DF}">
                <a14:hiddenLine xmlns:a14="http://schemas.microsoft.com/office/drawing/2010/main" w="762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21" name="Text Box 9">
              <a:extLst>
                <a:ext uri="{FF2B5EF4-FFF2-40B4-BE49-F238E27FC236}">
                  <a16:creationId xmlns:a16="http://schemas.microsoft.com/office/drawing/2014/main" id="{92258512-A996-FF48-BD29-BEE5EF482A7B}"/>
                </a:ext>
              </a:extLst>
            </p:cNvPr>
            <p:cNvSpPr txBox="1">
              <a:spLocks noChangeArrowheads="1"/>
            </p:cNvSpPr>
            <p:nvPr/>
          </p:nvSpPr>
          <p:spPr bwMode="auto">
            <a:xfrm>
              <a:off x="3504" y="959"/>
              <a:ext cx="1292"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800" b="1">
                  <a:latin typeface="Arial" panose="020B0604020202020204" pitchFamily="34" charset="0"/>
                </a:rPr>
                <a:t>Leistungsbezüge</a:t>
              </a:r>
            </a:p>
            <a:p>
              <a:pPr algn="ctr"/>
              <a:r>
                <a:rPr lang="de-DE" altLang="de-DE" sz="1800" b="1">
                  <a:latin typeface="Arial" panose="020B0604020202020204" pitchFamily="34" charset="0"/>
                </a:rPr>
                <a:t>statt</a:t>
              </a:r>
            </a:p>
            <a:p>
              <a:pPr algn="ctr"/>
              <a:r>
                <a:rPr lang="de-DE" altLang="de-DE" sz="1800" b="1">
                  <a:latin typeface="Arial" panose="020B0604020202020204" pitchFamily="34" charset="0"/>
                </a:rPr>
                <a:t>Alterszulagen</a:t>
              </a:r>
            </a:p>
          </p:txBody>
        </p:sp>
      </p:grpSp>
      <p:grpSp>
        <p:nvGrpSpPr>
          <p:cNvPr id="269322" name="Group 10">
            <a:extLst>
              <a:ext uri="{FF2B5EF4-FFF2-40B4-BE49-F238E27FC236}">
                <a16:creationId xmlns:a16="http://schemas.microsoft.com/office/drawing/2014/main" id="{E41A7C16-2C74-4540-9C07-1C532C93BC0D}"/>
              </a:ext>
            </a:extLst>
          </p:cNvPr>
          <p:cNvGrpSpPr>
            <a:grpSpLocks/>
          </p:cNvGrpSpPr>
          <p:nvPr/>
        </p:nvGrpSpPr>
        <p:grpSpPr bwMode="auto">
          <a:xfrm>
            <a:off x="5016500" y="2590800"/>
            <a:ext cx="3143250" cy="1219200"/>
            <a:chOff x="3160" y="1632"/>
            <a:chExt cx="1980" cy="768"/>
          </a:xfrm>
        </p:grpSpPr>
        <p:sp>
          <p:nvSpPr>
            <p:cNvPr id="269323" name="Oval 11">
              <a:extLst>
                <a:ext uri="{FF2B5EF4-FFF2-40B4-BE49-F238E27FC236}">
                  <a16:creationId xmlns:a16="http://schemas.microsoft.com/office/drawing/2014/main" id="{C92355E3-1692-8B43-A8F3-9B0C11451541}"/>
                </a:ext>
              </a:extLst>
            </p:cNvPr>
            <p:cNvSpPr>
              <a:spLocks noChangeArrowheads="1"/>
            </p:cNvSpPr>
            <p:nvPr/>
          </p:nvSpPr>
          <p:spPr bwMode="auto">
            <a:xfrm>
              <a:off x="3168" y="1632"/>
              <a:ext cx="1968" cy="768"/>
            </a:xfrm>
            <a:prstGeom prst="ellipse">
              <a:avLst/>
            </a:prstGeom>
            <a:solidFill>
              <a:srgbClr val="0000FF"/>
            </a:solidFill>
            <a:ln>
              <a:noFill/>
            </a:ln>
            <a:effectLst/>
            <a:extLst>
              <a:ext uri="{91240B29-F687-4F45-9708-019B960494DF}">
                <a14:hiddenLine xmlns:a14="http://schemas.microsoft.com/office/drawing/2010/main" w="762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24" name="Text Box 12">
              <a:extLst>
                <a:ext uri="{FF2B5EF4-FFF2-40B4-BE49-F238E27FC236}">
                  <a16:creationId xmlns:a16="http://schemas.microsoft.com/office/drawing/2014/main" id="{A2E04FAA-75DC-464F-8C5C-84CED9565836}"/>
                </a:ext>
              </a:extLst>
            </p:cNvPr>
            <p:cNvSpPr txBox="1">
              <a:spLocks noChangeArrowheads="1"/>
            </p:cNvSpPr>
            <p:nvPr/>
          </p:nvSpPr>
          <p:spPr bwMode="auto">
            <a:xfrm>
              <a:off x="3160" y="1776"/>
              <a:ext cx="1980"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800" b="1">
                  <a:latin typeface="Arial" panose="020B0604020202020204" pitchFamily="34" charset="0"/>
                </a:rPr>
                <a:t>Berufungs-/Bleibever-</a:t>
              </a:r>
            </a:p>
            <a:p>
              <a:pPr algn="ctr"/>
              <a:r>
                <a:rPr lang="de-DE" altLang="de-DE" sz="1800" b="1">
                  <a:latin typeface="Arial" panose="020B0604020202020204" pitchFamily="34" charset="0"/>
                </a:rPr>
                <a:t>handlungen für W2 </a:t>
              </a:r>
              <a:r>
                <a:rPr lang="de-DE" altLang="de-DE" sz="1800" b="1" i="1">
                  <a:latin typeface="Arial" panose="020B0604020202020204" pitchFamily="34" charset="0"/>
                </a:rPr>
                <a:t>und</a:t>
              </a:r>
              <a:r>
                <a:rPr lang="de-DE" altLang="de-DE" sz="1800" b="1">
                  <a:latin typeface="Arial" panose="020B0604020202020204" pitchFamily="34" charset="0"/>
                </a:rPr>
                <a:t> W3</a:t>
              </a:r>
            </a:p>
          </p:txBody>
        </p:sp>
      </p:grpSp>
      <p:grpSp>
        <p:nvGrpSpPr>
          <p:cNvPr id="269325" name="Group 13">
            <a:extLst>
              <a:ext uri="{FF2B5EF4-FFF2-40B4-BE49-F238E27FC236}">
                <a16:creationId xmlns:a16="http://schemas.microsoft.com/office/drawing/2014/main" id="{F90AB5BB-A95D-1A46-848B-1FE976E17376}"/>
              </a:ext>
            </a:extLst>
          </p:cNvPr>
          <p:cNvGrpSpPr>
            <a:grpSpLocks/>
          </p:cNvGrpSpPr>
          <p:nvPr/>
        </p:nvGrpSpPr>
        <p:grpSpPr bwMode="auto">
          <a:xfrm>
            <a:off x="5105400" y="3962400"/>
            <a:ext cx="3124200" cy="1143000"/>
            <a:chOff x="3216" y="2496"/>
            <a:chExt cx="1968" cy="720"/>
          </a:xfrm>
        </p:grpSpPr>
        <p:sp>
          <p:nvSpPr>
            <p:cNvPr id="269326" name="Oval 14">
              <a:extLst>
                <a:ext uri="{FF2B5EF4-FFF2-40B4-BE49-F238E27FC236}">
                  <a16:creationId xmlns:a16="http://schemas.microsoft.com/office/drawing/2014/main" id="{AE96DE7F-2095-8D49-9205-C2606922A529}"/>
                </a:ext>
              </a:extLst>
            </p:cNvPr>
            <p:cNvSpPr>
              <a:spLocks noChangeArrowheads="1"/>
            </p:cNvSpPr>
            <p:nvPr/>
          </p:nvSpPr>
          <p:spPr bwMode="auto">
            <a:xfrm>
              <a:off x="3216" y="2496"/>
              <a:ext cx="1968" cy="720"/>
            </a:xfrm>
            <a:prstGeom prst="ellipse">
              <a:avLst/>
            </a:prstGeom>
            <a:solidFill>
              <a:srgbClr val="0000FF"/>
            </a:solidFill>
            <a:ln>
              <a:noFill/>
            </a:ln>
            <a:effectLst/>
            <a:extLst>
              <a:ext uri="{91240B29-F687-4F45-9708-019B960494DF}">
                <a14:hiddenLine xmlns:a14="http://schemas.microsoft.com/office/drawing/2010/main" w="762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0" anchor="ctr"/>
            <a:lstStyle/>
            <a:p>
              <a:pPr algn="ctr">
                <a:lnSpc>
                  <a:spcPct val="80000"/>
                </a:lnSpc>
              </a:pPr>
              <a:endParaRPr lang="de-DE" altLang="de-DE" b="1"/>
            </a:p>
          </p:txBody>
        </p:sp>
        <p:sp>
          <p:nvSpPr>
            <p:cNvPr id="269327" name="Text Box 15">
              <a:extLst>
                <a:ext uri="{FF2B5EF4-FFF2-40B4-BE49-F238E27FC236}">
                  <a16:creationId xmlns:a16="http://schemas.microsoft.com/office/drawing/2014/main" id="{612D07E4-D4B6-514F-879D-6EA37A662FF8}"/>
                </a:ext>
              </a:extLst>
            </p:cNvPr>
            <p:cNvSpPr txBox="1">
              <a:spLocks noChangeArrowheads="1"/>
            </p:cNvSpPr>
            <p:nvPr/>
          </p:nvSpPr>
          <p:spPr bwMode="auto">
            <a:xfrm>
              <a:off x="3459" y="2668"/>
              <a:ext cx="1510" cy="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0" anchor="ctr">
              <a:spAutoFit/>
            </a:bodyPr>
            <a:lstStyle/>
            <a:p>
              <a:pPr algn="ctr">
                <a:lnSpc>
                  <a:spcPct val="80000"/>
                </a:lnSpc>
                <a:spcBef>
                  <a:spcPct val="5000"/>
                </a:spcBef>
              </a:pPr>
              <a:r>
                <a:rPr lang="de-DE" altLang="de-DE" sz="1800" b="1">
                  <a:latin typeface="Arial" panose="020B0604020202020204" pitchFamily="34" charset="0"/>
                </a:rPr>
                <a:t>Keine Stufungen</a:t>
              </a:r>
            </a:p>
            <a:p>
              <a:pPr algn="ctr">
                <a:lnSpc>
                  <a:spcPct val="80000"/>
                </a:lnSpc>
                <a:spcBef>
                  <a:spcPct val="5000"/>
                </a:spcBef>
              </a:pPr>
              <a:r>
                <a:rPr lang="de-DE" altLang="de-DE" sz="1800" b="1">
                  <a:latin typeface="Arial" panose="020B0604020202020204" pitchFamily="34" charset="0"/>
                </a:rPr>
                <a:t>„offene“  B 10 Grenze</a:t>
              </a:r>
            </a:p>
          </p:txBody>
        </p:sp>
      </p:grpSp>
      <p:grpSp>
        <p:nvGrpSpPr>
          <p:cNvPr id="269328" name="Group 16">
            <a:extLst>
              <a:ext uri="{FF2B5EF4-FFF2-40B4-BE49-F238E27FC236}">
                <a16:creationId xmlns:a16="http://schemas.microsoft.com/office/drawing/2014/main" id="{5F973851-76EE-2443-91EB-5E4DBFECA116}"/>
              </a:ext>
            </a:extLst>
          </p:cNvPr>
          <p:cNvGrpSpPr>
            <a:grpSpLocks/>
          </p:cNvGrpSpPr>
          <p:nvPr/>
        </p:nvGrpSpPr>
        <p:grpSpPr bwMode="auto">
          <a:xfrm>
            <a:off x="5181600" y="5257800"/>
            <a:ext cx="2971800" cy="1143000"/>
            <a:chOff x="3264" y="3312"/>
            <a:chExt cx="1872" cy="720"/>
          </a:xfrm>
        </p:grpSpPr>
        <p:sp>
          <p:nvSpPr>
            <p:cNvPr id="269329" name="Oval 17">
              <a:extLst>
                <a:ext uri="{FF2B5EF4-FFF2-40B4-BE49-F238E27FC236}">
                  <a16:creationId xmlns:a16="http://schemas.microsoft.com/office/drawing/2014/main" id="{EAC9F649-B1D8-9745-BC08-F123622B42AB}"/>
                </a:ext>
              </a:extLst>
            </p:cNvPr>
            <p:cNvSpPr>
              <a:spLocks noChangeArrowheads="1"/>
            </p:cNvSpPr>
            <p:nvPr/>
          </p:nvSpPr>
          <p:spPr bwMode="auto">
            <a:xfrm>
              <a:off x="3264" y="3312"/>
              <a:ext cx="1872" cy="720"/>
            </a:xfrm>
            <a:prstGeom prst="ellipse">
              <a:avLst/>
            </a:prstGeom>
            <a:solidFill>
              <a:srgbClr val="0000FF"/>
            </a:solidFill>
            <a:ln>
              <a:noFill/>
            </a:ln>
            <a:effectLst/>
            <a:extLst>
              <a:ext uri="{91240B29-F687-4F45-9708-019B960494DF}">
                <a14:hiddenLine xmlns:a14="http://schemas.microsoft.com/office/drawing/2010/main" w="762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30" name="Text Box 18">
              <a:extLst>
                <a:ext uri="{FF2B5EF4-FFF2-40B4-BE49-F238E27FC236}">
                  <a16:creationId xmlns:a16="http://schemas.microsoft.com/office/drawing/2014/main" id="{CBD2AE3D-65EA-C74B-9227-FE1B37BBC885}"/>
                </a:ext>
              </a:extLst>
            </p:cNvPr>
            <p:cNvSpPr txBox="1">
              <a:spLocks noChangeArrowheads="1"/>
            </p:cNvSpPr>
            <p:nvPr/>
          </p:nvSpPr>
          <p:spPr bwMode="auto">
            <a:xfrm>
              <a:off x="3460" y="3474"/>
              <a:ext cx="1484"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800" b="1">
                  <a:latin typeface="Arial" panose="020B0604020202020204" pitchFamily="34" charset="0"/>
                </a:rPr>
                <a:t>Zulage aus </a:t>
              </a:r>
            </a:p>
            <a:p>
              <a:pPr algn="ctr"/>
              <a:r>
                <a:rPr lang="de-DE" altLang="de-DE" sz="1800" b="1">
                  <a:latin typeface="Arial" panose="020B0604020202020204" pitchFamily="34" charset="0"/>
                </a:rPr>
                <a:t>privaten Drittmitteln</a:t>
              </a:r>
            </a:p>
          </p:txBody>
        </p:sp>
      </p:grpSp>
      <p:grpSp>
        <p:nvGrpSpPr>
          <p:cNvPr id="269331" name="Group 19">
            <a:extLst>
              <a:ext uri="{FF2B5EF4-FFF2-40B4-BE49-F238E27FC236}">
                <a16:creationId xmlns:a16="http://schemas.microsoft.com/office/drawing/2014/main" id="{BB8F6123-9DBF-CF45-96F5-32EA10010C02}"/>
              </a:ext>
            </a:extLst>
          </p:cNvPr>
          <p:cNvGrpSpPr>
            <a:grpSpLocks/>
          </p:cNvGrpSpPr>
          <p:nvPr/>
        </p:nvGrpSpPr>
        <p:grpSpPr bwMode="auto">
          <a:xfrm>
            <a:off x="1295400" y="3352800"/>
            <a:ext cx="2971800" cy="685800"/>
            <a:chOff x="816" y="2352"/>
            <a:chExt cx="1584" cy="432"/>
          </a:xfrm>
        </p:grpSpPr>
        <p:sp>
          <p:nvSpPr>
            <p:cNvPr id="269332" name="Rectangle 20">
              <a:extLst>
                <a:ext uri="{FF2B5EF4-FFF2-40B4-BE49-F238E27FC236}">
                  <a16:creationId xmlns:a16="http://schemas.microsoft.com/office/drawing/2014/main" id="{A36A081C-C2B3-B64F-9C9A-4E95013F5391}"/>
                </a:ext>
              </a:extLst>
            </p:cNvPr>
            <p:cNvSpPr>
              <a:spLocks noChangeArrowheads="1"/>
            </p:cNvSpPr>
            <p:nvPr/>
          </p:nvSpPr>
          <p:spPr bwMode="auto">
            <a:xfrm>
              <a:off x="816" y="2352"/>
              <a:ext cx="1584" cy="432"/>
            </a:xfrm>
            <a:prstGeom prst="rect">
              <a:avLst/>
            </a:prstGeom>
            <a:solidFill>
              <a:srgbClr val="FFFF00"/>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33" name="Text Box 21">
              <a:extLst>
                <a:ext uri="{FF2B5EF4-FFF2-40B4-BE49-F238E27FC236}">
                  <a16:creationId xmlns:a16="http://schemas.microsoft.com/office/drawing/2014/main" id="{57F8977C-2C80-6546-A93B-C7A48EC3EF0D}"/>
                </a:ext>
              </a:extLst>
            </p:cNvPr>
            <p:cNvSpPr txBox="1">
              <a:spLocks noChangeArrowheads="1"/>
            </p:cNvSpPr>
            <p:nvPr/>
          </p:nvSpPr>
          <p:spPr bwMode="auto">
            <a:xfrm>
              <a:off x="865" y="2457"/>
              <a:ext cx="1506" cy="231"/>
            </a:xfrm>
            <a:prstGeom prst="rect">
              <a:avLst/>
            </a:prstGeom>
            <a:solidFill>
              <a:srgbClr val="FFFF00"/>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de-DE" altLang="de-DE" sz="1800" b="1">
                  <a:solidFill>
                    <a:schemeClr val="folHlink"/>
                  </a:solidFill>
                  <a:latin typeface="Arial" panose="020B0604020202020204" pitchFamily="34" charset="0"/>
                </a:rPr>
                <a:t>Bestandsschutz</a:t>
              </a:r>
              <a:r>
                <a:rPr lang="de-DE" altLang="de-DE" sz="1800" b="1">
                  <a:latin typeface="Arial" panose="020B0604020202020204" pitchFamily="34" charset="0"/>
                </a:rPr>
                <a:t> </a:t>
              </a:r>
              <a:r>
                <a:rPr lang="de-DE" altLang="de-DE" sz="1800" b="1">
                  <a:solidFill>
                    <a:schemeClr val="folHlink"/>
                  </a:solidFill>
                  <a:latin typeface="Arial" panose="020B0604020202020204" pitchFamily="34" charset="0"/>
                </a:rPr>
                <a:t>C-Profs</a:t>
              </a:r>
              <a:endParaRPr lang="de-DE" altLang="de-DE" sz="1800" b="1">
                <a:latin typeface="Arial" panose="020B0604020202020204" pitchFamily="34" charset="0"/>
              </a:endParaRPr>
            </a:p>
          </p:txBody>
        </p:sp>
      </p:grpSp>
      <p:grpSp>
        <p:nvGrpSpPr>
          <p:cNvPr id="269334" name="Group 22">
            <a:extLst>
              <a:ext uri="{FF2B5EF4-FFF2-40B4-BE49-F238E27FC236}">
                <a16:creationId xmlns:a16="http://schemas.microsoft.com/office/drawing/2014/main" id="{D03960C3-2E56-DC4C-83D0-CA24845A370A}"/>
              </a:ext>
            </a:extLst>
          </p:cNvPr>
          <p:cNvGrpSpPr>
            <a:grpSpLocks/>
          </p:cNvGrpSpPr>
          <p:nvPr/>
        </p:nvGrpSpPr>
        <p:grpSpPr bwMode="auto">
          <a:xfrm>
            <a:off x="152400" y="5029200"/>
            <a:ext cx="3970338" cy="931863"/>
            <a:chOff x="96" y="3168"/>
            <a:chExt cx="2116" cy="587"/>
          </a:xfrm>
        </p:grpSpPr>
        <p:sp>
          <p:nvSpPr>
            <p:cNvPr id="269335" name="Rectangle 23">
              <a:extLst>
                <a:ext uri="{FF2B5EF4-FFF2-40B4-BE49-F238E27FC236}">
                  <a16:creationId xmlns:a16="http://schemas.microsoft.com/office/drawing/2014/main" id="{C90BEEE7-D483-9145-9AC0-09279A2183A8}"/>
                </a:ext>
              </a:extLst>
            </p:cNvPr>
            <p:cNvSpPr>
              <a:spLocks noChangeArrowheads="1"/>
            </p:cNvSpPr>
            <p:nvPr/>
          </p:nvSpPr>
          <p:spPr bwMode="auto">
            <a:xfrm>
              <a:off x="96" y="3168"/>
              <a:ext cx="2112" cy="576"/>
            </a:xfrm>
            <a:prstGeom prst="rect">
              <a:avLst/>
            </a:prstGeom>
            <a:solidFill>
              <a:srgbClr val="FFFF00"/>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36" name="Text Box 24">
              <a:extLst>
                <a:ext uri="{FF2B5EF4-FFF2-40B4-BE49-F238E27FC236}">
                  <a16:creationId xmlns:a16="http://schemas.microsoft.com/office/drawing/2014/main" id="{F75A6E67-8722-D14E-AFB2-CDF648BDFE51}"/>
                </a:ext>
              </a:extLst>
            </p:cNvPr>
            <p:cNvSpPr txBox="1">
              <a:spLocks noChangeArrowheads="1"/>
            </p:cNvSpPr>
            <p:nvPr/>
          </p:nvSpPr>
          <p:spPr bwMode="auto">
            <a:xfrm>
              <a:off x="96" y="3178"/>
              <a:ext cx="2116" cy="577"/>
            </a:xfrm>
            <a:prstGeom prst="rect">
              <a:avLst/>
            </a:prstGeom>
            <a:solidFill>
              <a:srgbClr val="FFFF00"/>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de-DE" altLang="de-DE" sz="1800" b="1">
                  <a:solidFill>
                    <a:schemeClr val="folHlink"/>
                  </a:solidFill>
                  <a:latin typeface="Arial" panose="020B0604020202020204" pitchFamily="34" charset="0"/>
                </a:rPr>
                <a:t>Wettbewerbsregulierung  zwischen Ländern durch</a:t>
              </a:r>
            </a:p>
            <a:p>
              <a:pPr algn="ctr"/>
              <a:r>
                <a:rPr lang="de-DE" altLang="de-DE" sz="1800" b="1">
                  <a:solidFill>
                    <a:schemeClr val="folHlink"/>
                  </a:solidFill>
                  <a:latin typeface="Arial" panose="020B0604020202020204" pitchFamily="34" charset="0"/>
                </a:rPr>
                <a:t>„Vergaberahmen“</a:t>
              </a:r>
              <a:endParaRPr lang="de-DE" altLang="de-DE" sz="1800" b="1">
                <a:latin typeface="Arial" panose="020B0604020202020204" pitchFamily="34" charset="0"/>
              </a:endParaRPr>
            </a:p>
          </p:txBody>
        </p:sp>
      </p:grpSp>
      <p:grpSp>
        <p:nvGrpSpPr>
          <p:cNvPr id="269337" name="Group 25">
            <a:extLst>
              <a:ext uri="{FF2B5EF4-FFF2-40B4-BE49-F238E27FC236}">
                <a16:creationId xmlns:a16="http://schemas.microsoft.com/office/drawing/2014/main" id="{6139CEAD-7FD0-7848-AB50-394229ED29B4}"/>
              </a:ext>
            </a:extLst>
          </p:cNvPr>
          <p:cNvGrpSpPr>
            <a:grpSpLocks/>
          </p:cNvGrpSpPr>
          <p:nvPr/>
        </p:nvGrpSpPr>
        <p:grpSpPr bwMode="auto">
          <a:xfrm>
            <a:off x="1296988" y="4191000"/>
            <a:ext cx="2970212" cy="685800"/>
            <a:chOff x="816" y="2352"/>
            <a:chExt cx="1584" cy="432"/>
          </a:xfrm>
        </p:grpSpPr>
        <p:sp>
          <p:nvSpPr>
            <p:cNvPr id="269338" name="Rectangle 26">
              <a:extLst>
                <a:ext uri="{FF2B5EF4-FFF2-40B4-BE49-F238E27FC236}">
                  <a16:creationId xmlns:a16="http://schemas.microsoft.com/office/drawing/2014/main" id="{43EE17C0-86C9-B746-86FC-A17CCB4F1185}"/>
                </a:ext>
              </a:extLst>
            </p:cNvPr>
            <p:cNvSpPr>
              <a:spLocks noChangeArrowheads="1"/>
            </p:cNvSpPr>
            <p:nvPr/>
          </p:nvSpPr>
          <p:spPr bwMode="auto">
            <a:xfrm>
              <a:off x="816" y="2352"/>
              <a:ext cx="1584" cy="432"/>
            </a:xfrm>
            <a:prstGeom prst="rect">
              <a:avLst/>
            </a:prstGeom>
            <a:solidFill>
              <a:srgbClr val="FFFF00"/>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39" name="Text Box 27">
              <a:extLst>
                <a:ext uri="{FF2B5EF4-FFF2-40B4-BE49-F238E27FC236}">
                  <a16:creationId xmlns:a16="http://schemas.microsoft.com/office/drawing/2014/main" id="{2AE25538-3683-B74D-A3A1-7D15EAA97480}"/>
                </a:ext>
              </a:extLst>
            </p:cNvPr>
            <p:cNvSpPr txBox="1">
              <a:spLocks noChangeArrowheads="1"/>
            </p:cNvSpPr>
            <p:nvPr/>
          </p:nvSpPr>
          <p:spPr bwMode="auto">
            <a:xfrm>
              <a:off x="1010" y="2457"/>
              <a:ext cx="1216" cy="231"/>
            </a:xfrm>
            <a:prstGeom prst="rect">
              <a:avLst/>
            </a:prstGeom>
            <a:solidFill>
              <a:srgbClr val="FFFF00"/>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de-DE" altLang="de-DE" sz="1800" b="1">
                  <a:solidFill>
                    <a:schemeClr val="folHlink"/>
                  </a:solidFill>
                  <a:latin typeface="Arial" panose="020B0604020202020204" pitchFamily="34" charset="0"/>
                </a:rPr>
                <a:t>Absenkungsschutz</a:t>
              </a:r>
              <a:endParaRPr lang="de-DE" altLang="de-DE" sz="1800" b="1">
                <a:latin typeface="Arial" panose="020B0604020202020204" pitchFamily="34" charset="0"/>
              </a:endParaRPr>
            </a:p>
          </p:txBody>
        </p:sp>
      </p:grpSp>
      <p:graphicFrame>
        <p:nvGraphicFramePr>
          <p:cNvPr id="269340" name="Object 28">
            <a:extLst>
              <a:ext uri="{FF2B5EF4-FFF2-40B4-BE49-F238E27FC236}">
                <a16:creationId xmlns:a16="http://schemas.microsoft.com/office/drawing/2014/main" id="{2399F1E2-94A6-714D-9C09-FD4EF8EECB2D}"/>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69341" name="Clip" r:id="rId3" imgW="1092200" imgH="1066800" progId="MS_ClipArt_Gallery.2">
                  <p:embed/>
                </p:oleObj>
              </mc:Choice>
              <mc:Fallback>
                <p:oleObj name="Clip" r:id="rId3" imgW="1092200" imgH="1066800" progId="MS_ClipArt_Gallery.2">
                  <p:embed/>
                  <p:pic>
                    <p:nvPicPr>
                      <p:cNvPr id="0" name="Object 28"/>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69315" name="Group 3">
            <a:extLst>
              <a:ext uri="{FF2B5EF4-FFF2-40B4-BE49-F238E27FC236}">
                <a16:creationId xmlns:a16="http://schemas.microsoft.com/office/drawing/2014/main" id="{5CFAD4E6-26F8-B248-A5CB-EB857A6D9D62}"/>
              </a:ext>
            </a:extLst>
          </p:cNvPr>
          <p:cNvGrpSpPr>
            <a:grpSpLocks/>
          </p:cNvGrpSpPr>
          <p:nvPr/>
        </p:nvGrpSpPr>
        <p:grpSpPr bwMode="auto">
          <a:xfrm>
            <a:off x="152400" y="1447800"/>
            <a:ext cx="4267200" cy="1981200"/>
            <a:chOff x="96" y="912"/>
            <a:chExt cx="2688" cy="1248"/>
          </a:xfrm>
        </p:grpSpPr>
        <p:sp>
          <p:nvSpPr>
            <p:cNvPr id="269316" name="Oval 4">
              <a:extLst>
                <a:ext uri="{FF2B5EF4-FFF2-40B4-BE49-F238E27FC236}">
                  <a16:creationId xmlns:a16="http://schemas.microsoft.com/office/drawing/2014/main" id="{F5935F27-9FC6-2544-961A-EE5ED43B2DB2}"/>
                </a:ext>
              </a:extLst>
            </p:cNvPr>
            <p:cNvSpPr>
              <a:spLocks noChangeArrowheads="1"/>
            </p:cNvSpPr>
            <p:nvPr/>
          </p:nvSpPr>
          <p:spPr bwMode="auto">
            <a:xfrm>
              <a:off x="96" y="912"/>
              <a:ext cx="1728" cy="1248"/>
            </a:xfrm>
            <a:prstGeom prst="ellipse">
              <a:avLst/>
            </a:prstGeom>
            <a:solidFill>
              <a:srgbClr val="0000FF"/>
            </a:solidFill>
            <a:ln>
              <a:noFill/>
            </a:ln>
            <a:effectLst/>
            <a:extLst>
              <a:ext uri="{91240B29-F687-4F45-9708-019B960494DF}">
                <a14:hiddenLine xmlns:a14="http://schemas.microsoft.com/office/drawing/2010/main" w="762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17" name="Text Box 5">
              <a:extLst>
                <a:ext uri="{FF2B5EF4-FFF2-40B4-BE49-F238E27FC236}">
                  <a16:creationId xmlns:a16="http://schemas.microsoft.com/office/drawing/2014/main" id="{C3B49A2B-23C4-4441-BC7F-17F0FBBB6E57}"/>
                </a:ext>
              </a:extLst>
            </p:cNvPr>
            <p:cNvSpPr txBox="1">
              <a:spLocks noChangeArrowheads="1"/>
            </p:cNvSpPr>
            <p:nvPr/>
          </p:nvSpPr>
          <p:spPr bwMode="auto">
            <a:xfrm>
              <a:off x="195" y="1277"/>
              <a:ext cx="1589"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2000" b="1">
                  <a:latin typeface="Arial" panose="020B0604020202020204" pitchFamily="34" charset="0"/>
                </a:rPr>
                <a:t>Ämter W 2 (3.724 €)</a:t>
              </a:r>
            </a:p>
            <a:p>
              <a:pPr algn="ctr"/>
              <a:r>
                <a:rPr lang="de-DE" altLang="de-DE" sz="2000" b="1">
                  <a:latin typeface="Arial" panose="020B0604020202020204" pitchFamily="34" charset="0"/>
                </a:rPr>
                <a:t>und W 3 (4.522 €)</a:t>
              </a:r>
              <a:endParaRPr lang="de-DE" altLang="de-DE" b="1">
                <a:latin typeface="Arial" panose="020B0604020202020204" pitchFamily="34" charset="0"/>
              </a:endParaRPr>
            </a:p>
          </p:txBody>
        </p:sp>
        <p:sp>
          <p:nvSpPr>
            <p:cNvPr id="269318" name="AutoShape 6">
              <a:extLst>
                <a:ext uri="{FF2B5EF4-FFF2-40B4-BE49-F238E27FC236}">
                  <a16:creationId xmlns:a16="http://schemas.microsoft.com/office/drawing/2014/main" id="{E1A7B4CD-BBA8-AC49-8BE3-FFB265EB2193}"/>
                </a:ext>
              </a:extLst>
            </p:cNvPr>
            <p:cNvSpPr>
              <a:spLocks noChangeArrowheads="1"/>
            </p:cNvSpPr>
            <p:nvPr/>
          </p:nvSpPr>
          <p:spPr bwMode="auto">
            <a:xfrm>
              <a:off x="2016" y="1296"/>
              <a:ext cx="768" cy="288"/>
            </a:xfrm>
            <a:prstGeom prst="rightArrow">
              <a:avLst>
                <a:gd name="adj1" fmla="val 50000"/>
                <a:gd name="adj2" fmla="val 66667"/>
              </a:avLst>
            </a:prstGeom>
            <a:solidFill>
              <a:schemeClr val="accent1"/>
            </a:solidFill>
            <a:ln w="762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69315"/>
                                        </p:tgtEl>
                                        <p:attrNameLst>
                                          <p:attrName>style.visibility</p:attrName>
                                        </p:attrNameLst>
                                      </p:cBhvr>
                                      <p:to>
                                        <p:strVal val="visible"/>
                                      </p:to>
                                    </p:set>
                                    <p:animEffect transition="in" filter="box(out)">
                                      <p:cBhvr>
                                        <p:cTn id="7" dur="500"/>
                                        <p:tgtEl>
                                          <p:spTgt spid="2693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69319"/>
                                        </p:tgtEl>
                                        <p:attrNameLst>
                                          <p:attrName>style.visibility</p:attrName>
                                        </p:attrNameLst>
                                      </p:cBhvr>
                                      <p:to>
                                        <p:strVal val="visible"/>
                                      </p:to>
                                    </p:set>
                                    <p:animEffect transition="in" filter="box(out)">
                                      <p:cBhvr>
                                        <p:cTn id="12" dur="500"/>
                                        <p:tgtEl>
                                          <p:spTgt spid="2693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69322"/>
                                        </p:tgtEl>
                                        <p:attrNameLst>
                                          <p:attrName>style.visibility</p:attrName>
                                        </p:attrNameLst>
                                      </p:cBhvr>
                                      <p:to>
                                        <p:strVal val="visible"/>
                                      </p:to>
                                    </p:set>
                                    <p:animEffect transition="in" filter="box(out)">
                                      <p:cBhvr>
                                        <p:cTn id="17" dur="500"/>
                                        <p:tgtEl>
                                          <p:spTgt spid="2693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269325"/>
                                        </p:tgtEl>
                                        <p:attrNameLst>
                                          <p:attrName>style.visibility</p:attrName>
                                        </p:attrNameLst>
                                      </p:cBhvr>
                                      <p:to>
                                        <p:strVal val="visible"/>
                                      </p:to>
                                    </p:set>
                                    <p:animEffect transition="in" filter="box(out)">
                                      <p:cBhvr>
                                        <p:cTn id="22" dur="500"/>
                                        <p:tgtEl>
                                          <p:spTgt spid="2693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269328"/>
                                        </p:tgtEl>
                                        <p:attrNameLst>
                                          <p:attrName>style.visibility</p:attrName>
                                        </p:attrNameLst>
                                      </p:cBhvr>
                                      <p:to>
                                        <p:strVal val="visible"/>
                                      </p:to>
                                    </p:set>
                                    <p:animEffect transition="in" filter="box(out)">
                                      <p:cBhvr>
                                        <p:cTn id="27" dur="500"/>
                                        <p:tgtEl>
                                          <p:spTgt spid="2693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269331"/>
                                        </p:tgtEl>
                                        <p:attrNameLst>
                                          <p:attrName>style.visibility</p:attrName>
                                        </p:attrNameLst>
                                      </p:cBhvr>
                                      <p:to>
                                        <p:strVal val="visible"/>
                                      </p:to>
                                    </p:set>
                                    <p:animEffect transition="in" filter="box(out)">
                                      <p:cBhvr>
                                        <p:cTn id="32" dur="500"/>
                                        <p:tgtEl>
                                          <p:spTgt spid="2693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269337"/>
                                        </p:tgtEl>
                                        <p:attrNameLst>
                                          <p:attrName>style.visibility</p:attrName>
                                        </p:attrNameLst>
                                      </p:cBhvr>
                                      <p:to>
                                        <p:strVal val="visible"/>
                                      </p:to>
                                    </p:set>
                                    <p:animEffect transition="in" filter="box(out)">
                                      <p:cBhvr>
                                        <p:cTn id="37" dur="500"/>
                                        <p:tgtEl>
                                          <p:spTgt spid="2693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nodeType="clickEffect">
                                  <p:stCondLst>
                                    <p:cond delay="0"/>
                                  </p:stCondLst>
                                  <p:childTnLst>
                                    <p:set>
                                      <p:cBhvr>
                                        <p:cTn id="41" dur="1" fill="hold">
                                          <p:stCondLst>
                                            <p:cond delay="0"/>
                                          </p:stCondLst>
                                        </p:cTn>
                                        <p:tgtEl>
                                          <p:spTgt spid="269334"/>
                                        </p:tgtEl>
                                        <p:attrNameLst>
                                          <p:attrName>style.visibility</p:attrName>
                                        </p:attrNameLst>
                                      </p:cBhvr>
                                      <p:to>
                                        <p:strVal val="visible"/>
                                      </p:to>
                                    </p:set>
                                    <p:animEffect transition="in" filter="box(out)">
                                      <p:cBhvr>
                                        <p:cTn id="42" dur="500"/>
                                        <p:tgtEl>
                                          <p:spTgt spid="269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4ECD2DFA-45C3-F943-98AC-9BFB4386181F}"/>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9" name="Foliennummernplatzhalter 3">
            <a:extLst>
              <a:ext uri="{FF2B5EF4-FFF2-40B4-BE49-F238E27FC236}">
                <a16:creationId xmlns:a16="http://schemas.microsoft.com/office/drawing/2014/main" id="{89A44992-32C3-0944-9E35-86E7F2AB9859}"/>
              </a:ext>
            </a:extLst>
          </p:cNvPr>
          <p:cNvSpPr>
            <a:spLocks noGrp="1"/>
          </p:cNvSpPr>
          <p:nvPr>
            <p:ph type="sldNum" sz="quarter" idx="11"/>
          </p:nvPr>
        </p:nvSpPr>
        <p:spPr/>
        <p:txBody>
          <a:bodyPr/>
          <a:lstStyle/>
          <a:p>
            <a:fld id="{E5AD9F1E-559F-5545-8902-C56506FBB08D}" type="slidenum">
              <a:rPr lang="en-US" altLang="de-DE"/>
              <a:pPr/>
              <a:t>8</a:t>
            </a:fld>
            <a:endParaRPr lang="en-US" altLang="de-DE" b="0"/>
          </a:p>
        </p:txBody>
      </p:sp>
      <p:sp>
        <p:nvSpPr>
          <p:cNvPr id="246786" name="Rectangle 2">
            <a:extLst>
              <a:ext uri="{FF2B5EF4-FFF2-40B4-BE49-F238E27FC236}">
                <a16:creationId xmlns:a16="http://schemas.microsoft.com/office/drawing/2014/main" id="{B65E1F4F-B1C1-9942-8378-EE39150A19EF}"/>
              </a:ext>
            </a:extLst>
          </p:cNvPr>
          <p:cNvSpPr>
            <a:spLocks noGrp="1" noChangeArrowheads="1"/>
          </p:cNvSpPr>
          <p:nvPr>
            <p:ph type="title"/>
          </p:nvPr>
        </p:nvSpPr>
        <p:spPr>
          <a:xfrm>
            <a:off x="2286000" y="0"/>
            <a:ext cx="4876800" cy="990600"/>
          </a:xfrm>
        </p:spPr>
        <p:txBody>
          <a:bodyPr/>
          <a:lstStyle/>
          <a:p>
            <a:r>
              <a:rPr lang="de-DE" altLang="de-DE" b="1"/>
              <a:t>Gefahren</a:t>
            </a:r>
            <a:endParaRPr lang="de-DE" altLang="de-DE" sz="3200"/>
          </a:p>
        </p:txBody>
      </p:sp>
      <p:sp>
        <p:nvSpPr>
          <p:cNvPr id="246787" name="Rectangle 3">
            <a:extLst>
              <a:ext uri="{FF2B5EF4-FFF2-40B4-BE49-F238E27FC236}">
                <a16:creationId xmlns:a16="http://schemas.microsoft.com/office/drawing/2014/main" id="{74A02897-3CE8-2E4D-BA1A-43B4590A32D2}"/>
              </a:ext>
            </a:extLst>
          </p:cNvPr>
          <p:cNvSpPr>
            <a:spLocks noChangeArrowheads="1"/>
          </p:cNvSpPr>
          <p:nvPr/>
        </p:nvSpPr>
        <p:spPr bwMode="auto">
          <a:xfrm>
            <a:off x="533400" y="3908425"/>
            <a:ext cx="78486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b="1">
                <a:latin typeface="Arial" panose="020B0604020202020204" pitchFamily="34" charset="0"/>
              </a:rPr>
              <a:t>Fixierung auf formale Kriterienkataloge</a:t>
            </a:r>
          </a:p>
        </p:txBody>
      </p:sp>
      <p:sp>
        <p:nvSpPr>
          <p:cNvPr id="246788" name="Rectangle 4">
            <a:extLst>
              <a:ext uri="{FF2B5EF4-FFF2-40B4-BE49-F238E27FC236}">
                <a16:creationId xmlns:a16="http://schemas.microsoft.com/office/drawing/2014/main" id="{2D19D52D-D963-AF4B-91B7-950F78580073}"/>
              </a:ext>
            </a:extLst>
          </p:cNvPr>
          <p:cNvSpPr>
            <a:spLocks noChangeArrowheads="1"/>
          </p:cNvSpPr>
          <p:nvPr/>
        </p:nvSpPr>
        <p:spPr bwMode="auto">
          <a:xfrm>
            <a:off x="533400" y="5380038"/>
            <a:ext cx="7848600" cy="792162"/>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b="1">
                <a:latin typeface="Arial" panose="020B0604020202020204" pitchFamily="34" charset="0"/>
              </a:rPr>
              <a:t>Ausblendung nicht-monetärer Anreize</a:t>
            </a:r>
          </a:p>
        </p:txBody>
      </p:sp>
      <p:sp>
        <p:nvSpPr>
          <p:cNvPr id="246789" name="Rectangle 5">
            <a:extLst>
              <a:ext uri="{FF2B5EF4-FFF2-40B4-BE49-F238E27FC236}">
                <a16:creationId xmlns:a16="http://schemas.microsoft.com/office/drawing/2014/main" id="{63EAC6EE-14EC-4A48-A8D0-DAD8F97814F5}"/>
              </a:ext>
            </a:extLst>
          </p:cNvPr>
          <p:cNvSpPr>
            <a:spLocks noChangeArrowheads="1"/>
          </p:cNvSpPr>
          <p:nvPr/>
        </p:nvSpPr>
        <p:spPr bwMode="auto">
          <a:xfrm>
            <a:off x="533400" y="2438400"/>
            <a:ext cx="7848600" cy="792163"/>
          </a:xfrm>
          <a:prstGeom prst="rect">
            <a:avLst/>
          </a:prstGeom>
          <a:solidFill>
            <a:schemeClr val="accent2"/>
          </a:solidFill>
          <a:ln>
            <a:noFill/>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flatTx/>
          </a:bodyPr>
          <a:lstStyle/>
          <a:p>
            <a:pPr algn="ctr"/>
            <a:r>
              <a:rPr lang="de-DE" altLang="de-DE" b="1">
                <a:latin typeface="Arial" panose="020B0604020202020204" pitchFamily="34" charset="0"/>
              </a:rPr>
              <a:t>Verregelung der Vergabeverfahren</a:t>
            </a:r>
          </a:p>
        </p:txBody>
      </p:sp>
      <p:sp>
        <p:nvSpPr>
          <p:cNvPr id="246790" name="Oval 6">
            <a:extLst>
              <a:ext uri="{FF2B5EF4-FFF2-40B4-BE49-F238E27FC236}">
                <a16:creationId xmlns:a16="http://schemas.microsoft.com/office/drawing/2014/main" id="{A1F07E4C-3F8F-D440-A19D-A8B50172E6E7}"/>
              </a:ext>
            </a:extLst>
          </p:cNvPr>
          <p:cNvSpPr>
            <a:spLocks noChangeArrowheads="1"/>
          </p:cNvSpPr>
          <p:nvPr/>
        </p:nvSpPr>
        <p:spPr bwMode="auto">
          <a:xfrm>
            <a:off x="762000" y="2438400"/>
            <a:ext cx="7162800" cy="3429000"/>
          </a:xfrm>
          <a:prstGeom prst="ellipse">
            <a:avLst/>
          </a:prstGeom>
          <a:solidFill>
            <a:srgbClr val="FFFF00"/>
          </a:solidFill>
          <a:ln>
            <a:noFill/>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flatTx/>
          </a:bodyPr>
          <a:lstStyle/>
          <a:p>
            <a:pPr algn="ctr"/>
            <a:r>
              <a:rPr lang="de-DE" altLang="de-DE" sz="3600" b="1">
                <a:latin typeface="Arial" panose="020B0604020202020204" pitchFamily="34" charset="0"/>
              </a:rPr>
              <a:t>Überlegt vorgehen, </a:t>
            </a:r>
          </a:p>
          <a:p>
            <a:pPr algn="ctr"/>
            <a:r>
              <a:rPr lang="de-DE" altLang="de-DE" sz="3600" b="1">
                <a:latin typeface="Arial" panose="020B0604020202020204" pitchFamily="34" charset="0"/>
              </a:rPr>
              <a:t>um Chancen zu nutzen und </a:t>
            </a:r>
          </a:p>
          <a:p>
            <a:pPr algn="ctr"/>
            <a:r>
              <a:rPr lang="de-DE" altLang="de-DE" sz="3600" b="1">
                <a:latin typeface="Arial" panose="020B0604020202020204" pitchFamily="34" charset="0"/>
              </a:rPr>
              <a:t>Risiken zu vermeiden!</a:t>
            </a:r>
          </a:p>
        </p:txBody>
      </p:sp>
      <p:graphicFrame>
        <p:nvGraphicFramePr>
          <p:cNvPr id="246792" name="Object 8">
            <a:extLst>
              <a:ext uri="{FF2B5EF4-FFF2-40B4-BE49-F238E27FC236}">
                <a16:creationId xmlns:a16="http://schemas.microsoft.com/office/drawing/2014/main" id="{7B8B90C0-0F3E-CB45-8DEE-92E8A3D5BBCD}"/>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46793" name="Clip" r:id="rId3" imgW="1092200" imgH="1066800" progId="MS_ClipArt_Gallery.2">
                  <p:embed/>
                </p:oleObj>
              </mc:Choice>
              <mc:Fallback>
                <p:oleObj name="Clip" r:id="rId3" imgW="1092200" imgH="1066800" progId="MS_ClipArt_Gallery.2">
                  <p:embed/>
                  <p:pic>
                    <p:nvPicPr>
                      <p:cNvPr id="0" name="Object 8"/>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6789"/>
                                        </p:tgtEl>
                                        <p:attrNameLst>
                                          <p:attrName>style.visibility</p:attrName>
                                        </p:attrNameLst>
                                      </p:cBhvr>
                                      <p:to>
                                        <p:strVal val="visible"/>
                                      </p:to>
                                    </p:set>
                                    <p:animEffect transition="in" filter="box(out)">
                                      <p:cBhvr>
                                        <p:cTn id="7" dur="500"/>
                                        <p:tgtEl>
                                          <p:spTgt spid="2467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6787"/>
                                        </p:tgtEl>
                                        <p:attrNameLst>
                                          <p:attrName>style.visibility</p:attrName>
                                        </p:attrNameLst>
                                      </p:cBhvr>
                                      <p:to>
                                        <p:strVal val="visible"/>
                                      </p:to>
                                    </p:set>
                                    <p:animEffect transition="in" filter="box(out)">
                                      <p:cBhvr>
                                        <p:cTn id="12" dur="500"/>
                                        <p:tgtEl>
                                          <p:spTgt spid="2467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6788"/>
                                        </p:tgtEl>
                                        <p:attrNameLst>
                                          <p:attrName>style.visibility</p:attrName>
                                        </p:attrNameLst>
                                      </p:cBhvr>
                                      <p:to>
                                        <p:strVal val="visible"/>
                                      </p:to>
                                    </p:set>
                                    <p:animEffect transition="in" filter="box(out)">
                                      <p:cBhvr>
                                        <p:cTn id="17" dur="500"/>
                                        <p:tgtEl>
                                          <p:spTgt spid="2467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46790"/>
                                        </p:tgtEl>
                                        <p:attrNameLst>
                                          <p:attrName>style.visibility</p:attrName>
                                        </p:attrNameLst>
                                      </p:cBhvr>
                                      <p:to>
                                        <p:strVal val="visible"/>
                                      </p:to>
                                    </p:set>
                                    <p:animEffect transition="in" filter="box(out)">
                                      <p:cBhvr>
                                        <p:cTn id="22" dur="500"/>
                                        <p:tgtEl>
                                          <p:spTgt spid="246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animBg="1" autoUpdateAnimBg="0"/>
      <p:bldP spid="246788" grpId="0" animBg="1" autoUpdateAnimBg="0"/>
      <p:bldP spid="246789" grpId="0" animBg="1" autoUpdateAnimBg="0"/>
      <p:bldP spid="24679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umsplatzhalter 2">
            <a:extLst>
              <a:ext uri="{FF2B5EF4-FFF2-40B4-BE49-F238E27FC236}">
                <a16:creationId xmlns:a16="http://schemas.microsoft.com/office/drawing/2014/main" id="{5D918377-1259-924A-8796-66958447435D}"/>
              </a:ext>
            </a:extLst>
          </p:cNvPr>
          <p:cNvSpPr>
            <a:spLocks noGrp="1"/>
          </p:cNvSpPr>
          <p:nvPr>
            <p:ph type="dt" sz="half" idx="10"/>
          </p:nvPr>
        </p:nvSpPr>
        <p:spPr/>
        <p:txBody>
          <a:bodyPr/>
          <a:lstStyle/>
          <a:p>
            <a:r>
              <a:rPr lang="en-US" altLang="de-DE" b="1"/>
              <a:t>St. Leon-Rot,</a:t>
            </a:r>
          </a:p>
          <a:p>
            <a:r>
              <a:rPr lang="en-US" altLang="de-DE" b="1"/>
              <a:t>23. Oktober 2002</a:t>
            </a:r>
          </a:p>
          <a:p>
            <a:endParaRPr lang="en-US" altLang="de-DE"/>
          </a:p>
        </p:txBody>
      </p:sp>
      <p:sp>
        <p:nvSpPr>
          <p:cNvPr id="48" name="Foliennummernplatzhalter 3">
            <a:extLst>
              <a:ext uri="{FF2B5EF4-FFF2-40B4-BE49-F238E27FC236}">
                <a16:creationId xmlns:a16="http://schemas.microsoft.com/office/drawing/2014/main" id="{03919B48-CC59-554E-93D2-03A5444AAEBA}"/>
              </a:ext>
            </a:extLst>
          </p:cNvPr>
          <p:cNvSpPr>
            <a:spLocks noGrp="1"/>
          </p:cNvSpPr>
          <p:nvPr>
            <p:ph type="sldNum" sz="quarter" idx="11"/>
          </p:nvPr>
        </p:nvSpPr>
        <p:spPr/>
        <p:txBody>
          <a:bodyPr/>
          <a:lstStyle/>
          <a:p>
            <a:fld id="{F5595A30-8FED-B545-BD15-1AEF8F5EB288}" type="slidenum">
              <a:rPr lang="en-US" altLang="de-DE"/>
              <a:pPr/>
              <a:t>9</a:t>
            </a:fld>
            <a:endParaRPr lang="en-US" altLang="de-DE" b="0"/>
          </a:p>
        </p:txBody>
      </p:sp>
      <p:sp>
        <p:nvSpPr>
          <p:cNvPr id="260098" name="Rectangle 2">
            <a:extLst>
              <a:ext uri="{FF2B5EF4-FFF2-40B4-BE49-F238E27FC236}">
                <a16:creationId xmlns:a16="http://schemas.microsoft.com/office/drawing/2014/main" id="{8162D1CB-974C-DF4A-AC42-B872CF362333}"/>
              </a:ext>
            </a:extLst>
          </p:cNvPr>
          <p:cNvSpPr>
            <a:spLocks noGrp="1" noChangeArrowheads="1"/>
          </p:cNvSpPr>
          <p:nvPr>
            <p:ph type="title"/>
          </p:nvPr>
        </p:nvSpPr>
        <p:spPr>
          <a:xfrm>
            <a:off x="2286000" y="0"/>
            <a:ext cx="5105400" cy="990600"/>
          </a:xfrm>
        </p:spPr>
        <p:txBody>
          <a:bodyPr/>
          <a:lstStyle/>
          <a:p>
            <a:r>
              <a:rPr lang="de-DE" altLang="de-DE" b="1"/>
              <a:t>3 Gestaltungsbereiche</a:t>
            </a:r>
            <a:endParaRPr lang="de-DE" altLang="de-DE" sz="3200"/>
          </a:p>
        </p:txBody>
      </p:sp>
      <p:grpSp>
        <p:nvGrpSpPr>
          <p:cNvPr id="260099" name="Group 3">
            <a:extLst>
              <a:ext uri="{FF2B5EF4-FFF2-40B4-BE49-F238E27FC236}">
                <a16:creationId xmlns:a16="http://schemas.microsoft.com/office/drawing/2014/main" id="{E465BC57-4D9E-1B4C-954D-D5DE0DDAB578}"/>
              </a:ext>
            </a:extLst>
          </p:cNvPr>
          <p:cNvGrpSpPr>
            <a:grpSpLocks noChangeAspect="1"/>
          </p:cNvGrpSpPr>
          <p:nvPr/>
        </p:nvGrpSpPr>
        <p:grpSpPr bwMode="auto">
          <a:xfrm>
            <a:off x="2895600" y="2057400"/>
            <a:ext cx="4495800" cy="4724400"/>
            <a:chOff x="1440" y="1104"/>
            <a:chExt cx="2832" cy="2976"/>
          </a:xfrm>
        </p:grpSpPr>
        <p:sp>
          <p:nvSpPr>
            <p:cNvPr id="260100" name="Rectangle 4">
              <a:extLst>
                <a:ext uri="{FF2B5EF4-FFF2-40B4-BE49-F238E27FC236}">
                  <a16:creationId xmlns:a16="http://schemas.microsoft.com/office/drawing/2014/main" id="{2071C84B-0D79-C640-84E6-BF09E0525C00}"/>
                </a:ext>
              </a:extLst>
            </p:cNvPr>
            <p:cNvSpPr>
              <a:spLocks noChangeAspect="1" noChangeArrowheads="1"/>
            </p:cNvSpPr>
            <p:nvPr/>
          </p:nvSpPr>
          <p:spPr bwMode="auto">
            <a:xfrm>
              <a:off x="1632" y="3024"/>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1" name="Rectangle 5">
              <a:extLst>
                <a:ext uri="{FF2B5EF4-FFF2-40B4-BE49-F238E27FC236}">
                  <a16:creationId xmlns:a16="http://schemas.microsoft.com/office/drawing/2014/main" id="{FE0B17C8-D2AB-9B4D-8929-EF2ADC4EC4AF}"/>
                </a:ext>
              </a:extLst>
            </p:cNvPr>
            <p:cNvSpPr>
              <a:spLocks noChangeAspect="1" noChangeArrowheads="1"/>
            </p:cNvSpPr>
            <p:nvPr/>
          </p:nvSpPr>
          <p:spPr bwMode="auto">
            <a:xfrm>
              <a:off x="2448" y="3024"/>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2" name="Rectangle 6">
              <a:extLst>
                <a:ext uri="{FF2B5EF4-FFF2-40B4-BE49-F238E27FC236}">
                  <a16:creationId xmlns:a16="http://schemas.microsoft.com/office/drawing/2014/main" id="{7C16314A-76B1-ED46-8FBF-432738F21AA6}"/>
                </a:ext>
              </a:extLst>
            </p:cNvPr>
            <p:cNvSpPr>
              <a:spLocks noChangeAspect="1" noChangeArrowheads="1"/>
            </p:cNvSpPr>
            <p:nvPr/>
          </p:nvSpPr>
          <p:spPr bwMode="auto">
            <a:xfrm>
              <a:off x="1824" y="2832"/>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3" name="Rectangle 7">
              <a:extLst>
                <a:ext uri="{FF2B5EF4-FFF2-40B4-BE49-F238E27FC236}">
                  <a16:creationId xmlns:a16="http://schemas.microsoft.com/office/drawing/2014/main" id="{64C944AA-A3B0-8D4F-A2A0-33BB854F6BB3}"/>
                </a:ext>
              </a:extLst>
            </p:cNvPr>
            <p:cNvSpPr>
              <a:spLocks noChangeAspect="1" noChangeArrowheads="1"/>
            </p:cNvSpPr>
            <p:nvPr/>
          </p:nvSpPr>
          <p:spPr bwMode="auto">
            <a:xfrm>
              <a:off x="2640" y="2832"/>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4" name="Rectangle 8">
              <a:extLst>
                <a:ext uri="{FF2B5EF4-FFF2-40B4-BE49-F238E27FC236}">
                  <a16:creationId xmlns:a16="http://schemas.microsoft.com/office/drawing/2014/main" id="{C5FF9F63-C18E-804C-8E45-A637CC7D1416}"/>
                </a:ext>
              </a:extLst>
            </p:cNvPr>
            <p:cNvSpPr>
              <a:spLocks noChangeAspect="1" noChangeArrowheads="1"/>
            </p:cNvSpPr>
            <p:nvPr/>
          </p:nvSpPr>
          <p:spPr bwMode="auto">
            <a:xfrm>
              <a:off x="1824" y="1968"/>
              <a:ext cx="816" cy="864"/>
            </a:xfrm>
            <a:prstGeom prst="rect">
              <a:avLst/>
            </a:prstGeom>
            <a:solidFill>
              <a:srgbClr val="FF3300"/>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5" name="Rectangle 9">
              <a:extLst>
                <a:ext uri="{FF2B5EF4-FFF2-40B4-BE49-F238E27FC236}">
                  <a16:creationId xmlns:a16="http://schemas.microsoft.com/office/drawing/2014/main" id="{2B2E2E0B-A65C-5840-9C90-BCA72F522892}"/>
                </a:ext>
              </a:extLst>
            </p:cNvPr>
            <p:cNvSpPr>
              <a:spLocks noChangeAspect="1" noChangeArrowheads="1"/>
            </p:cNvSpPr>
            <p:nvPr/>
          </p:nvSpPr>
          <p:spPr bwMode="auto">
            <a:xfrm>
              <a:off x="1632" y="2160"/>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6" name="Rectangle 10">
              <a:extLst>
                <a:ext uri="{FF2B5EF4-FFF2-40B4-BE49-F238E27FC236}">
                  <a16:creationId xmlns:a16="http://schemas.microsoft.com/office/drawing/2014/main" id="{CAA936C0-6E0B-9841-8EA3-B09580140DEC}"/>
                </a:ext>
              </a:extLst>
            </p:cNvPr>
            <p:cNvSpPr>
              <a:spLocks noChangeAspect="1" noChangeArrowheads="1"/>
            </p:cNvSpPr>
            <p:nvPr/>
          </p:nvSpPr>
          <p:spPr bwMode="auto">
            <a:xfrm>
              <a:off x="2448" y="2160"/>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7" name="Rectangle 11">
              <a:extLst>
                <a:ext uri="{FF2B5EF4-FFF2-40B4-BE49-F238E27FC236}">
                  <a16:creationId xmlns:a16="http://schemas.microsoft.com/office/drawing/2014/main" id="{7AF08D72-AC0F-634A-AA3D-F9D443E49FC1}"/>
                </a:ext>
              </a:extLst>
            </p:cNvPr>
            <p:cNvSpPr>
              <a:spLocks noChangeAspect="1" noChangeArrowheads="1"/>
            </p:cNvSpPr>
            <p:nvPr/>
          </p:nvSpPr>
          <p:spPr bwMode="auto">
            <a:xfrm>
              <a:off x="2640" y="1968"/>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8" name="Rectangle 12">
              <a:extLst>
                <a:ext uri="{FF2B5EF4-FFF2-40B4-BE49-F238E27FC236}">
                  <a16:creationId xmlns:a16="http://schemas.microsoft.com/office/drawing/2014/main" id="{0252D0AB-CD3F-914F-96D4-FAE15CA6A8A9}"/>
                </a:ext>
              </a:extLst>
            </p:cNvPr>
            <p:cNvSpPr>
              <a:spLocks noChangeAspect="1" noChangeArrowheads="1"/>
            </p:cNvSpPr>
            <p:nvPr/>
          </p:nvSpPr>
          <p:spPr bwMode="auto">
            <a:xfrm>
              <a:off x="3264" y="3024"/>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09" name="Rectangle 13">
              <a:extLst>
                <a:ext uri="{FF2B5EF4-FFF2-40B4-BE49-F238E27FC236}">
                  <a16:creationId xmlns:a16="http://schemas.microsoft.com/office/drawing/2014/main" id="{641C6817-C8EB-594D-AF5C-FA3B3AE0A5BD}"/>
                </a:ext>
              </a:extLst>
            </p:cNvPr>
            <p:cNvSpPr>
              <a:spLocks noChangeAspect="1" noChangeArrowheads="1"/>
            </p:cNvSpPr>
            <p:nvPr/>
          </p:nvSpPr>
          <p:spPr bwMode="auto">
            <a:xfrm>
              <a:off x="3456" y="2832"/>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0" name="Rectangle 14">
              <a:extLst>
                <a:ext uri="{FF2B5EF4-FFF2-40B4-BE49-F238E27FC236}">
                  <a16:creationId xmlns:a16="http://schemas.microsoft.com/office/drawing/2014/main" id="{B1962F0D-CC17-5F43-AC7E-65D2BAE05702}"/>
                </a:ext>
              </a:extLst>
            </p:cNvPr>
            <p:cNvSpPr>
              <a:spLocks noChangeAspect="1" noChangeArrowheads="1"/>
            </p:cNvSpPr>
            <p:nvPr/>
          </p:nvSpPr>
          <p:spPr bwMode="auto">
            <a:xfrm>
              <a:off x="3264" y="2160"/>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1" name="Rectangle 15">
              <a:extLst>
                <a:ext uri="{FF2B5EF4-FFF2-40B4-BE49-F238E27FC236}">
                  <a16:creationId xmlns:a16="http://schemas.microsoft.com/office/drawing/2014/main" id="{5A0C0FEA-1234-844A-9612-91CE68009C51}"/>
                </a:ext>
              </a:extLst>
            </p:cNvPr>
            <p:cNvSpPr>
              <a:spLocks noChangeAspect="1" noChangeArrowheads="1"/>
            </p:cNvSpPr>
            <p:nvPr/>
          </p:nvSpPr>
          <p:spPr bwMode="auto">
            <a:xfrm>
              <a:off x="3456" y="1968"/>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2" name="Rectangle 16">
              <a:extLst>
                <a:ext uri="{FF2B5EF4-FFF2-40B4-BE49-F238E27FC236}">
                  <a16:creationId xmlns:a16="http://schemas.microsoft.com/office/drawing/2014/main" id="{082B85D4-10FC-6C44-8C02-A736B1D205C5}"/>
                </a:ext>
              </a:extLst>
            </p:cNvPr>
            <p:cNvSpPr>
              <a:spLocks noChangeAspect="1" noChangeArrowheads="1"/>
            </p:cNvSpPr>
            <p:nvPr/>
          </p:nvSpPr>
          <p:spPr bwMode="auto">
            <a:xfrm>
              <a:off x="1440" y="321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3" name="Rectangle 17">
              <a:extLst>
                <a:ext uri="{FF2B5EF4-FFF2-40B4-BE49-F238E27FC236}">
                  <a16:creationId xmlns:a16="http://schemas.microsoft.com/office/drawing/2014/main" id="{CFAC13D1-9230-C949-872A-31D506C3C16C}"/>
                </a:ext>
              </a:extLst>
            </p:cNvPr>
            <p:cNvSpPr>
              <a:spLocks noChangeAspect="1" noChangeArrowheads="1"/>
            </p:cNvSpPr>
            <p:nvPr/>
          </p:nvSpPr>
          <p:spPr bwMode="auto">
            <a:xfrm>
              <a:off x="2256" y="321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4" name="Rectangle 18">
              <a:extLst>
                <a:ext uri="{FF2B5EF4-FFF2-40B4-BE49-F238E27FC236}">
                  <a16:creationId xmlns:a16="http://schemas.microsoft.com/office/drawing/2014/main" id="{06F2852A-A72C-6C45-94EA-80BE785CEED8}"/>
                </a:ext>
              </a:extLst>
            </p:cNvPr>
            <p:cNvSpPr>
              <a:spLocks noChangeAspect="1" noChangeArrowheads="1"/>
            </p:cNvSpPr>
            <p:nvPr/>
          </p:nvSpPr>
          <p:spPr bwMode="auto">
            <a:xfrm>
              <a:off x="1440" y="2352"/>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5" name="Rectangle 19">
              <a:extLst>
                <a:ext uri="{FF2B5EF4-FFF2-40B4-BE49-F238E27FC236}">
                  <a16:creationId xmlns:a16="http://schemas.microsoft.com/office/drawing/2014/main" id="{B9C0C853-97F7-074A-B95C-EC3A490DA078}"/>
                </a:ext>
              </a:extLst>
            </p:cNvPr>
            <p:cNvSpPr>
              <a:spLocks noChangeAspect="1" noChangeArrowheads="1"/>
            </p:cNvSpPr>
            <p:nvPr/>
          </p:nvSpPr>
          <p:spPr bwMode="auto">
            <a:xfrm>
              <a:off x="2256" y="2352"/>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6" name="Rectangle 20">
              <a:extLst>
                <a:ext uri="{FF2B5EF4-FFF2-40B4-BE49-F238E27FC236}">
                  <a16:creationId xmlns:a16="http://schemas.microsoft.com/office/drawing/2014/main" id="{F4B2A110-54FC-D34A-8C78-9787D933084F}"/>
                </a:ext>
              </a:extLst>
            </p:cNvPr>
            <p:cNvSpPr>
              <a:spLocks noChangeAspect="1" noChangeArrowheads="1"/>
            </p:cNvSpPr>
            <p:nvPr/>
          </p:nvSpPr>
          <p:spPr bwMode="auto">
            <a:xfrm>
              <a:off x="3072" y="321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7" name="Rectangle 21">
              <a:extLst>
                <a:ext uri="{FF2B5EF4-FFF2-40B4-BE49-F238E27FC236}">
                  <a16:creationId xmlns:a16="http://schemas.microsoft.com/office/drawing/2014/main" id="{A46D85C2-4757-9B4E-A495-321CD88DA219}"/>
                </a:ext>
              </a:extLst>
            </p:cNvPr>
            <p:cNvSpPr>
              <a:spLocks noChangeAspect="1" noChangeArrowheads="1"/>
            </p:cNvSpPr>
            <p:nvPr/>
          </p:nvSpPr>
          <p:spPr bwMode="auto">
            <a:xfrm>
              <a:off x="3072" y="2352"/>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8" name="Rectangle 22">
              <a:extLst>
                <a:ext uri="{FF2B5EF4-FFF2-40B4-BE49-F238E27FC236}">
                  <a16:creationId xmlns:a16="http://schemas.microsoft.com/office/drawing/2014/main" id="{CB552105-A405-9149-B779-7A70C1901E41}"/>
                </a:ext>
              </a:extLst>
            </p:cNvPr>
            <p:cNvSpPr>
              <a:spLocks noChangeAspect="1" noChangeArrowheads="1"/>
            </p:cNvSpPr>
            <p:nvPr/>
          </p:nvSpPr>
          <p:spPr bwMode="auto">
            <a:xfrm>
              <a:off x="1824" y="1104"/>
              <a:ext cx="816" cy="864"/>
            </a:xfrm>
            <a:prstGeom prst="rect">
              <a:avLst/>
            </a:prstGeom>
            <a:solidFill>
              <a:srgbClr val="FF3300"/>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19" name="Rectangle 23">
              <a:extLst>
                <a:ext uri="{FF2B5EF4-FFF2-40B4-BE49-F238E27FC236}">
                  <a16:creationId xmlns:a16="http://schemas.microsoft.com/office/drawing/2014/main" id="{BAB83912-259A-E049-BBDB-71A457254CD0}"/>
                </a:ext>
              </a:extLst>
            </p:cNvPr>
            <p:cNvSpPr>
              <a:spLocks noChangeAspect="1" noChangeArrowheads="1"/>
            </p:cNvSpPr>
            <p:nvPr/>
          </p:nvSpPr>
          <p:spPr bwMode="auto">
            <a:xfrm>
              <a:off x="1632" y="129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20" name="Rectangle 24">
              <a:extLst>
                <a:ext uri="{FF2B5EF4-FFF2-40B4-BE49-F238E27FC236}">
                  <a16:creationId xmlns:a16="http://schemas.microsoft.com/office/drawing/2014/main" id="{B2FD421A-A83F-5040-8A24-C5032E17EB06}"/>
                </a:ext>
              </a:extLst>
            </p:cNvPr>
            <p:cNvSpPr>
              <a:spLocks noChangeAspect="1" noChangeArrowheads="1"/>
            </p:cNvSpPr>
            <p:nvPr/>
          </p:nvSpPr>
          <p:spPr bwMode="auto">
            <a:xfrm>
              <a:off x="2448" y="129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21" name="Rectangle 25">
              <a:extLst>
                <a:ext uri="{FF2B5EF4-FFF2-40B4-BE49-F238E27FC236}">
                  <a16:creationId xmlns:a16="http://schemas.microsoft.com/office/drawing/2014/main" id="{F85CE372-AF91-5748-8131-F10D4ED12459}"/>
                </a:ext>
              </a:extLst>
            </p:cNvPr>
            <p:cNvSpPr>
              <a:spLocks noChangeAspect="1" noChangeArrowheads="1"/>
            </p:cNvSpPr>
            <p:nvPr/>
          </p:nvSpPr>
          <p:spPr bwMode="auto">
            <a:xfrm>
              <a:off x="2640" y="1104"/>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22" name="Rectangle 26">
              <a:extLst>
                <a:ext uri="{FF2B5EF4-FFF2-40B4-BE49-F238E27FC236}">
                  <a16:creationId xmlns:a16="http://schemas.microsoft.com/office/drawing/2014/main" id="{2B9F59C6-03EB-2245-B5BD-725B840FD6BE}"/>
                </a:ext>
              </a:extLst>
            </p:cNvPr>
            <p:cNvSpPr>
              <a:spLocks noChangeAspect="1" noChangeArrowheads="1"/>
            </p:cNvSpPr>
            <p:nvPr/>
          </p:nvSpPr>
          <p:spPr bwMode="auto">
            <a:xfrm>
              <a:off x="3264" y="1296"/>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23" name="Rectangle 27">
              <a:extLst>
                <a:ext uri="{FF2B5EF4-FFF2-40B4-BE49-F238E27FC236}">
                  <a16:creationId xmlns:a16="http://schemas.microsoft.com/office/drawing/2014/main" id="{5B3AC1DD-02A3-AE45-863F-2A68FA1818D1}"/>
                </a:ext>
              </a:extLst>
            </p:cNvPr>
            <p:cNvSpPr>
              <a:spLocks noChangeAspect="1" noChangeArrowheads="1"/>
            </p:cNvSpPr>
            <p:nvPr/>
          </p:nvSpPr>
          <p:spPr bwMode="auto">
            <a:xfrm>
              <a:off x="3456" y="1104"/>
              <a:ext cx="816" cy="864"/>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24" name="Rectangle 28">
              <a:extLst>
                <a:ext uri="{FF2B5EF4-FFF2-40B4-BE49-F238E27FC236}">
                  <a16:creationId xmlns:a16="http://schemas.microsoft.com/office/drawing/2014/main" id="{16503EC0-3DBF-4F40-8C0F-233609F58D98}"/>
                </a:ext>
              </a:extLst>
            </p:cNvPr>
            <p:cNvSpPr>
              <a:spLocks noChangeAspect="1" noChangeArrowheads="1"/>
            </p:cNvSpPr>
            <p:nvPr/>
          </p:nvSpPr>
          <p:spPr bwMode="auto">
            <a:xfrm>
              <a:off x="1440" y="1488"/>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25" name="Rectangle 29">
              <a:extLst>
                <a:ext uri="{FF2B5EF4-FFF2-40B4-BE49-F238E27FC236}">
                  <a16:creationId xmlns:a16="http://schemas.microsoft.com/office/drawing/2014/main" id="{27C88FFA-DD5B-8D40-B92C-D46ACFD583F3}"/>
                </a:ext>
              </a:extLst>
            </p:cNvPr>
            <p:cNvSpPr>
              <a:spLocks noChangeAspect="1" noChangeArrowheads="1"/>
            </p:cNvSpPr>
            <p:nvPr/>
          </p:nvSpPr>
          <p:spPr bwMode="auto">
            <a:xfrm>
              <a:off x="2256" y="1488"/>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60126" name="Rectangle 30">
              <a:extLst>
                <a:ext uri="{FF2B5EF4-FFF2-40B4-BE49-F238E27FC236}">
                  <a16:creationId xmlns:a16="http://schemas.microsoft.com/office/drawing/2014/main" id="{52A2D5A4-A3B5-FC46-94C8-7ECF7DB68057}"/>
                </a:ext>
              </a:extLst>
            </p:cNvPr>
            <p:cNvSpPr>
              <a:spLocks noChangeAspect="1" noChangeArrowheads="1"/>
            </p:cNvSpPr>
            <p:nvPr/>
          </p:nvSpPr>
          <p:spPr bwMode="auto">
            <a:xfrm>
              <a:off x="3072" y="1488"/>
              <a:ext cx="816" cy="864"/>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grpSp>
      <p:sp>
        <p:nvSpPr>
          <p:cNvPr id="260127" name="Line 31">
            <a:extLst>
              <a:ext uri="{FF2B5EF4-FFF2-40B4-BE49-F238E27FC236}">
                <a16:creationId xmlns:a16="http://schemas.microsoft.com/office/drawing/2014/main" id="{03C021D4-F7B7-A94B-B1D4-9BDC33735AD2}"/>
              </a:ext>
            </a:extLst>
          </p:cNvPr>
          <p:cNvSpPr>
            <a:spLocks noChangeShapeType="1"/>
          </p:cNvSpPr>
          <p:nvPr/>
        </p:nvSpPr>
        <p:spPr bwMode="auto">
          <a:xfrm flipV="1">
            <a:off x="2895600" y="1752600"/>
            <a:ext cx="914400" cy="914400"/>
          </a:xfrm>
          <a:prstGeom prst="line">
            <a:avLst/>
          </a:prstGeom>
          <a:noFill/>
          <a:ln w="1143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0128" name="Line 32">
            <a:extLst>
              <a:ext uri="{FF2B5EF4-FFF2-40B4-BE49-F238E27FC236}">
                <a16:creationId xmlns:a16="http://schemas.microsoft.com/office/drawing/2014/main" id="{E3FFFA40-F06A-B54F-8A25-722ADBFDC09B}"/>
              </a:ext>
            </a:extLst>
          </p:cNvPr>
          <p:cNvSpPr>
            <a:spLocks noChangeShapeType="1"/>
          </p:cNvSpPr>
          <p:nvPr/>
        </p:nvSpPr>
        <p:spPr bwMode="auto">
          <a:xfrm flipV="1">
            <a:off x="2895600" y="2667000"/>
            <a:ext cx="0" cy="4156075"/>
          </a:xfrm>
          <a:prstGeom prst="line">
            <a:avLst/>
          </a:prstGeom>
          <a:noFill/>
          <a:ln w="1016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0129" name="Line 33">
            <a:extLst>
              <a:ext uri="{FF2B5EF4-FFF2-40B4-BE49-F238E27FC236}">
                <a16:creationId xmlns:a16="http://schemas.microsoft.com/office/drawing/2014/main" id="{0C3C488A-964E-204B-8AAE-7CE75E1B0167}"/>
              </a:ext>
            </a:extLst>
          </p:cNvPr>
          <p:cNvSpPr>
            <a:spLocks noChangeShapeType="1"/>
          </p:cNvSpPr>
          <p:nvPr/>
        </p:nvSpPr>
        <p:spPr bwMode="auto">
          <a:xfrm>
            <a:off x="3810000" y="1752600"/>
            <a:ext cx="3886200" cy="0"/>
          </a:xfrm>
          <a:prstGeom prst="line">
            <a:avLst/>
          </a:prstGeom>
          <a:noFill/>
          <a:ln w="101600">
            <a:solidFill>
              <a:srgbClr val="2E76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0130" name="Text Box 34">
            <a:extLst>
              <a:ext uri="{FF2B5EF4-FFF2-40B4-BE49-F238E27FC236}">
                <a16:creationId xmlns:a16="http://schemas.microsoft.com/office/drawing/2014/main" id="{B8F0FB5D-DE1C-F241-B437-43F1C26FE820}"/>
              </a:ext>
            </a:extLst>
          </p:cNvPr>
          <p:cNvSpPr txBox="1">
            <a:spLocks noChangeArrowheads="1"/>
          </p:cNvSpPr>
          <p:nvPr/>
        </p:nvSpPr>
        <p:spPr bwMode="auto">
          <a:xfrm>
            <a:off x="1066800" y="3276600"/>
            <a:ext cx="17176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2"/>
                </a:solidFill>
                <a:latin typeface="Arial" panose="020B0604020202020204" pitchFamily="34" charset="0"/>
              </a:rPr>
              <a:t>Vergaberahmen</a:t>
            </a:r>
          </a:p>
        </p:txBody>
      </p:sp>
      <p:sp>
        <p:nvSpPr>
          <p:cNvPr id="260131" name="Text Box 35">
            <a:extLst>
              <a:ext uri="{FF2B5EF4-FFF2-40B4-BE49-F238E27FC236}">
                <a16:creationId xmlns:a16="http://schemas.microsoft.com/office/drawing/2014/main" id="{6A51DC85-79B3-E845-ABC1-ADB7B4C02506}"/>
              </a:ext>
            </a:extLst>
          </p:cNvPr>
          <p:cNvSpPr txBox="1">
            <a:spLocks noChangeArrowheads="1"/>
          </p:cNvSpPr>
          <p:nvPr/>
        </p:nvSpPr>
        <p:spPr bwMode="auto">
          <a:xfrm>
            <a:off x="4114800" y="1371600"/>
            <a:ext cx="8620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rgbClr val="2E763F"/>
                </a:solidFill>
                <a:latin typeface="Arial" panose="020B0604020202020204" pitchFamily="34" charset="0"/>
              </a:rPr>
              <a:t>Formel</a:t>
            </a:r>
          </a:p>
        </p:txBody>
      </p:sp>
      <p:sp>
        <p:nvSpPr>
          <p:cNvPr id="260132" name="Text Box 36">
            <a:extLst>
              <a:ext uri="{FF2B5EF4-FFF2-40B4-BE49-F238E27FC236}">
                <a16:creationId xmlns:a16="http://schemas.microsoft.com/office/drawing/2014/main" id="{2FA73D82-B1AE-CA46-8E79-0A439CDBC7DA}"/>
              </a:ext>
            </a:extLst>
          </p:cNvPr>
          <p:cNvSpPr txBox="1">
            <a:spLocks noChangeArrowheads="1"/>
          </p:cNvSpPr>
          <p:nvPr/>
        </p:nvSpPr>
        <p:spPr bwMode="auto">
          <a:xfrm>
            <a:off x="2438400" y="1676400"/>
            <a:ext cx="6683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1"/>
                </a:solidFill>
                <a:latin typeface="Arial" panose="020B0604020202020204" pitchFamily="34" charset="0"/>
              </a:rPr>
              <a:t>Land</a:t>
            </a:r>
            <a:endParaRPr lang="de-DE" altLang="de-DE" sz="1600" b="1">
              <a:solidFill>
                <a:srgbClr val="0000FF"/>
              </a:solidFill>
              <a:latin typeface="Arial" panose="020B0604020202020204" pitchFamily="34" charset="0"/>
            </a:endParaRPr>
          </a:p>
        </p:txBody>
      </p:sp>
      <p:sp>
        <p:nvSpPr>
          <p:cNvPr id="260134" name="Text Box 38">
            <a:extLst>
              <a:ext uri="{FF2B5EF4-FFF2-40B4-BE49-F238E27FC236}">
                <a16:creationId xmlns:a16="http://schemas.microsoft.com/office/drawing/2014/main" id="{7CC8590B-F0AD-604D-9876-7F350B1BCEF6}"/>
              </a:ext>
            </a:extLst>
          </p:cNvPr>
          <p:cNvSpPr txBox="1">
            <a:spLocks noChangeArrowheads="1"/>
          </p:cNvSpPr>
          <p:nvPr/>
        </p:nvSpPr>
        <p:spPr bwMode="auto">
          <a:xfrm>
            <a:off x="1311275" y="2286000"/>
            <a:ext cx="1379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1"/>
                </a:solidFill>
                <a:latin typeface="Arial" panose="020B0604020202020204" pitchFamily="34" charset="0"/>
              </a:rPr>
              <a:t>Fachbereich</a:t>
            </a:r>
            <a:endParaRPr lang="de-DE" altLang="de-DE" sz="1600" b="1">
              <a:solidFill>
                <a:srgbClr val="0000FF"/>
              </a:solidFill>
              <a:latin typeface="Arial" panose="020B0604020202020204" pitchFamily="34" charset="0"/>
            </a:endParaRPr>
          </a:p>
        </p:txBody>
      </p:sp>
      <p:sp>
        <p:nvSpPr>
          <p:cNvPr id="260135" name="Text Box 39">
            <a:extLst>
              <a:ext uri="{FF2B5EF4-FFF2-40B4-BE49-F238E27FC236}">
                <a16:creationId xmlns:a16="http://schemas.microsoft.com/office/drawing/2014/main" id="{831914C3-B10F-964B-BDB2-82D3290E41A8}"/>
              </a:ext>
            </a:extLst>
          </p:cNvPr>
          <p:cNvSpPr txBox="1">
            <a:spLocks noChangeArrowheads="1"/>
          </p:cNvSpPr>
          <p:nvPr/>
        </p:nvSpPr>
        <p:spPr bwMode="auto">
          <a:xfrm>
            <a:off x="1368425" y="4648200"/>
            <a:ext cx="965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2"/>
                </a:solidFill>
                <a:latin typeface="Arial" panose="020B0604020202020204" pitchFamily="34" charset="0"/>
              </a:rPr>
              <a:t>W2 / W3</a:t>
            </a:r>
          </a:p>
        </p:txBody>
      </p:sp>
      <p:sp>
        <p:nvSpPr>
          <p:cNvPr id="260136" name="Text Box 40">
            <a:extLst>
              <a:ext uri="{FF2B5EF4-FFF2-40B4-BE49-F238E27FC236}">
                <a16:creationId xmlns:a16="http://schemas.microsoft.com/office/drawing/2014/main" id="{D5E2561F-F67D-B848-95D4-786B851B4A3F}"/>
              </a:ext>
            </a:extLst>
          </p:cNvPr>
          <p:cNvSpPr txBox="1">
            <a:spLocks noChangeArrowheads="1"/>
          </p:cNvSpPr>
          <p:nvPr/>
        </p:nvSpPr>
        <p:spPr bwMode="auto">
          <a:xfrm>
            <a:off x="1247775" y="5973763"/>
            <a:ext cx="121126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2"/>
                </a:solidFill>
                <a:latin typeface="Arial" panose="020B0604020202020204" pitchFamily="34" charset="0"/>
              </a:rPr>
              <a:t>Leistungs-</a:t>
            </a:r>
          </a:p>
          <a:p>
            <a:pPr algn="ctr"/>
            <a:r>
              <a:rPr lang="de-DE" altLang="de-DE" sz="1600" b="1">
                <a:solidFill>
                  <a:schemeClr val="accent2"/>
                </a:solidFill>
                <a:latin typeface="Arial" panose="020B0604020202020204" pitchFamily="34" charset="0"/>
              </a:rPr>
              <a:t>zulage</a:t>
            </a:r>
          </a:p>
        </p:txBody>
      </p:sp>
      <p:sp>
        <p:nvSpPr>
          <p:cNvPr id="260137" name="Text Box 41">
            <a:extLst>
              <a:ext uri="{FF2B5EF4-FFF2-40B4-BE49-F238E27FC236}">
                <a16:creationId xmlns:a16="http://schemas.microsoft.com/office/drawing/2014/main" id="{AD5CD5F9-04D5-1341-867A-9CE2E9E65896}"/>
              </a:ext>
            </a:extLst>
          </p:cNvPr>
          <p:cNvSpPr txBox="1">
            <a:spLocks noChangeArrowheads="1"/>
          </p:cNvSpPr>
          <p:nvPr/>
        </p:nvSpPr>
        <p:spPr bwMode="auto">
          <a:xfrm>
            <a:off x="5300663" y="1371600"/>
            <a:ext cx="10858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rgbClr val="2E763F"/>
                </a:solidFill>
                <a:latin typeface="Arial" panose="020B0604020202020204" pitchFamily="34" charset="0"/>
              </a:rPr>
              <a:t>Abwägen</a:t>
            </a:r>
          </a:p>
        </p:txBody>
      </p:sp>
      <p:sp>
        <p:nvSpPr>
          <p:cNvPr id="260138" name="Text Box 42">
            <a:extLst>
              <a:ext uri="{FF2B5EF4-FFF2-40B4-BE49-F238E27FC236}">
                <a16:creationId xmlns:a16="http://schemas.microsoft.com/office/drawing/2014/main" id="{336EB1FC-A37B-8C48-9C04-6CE227992416}"/>
              </a:ext>
            </a:extLst>
          </p:cNvPr>
          <p:cNvSpPr txBox="1">
            <a:spLocks noChangeArrowheads="1"/>
          </p:cNvSpPr>
          <p:nvPr/>
        </p:nvSpPr>
        <p:spPr bwMode="auto">
          <a:xfrm>
            <a:off x="6718300" y="1371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rgbClr val="2E763F"/>
                </a:solidFill>
                <a:latin typeface="Arial" panose="020B0604020202020204" pitchFamily="34" charset="0"/>
              </a:rPr>
              <a:t>Antrag</a:t>
            </a:r>
          </a:p>
        </p:txBody>
      </p:sp>
      <p:sp>
        <p:nvSpPr>
          <p:cNvPr id="260139" name="Text Box 43">
            <a:extLst>
              <a:ext uri="{FF2B5EF4-FFF2-40B4-BE49-F238E27FC236}">
                <a16:creationId xmlns:a16="http://schemas.microsoft.com/office/drawing/2014/main" id="{5BB2F380-CB20-984A-94D7-CAAACB079AFC}"/>
              </a:ext>
            </a:extLst>
          </p:cNvPr>
          <p:cNvSpPr txBox="1">
            <a:spLocks noChangeArrowheads="1"/>
          </p:cNvSpPr>
          <p:nvPr/>
        </p:nvSpPr>
        <p:spPr bwMode="auto">
          <a:xfrm rot="-5395298">
            <a:off x="-979487" y="4711700"/>
            <a:ext cx="3575050" cy="396875"/>
          </a:xfrm>
          <a:prstGeom prst="rect">
            <a:avLst/>
          </a:prstGeom>
          <a:solidFill>
            <a:schemeClr val="tx2"/>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2000" b="1">
                <a:solidFill>
                  <a:schemeClr val="accent2"/>
                </a:solidFill>
                <a:latin typeface="Arial" panose="020B0604020202020204" pitchFamily="34" charset="0"/>
              </a:rPr>
              <a:t>Entscheidungsgegenstände</a:t>
            </a:r>
          </a:p>
        </p:txBody>
      </p:sp>
      <p:sp>
        <p:nvSpPr>
          <p:cNvPr id="260141" name="Text Box 45">
            <a:extLst>
              <a:ext uri="{FF2B5EF4-FFF2-40B4-BE49-F238E27FC236}">
                <a16:creationId xmlns:a16="http://schemas.microsoft.com/office/drawing/2014/main" id="{529896E0-7266-B24B-9AF9-6EA641161760}"/>
              </a:ext>
            </a:extLst>
          </p:cNvPr>
          <p:cNvSpPr txBox="1">
            <a:spLocks noChangeArrowheads="1"/>
          </p:cNvSpPr>
          <p:nvPr/>
        </p:nvSpPr>
        <p:spPr bwMode="auto">
          <a:xfrm>
            <a:off x="4287838" y="1036638"/>
            <a:ext cx="3022600" cy="396875"/>
          </a:xfrm>
          <a:prstGeom prst="rect">
            <a:avLst/>
          </a:prstGeom>
          <a:solidFill>
            <a:schemeClr val="tx2"/>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2000" b="1">
                <a:solidFill>
                  <a:srgbClr val="2E763F"/>
                </a:solidFill>
                <a:latin typeface="Arial" panose="020B0604020202020204" pitchFamily="34" charset="0"/>
              </a:rPr>
              <a:t>Entscheidungverfahren</a:t>
            </a:r>
          </a:p>
        </p:txBody>
      </p:sp>
      <p:graphicFrame>
        <p:nvGraphicFramePr>
          <p:cNvPr id="260142" name="Object 46">
            <a:extLst>
              <a:ext uri="{FF2B5EF4-FFF2-40B4-BE49-F238E27FC236}">
                <a16:creationId xmlns:a16="http://schemas.microsoft.com/office/drawing/2014/main" id="{543B47FE-2E58-7240-AE2E-E6E764614AB3}"/>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60143" name="Clip" r:id="rId4" imgW="1092200" imgH="1066800" progId="MS_ClipArt_Gallery.2">
                  <p:embed/>
                </p:oleObj>
              </mc:Choice>
              <mc:Fallback>
                <p:oleObj name="Clip" r:id="rId4" imgW="1092200" imgH="1066800" progId="MS_ClipArt_Gallery.2">
                  <p:embed/>
                  <p:pic>
                    <p:nvPicPr>
                      <p:cNvPr id="0" name="Object 46"/>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0140" name="Text Box 44">
            <a:extLst>
              <a:ext uri="{FF2B5EF4-FFF2-40B4-BE49-F238E27FC236}">
                <a16:creationId xmlns:a16="http://schemas.microsoft.com/office/drawing/2014/main" id="{1786E0C1-DAC8-2343-9164-F16497C5C7D9}"/>
              </a:ext>
            </a:extLst>
          </p:cNvPr>
          <p:cNvSpPr txBox="1">
            <a:spLocks noChangeArrowheads="1"/>
          </p:cNvSpPr>
          <p:nvPr/>
        </p:nvSpPr>
        <p:spPr bwMode="auto">
          <a:xfrm rot="-2539219">
            <a:off x="173038" y="1704975"/>
            <a:ext cx="2741612" cy="396875"/>
          </a:xfrm>
          <a:prstGeom prst="rect">
            <a:avLst/>
          </a:prstGeom>
          <a:solidFill>
            <a:schemeClr val="tx2"/>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2000" b="1">
                <a:solidFill>
                  <a:schemeClr val="accent1"/>
                </a:solidFill>
                <a:latin typeface="Arial" panose="020B0604020202020204" pitchFamily="34" charset="0"/>
              </a:rPr>
              <a:t>Entscheidungsebene</a:t>
            </a:r>
          </a:p>
        </p:txBody>
      </p:sp>
      <p:sp>
        <p:nvSpPr>
          <p:cNvPr id="260133" name="Text Box 37">
            <a:extLst>
              <a:ext uri="{FF2B5EF4-FFF2-40B4-BE49-F238E27FC236}">
                <a16:creationId xmlns:a16="http://schemas.microsoft.com/office/drawing/2014/main" id="{C8C2D332-5D4B-304F-9FF4-EC16890DE7B1}"/>
              </a:ext>
            </a:extLst>
          </p:cNvPr>
          <p:cNvSpPr txBox="1">
            <a:spLocks noChangeArrowheads="1"/>
          </p:cNvSpPr>
          <p:nvPr/>
        </p:nvSpPr>
        <p:spPr bwMode="auto">
          <a:xfrm>
            <a:off x="1752600" y="1981200"/>
            <a:ext cx="13335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de-DE" altLang="de-DE" sz="1600" b="1">
                <a:solidFill>
                  <a:schemeClr val="accent1"/>
                </a:solidFill>
                <a:latin typeface="Arial" panose="020B0604020202020204" pitchFamily="34" charset="0"/>
              </a:rPr>
              <a:t>Hochschule</a:t>
            </a:r>
          </a:p>
        </p:txBody>
      </p:sp>
    </p:spTree>
  </p:cSld>
  <p:clrMapOvr>
    <a:masterClrMapping/>
  </p:clrMapOvr>
</p:sld>
</file>

<file path=ppt/theme/theme1.xml><?xml version="1.0" encoding="utf-8"?>
<a:theme xmlns:a="http://schemas.openxmlformats.org/drawingml/2006/main" name="Leere Präsentation">
  <a:themeElements>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ere Präsentation 8">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FFFFFF"/>
        </a:folHlink>
      </a:clrScheme>
      <a:clrMap bg1="dk2" tx1="lt1" bg2="dk1" tx2="lt2" accent1="accent1" accent2="accent2" accent3="accent3" accent4="accent4" accent5="accent5" accent6="accent6" hlink="hlink" folHlink="folHlink"/>
    </a:extraClrScheme>
    <a:extraClrScheme>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C:\Programme\Microsoft Office\Vorlagen\Leere Präsentation.pot</Template>
  <TotalTime>0</TotalTime>
  <Words>1492</Words>
  <Application>Microsoft Macintosh PowerPoint</Application>
  <PresentationFormat>Bildschirmpräsentation (4:3)</PresentationFormat>
  <Paragraphs>486</Paragraphs>
  <Slides>37</Slides>
  <Notes>22</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2</vt:i4>
      </vt:variant>
      <vt:variant>
        <vt:lpstr>Folientitel</vt:lpstr>
      </vt:variant>
      <vt:variant>
        <vt:i4>37</vt:i4>
      </vt:variant>
    </vt:vector>
  </HeadingPairs>
  <TitlesOfParts>
    <vt:vector size="44" baseType="lpstr">
      <vt:lpstr>Times New Roman</vt:lpstr>
      <vt:lpstr>Arial</vt:lpstr>
      <vt:lpstr>Webdings</vt:lpstr>
      <vt:lpstr>Wingdings</vt:lpstr>
      <vt:lpstr>Leere Präsentation</vt:lpstr>
      <vt:lpstr>Microsoft Clip Gallery</vt:lpstr>
      <vt:lpstr>Microsoft Excel-Tabelle</vt:lpstr>
      <vt:lpstr>PowerPoint-Präsentation</vt:lpstr>
      <vt:lpstr>PowerPoint-Präsentation</vt:lpstr>
      <vt:lpstr>PowerPoint-Präsentation</vt:lpstr>
      <vt:lpstr>autonom</vt:lpstr>
      <vt:lpstr>wettbewerblich</vt:lpstr>
      <vt:lpstr>Professorenbesoldung</vt:lpstr>
      <vt:lpstr>Kernelemente</vt:lpstr>
      <vt:lpstr>Gefahren</vt:lpstr>
      <vt:lpstr>3 Gestaltungsbereiche</vt:lpstr>
      <vt:lpstr>Formel vs. Abwägung</vt:lpstr>
      <vt:lpstr>individuell vs. Stufung</vt:lpstr>
      <vt:lpstr>Regel vs. Antrag</vt:lpstr>
      <vt:lpstr>Resümee</vt:lpstr>
      <vt:lpstr>profiliert</vt:lpstr>
      <vt:lpstr>profiliert</vt:lpstr>
      <vt:lpstr>wissenschaftlich</vt:lpstr>
      <vt:lpstr>Evaluationsinstrumente</vt:lpstr>
      <vt:lpstr>Ranking</vt:lpstr>
      <vt:lpstr>bisher</vt:lpstr>
      <vt:lpstr>Internet</vt:lpstr>
      <vt:lpstr>Wirkung: Internet-Zugriffe</vt:lpstr>
      <vt:lpstr>PowerPoint-Präsentation</vt:lpstr>
      <vt:lpstr>PowerPoint-Präsentation</vt:lpstr>
      <vt:lpstr>international</vt:lpstr>
      <vt:lpstr>virtuell</vt:lpstr>
      <vt:lpstr>PowerPoint-Präsentation</vt:lpstr>
      <vt:lpstr>PowerPoint-Präsentation</vt:lpstr>
      <vt:lpstr>PowerPoint-Präsentation</vt:lpstr>
      <vt:lpstr>PowerPoint-Präsentation</vt:lpstr>
      <vt:lpstr>PowerPoint-Präsentation</vt:lpstr>
      <vt:lpstr>PowerPoint-Präsentation</vt:lpstr>
      <vt:lpstr>wirtschaftlich</vt:lpstr>
      <vt:lpstr>wirtschaftlich</vt:lpstr>
      <vt:lpstr>wirtschaftlich</vt:lpstr>
      <vt:lpstr>zukunftsfähige Hochschule</vt:lpstr>
      <vt:lpstr>PowerPoint-Präsentation</vt:lpstr>
      <vt:lpstr>PowerPoint-Präsentation</vt:lpstr>
    </vt:vector>
  </TitlesOfParts>
  <Company>Bertelsmann Stiftung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Bertelsmann Stiftung</dc:creator>
  <cp:lastModifiedBy>Detlef Müller-Böling</cp:lastModifiedBy>
  <cp:revision>105</cp:revision>
  <dcterms:created xsi:type="dcterms:W3CDTF">2001-03-08T15:06:45Z</dcterms:created>
  <dcterms:modified xsi:type="dcterms:W3CDTF">2022-02-18T15:53:03Z</dcterms:modified>
</cp:coreProperties>
</file>