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314" r:id="rId2"/>
    <p:sldId id="286" r:id="rId3"/>
    <p:sldId id="284" r:id="rId4"/>
    <p:sldId id="285" r:id="rId5"/>
    <p:sldId id="287" r:id="rId6"/>
    <p:sldId id="366" r:id="rId7"/>
    <p:sldId id="375" r:id="rId8"/>
    <p:sldId id="367" r:id="rId9"/>
    <p:sldId id="340" r:id="rId10"/>
    <p:sldId id="361" r:id="rId11"/>
    <p:sldId id="362" r:id="rId12"/>
    <p:sldId id="342" r:id="rId13"/>
    <p:sldId id="343" r:id="rId14"/>
    <p:sldId id="354" r:id="rId15"/>
    <p:sldId id="370" r:id="rId16"/>
    <p:sldId id="368" r:id="rId17"/>
    <p:sldId id="369" r:id="rId18"/>
    <p:sldId id="358" r:id="rId19"/>
    <p:sldId id="359" r:id="rId20"/>
    <p:sldId id="360" r:id="rId21"/>
    <p:sldId id="365" r:id="rId22"/>
    <p:sldId id="355" r:id="rId23"/>
    <p:sldId id="292" r:id="rId24"/>
    <p:sldId id="293" r:id="rId25"/>
    <p:sldId id="294" r:id="rId26"/>
    <p:sldId id="295" r:id="rId27"/>
    <p:sldId id="296" r:id="rId28"/>
    <p:sldId id="320" r:id="rId29"/>
    <p:sldId id="338" r:id="rId30"/>
    <p:sldId id="371" r:id="rId31"/>
    <p:sldId id="321" r:id="rId32"/>
    <p:sldId id="363" r:id="rId33"/>
    <p:sldId id="302" r:id="rId34"/>
    <p:sldId id="303" r:id="rId35"/>
    <p:sldId id="372" r:id="rId36"/>
    <p:sldId id="374" r:id="rId37"/>
    <p:sldId id="373" r:id="rId38"/>
    <p:sldId id="297" r:id="rId39"/>
    <p:sldId id="327" r:id="rId40"/>
    <p:sldId id="300" r:id="rId41"/>
    <p:sldId id="307" r:id="rId42"/>
    <p:sldId id="308" r:id="rId43"/>
    <p:sldId id="376"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810" y="-90"/>
      </p:cViewPr>
      <p:guideLst>
        <p:guide orient="horz" pos="2160"/>
        <p:guide pos="2880"/>
      </p:guideLst>
    </p:cSldViewPr>
  </p:slideViewPr>
  <p:outlineViewPr>
    <p:cViewPr>
      <p:scale>
        <a:sx n="33" d="100"/>
        <a:sy n="33" d="100"/>
      </p:scale>
      <p:origin x="0" y="0"/>
    </p:cViewPr>
  </p:outlineViewPr>
  <p:sorterViewPr>
    <p:cViewPr>
      <p:scale>
        <a:sx n="1" d="1"/>
        <a:sy n="1" d="1"/>
      </p:scale>
      <p:origin x="0" y="4914"/>
    </p:cViewPr>
  </p:sorterViewPr>
  <p:notesViewPr>
    <p:cSldViewPr>
      <p:cViewPr>
        <p:scale>
          <a:sx n="100" d="100"/>
          <a:sy n="100" d="100"/>
        </p:scale>
        <p:origin x="-864" y="23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B83FDA4-497E-1E43-BB48-89E2BF1C1D0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a:extLst>
              <a:ext uri="{FF2B5EF4-FFF2-40B4-BE49-F238E27FC236}">
                <a16:creationId xmlns:a16="http://schemas.microsoft.com/office/drawing/2014/main" id="{A166D742-0FB4-D648-8FBB-DF169E6F566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151E4B38-6C15-4D4E-AC5F-96AD0A99A923}"/>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6CBE8981-1FE4-1F46-915B-8C224AE4C92B}"/>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9D497161-0995-0D4F-BFD1-46798C0ED2B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a:extLst>
              <a:ext uri="{FF2B5EF4-FFF2-40B4-BE49-F238E27FC236}">
                <a16:creationId xmlns:a16="http://schemas.microsoft.com/office/drawing/2014/main" id="{2B65E5BD-2833-3C44-A71B-7B44F745034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AB3ADD-3FEA-9C40-84BC-3645F3EEFD93}"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4501DB-1635-5444-92DA-D2A051944FCD}"/>
              </a:ext>
            </a:extLst>
          </p:cNvPr>
          <p:cNvSpPr>
            <a:spLocks noGrp="1" noChangeArrowheads="1"/>
          </p:cNvSpPr>
          <p:nvPr>
            <p:ph type="sldNum" sz="quarter" idx="5"/>
          </p:nvPr>
        </p:nvSpPr>
        <p:spPr>
          <a:ln/>
        </p:spPr>
        <p:txBody>
          <a:bodyPr/>
          <a:lstStyle/>
          <a:p>
            <a:fld id="{81D5CEAE-13B5-E748-8D07-C6D1B6DDFE47}" type="slidenum">
              <a:rPr lang="de-DE" altLang="de-DE"/>
              <a:pPr/>
              <a:t>1</a:t>
            </a:fld>
            <a:endParaRPr lang="de-DE" altLang="de-DE"/>
          </a:p>
        </p:txBody>
      </p:sp>
      <p:sp>
        <p:nvSpPr>
          <p:cNvPr id="194562" name="Rectangle 2">
            <a:extLst>
              <a:ext uri="{FF2B5EF4-FFF2-40B4-BE49-F238E27FC236}">
                <a16:creationId xmlns:a16="http://schemas.microsoft.com/office/drawing/2014/main" id="{91A2ED35-D9AD-FF41-BA34-99BAD11176D9}"/>
              </a:ext>
            </a:extLst>
          </p:cNvPr>
          <p:cNvSpPr>
            <a:spLocks noChangeArrowheads="1" noTextEdit="1"/>
          </p:cNvSpPr>
          <p:nvPr>
            <p:ph type="sldImg"/>
          </p:nvPr>
        </p:nvSpPr>
        <p:spPr>
          <a:ln/>
        </p:spPr>
      </p:sp>
      <p:sp>
        <p:nvSpPr>
          <p:cNvPr id="194563" name="Rectangle 3">
            <a:extLst>
              <a:ext uri="{FF2B5EF4-FFF2-40B4-BE49-F238E27FC236}">
                <a16:creationId xmlns:a16="http://schemas.microsoft.com/office/drawing/2014/main" id="{03D4CDD4-5AF3-7C4E-8A07-94D8389D2D09}"/>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0A0F06-8BD8-F444-971E-E5C5A0CE1105}"/>
              </a:ext>
            </a:extLst>
          </p:cNvPr>
          <p:cNvSpPr>
            <a:spLocks noGrp="1" noChangeArrowheads="1"/>
          </p:cNvSpPr>
          <p:nvPr>
            <p:ph type="sldNum" sz="quarter" idx="5"/>
          </p:nvPr>
        </p:nvSpPr>
        <p:spPr>
          <a:ln/>
        </p:spPr>
        <p:txBody>
          <a:bodyPr/>
          <a:lstStyle/>
          <a:p>
            <a:fld id="{AB1E8B70-AE75-C647-AF10-4AB47BF9BDFA}" type="slidenum">
              <a:rPr lang="de-DE" altLang="de-DE"/>
              <a:pPr/>
              <a:t>11</a:t>
            </a:fld>
            <a:endParaRPr lang="de-DE" altLang="de-DE"/>
          </a:p>
        </p:txBody>
      </p:sp>
      <p:sp>
        <p:nvSpPr>
          <p:cNvPr id="283650" name="Rectangle 1026">
            <a:extLst>
              <a:ext uri="{FF2B5EF4-FFF2-40B4-BE49-F238E27FC236}">
                <a16:creationId xmlns:a16="http://schemas.microsoft.com/office/drawing/2014/main" id="{592DD889-FEEA-E346-A580-DDBC96BDCDD7}"/>
              </a:ext>
            </a:extLst>
          </p:cNvPr>
          <p:cNvSpPr>
            <a:spLocks noChangeArrowheads="1" noTextEdit="1"/>
          </p:cNvSpPr>
          <p:nvPr>
            <p:ph type="sldImg"/>
          </p:nvPr>
        </p:nvSpPr>
        <p:spPr>
          <a:ln/>
        </p:spPr>
      </p:sp>
      <p:sp>
        <p:nvSpPr>
          <p:cNvPr id="283651" name="Rectangle 1027">
            <a:extLst>
              <a:ext uri="{FF2B5EF4-FFF2-40B4-BE49-F238E27FC236}">
                <a16:creationId xmlns:a16="http://schemas.microsoft.com/office/drawing/2014/main" id="{8A733833-85B4-2F49-BB21-7A1D21BFB14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F2E27D-7D0F-B348-9B99-766EB8632617}"/>
              </a:ext>
            </a:extLst>
          </p:cNvPr>
          <p:cNvSpPr>
            <a:spLocks noGrp="1" noChangeArrowheads="1"/>
          </p:cNvSpPr>
          <p:nvPr>
            <p:ph type="sldNum" sz="quarter" idx="5"/>
          </p:nvPr>
        </p:nvSpPr>
        <p:spPr>
          <a:ln/>
        </p:spPr>
        <p:txBody>
          <a:bodyPr/>
          <a:lstStyle/>
          <a:p>
            <a:fld id="{8BC86400-1EA1-9C4C-A6A4-0CFB42DDCE08}" type="slidenum">
              <a:rPr lang="de-DE" altLang="de-DE"/>
              <a:pPr/>
              <a:t>12</a:t>
            </a:fld>
            <a:endParaRPr lang="de-DE" altLang="de-DE"/>
          </a:p>
        </p:txBody>
      </p:sp>
      <p:sp>
        <p:nvSpPr>
          <p:cNvPr id="284674" name="Rectangle 2">
            <a:extLst>
              <a:ext uri="{FF2B5EF4-FFF2-40B4-BE49-F238E27FC236}">
                <a16:creationId xmlns:a16="http://schemas.microsoft.com/office/drawing/2014/main" id="{816A83F8-F0D6-664D-8717-4CE890076C6B}"/>
              </a:ext>
            </a:extLst>
          </p:cNvPr>
          <p:cNvSpPr>
            <a:spLocks noChangeArrowheads="1" noTextEdit="1"/>
          </p:cNvSpPr>
          <p:nvPr>
            <p:ph type="sldImg"/>
          </p:nvPr>
        </p:nvSpPr>
        <p:spPr>
          <a:ln/>
        </p:spPr>
      </p:sp>
      <p:sp>
        <p:nvSpPr>
          <p:cNvPr id="284675" name="Rectangle 3">
            <a:extLst>
              <a:ext uri="{FF2B5EF4-FFF2-40B4-BE49-F238E27FC236}">
                <a16:creationId xmlns:a16="http://schemas.microsoft.com/office/drawing/2014/main" id="{30F68AB2-722C-854D-96A3-ED82E5B1CEE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77C1A2-8268-9E4A-BFDF-D504C3480B49}"/>
              </a:ext>
            </a:extLst>
          </p:cNvPr>
          <p:cNvSpPr>
            <a:spLocks noGrp="1" noChangeArrowheads="1"/>
          </p:cNvSpPr>
          <p:nvPr>
            <p:ph type="sldNum" sz="quarter" idx="5"/>
          </p:nvPr>
        </p:nvSpPr>
        <p:spPr>
          <a:ln/>
        </p:spPr>
        <p:txBody>
          <a:bodyPr/>
          <a:lstStyle/>
          <a:p>
            <a:fld id="{431392A0-D821-254A-82AA-C647D98367B0}" type="slidenum">
              <a:rPr lang="de-DE" altLang="de-DE"/>
              <a:pPr/>
              <a:t>13</a:t>
            </a:fld>
            <a:endParaRPr lang="de-DE" altLang="de-DE"/>
          </a:p>
        </p:txBody>
      </p:sp>
      <p:sp>
        <p:nvSpPr>
          <p:cNvPr id="285698" name="Rectangle 1026">
            <a:extLst>
              <a:ext uri="{FF2B5EF4-FFF2-40B4-BE49-F238E27FC236}">
                <a16:creationId xmlns:a16="http://schemas.microsoft.com/office/drawing/2014/main" id="{9CE51139-EFC2-004E-85C9-ACAED850D9FE}"/>
              </a:ext>
            </a:extLst>
          </p:cNvPr>
          <p:cNvSpPr>
            <a:spLocks noChangeArrowheads="1" noTextEdit="1"/>
          </p:cNvSpPr>
          <p:nvPr>
            <p:ph type="sldImg"/>
          </p:nvPr>
        </p:nvSpPr>
        <p:spPr>
          <a:ln/>
        </p:spPr>
      </p:sp>
      <p:sp>
        <p:nvSpPr>
          <p:cNvPr id="285699" name="Rectangle 1027">
            <a:extLst>
              <a:ext uri="{FF2B5EF4-FFF2-40B4-BE49-F238E27FC236}">
                <a16:creationId xmlns:a16="http://schemas.microsoft.com/office/drawing/2014/main" id="{190C2396-8A3B-8C4F-B7BA-70FB09BA9A5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59A4DE-90B6-AF43-A93F-AF9378AA12A8}"/>
              </a:ext>
            </a:extLst>
          </p:cNvPr>
          <p:cNvSpPr>
            <a:spLocks noGrp="1" noChangeArrowheads="1"/>
          </p:cNvSpPr>
          <p:nvPr>
            <p:ph type="sldNum" sz="quarter" idx="5"/>
          </p:nvPr>
        </p:nvSpPr>
        <p:spPr>
          <a:ln/>
        </p:spPr>
        <p:txBody>
          <a:bodyPr/>
          <a:lstStyle/>
          <a:p>
            <a:fld id="{F7EF05F1-F6FF-0F46-8622-D11765537784}" type="slidenum">
              <a:rPr lang="de-DE" altLang="de-DE"/>
              <a:pPr/>
              <a:t>14</a:t>
            </a:fld>
            <a:endParaRPr lang="de-DE" altLang="de-DE"/>
          </a:p>
        </p:txBody>
      </p:sp>
      <p:sp>
        <p:nvSpPr>
          <p:cNvPr id="270338" name="Rectangle 2050">
            <a:extLst>
              <a:ext uri="{FF2B5EF4-FFF2-40B4-BE49-F238E27FC236}">
                <a16:creationId xmlns:a16="http://schemas.microsoft.com/office/drawing/2014/main" id="{89BC2C9E-7A89-4940-8B65-04BA83E74CC0}"/>
              </a:ext>
            </a:extLst>
          </p:cNvPr>
          <p:cNvSpPr>
            <a:spLocks noChangeArrowheads="1" noTextEdit="1"/>
          </p:cNvSpPr>
          <p:nvPr>
            <p:ph type="sldImg"/>
          </p:nvPr>
        </p:nvSpPr>
        <p:spPr>
          <a:ln/>
        </p:spPr>
      </p:sp>
      <p:sp>
        <p:nvSpPr>
          <p:cNvPr id="270339" name="Rectangle 2051">
            <a:extLst>
              <a:ext uri="{FF2B5EF4-FFF2-40B4-BE49-F238E27FC236}">
                <a16:creationId xmlns:a16="http://schemas.microsoft.com/office/drawing/2014/main" id="{2A31F8CB-B3EA-174F-A379-99DF0F1461D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CD5E17-09E2-234E-8FF8-8267344B1F1F}"/>
              </a:ext>
            </a:extLst>
          </p:cNvPr>
          <p:cNvSpPr>
            <a:spLocks noGrp="1" noChangeArrowheads="1"/>
          </p:cNvSpPr>
          <p:nvPr>
            <p:ph type="sldNum" sz="quarter" idx="5"/>
          </p:nvPr>
        </p:nvSpPr>
        <p:spPr>
          <a:ln/>
        </p:spPr>
        <p:txBody>
          <a:bodyPr/>
          <a:lstStyle/>
          <a:p>
            <a:fld id="{79D474F6-4322-2B47-8054-19D8452AD714}" type="slidenum">
              <a:rPr lang="de-DE" altLang="de-DE"/>
              <a:pPr/>
              <a:t>18</a:t>
            </a:fld>
            <a:endParaRPr lang="de-DE" altLang="de-DE"/>
          </a:p>
        </p:txBody>
      </p:sp>
      <p:sp>
        <p:nvSpPr>
          <p:cNvPr id="286722" name="Rectangle 1026">
            <a:extLst>
              <a:ext uri="{FF2B5EF4-FFF2-40B4-BE49-F238E27FC236}">
                <a16:creationId xmlns:a16="http://schemas.microsoft.com/office/drawing/2014/main" id="{B47D3112-473C-DC43-AFB1-D10B5023AF07}"/>
              </a:ext>
            </a:extLst>
          </p:cNvPr>
          <p:cNvSpPr>
            <a:spLocks noChangeArrowheads="1" noTextEdit="1"/>
          </p:cNvSpPr>
          <p:nvPr>
            <p:ph type="sldImg"/>
          </p:nvPr>
        </p:nvSpPr>
        <p:spPr>
          <a:ln/>
        </p:spPr>
      </p:sp>
      <p:sp>
        <p:nvSpPr>
          <p:cNvPr id="286723" name="Rectangle 1027">
            <a:extLst>
              <a:ext uri="{FF2B5EF4-FFF2-40B4-BE49-F238E27FC236}">
                <a16:creationId xmlns:a16="http://schemas.microsoft.com/office/drawing/2014/main" id="{345179E2-698D-514E-BAB5-61036DE5145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FC6AD9-5D32-4749-ABFC-6D59337A1753}"/>
              </a:ext>
            </a:extLst>
          </p:cNvPr>
          <p:cNvSpPr>
            <a:spLocks noGrp="1" noChangeArrowheads="1"/>
          </p:cNvSpPr>
          <p:nvPr>
            <p:ph type="sldNum" sz="quarter" idx="5"/>
          </p:nvPr>
        </p:nvSpPr>
        <p:spPr>
          <a:ln/>
        </p:spPr>
        <p:txBody>
          <a:bodyPr/>
          <a:lstStyle/>
          <a:p>
            <a:fld id="{285A2B8D-11A5-B243-B77F-287E996E38B0}" type="slidenum">
              <a:rPr lang="de-DE" altLang="de-DE"/>
              <a:pPr/>
              <a:t>19</a:t>
            </a:fld>
            <a:endParaRPr lang="de-DE" altLang="de-DE"/>
          </a:p>
        </p:txBody>
      </p:sp>
      <p:sp>
        <p:nvSpPr>
          <p:cNvPr id="287746" name="Rectangle 1026">
            <a:extLst>
              <a:ext uri="{FF2B5EF4-FFF2-40B4-BE49-F238E27FC236}">
                <a16:creationId xmlns:a16="http://schemas.microsoft.com/office/drawing/2014/main" id="{0E50596D-1A66-934A-9694-9A2A0D49F272}"/>
              </a:ext>
            </a:extLst>
          </p:cNvPr>
          <p:cNvSpPr>
            <a:spLocks noChangeArrowheads="1" noTextEdit="1"/>
          </p:cNvSpPr>
          <p:nvPr>
            <p:ph type="sldImg"/>
          </p:nvPr>
        </p:nvSpPr>
        <p:spPr>
          <a:ln/>
        </p:spPr>
      </p:sp>
      <p:sp>
        <p:nvSpPr>
          <p:cNvPr id="287747" name="Rectangle 1027">
            <a:extLst>
              <a:ext uri="{FF2B5EF4-FFF2-40B4-BE49-F238E27FC236}">
                <a16:creationId xmlns:a16="http://schemas.microsoft.com/office/drawing/2014/main" id="{77E081CD-8280-AD43-9A91-9C5001EED7AE}"/>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9CB78F-AF67-DC44-94BB-7967AB6A06DB}"/>
              </a:ext>
            </a:extLst>
          </p:cNvPr>
          <p:cNvSpPr>
            <a:spLocks noGrp="1" noChangeArrowheads="1"/>
          </p:cNvSpPr>
          <p:nvPr>
            <p:ph type="sldNum" sz="quarter" idx="5"/>
          </p:nvPr>
        </p:nvSpPr>
        <p:spPr>
          <a:ln/>
        </p:spPr>
        <p:txBody>
          <a:bodyPr/>
          <a:lstStyle/>
          <a:p>
            <a:fld id="{626C51E4-E3ED-454B-840A-005C931A11C0}" type="slidenum">
              <a:rPr lang="de-DE" altLang="de-DE"/>
              <a:pPr/>
              <a:t>20</a:t>
            </a:fld>
            <a:endParaRPr lang="de-DE" altLang="de-DE"/>
          </a:p>
        </p:txBody>
      </p:sp>
      <p:sp>
        <p:nvSpPr>
          <p:cNvPr id="288770" name="Rectangle 2">
            <a:extLst>
              <a:ext uri="{FF2B5EF4-FFF2-40B4-BE49-F238E27FC236}">
                <a16:creationId xmlns:a16="http://schemas.microsoft.com/office/drawing/2014/main" id="{F9A4DA87-C6F3-8749-823F-46390739818B}"/>
              </a:ext>
            </a:extLst>
          </p:cNvPr>
          <p:cNvSpPr>
            <a:spLocks noChangeArrowheads="1" noTextEdit="1"/>
          </p:cNvSpPr>
          <p:nvPr>
            <p:ph type="sldImg"/>
          </p:nvPr>
        </p:nvSpPr>
        <p:spPr>
          <a:ln/>
        </p:spPr>
      </p:sp>
      <p:sp>
        <p:nvSpPr>
          <p:cNvPr id="288771" name="Rectangle 3">
            <a:extLst>
              <a:ext uri="{FF2B5EF4-FFF2-40B4-BE49-F238E27FC236}">
                <a16:creationId xmlns:a16="http://schemas.microsoft.com/office/drawing/2014/main" id="{F80A5A74-6FE8-0240-B978-77346B86DE57}"/>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0DF4BD-6CF2-0B4D-90E8-909D9CC47E54}"/>
              </a:ext>
            </a:extLst>
          </p:cNvPr>
          <p:cNvSpPr>
            <a:spLocks noGrp="1" noChangeArrowheads="1"/>
          </p:cNvSpPr>
          <p:nvPr>
            <p:ph type="sldNum" sz="quarter" idx="5"/>
          </p:nvPr>
        </p:nvSpPr>
        <p:spPr>
          <a:ln/>
        </p:spPr>
        <p:txBody>
          <a:bodyPr/>
          <a:lstStyle/>
          <a:p>
            <a:fld id="{79B59270-0678-3549-AC21-7FD5E6BB2F9A}" type="slidenum">
              <a:rPr lang="de-DE" altLang="de-DE"/>
              <a:pPr/>
              <a:t>21</a:t>
            </a:fld>
            <a:endParaRPr lang="de-DE" altLang="de-DE"/>
          </a:p>
        </p:txBody>
      </p:sp>
      <p:sp>
        <p:nvSpPr>
          <p:cNvPr id="276482" name="Rectangle 1026">
            <a:extLst>
              <a:ext uri="{FF2B5EF4-FFF2-40B4-BE49-F238E27FC236}">
                <a16:creationId xmlns:a16="http://schemas.microsoft.com/office/drawing/2014/main" id="{69BCCE4A-928E-7D47-939B-E0CA651890F2}"/>
              </a:ext>
            </a:extLst>
          </p:cNvPr>
          <p:cNvSpPr>
            <a:spLocks noChangeArrowheads="1" noTextEdit="1"/>
          </p:cNvSpPr>
          <p:nvPr>
            <p:ph type="sldImg"/>
          </p:nvPr>
        </p:nvSpPr>
        <p:spPr>
          <a:ln/>
        </p:spPr>
      </p:sp>
      <p:sp>
        <p:nvSpPr>
          <p:cNvPr id="276483" name="Rectangle 1027">
            <a:extLst>
              <a:ext uri="{FF2B5EF4-FFF2-40B4-BE49-F238E27FC236}">
                <a16:creationId xmlns:a16="http://schemas.microsoft.com/office/drawing/2014/main" id="{6FCF6458-A854-A448-915A-1FDEF27F774F}"/>
              </a:ext>
            </a:extLst>
          </p:cNvPr>
          <p:cNvSpPr>
            <a:spLocks noGrp="1" noChangeArrowheads="1"/>
          </p:cNvSpPr>
          <p:nvPr>
            <p:ph type="body" idx="1"/>
          </p:nvPr>
        </p:nvSpPr>
        <p:spPr/>
        <p:txBody>
          <a:bodyPr/>
          <a:lstStyle/>
          <a:p>
            <a:pPr>
              <a:spcBef>
                <a:spcPct val="0"/>
              </a:spcBef>
            </a:pPr>
            <a:r>
              <a:rPr lang="de-DE" altLang="de-DE" sz="1000" u="sng"/>
              <a:t>Anmerkungen:</a:t>
            </a:r>
          </a:p>
          <a:p>
            <a:pPr>
              <a:spcBef>
                <a:spcPct val="0"/>
              </a:spcBef>
            </a:pPr>
            <a:endParaRPr lang="de-DE" altLang="de-DE" sz="1000"/>
          </a:p>
          <a:p>
            <a:pPr>
              <a:spcBef>
                <a:spcPct val="0"/>
              </a:spcBef>
              <a:buFontTx/>
              <a:buChar char="•"/>
            </a:pPr>
            <a:r>
              <a:rPr lang="de-DE" altLang="de-DE" sz="1000"/>
              <a:t> Wo wird entschieden: Auf der Landesebene (etwa 90% W2 und 10% W3?) oder sollen die Hochschulen die Mittel bekommen und dann selbst entscheiden? Wie soll das Verhältnis aus Sicht der Hochschulen aussehen, damit sie a) genügend Mittel haben, Leistungszulagen zu verteilen und b) attraktiv genug sind?</a:t>
            </a:r>
          </a:p>
          <a:p>
            <a:pPr>
              <a:spcBef>
                <a:spcPct val="0"/>
              </a:spcBef>
              <a:buFontTx/>
              <a:buChar char="•"/>
            </a:pPr>
            <a:endParaRPr lang="de-DE" altLang="de-DE" sz="1000"/>
          </a:p>
          <a:p>
            <a:pPr>
              <a:spcBef>
                <a:spcPct val="0"/>
              </a:spcBef>
              <a:buFontTx/>
              <a:buChar char="•"/>
            </a:pPr>
            <a:r>
              <a:rPr lang="de-DE" altLang="de-DE" sz="1000"/>
              <a:t> Der Vergaberahmen wird getrennt für Unis und FHs berechnet, aber dadurch werden bestehende Strukturen im Verhältnis zwischen Universitäten und Fachhochschulen festgeschrieben. Theoretisch könnte hier vom Land aus gegengesteuert werden, wenn ein entsprechender politischer Wille vorhanden wäre, die „ungekehrte Pyramide“ richtig zu stellen. Das Gesetz sieht in § 34, (2) vor, dass im Vergabrahmen Veränderungen der Stellentruktur berücksichtigt werden. Hier könnte vom Gesetzgeber gesteuert werden,</a:t>
            </a:r>
          </a:p>
          <a:p>
            <a:pPr>
              <a:spcBef>
                <a:spcPct val="0"/>
              </a:spcBef>
              <a:buFontTx/>
              <a:buChar char="•"/>
            </a:pPr>
            <a:endParaRPr lang="de-DE" altLang="de-DE" sz="1000"/>
          </a:p>
          <a:p>
            <a:pPr>
              <a:spcBef>
                <a:spcPct val="0"/>
              </a:spcBef>
              <a:buFontTx/>
              <a:buChar char="•"/>
            </a:pPr>
            <a:r>
              <a:rPr lang="de-DE" altLang="de-DE" sz="1000"/>
              <a:t> Spezielles, an FHs offensichtlich nicht so selten anzutreffendes Problem der FHs, da Professoren mit der quasi automatischen Aussicht auf C3 als C2 eingestellt wurden; dieses Versprechen kann nicht eingelöst werden. Wie kommt man dem nach? Tricksen mit Zulagen?</a:t>
            </a:r>
          </a:p>
          <a:p>
            <a:pPr>
              <a:spcBef>
                <a:spcPct val="0"/>
              </a:spcBef>
              <a:buFontTx/>
              <a:buChar char="•"/>
            </a:pPr>
            <a:endParaRPr lang="de-DE" altLang="de-DE" sz="1000"/>
          </a:p>
          <a:p>
            <a:pPr>
              <a:spcBef>
                <a:spcPct val="0"/>
              </a:spcBef>
              <a:buFontTx/>
              <a:buChar char="•"/>
            </a:pPr>
            <a:r>
              <a:rPr lang="de-DE" altLang="de-DE" sz="1000"/>
              <a:t>Es scheint an FHs eine Tendenz zu geben, das alte System mit dem neuen System „nachbauen“ zu wollen, da u.a. wg. des zuvor erwähnten Punkts eine eher konservativere Grundhaltung zu beobachten ist. Dies hängt u.U. auch mit einem unterschiedlichen Leistungsbegriff zusammen (Mittelmaß, einfachere Standards, nicht „hohe Forschung“) und wirft gleichzeitig das Problem nach Defintion und Messung von Leistung an Fachhochschulen auf.  Das  ist letztendlich wieder eine Frage der Kultur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101DA7-319C-364E-8367-748FE1CE1B08}"/>
              </a:ext>
            </a:extLst>
          </p:cNvPr>
          <p:cNvSpPr>
            <a:spLocks noGrp="1" noChangeArrowheads="1"/>
          </p:cNvSpPr>
          <p:nvPr>
            <p:ph type="sldNum" sz="quarter" idx="5"/>
          </p:nvPr>
        </p:nvSpPr>
        <p:spPr>
          <a:ln/>
        </p:spPr>
        <p:txBody>
          <a:bodyPr/>
          <a:lstStyle/>
          <a:p>
            <a:fld id="{C022345B-766B-FF4D-A117-67EAC6CD1BAB}" type="slidenum">
              <a:rPr lang="de-DE" altLang="de-DE"/>
              <a:pPr/>
              <a:t>22</a:t>
            </a:fld>
            <a:endParaRPr lang="de-DE" altLang="de-DE"/>
          </a:p>
        </p:txBody>
      </p:sp>
      <p:sp>
        <p:nvSpPr>
          <p:cNvPr id="280578" name="Rectangle 1026">
            <a:extLst>
              <a:ext uri="{FF2B5EF4-FFF2-40B4-BE49-F238E27FC236}">
                <a16:creationId xmlns:a16="http://schemas.microsoft.com/office/drawing/2014/main" id="{99291BD7-D6F1-D943-A85D-9C0F6EBC99EF}"/>
              </a:ext>
            </a:extLst>
          </p:cNvPr>
          <p:cNvSpPr>
            <a:spLocks noChangeArrowheads="1" noTextEdit="1"/>
          </p:cNvSpPr>
          <p:nvPr>
            <p:ph type="sldImg"/>
          </p:nvPr>
        </p:nvSpPr>
        <p:spPr>
          <a:ln/>
        </p:spPr>
      </p:sp>
      <p:sp>
        <p:nvSpPr>
          <p:cNvPr id="280579" name="Rectangle 1027">
            <a:extLst>
              <a:ext uri="{FF2B5EF4-FFF2-40B4-BE49-F238E27FC236}">
                <a16:creationId xmlns:a16="http://schemas.microsoft.com/office/drawing/2014/main" id="{1B7AC368-1862-204C-8566-A336EDDD720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ABE279-B752-1B4F-84E9-DCA2D242160E}"/>
              </a:ext>
            </a:extLst>
          </p:cNvPr>
          <p:cNvSpPr>
            <a:spLocks noGrp="1" noChangeArrowheads="1"/>
          </p:cNvSpPr>
          <p:nvPr>
            <p:ph type="sldNum" sz="quarter" idx="5"/>
          </p:nvPr>
        </p:nvSpPr>
        <p:spPr>
          <a:ln/>
        </p:spPr>
        <p:txBody>
          <a:bodyPr/>
          <a:lstStyle/>
          <a:p>
            <a:fld id="{572FB662-429E-9D47-AD6A-4AE192D5D6FA}" type="slidenum">
              <a:rPr lang="de-DE" altLang="de-DE"/>
              <a:pPr/>
              <a:t>23</a:t>
            </a:fld>
            <a:endParaRPr lang="de-DE" altLang="de-DE"/>
          </a:p>
        </p:txBody>
      </p:sp>
      <p:sp>
        <p:nvSpPr>
          <p:cNvPr id="149506" name="Rectangle 2">
            <a:extLst>
              <a:ext uri="{FF2B5EF4-FFF2-40B4-BE49-F238E27FC236}">
                <a16:creationId xmlns:a16="http://schemas.microsoft.com/office/drawing/2014/main" id="{01591E82-58AC-EE42-9163-0D72B1C82B09}"/>
              </a:ext>
            </a:extLst>
          </p:cNvPr>
          <p:cNvSpPr>
            <a:spLocks noChangeArrowheads="1" noTextEdit="1"/>
          </p:cNvSpPr>
          <p:nvPr>
            <p:ph type="sldImg"/>
          </p:nvPr>
        </p:nvSpPr>
        <p:spPr>
          <a:ln/>
        </p:spPr>
      </p:sp>
      <p:sp>
        <p:nvSpPr>
          <p:cNvPr id="149507" name="Rectangle 3">
            <a:extLst>
              <a:ext uri="{FF2B5EF4-FFF2-40B4-BE49-F238E27FC236}">
                <a16:creationId xmlns:a16="http://schemas.microsoft.com/office/drawing/2014/main" id="{E5DEAD80-61A3-604F-A690-562C1128C826}"/>
              </a:ext>
            </a:extLst>
          </p:cNvPr>
          <p:cNvSpPr>
            <a:spLocks noGrp="1" noChangeArrowheads="1"/>
          </p:cNvSpPr>
          <p:nvPr>
            <p:ph type="body" idx="1"/>
          </p:nvPr>
        </p:nvSpPr>
        <p:spPr>
          <a:xfrm>
            <a:off x="228600" y="4343400"/>
            <a:ext cx="6400800" cy="4114800"/>
          </a:xfrm>
        </p:spPr>
        <p:txBody>
          <a:bodyPr/>
          <a:lstStyle/>
          <a:p>
            <a:r>
              <a:rPr lang="de-DE" altLang="de-DE" sz="1000" b="1"/>
              <a:t>Bei dem 3. Kasten könnte man auf die Frage eingehen, welches Profil Fachhochschulen sich in der Hochschullandschaft in Deutschland geben sollten, dass sie mit den Unis in Wettbewerb auch um Forschung treten können, wenn dort ihre Stärken liegen und sie sich auf Forschung konzentrieren möchten.</a:t>
            </a:r>
            <a:r>
              <a:rPr lang="de-DE" altLang="de-DE" sz="1000"/>
              <a:t> </a:t>
            </a:r>
          </a:p>
          <a:p>
            <a:r>
              <a:rPr lang="de-DE" altLang="de-DE" sz="1000" u="sng"/>
              <a:t>Aus den Empfehlungen des Wissenschaftsrats zur Entwicklung der Fachhochschulen:</a:t>
            </a:r>
            <a:endParaRPr lang="de-DE" altLang="de-DE"/>
          </a:p>
          <a:p>
            <a:pPr>
              <a:spcBef>
                <a:spcPct val="0"/>
              </a:spcBef>
              <a:buFontTx/>
              <a:buChar char="•"/>
            </a:pPr>
            <a:r>
              <a:rPr lang="de-DE" altLang="de-DE" sz="1000"/>
              <a:t>Das Fächerspektrum der Fachhochschulen ist trotz einiger Ausnahmen weiterhin eingeschränkt.</a:t>
            </a:r>
          </a:p>
          <a:p>
            <a:pPr>
              <a:spcBef>
                <a:spcPct val="0"/>
              </a:spcBef>
              <a:buFontTx/>
              <a:buChar char="•"/>
            </a:pPr>
            <a:r>
              <a:rPr lang="de-DE" altLang="de-DE" sz="1000"/>
              <a:t>Die Fachhochschulen können noch nicht in hinreichendem Maße eigenständig Forschung betreiben.</a:t>
            </a:r>
          </a:p>
          <a:p>
            <a:pPr>
              <a:spcBef>
                <a:spcPct val="0"/>
              </a:spcBef>
              <a:buFontTx/>
              <a:buChar char="•"/>
            </a:pPr>
            <a:r>
              <a:rPr lang="de-DE" altLang="de-DE" sz="1000"/>
              <a:t>Der Wissenschaftsrat spricht sich aus bildungs- und beschäftigungspolitischen Gründen für eine Veränderung der</a:t>
            </a:r>
          </a:p>
          <a:p>
            <a:pPr>
              <a:spcBef>
                <a:spcPct val="0"/>
              </a:spcBef>
              <a:buFontTx/>
              <a:buChar char="•"/>
            </a:pPr>
            <a:r>
              <a:rPr lang="de-DE" altLang="de-DE" sz="1000"/>
              <a:t>Studierendenanteile zwischen Universitäten und Fachhochschulen aus.</a:t>
            </a:r>
          </a:p>
          <a:p>
            <a:pPr>
              <a:spcBef>
                <a:spcPct val="0"/>
              </a:spcBef>
              <a:buFontTx/>
              <a:buChar char="•"/>
            </a:pPr>
            <a:r>
              <a:rPr lang="de-DE" altLang="de-DE" sz="1000"/>
              <a:t>Erhebliche Erweiterung des Fächerspektrums durch weitere anwendungsorientierte Studienangebote</a:t>
            </a:r>
          </a:p>
          <a:p>
            <a:pPr>
              <a:spcBef>
                <a:spcPct val="0"/>
              </a:spcBef>
              <a:buFontTx/>
              <a:buChar char="•"/>
            </a:pPr>
            <a:r>
              <a:rPr lang="de-DE" altLang="de-DE" sz="1000"/>
              <a:t>Konsequente Einführung gestufter Studienangebote in Verbindung mit einer gründlichen Reform der Studiencurricula;</a:t>
            </a:r>
          </a:p>
          <a:p>
            <a:pPr>
              <a:spcBef>
                <a:spcPct val="0"/>
              </a:spcBef>
              <a:buFontTx/>
              <a:buChar char="•"/>
            </a:pPr>
            <a:r>
              <a:rPr lang="de-DE" altLang="de-DE" sz="1000"/>
              <a:t>Verbesserung und Weiterentwicklung der berufspraktischen Studienphasen, insbesondere in gestuften Studiengängen.</a:t>
            </a:r>
          </a:p>
          <a:p>
            <a:pPr>
              <a:spcBef>
                <a:spcPct val="0"/>
              </a:spcBef>
              <a:buFontTx/>
              <a:buChar char="•"/>
            </a:pPr>
            <a:r>
              <a:rPr lang="de-DE" altLang="de-DE" sz="1000" b="1"/>
              <a:t>Der Wissenschaftsrat empfiehlt eine Stärkung der anwendungsorientierten Forschung und Entwicklung an den Fachhochschulen. Hierzu hält er es für erforderlich:</a:t>
            </a:r>
          </a:p>
          <a:p>
            <a:pPr>
              <a:spcBef>
                <a:spcPct val="0"/>
              </a:spcBef>
              <a:buFontTx/>
              <a:buChar char="•"/>
            </a:pPr>
            <a:r>
              <a:rPr lang="de-DE" altLang="de-DE" sz="1000" b="1"/>
              <a:t>längerfristige Forschungsförderung in qualifizierten Forschungsprogrammen auszudehnen; die Drittmittelfähigkeit der Fachhochschulen projekt- bzw.programmbezogen zu stärken und die Grundausstattung auf ein Niveau anzuheben, das die Vorbereitung von Forschungsprojekten bzw. -programmen ermöglicht; außerdem die Fachhochschulforschung durch entsprechende Förderprogramme gezielt zu fördern; die Eigenverantwortung der</a:t>
            </a:r>
          </a:p>
          <a:p>
            <a:pPr>
              <a:spcBef>
                <a:spcPct val="0"/>
              </a:spcBef>
              <a:buFontTx/>
              <a:buChar char="•"/>
            </a:pPr>
            <a:r>
              <a:rPr lang="de-DE" altLang="de-DE" sz="1000" b="1"/>
              <a:t>Fachhochschulen in der Forschungsfinanzierung durch Einrichtung zentraler Mittelpools für die Forschung zu erhöhen; die Beteiligung Dritter an der Fachhochschulforschung zu verbessern und vermehrt</a:t>
            </a:r>
          </a:p>
          <a:p>
            <a:pPr>
              <a:spcBef>
                <a:spcPct val="0"/>
              </a:spcBef>
              <a:buFontTx/>
              <a:buChar char="•"/>
            </a:pPr>
            <a:r>
              <a:rPr lang="de-DE" altLang="de-DE" sz="1000" b="1"/>
              <a:t>Forschungskooperationen zu bilden;</a:t>
            </a:r>
          </a:p>
          <a:p>
            <a:pPr>
              <a:spcBef>
                <a:spcPct val="0"/>
              </a:spcBef>
              <a:buFontTx/>
              <a:buChar char="•"/>
            </a:pPr>
            <a:r>
              <a:rPr lang="de-DE" altLang="de-DE" sz="1000" b="1"/>
              <a:t>die derzeit erforderliche und zum Teil erzwungene Trennung von Forschung im Hauptamt in der Hochschule und in Nebentätigkeit im Rahmen von An-Strukturen durch geeignete institutionelle Rahmenbedingungen zu</a:t>
            </a:r>
          </a:p>
          <a:p>
            <a:pPr>
              <a:spcBef>
                <a:spcPct val="0"/>
              </a:spcBef>
              <a:buFontTx/>
              <a:buChar char="•"/>
            </a:pPr>
            <a:r>
              <a:rPr lang="de-DE" altLang="de-DE" sz="1000" b="1"/>
              <a:t>überwinden. </a:t>
            </a:r>
          </a:p>
          <a:p>
            <a:pPr>
              <a:spcBef>
                <a:spcPct val="0"/>
              </a:spcBef>
            </a:pPr>
            <a:endParaRPr lang="de-DE" altLang="de-DE" sz="10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8D9B40-B555-5E42-B780-D1DC157B4137}"/>
              </a:ext>
            </a:extLst>
          </p:cNvPr>
          <p:cNvSpPr>
            <a:spLocks noGrp="1" noChangeArrowheads="1"/>
          </p:cNvSpPr>
          <p:nvPr>
            <p:ph type="sldNum" sz="quarter" idx="5"/>
          </p:nvPr>
        </p:nvSpPr>
        <p:spPr>
          <a:ln/>
        </p:spPr>
        <p:txBody>
          <a:bodyPr/>
          <a:lstStyle/>
          <a:p>
            <a:fld id="{E2ED5FB2-0268-3E4B-97D8-5C652B1BAB46}" type="slidenum">
              <a:rPr lang="de-DE" altLang="de-DE"/>
              <a:pPr/>
              <a:t>2</a:t>
            </a:fld>
            <a:endParaRPr lang="de-DE" altLang="de-DE"/>
          </a:p>
        </p:txBody>
      </p:sp>
      <p:sp>
        <p:nvSpPr>
          <p:cNvPr id="137218" name="Rectangle 3074">
            <a:extLst>
              <a:ext uri="{FF2B5EF4-FFF2-40B4-BE49-F238E27FC236}">
                <a16:creationId xmlns:a16="http://schemas.microsoft.com/office/drawing/2014/main" id="{3D9E275A-2413-DB45-8381-3C44F5518F6E}"/>
              </a:ext>
            </a:extLst>
          </p:cNvPr>
          <p:cNvSpPr>
            <a:spLocks noChangeArrowheads="1" noTextEdit="1"/>
          </p:cNvSpPr>
          <p:nvPr>
            <p:ph type="sldImg"/>
          </p:nvPr>
        </p:nvSpPr>
        <p:spPr>
          <a:ln/>
        </p:spPr>
      </p:sp>
      <p:sp>
        <p:nvSpPr>
          <p:cNvPr id="137219" name="Rectangle 3075">
            <a:extLst>
              <a:ext uri="{FF2B5EF4-FFF2-40B4-BE49-F238E27FC236}">
                <a16:creationId xmlns:a16="http://schemas.microsoft.com/office/drawing/2014/main" id="{A54DF691-28C3-3641-91F7-460F9BE87D3B}"/>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9792C8-E338-2142-8674-9373E3658679}"/>
              </a:ext>
            </a:extLst>
          </p:cNvPr>
          <p:cNvSpPr>
            <a:spLocks noGrp="1" noChangeArrowheads="1"/>
          </p:cNvSpPr>
          <p:nvPr>
            <p:ph type="sldNum" sz="quarter" idx="5"/>
          </p:nvPr>
        </p:nvSpPr>
        <p:spPr>
          <a:ln/>
        </p:spPr>
        <p:txBody>
          <a:bodyPr/>
          <a:lstStyle/>
          <a:p>
            <a:fld id="{C67C0367-A176-144E-9393-F943CA7C072F}" type="slidenum">
              <a:rPr lang="de-DE" altLang="de-DE"/>
              <a:pPr/>
              <a:t>24</a:t>
            </a:fld>
            <a:endParaRPr lang="de-DE" altLang="de-DE"/>
          </a:p>
        </p:txBody>
      </p:sp>
      <p:sp>
        <p:nvSpPr>
          <p:cNvPr id="151554" name="Rectangle 2">
            <a:extLst>
              <a:ext uri="{FF2B5EF4-FFF2-40B4-BE49-F238E27FC236}">
                <a16:creationId xmlns:a16="http://schemas.microsoft.com/office/drawing/2014/main" id="{5BD75DFF-AEB0-BA47-86AE-55E598F2558A}"/>
              </a:ext>
            </a:extLst>
          </p:cNvPr>
          <p:cNvSpPr>
            <a:spLocks noChangeArrowheads="1" noTextEdit="1"/>
          </p:cNvSpPr>
          <p:nvPr>
            <p:ph type="sldImg"/>
          </p:nvPr>
        </p:nvSpPr>
        <p:spPr>
          <a:ln/>
        </p:spPr>
      </p:sp>
      <p:sp>
        <p:nvSpPr>
          <p:cNvPr id="151555" name="Rectangle 3">
            <a:extLst>
              <a:ext uri="{FF2B5EF4-FFF2-40B4-BE49-F238E27FC236}">
                <a16:creationId xmlns:a16="http://schemas.microsoft.com/office/drawing/2014/main" id="{F85DC20B-006C-4D4A-83D7-9B4BF350658E}"/>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AD191E-AE32-C84D-8970-678F603EF2EE}"/>
              </a:ext>
            </a:extLst>
          </p:cNvPr>
          <p:cNvSpPr>
            <a:spLocks noGrp="1" noChangeArrowheads="1"/>
          </p:cNvSpPr>
          <p:nvPr>
            <p:ph type="sldNum" sz="quarter" idx="5"/>
          </p:nvPr>
        </p:nvSpPr>
        <p:spPr>
          <a:ln/>
        </p:spPr>
        <p:txBody>
          <a:bodyPr/>
          <a:lstStyle/>
          <a:p>
            <a:fld id="{9A184EA2-30FE-1444-9366-7187F369B823}" type="slidenum">
              <a:rPr lang="de-DE" altLang="de-DE"/>
              <a:pPr/>
              <a:t>25</a:t>
            </a:fld>
            <a:endParaRPr lang="de-DE" altLang="de-DE"/>
          </a:p>
        </p:txBody>
      </p:sp>
      <p:sp>
        <p:nvSpPr>
          <p:cNvPr id="153602" name="Rectangle 2">
            <a:extLst>
              <a:ext uri="{FF2B5EF4-FFF2-40B4-BE49-F238E27FC236}">
                <a16:creationId xmlns:a16="http://schemas.microsoft.com/office/drawing/2014/main" id="{8040DC5C-4A3F-334E-B872-9398F2F7BA4D}"/>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4AF7A489-E001-CE40-8A99-1C3003C5D979}"/>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29DBA6-0138-CC43-8F81-153E939E528C}"/>
              </a:ext>
            </a:extLst>
          </p:cNvPr>
          <p:cNvSpPr>
            <a:spLocks noGrp="1" noChangeArrowheads="1"/>
          </p:cNvSpPr>
          <p:nvPr>
            <p:ph type="sldNum" sz="quarter" idx="5"/>
          </p:nvPr>
        </p:nvSpPr>
        <p:spPr>
          <a:ln/>
        </p:spPr>
        <p:txBody>
          <a:bodyPr/>
          <a:lstStyle/>
          <a:p>
            <a:fld id="{42354B7D-8428-EE48-8C15-7A05B6B1D565}" type="slidenum">
              <a:rPr lang="de-DE" altLang="de-DE"/>
              <a:pPr/>
              <a:t>26</a:t>
            </a:fld>
            <a:endParaRPr lang="de-DE" altLang="de-DE"/>
          </a:p>
        </p:txBody>
      </p:sp>
      <p:sp>
        <p:nvSpPr>
          <p:cNvPr id="155650" name="Rectangle 2">
            <a:extLst>
              <a:ext uri="{FF2B5EF4-FFF2-40B4-BE49-F238E27FC236}">
                <a16:creationId xmlns:a16="http://schemas.microsoft.com/office/drawing/2014/main" id="{A77955BA-40FA-C64E-BCA5-E24C17156890}"/>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5BF75BCE-C389-684D-8A9A-27940F87845C}"/>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D3D811-279B-534F-A542-B94F3A0D6E21}"/>
              </a:ext>
            </a:extLst>
          </p:cNvPr>
          <p:cNvSpPr>
            <a:spLocks noGrp="1" noChangeArrowheads="1"/>
          </p:cNvSpPr>
          <p:nvPr>
            <p:ph type="sldNum" sz="quarter" idx="5"/>
          </p:nvPr>
        </p:nvSpPr>
        <p:spPr>
          <a:ln/>
        </p:spPr>
        <p:txBody>
          <a:bodyPr/>
          <a:lstStyle/>
          <a:p>
            <a:fld id="{72DCB27B-2A71-AA4C-AA72-6752288C70A2}" type="slidenum">
              <a:rPr lang="de-DE" altLang="de-DE"/>
              <a:pPr/>
              <a:t>27</a:t>
            </a:fld>
            <a:endParaRPr lang="de-DE" altLang="de-DE"/>
          </a:p>
        </p:txBody>
      </p:sp>
      <p:sp>
        <p:nvSpPr>
          <p:cNvPr id="157698" name="Rectangle 1026">
            <a:extLst>
              <a:ext uri="{FF2B5EF4-FFF2-40B4-BE49-F238E27FC236}">
                <a16:creationId xmlns:a16="http://schemas.microsoft.com/office/drawing/2014/main" id="{C5921C80-164B-1844-A233-65DD733B686E}"/>
              </a:ext>
            </a:extLst>
          </p:cNvPr>
          <p:cNvSpPr>
            <a:spLocks noChangeArrowheads="1" noTextEdit="1"/>
          </p:cNvSpPr>
          <p:nvPr>
            <p:ph type="sldImg"/>
          </p:nvPr>
        </p:nvSpPr>
        <p:spPr>
          <a:ln/>
        </p:spPr>
      </p:sp>
      <p:sp>
        <p:nvSpPr>
          <p:cNvPr id="157699" name="Rectangle 1027">
            <a:extLst>
              <a:ext uri="{FF2B5EF4-FFF2-40B4-BE49-F238E27FC236}">
                <a16:creationId xmlns:a16="http://schemas.microsoft.com/office/drawing/2014/main" id="{49407ADA-B4D7-894A-86B0-6D812423760C}"/>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A71D12-9752-4047-9775-3C01DF0405BC}"/>
              </a:ext>
            </a:extLst>
          </p:cNvPr>
          <p:cNvSpPr>
            <a:spLocks noGrp="1" noChangeArrowheads="1"/>
          </p:cNvSpPr>
          <p:nvPr>
            <p:ph type="sldNum" sz="quarter" idx="5"/>
          </p:nvPr>
        </p:nvSpPr>
        <p:spPr>
          <a:ln/>
        </p:spPr>
        <p:txBody>
          <a:bodyPr/>
          <a:lstStyle/>
          <a:p>
            <a:fld id="{2BCE17A6-A41A-944F-BC28-BBDF981D458B}" type="slidenum">
              <a:rPr lang="de-DE" altLang="de-DE"/>
              <a:pPr/>
              <a:t>28</a:t>
            </a:fld>
            <a:endParaRPr lang="de-DE" altLang="de-DE"/>
          </a:p>
        </p:txBody>
      </p:sp>
      <p:sp>
        <p:nvSpPr>
          <p:cNvPr id="206850" name="Rectangle 1026">
            <a:extLst>
              <a:ext uri="{FF2B5EF4-FFF2-40B4-BE49-F238E27FC236}">
                <a16:creationId xmlns:a16="http://schemas.microsoft.com/office/drawing/2014/main" id="{7541049F-5BA6-4447-AE6C-6965524A3002}"/>
              </a:ext>
            </a:extLst>
          </p:cNvPr>
          <p:cNvSpPr>
            <a:spLocks noChangeArrowheads="1" noTextEdit="1"/>
          </p:cNvSpPr>
          <p:nvPr>
            <p:ph type="sldImg"/>
          </p:nvPr>
        </p:nvSpPr>
        <p:spPr>
          <a:ln/>
        </p:spPr>
      </p:sp>
      <p:sp>
        <p:nvSpPr>
          <p:cNvPr id="206851" name="Rectangle 1027">
            <a:extLst>
              <a:ext uri="{FF2B5EF4-FFF2-40B4-BE49-F238E27FC236}">
                <a16:creationId xmlns:a16="http://schemas.microsoft.com/office/drawing/2014/main" id="{C1F18026-4A77-DD42-8E67-DD95C0E29F5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8C521E-2022-184A-AEB7-DF8B28B107DF}"/>
              </a:ext>
            </a:extLst>
          </p:cNvPr>
          <p:cNvSpPr>
            <a:spLocks noGrp="1" noChangeArrowheads="1"/>
          </p:cNvSpPr>
          <p:nvPr>
            <p:ph type="sldNum" sz="quarter" idx="5"/>
          </p:nvPr>
        </p:nvSpPr>
        <p:spPr>
          <a:ln/>
        </p:spPr>
        <p:txBody>
          <a:bodyPr/>
          <a:lstStyle/>
          <a:p>
            <a:fld id="{CEB3DC81-A013-7040-9DDE-F8B65D4F8BC2}" type="slidenum">
              <a:rPr lang="de-DE" altLang="de-DE"/>
              <a:pPr/>
              <a:t>31</a:t>
            </a:fld>
            <a:endParaRPr lang="de-DE" altLang="de-DE"/>
          </a:p>
        </p:txBody>
      </p:sp>
      <p:sp>
        <p:nvSpPr>
          <p:cNvPr id="208898" name="Rectangle 2">
            <a:extLst>
              <a:ext uri="{FF2B5EF4-FFF2-40B4-BE49-F238E27FC236}">
                <a16:creationId xmlns:a16="http://schemas.microsoft.com/office/drawing/2014/main" id="{3ABF2912-4BB5-834B-8720-B314DE93CE57}"/>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81175001-FDEA-BD43-971F-81809D0F47B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A326F2-E84E-5A48-89A6-0C8B7E64B6FF}"/>
              </a:ext>
            </a:extLst>
          </p:cNvPr>
          <p:cNvSpPr>
            <a:spLocks noGrp="1" noChangeArrowheads="1"/>
          </p:cNvSpPr>
          <p:nvPr>
            <p:ph type="sldNum" sz="quarter" idx="5"/>
          </p:nvPr>
        </p:nvSpPr>
        <p:spPr>
          <a:ln/>
        </p:spPr>
        <p:txBody>
          <a:bodyPr/>
          <a:lstStyle/>
          <a:p>
            <a:fld id="{7C1DBB8F-B9BD-D44D-9BE6-E9AB333140DF}" type="slidenum">
              <a:rPr lang="de-DE" altLang="de-DE"/>
              <a:pPr/>
              <a:t>32</a:t>
            </a:fld>
            <a:endParaRPr lang="de-DE" altLang="de-DE"/>
          </a:p>
        </p:txBody>
      </p:sp>
      <p:sp>
        <p:nvSpPr>
          <p:cNvPr id="272386" name="Rectangle 2">
            <a:extLst>
              <a:ext uri="{FF2B5EF4-FFF2-40B4-BE49-F238E27FC236}">
                <a16:creationId xmlns:a16="http://schemas.microsoft.com/office/drawing/2014/main" id="{31F4507D-937D-304A-8004-10B86FDFA413}"/>
              </a:ext>
            </a:extLst>
          </p:cNvPr>
          <p:cNvSpPr>
            <a:spLocks noChangeArrowheads="1" noTextEdit="1"/>
          </p:cNvSpPr>
          <p:nvPr>
            <p:ph type="sldImg"/>
          </p:nvPr>
        </p:nvSpPr>
        <p:spPr>
          <a:ln/>
        </p:spPr>
      </p:sp>
      <p:sp>
        <p:nvSpPr>
          <p:cNvPr id="272387" name="Rectangle 3">
            <a:extLst>
              <a:ext uri="{FF2B5EF4-FFF2-40B4-BE49-F238E27FC236}">
                <a16:creationId xmlns:a16="http://schemas.microsoft.com/office/drawing/2014/main" id="{4054ABE2-F34E-EE47-9664-26C871EC675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3B4B7F-A6A2-904C-8368-E3F0B90DCF6D}"/>
              </a:ext>
            </a:extLst>
          </p:cNvPr>
          <p:cNvSpPr>
            <a:spLocks noGrp="1" noChangeArrowheads="1"/>
          </p:cNvSpPr>
          <p:nvPr>
            <p:ph type="sldNum" sz="quarter" idx="5"/>
          </p:nvPr>
        </p:nvSpPr>
        <p:spPr>
          <a:ln/>
        </p:spPr>
        <p:txBody>
          <a:bodyPr/>
          <a:lstStyle/>
          <a:p>
            <a:fld id="{14925F79-F2FF-E643-82A1-09D6094DA5C6}" type="slidenum">
              <a:rPr lang="de-DE" altLang="de-DE"/>
              <a:pPr/>
              <a:t>33</a:t>
            </a:fld>
            <a:endParaRPr lang="de-DE" altLang="de-DE"/>
          </a:p>
        </p:txBody>
      </p:sp>
      <p:sp>
        <p:nvSpPr>
          <p:cNvPr id="169986" name="Rectangle 2">
            <a:extLst>
              <a:ext uri="{FF2B5EF4-FFF2-40B4-BE49-F238E27FC236}">
                <a16:creationId xmlns:a16="http://schemas.microsoft.com/office/drawing/2014/main" id="{F0852C83-88F9-6C43-B962-03395F6581AB}"/>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507C6159-9661-DC4A-BEA8-BE5E20BF9CFE}"/>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398C5-9671-A746-B117-E73918B0397B}"/>
              </a:ext>
            </a:extLst>
          </p:cNvPr>
          <p:cNvSpPr>
            <a:spLocks noGrp="1" noChangeArrowheads="1"/>
          </p:cNvSpPr>
          <p:nvPr>
            <p:ph type="sldNum" sz="quarter" idx="5"/>
          </p:nvPr>
        </p:nvSpPr>
        <p:spPr>
          <a:ln/>
        </p:spPr>
        <p:txBody>
          <a:bodyPr/>
          <a:lstStyle/>
          <a:p>
            <a:fld id="{CC1B49AF-7C43-9141-8E22-E55F06C6C881}" type="slidenum">
              <a:rPr lang="de-DE" altLang="de-DE"/>
              <a:pPr/>
              <a:t>34</a:t>
            </a:fld>
            <a:endParaRPr lang="de-DE" altLang="de-DE"/>
          </a:p>
        </p:txBody>
      </p:sp>
      <p:sp>
        <p:nvSpPr>
          <p:cNvPr id="172034" name="Rectangle 2">
            <a:extLst>
              <a:ext uri="{FF2B5EF4-FFF2-40B4-BE49-F238E27FC236}">
                <a16:creationId xmlns:a16="http://schemas.microsoft.com/office/drawing/2014/main" id="{59406574-949A-5748-93ED-25D0B5AE3F12}"/>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FCE30659-F995-9443-9BDA-85831ABBA94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D7AE1F-0F1A-7948-99D2-E2D3A3B0F147}"/>
              </a:ext>
            </a:extLst>
          </p:cNvPr>
          <p:cNvSpPr>
            <a:spLocks noGrp="1" noChangeArrowheads="1"/>
          </p:cNvSpPr>
          <p:nvPr>
            <p:ph type="sldNum" sz="quarter" idx="5"/>
          </p:nvPr>
        </p:nvSpPr>
        <p:spPr>
          <a:ln/>
        </p:spPr>
        <p:txBody>
          <a:bodyPr/>
          <a:lstStyle/>
          <a:p>
            <a:fld id="{C4027FFD-78A6-9241-8761-4C4D20D56DFD}" type="slidenum">
              <a:rPr lang="de-DE" altLang="de-DE"/>
              <a:pPr/>
              <a:t>38</a:t>
            </a:fld>
            <a:endParaRPr lang="de-DE" altLang="de-DE"/>
          </a:p>
        </p:txBody>
      </p:sp>
      <p:sp>
        <p:nvSpPr>
          <p:cNvPr id="159746" name="Rectangle 1026">
            <a:extLst>
              <a:ext uri="{FF2B5EF4-FFF2-40B4-BE49-F238E27FC236}">
                <a16:creationId xmlns:a16="http://schemas.microsoft.com/office/drawing/2014/main" id="{3AED53E0-AB72-8642-BB42-8E2F120C546C}"/>
              </a:ext>
            </a:extLst>
          </p:cNvPr>
          <p:cNvSpPr>
            <a:spLocks noChangeArrowheads="1" noTextEdit="1"/>
          </p:cNvSpPr>
          <p:nvPr>
            <p:ph type="sldImg"/>
          </p:nvPr>
        </p:nvSpPr>
        <p:spPr>
          <a:ln/>
        </p:spPr>
      </p:sp>
      <p:sp>
        <p:nvSpPr>
          <p:cNvPr id="159747" name="Rectangle 1027">
            <a:extLst>
              <a:ext uri="{FF2B5EF4-FFF2-40B4-BE49-F238E27FC236}">
                <a16:creationId xmlns:a16="http://schemas.microsoft.com/office/drawing/2014/main" id="{96A90831-AD24-584D-A11A-3C1FF648101C}"/>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0490BD-6D44-5848-B4CB-9E1FCB30D9C8}"/>
              </a:ext>
            </a:extLst>
          </p:cNvPr>
          <p:cNvSpPr>
            <a:spLocks noGrp="1" noChangeArrowheads="1"/>
          </p:cNvSpPr>
          <p:nvPr>
            <p:ph type="sldNum" sz="quarter" idx="5"/>
          </p:nvPr>
        </p:nvSpPr>
        <p:spPr>
          <a:ln/>
        </p:spPr>
        <p:txBody>
          <a:bodyPr/>
          <a:lstStyle/>
          <a:p>
            <a:fld id="{C8EC7255-E7F4-524A-BDAE-90E01324F4FC}" type="slidenum">
              <a:rPr lang="de-DE" altLang="de-DE"/>
              <a:pPr/>
              <a:t>3</a:t>
            </a:fld>
            <a:endParaRPr lang="de-DE" altLang="de-DE"/>
          </a:p>
        </p:txBody>
      </p:sp>
      <p:sp>
        <p:nvSpPr>
          <p:cNvPr id="133122" name="Rectangle 1026">
            <a:extLst>
              <a:ext uri="{FF2B5EF4-FFF2-40B4-BE49-F238E27FC236}">
                <a16:creationId xmlns:a16="http://schemas.microsoft.com/office/drawing/2014/main" id="{39D890A5-8413-4843-9E8F-D138EE53454B}"/>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A55F85D3-9B3D-7F49-809A-C46C7747BFB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7C6694-AE33-1344-B9B8-40D8412903C0}"/>
              </a:ext>
            </a:extLst>
          </p:cNvPr>
          <p:cNvSpPr>
            <a:spLocks noGrp="1" noChangeArrowheads="1"/>
          </p:cNvSpPr>
          <p:nvPr>
            <p:ph type="sldNum" sz="quarter" idx="5"/>
          </p:nvPr>
        </p:nvSpPr>
        <p:spPr>
          <a:ln/>
        </p:spPr>
        <p:txBody>
          <a:bodyPr/>
          <a:lstStyle/>
          <a:p>
            <a:fld id="{4FAE3FCB-46C1-DE40-A8B0-90B311851305}" type="slidenum">
              <a:rPr lang="de-DE" altLang="de-DE"/>
              <a:pPr/>
              <a:t>39</a:t>
            </a:fld>
            <a:endParaRPr lang="de-DE" altLang="de-DE"/>
          </a:p>
        </p:txBody>
      </p:sp>
      <p:sp>
        <p:nvSpPr>
          <p:cNvPr id="221186" name="Rectangle 2">
            <a:extLst>
              <a:ext uri="{FF2B5EF4-FFF2-40B4-BE49-F238E27FC236}">
                <a16:creationId xmlns:a16="http://schemas.microsoft.com/office/drawing/2014/main" id="{7C438DD9-BAE7-2749-9852-149171065C48}"/>
              </a:ext>
            </a:extLst>
          </p:cNvPr>
          <p:cNvSpPr>
            <a:spLocks noChangeArrowheads="1" noTextEdit="1"/>
          </p:cNvSpPr>
          <p:nvPr>
            <p:ph type="sldImg"/>
          </p:nvPr>
        </p:nvSpPr>
        <p:spPr>
          <a:ln/>
        </p:spPr>
      </p:sp>
      <p:sp>
        <p:nvSpPr>
          <p:cNvPr id="221187" name="Rectangle 3">
            <a:extLst>
              <a:ext uri="{FF2B5EF4-FFF2-40B4-BE49-F238E27FC236}">
                <a16:creationId xmlns:a16="http://schemas.microsoft.com/office/drawing/2014/main" id="{37DB7AA0-7018-5146-BAD7-24A8A214685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1BEBE8-9ADF-BA43-A1A3-B7284086BD75}"/>
              </a:ext>
            </a:extLst>
          </p:cNvPr>
          <p:cNvSpPr>
            <a:spLocks noGrp="1" noChangeArrowheads="1"/>
          </p:cNvSpPr>
          <p:nvPr>
            <p:ph type="sldNum" sz="quarter" idx="5"/>
          </p:nvPr>
        </p:nvSpPr>
        <p:spPr>
          <a:ln/>
        </p:spPr>
        <p:txBody>
          <a:bodyPr/>
          <a:lstStyle/>
          <a:p>
            <a:fld id="{0255210B-B97A-2F4B-9C50-5FF4D8D426E3}" type="slidenum">
              <a:rPr lang="de-DE" altLang="de-DE"/>
              <a:pPr/>
              <a:t>40</a:t>
            </a:fld>
            <a:endParaRPr lang="de-DE" altLang="de-DE"/>
          </a:p>
        </p:txBody>
      </p:sp>
      <p:sp>
        <p:nvSpPr>
          <p:cNvPr id="165890" name="Rectangle 2">
            <a:extLst>
              <a:ext uri="{FF2B5EF4-FFF2-40B4-BE49-F238E27FC236}">
                <a16:creationId xmlns:a16="http://schemas.microsoft.com/office/drawing/2014/main" id="{B768F03F-0065-724A-BEB0-51E2A083FB93}"/>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69B1DB0A-73CA-A641-8EC2-03624B7ED28B}"/>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4228F8-FE24-4A4C-BD52-7A23A847F4BD}"/>
              </a:ext>
            </a:extLst>
          </p:cNvPr>
          <p:cNvSpPr>
            <a:spLocks noGrp="1" noChangeArrowheads="1"/>
          </p:cNvSpPr>
          <p:nvPr>
            <p:ph type="sldNum" sz="quarter" idx="5"/>
          </p:nvPr>
        </p:nvSpPr>
        <p:spPr>
          <a:ln/>
        </p:spPr>
        <p:txBody>
          <a:bodyPr/>
          <a:lstStyle/>
          <a:p>
            <a:fld id="{87886963-3A06-674C-B2F0-07115519D20E}" type="slidenum">
              <a:rPr lang="de-DE" altLang="de-DE"/>
              <a:pPr/>
              <a:t>41</a:t>
            </a:fld>
            <a:endParaRPr lang="de-DE" altLang="de-DE"/>
          </a:p>
        </p:txBody>
      </p:sp>
      <p:sp>
        <p:nvSpPr>
          <p:cNvPr id="180226" name="Rectangle 2">
            <a:extLst>
              <a:ext uri="{FF2B5EF4-FFF2-40B4-BE49-F238E27FC236}">
                <a16:creationId xmlns:a16="http://schemas.microsoft.com/office/drawing/2014/main" id="{60C46531-FCDD-6443-82E4-C08BC50339EC}"/>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08EE99EC-321F-7048-A443-035FC194029C}"/>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5F0BF3-8174-404A-826C-4DDF7A4730A7}"/>
              </a:ext>
            </a:extLst>
          </p:cNvPr>
          <p:cNvSpPr>
            <a:spLocks noGrp="1" noChangeArrowheads="1"/>
          </p:cNvSpPr>
          <p:nvPr>
            <p:ph type="sldNum" sz="quarter" idx="5"/>
          </p:nvPr>
        </p:nvSpPr>
        <p:spPr>
          <a:ln/>
        </p:spPr>
        <p:txBody>
          <a:bodyPr/>
          <a:lstStyle/>
          <a:p>
            <a:fld id="{F24A4A75-8566-7947-A52E-2B87F6F2AE39}" type="slidenum">
              <a:rPr lang="de-DE" altLang="de-DE"/>
              <a:pPr/>
              <a:t>42</a:t>
            </a:fld>
            <a:endParaRPr lang="de-DE" altLang="de-DE"/>
          </a:p>
        </p:txBody>
      </p:sp>
      <p:sp>
        <p:nvSpPr>
          <p:cNvPr id="182274" name="Rectangle 2">
            <a:extLst>
              <a:ext uri="{FF2B5EF4-FFF2-40B4-BE49-F238E27FC236}">
                <a16:creationId xmlns:a16="http://schemas.microsoft.com/office/drawing/2014/main" id="{CCAD8598-9751-4C47-B5EA-BC09C242B51E}"/>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8A671789-1014-1A4B-A198-77AC81AFDE56}"/>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8E3F44-C96E-B44B-8AEF-9A0FE6563123}"/>
              </a:ext>
            </a:extLst>
          </p:cNvPr>
          <p:cNvSpPr>
            <a:spLocks noGrp="1" noChangeArrowheads="1"/>
          </p:cNvSpPr>
          <p:nvPr>
            <p:ph type="sldNum" sz="quarter" idx="5"/>
          </p:nvPr>
        </p:nvSpPr>
        <p:spPr>
          <a:ln/>
        </p:spPr>
        <p:txBody>
          <a:bodyPr/>
          <a:lstStyle/>
          <a:p>
            <a:fld id="{45BA3298-7E1C-774E-BECF-6A376CCFD9BF}" type="slidenum">
              <a:rPr lang="de-DE" altLang="de-DE"/>
              <a:pPr/>
              <a:t>43</a:t>
            </a:fld>
            <a:endParaRPr lang="de-DE" altLang="de-DE"/>
          </a:p>
        </p:txBody>
      </p:sp>
      <p:sp>
        <p:nvSpPr>
          <p:cNvPr id="301058" name="Rectangle 2">
            <a:extLst>
              <a:ext uri="{FF2B5EF4-FFF2-40B4-BE49-F238E27FC236}">
                <a16:creationId xmlns:a16="http://schemas.microsoft.com/office/drawing/2014/main" id="{5B693921-DC39-3549-AE5D-5817E60C0B15}"/>
              </a:ext>
            </a:extLst>
          </p:cNvPr>
          <p:cNvSpPr>
            <a:spLocks noChangeArrowheads="1" noTextEdit="1"/>
          </p:cNvSpPr>
          <p:nvPr>
            <p:ph type="sldImg"/>
          </p:nvPr>
        </p:nvSpPr>
        <p:spPr>
          <a:ln/>
        </p:spPr>
      </p:sp>
      <p:sp>
        <p:nvSpPr>
          <p:cNvPr id="301059" name="Rectangle 3">
            <a:extLst>
              <a:ext uri="{FF2B5EF4-FFF2-40B4-BE49-F238E27FC236}">
                <a16:creationId xmlns:a16="http://schemas.microsoft.com/office/drawing/2014/main" id="{F08A9689-0660-6749-926F-638767AE605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AEE96F-9B87-5F4A-BD08-3D12A193202A}"/>
              </a:ext>
            </a:extLst>
          </p:cNvPr>
          <p:cNvSpPr>
            <a:spLocks noGrp="1" noChangeArrowheads="1"/>
          </p:cNvSpPr>
          <p:nvPr>
            <p:ph type="sldNum" sz="quarter" idx="5"/>
          </p:nvPr>
        </p:nvSpPr>
        <p:spPr>
          <a:ln/>
        </p:spPr>
        <p:txBody>
          <a:bodyPr/>
          <a:lstStyle/>
          <a:p>
            <a:fld id="{84E873AE-7A96-F14C-91E3-0B6D597B1BD3}" type="slidenum">
              <a:rPr lang="de-DE" altLang="de-DE"/>
              <a:pPr/>
              <a:t>4</a:t>
            </a:fld>
            <a:endParaRPr lang="de-DE" altLang="de-DE"/>
          </a:p>
        </p:txBody>
      </p:sp>
      <p:sp>
        <p:nvSpPr>
          <p:cNvPr id="135170" name="Rectangle 2">
            <a:extLst>
              <a:ext uri="{FF2B5EF4-FFF2-40B4-BE49-F238E27FC236}">
                <a16:creationId xmlns:a16="http://schemas.microsoft.com/office/drawing/2014/main" id="{3BE5E994-DC30-CF4E-BE18-F7450B5EE910}"/>
              </a:ext>
            </a:extLst>
          </p:cNvPr>
          <p:cNvSpPr>
            <a:spLocks noChangeArrowheads="1" noTextEdit="1"/>
          </p:cNvSpPr>
          <p:nvPr>
            <p:ph type="sldImg"/>
          </p:nvPr>
        </p:nvSpPr>
        <p:spPr>
          <a:ln/>
        </p:spPr>
      </p:sp>
      <p:sp>
        <p:nvSpPr>
          <p:cNvPr id="135171" name="Rectangle 3">
            <a:extLst>
              <a:ext uri="{FF2B5EF4-FFF2-40B4-BE49-F238E27FC236}">
                <a16:creationId xmlns:a16="http://schemas.microsoft.com/office/drawing/2014/main" id="{E4B678C3-B5BE-0F4E-B194-96A1A9E0BF3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5F7675-9E03-9B48-835B-EB46A8F03659}"/>
              </a:ext>
            </a:extLst>
          </p:cNvPr>
          <p:cNvSpPr>
            <a:spLocks noGrp="1" noChangeArrowheads="1"/>
          </p:cNvSpPr>
          <p:nvPr>
            <p:ph type="sldNum" sz="quarter" idx="5"/>
          </p:nvPr>
        </p:nvSpPr>
        <p:spPr>
          <a:ln/>
        </p:spPr>
        <p:txBody>
          <a:bodyPr/>
          <a:lstStyle/>
          <a:p>
            <a:fld id="{4E9407AF-677A-C04A-BC0D-A2C5C2785AF9}" type="slidenum">
              <a:rPr lang="de-DE" altLang="de-DE"/>
              <a:pPr/>
              <a:t>5</a:t>
            </a:fld>
            <a:endParaRPr lang="de-DE" altLang="de-DE"/>
          </a:p>
        </p:txBody>
      </p:sp>
      <p:sp>
        <p:nvSpPr>
          <p:cNvPr id="139266" name="Rectangle 2">
            <a:extLst>
              <a:ext uri="{FF2B5EF4-FFF2-40B4-BE49-F238E27FC236}">
                <a16:creationId xmlns:a16="http://schemas.microsoft.com/office/drawing/2014/main" id="{CCC6E974-77A1-0D4D-BFE8-B9F7B778F997}"/>
              </a:ext>
            </a:extLst>
          </p:cNvPr>
          <p:cNvSpPr>
            <a:spLocks noChangeArrowheads="1" noTextEdit="1"/>
          </p:cNvSpPr>
          <p:nvPr>
            <p:ph type="sldImg"/>
          </p:nvPr>
        </p:nvSpPr>
        <p:spPr>
          <a:ln/>
        </p:spPr>
      </p:sp>
      <p:sp>
        <p:nvSpPr>
          <p:cNvPr id="139267" name="Rectangle 3">
            <a:extLst>
              <a:ext uri="{FF2B5EF4-FFF2-40B4-BE49-F238E27FC236}">
                <a16:creationId xmlns:a16="http://schemas.microsoft.com/office/drawing/2014/main" id="{F8C4E667-3FB7-FA42-BB50-27026949DEFE}"/>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2A45A7-49F2-AC42-93FE-C62F0B1E0A14}"/>
              </a:ext>
            </a:extLst>
          </p:cNvPr>
          <p:cNvSpPr>
            <a:spLocks noGrp="1" noChangeArrowheads="1"/>
          </p:cNvSpPr>
          <p:nvPr>
            <p:ph type="sldNum" sz="quarter" idx="5"/>
          </p:nvPr>
        </p:nvSpPr>
        <p:spPr>
          <a:ln/>
        </p:spPr>
        <p:txBody>
          <a:bodyPr/>
          <a:lstStyle/>
          <a:p>
            <a:fld id="{BA650C19-7FF6-6C46-AAAD-53F44800087C}" type="slidenum">
              <a:rPr lang="de-DE" altLang="de-DE"/>
              <a:pPr/>
              <a:t>6</a:t>
            </a:fld>
            <a:endParaRPr lang="de-DE" altLang="de-DE"/>
          </a:p>
        </p:txBody>
      </p:sp>
      <p:sp>
        <p:nvSpPr>
          <p:cNvPr id="279554" name="Rectangle 1026">
            <a:extLst>
              <a:ext uri="{FF2B5EF4-FFF2-40B4-BE49-F238E27FC236}">
                <a16:creationId xmlns:a16="http://schemas.microsoft.com/office/drawing/2014/main" id="{C57C2806-A9AD-CE4C-A890-F48C9ADD37DF}"/>
              </a:ext>
            </a:extLst>
          </p:cNvPr>
          <p:cNvSpPr>
            <a:spLocks noChangeArrowheads="1" noTextEdit="1"/>
          </p:cNvSpPr>
          <p:nvPr>
            <p:ph type="sldImg"/>
          </p:nvPr>
        </p:nvSpPr>
        <p:spPr>
          <a:ln/>
        </p:spPr>
      </p:sp>
      <p:sp>
        <p:nvSpPr>
          <p:cNvPr id="279555" name="Rectangle 1027">
            <a:extLst>
              <a:ext uri="{FF2B5EF4-FFF2-40B4-BE49-F238E27FC236}">
                <a16:creationId xmlns:a16="http://schemas.microsoft.com/office/drawing/2014/main" id="{2D9A939A-1FE2-D84C-BF74-A34587229ACD}"/>
              </a:ext>
            </a:extLst>
          </p:cNvPr>
          <p:cNvSpPr>
            <a:spLocks noGrp="1" noChangeArrowheads="1"/>
          </p:cNvSpPr>
          <p:nvPr>
            <p:ph type="body" idx="1"/>
          </p:nvPr>
        </p:nvSpPr>
        <p:spPr/>
        <p:txBody>
          <a:bodyPr/>
          <a:lstStyle/>
          <a:p>
            <a:r>
              <a:rPr lang="de-DE" altLang="de-DE" sz="1000" b="1"/>
              <a:t>Zur Pyramide: WS 2001/02: 1,345 Mio Studis an Unis (inkl. GSH und PH) und 484 TSD Studis an FHs (inkl. Verwaltungsfachhochschulen).</a:t>
            </a:r>
          </a:p>
          <a:p>
            <a:r>
              <a:rPr lang="de-DE" altLang="de-DE" sz="1000" b="1"/>
              <a:t>Man kann auf der Grundlage der Empfehlungen des WR darauf abstellen, dass mehr Wettbewerb um Studierende, der zu mehr Studis an FHs führt, politisch gewünscht und im Sinne des Gesamtsystems durchaus sinnvoll ist. „Die Pyramide muss wieder richtig rum stehen“</a:t>
            </a:r>
          </a:p>
          <a:p>
            <a:r>
              <a:rPr lang="de-DE" altLang="de-DE" sz="1000" u="sng"/>
              <a:t>Aus den Empfehlungen des Wissenschaftsrats zur Entwicklung der Fachhochschulen:</a:t>
            </a:r>
            <a:endParaRPr lang="de-DE" altLang="de-DE" sz="1000"/>
          </a:p>
          <a:p>
            <a:pPr>
              <a:spcBef>
                <a:spcPct val="0"/>
              </a:spcBef>
              <a:buFontTx/>
              <a:buChar char="•"/>
            </a:pPr>
            <a:r>
              <a:rPr lang="de-DE" altLang="de-DE" sz="1000"/>
              <a:t>Das Fächerspektrum der Fachhochschulen ist trotz einiger Ausnahmen weiterhin eingeschränkt.</a:t>
            </a:r>
          </a:p>
          <a:p>
            <a:pPr>
              <a:spcBef>
                <a:spcPct val="0"/>
              </a:spcBef>
              <a:buFontTx/>
              <a:buChar char="•"/>
            </a:pPr>
            <a:r>
              <a:rPr lang="de-DE" altLang="de-DE" sz="1000"/>
              <a:t>Die Fachhochschulen können noch nicht in hinreichendem Maße eigenständig Forschung betreiben.</a:t>
            </a:r>
          </a:p>
          <a:p>
            <a:pPr>
              <a:spcBef>
                <a:spcPct val="0"/>
              </a:spcBef>
              <a:buFontTx/>
              <a:buChar char="•"/>
            </a:pPr>
            <a:r>
              <a:rPr lang="de-DE" altLang="de-DE" sz="1000"/>
              <a:t>Der Wissenschaftsrat </a:t>
            </a:r>
            <a:r>
              <a:rPr lang="de-DE" altLang="de-DE" sz="1000" b="1" i="1"/>
              <a:t>spricht sich aus bildungs- und beschäftigungspolitischen Gründen für eine Veränderung derStudierendenanteile zwischen Universitäten und Fachhochschulen aus</a:t>
            </a:r>
            <a:r>
              <a:rPr lang="de-DE" altLang="de-DE" sz="1000"/>
              <a:t>.</a:t>
            </a:r>
          </a:p>
          <a:p>
            <a:pPr>
              <a:spcBef>
                <a:spcPct val="0"/>
              </a:spcBef>
              <a:buFontTx/>
              <a:buChar char="•"/>
            </a:pPr>
            <a:r>
              <a:rPr lang="de-DE" altLang="de-DE" sz="1000"/>
              <a:t>Erhebliche Erweiterung des Fächerspektrums durch weitere anwendungsorientierte Studienangebote</a:t>
            </a:r>
          </a:p>
          <a:p>
            <a:pPr>
              <a:spcBef>
                <a:spcPct val="0"/>
              </a:spcBef>
              <a:buFontTx/>
              <a:buChar char="•"/>
            </a:pPr>
            <a:r>
              <a:rPr lang="de-DE" altLang="de-DE" sz="1000"/>
              <a:t>Konsequente Einführung gestufter Studienangebote in Verbindung mit einer gründlichen Reform der Studiencurricula;</a:t>
            </a:r>
          </a:p>
          <a:p>
            <a:pPr>
              <a:spcBef>
                <a:spcPct val="0"/>
              </a:spcBef>
              <a:buFontTx/>
              <a:buChar char="•"/>
            </a:pPr>
            <a:r>
              <a:rPr lang="de-DE" altLang="de-DE" sz="1000"/>
              <a:t>Verbesserung und Weiterentwicklung der berufspraktischen Studienphasen, insbesondere in gestuften Studiengängen.</a:t>
            </a:r>
          </a:p>
          <a:p>
            <a:pPr>
              <a:spcBef>
                <a:spcPct val="0"/>
              </a:spcBef>
            </a:pPr>
            <a:endParaRPr lang="de-DE" altLang="de-DE" sz="1000"/>
          </a:p>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841749-C47C-2942-BF21-F8AAF59D523C}"/>
              </a:ext>
            </a:extLst>
          </p:cNvPr>
          <p:cNvSpPr>
            <a:spLocks noGrp="1" noChangeArrowheads="1"/>
          </p:cNvSpPr>
          <p:nvPr>
            <p:ph type="sldNum" sz="quarter" idx="5"/>
          </p:nvPr>
        </p:nvSpPr>
        <p:spPr>
          <a:ln/>
        </p:spPr>
        <p:txBody>
          <a:bodyPr/>
          <a:lstStyle/>
          <a:p>
            <a:fld id="{857FC624-7D5B-AA43-8307-E9BD7F86FF0D}" type="slidenum">
              <a:rPr lang="de-DE" altLang="de-DE"/>
              <a:pPr/>
              <a:t>8</a:t>
            </a:fld>
            <a:endParaRPr lang="de-DE" altLang="de-DE"/>
          </a:p>
        </p:txBody>
      </p:sp>
      <p:sp>
        <p:nvSpPr>
          <p:cNvPr id="290818" name="Rectangle 2">
            <a:extLst>
              <a:ext uri="{FF2B5EF4-FFF2-40B4-BE49-F238E27FC236}">
                <a16:creationId xmlns:a16="http://schemas.microsoft.com/office/drawing/2014/main" id="{6956A325-3C43-534E-9166-C6BE5EF2BD78}"/>
              </a:ext>
            </a:extLst>
          </p:cNvPr>
          <p:cNvSpPr>
            <a:spLocks noChangeArrowheads="1" noTextEdit="1"/>
          </p:cNvSpPr>
          <p:nvPr>
            <p:ph type="sldImg"/>
          </p:nvPr>
        </p:nvSpPr>
        <p:spPr>
          <a:ln/>
        </p:spPr>
      </p:sp>
      <p:sp>
        <p:nvSpPr>
          <p:cNvPr id="290819" name="Rectangle 3">
            <a:extLst>
              <a:ext uri="{FF2B5EF4-FFF2-40B4-BE49-F238E27FC236}">
                <a16:creationId xmlns:a16="http://schemas.microsoft.com/office/drawing/2014/main" id="{30E98682-BA3E-674E-9D55-C4FD0C62B3EE}"/>
              </a:ext>
            </a:extLst>
          </p:cNvPr>
          <p:cNvSpPr>
            <a:spLocks noGrp="1" noChangeArrowheads="1"/>
          </p:cNvSpPr>
          <p:nvPr>
            <p:ph type="body" idx="1"/>
          </p:nvPr>
        </p:nvSpPr>
        <p:spPr/>
        <p:txBody>
          <a:bodyPr/>
          <a:lstStyle/>
          <a:p>
            <a:r>
              <a:rPr lang="de-DE" altLang="de-DE"/>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56BAC4-1763-DA45-A35E-949D9238C03B}"/>
              </a:ext>
            </a:extLst>
          </p:cNvPr>
          <p:cNvSpPr>
            <a:spLocks noGrp="1" noChangeArrowheads="1"/>
          </p:cNvSpPr>
          <p:nvPr>
            <p:ph type="sldNum" sz="quarter" idx="5"/>
          </p:nvPr>
        </p:nvSpPr>
        <p:spPr>
          <a:ln/>
        </p:spPr>
        <p:txBody>
          <a:bodyPr/>
          <a:lstStyle/>
          <a:p>
            <a:fld id="{7D42E285-9E2C-2645-90F2-DEDAF97B2837}" type="slidenum">
              <a:rPr lang="de-DE" altLang="de-DE"/>
              <a:pPr/>
              <a:t>9</a:t>
            </a:fld>
            <a:endParaRPr lang="de-DE" altLang="de-DE"/>
          </a:p>
        </p:txBody>
      </p:sp>
      <p:sp>
        <p:nvSpPr>
          <p:cNvPr id="281602" name="Rectangle 1026">
            <a:extLst>
              <a:ext uri="{FF2B5EF4-FFF2-40B4-BE49-F238E27FC236}">
                <a16:creationId xmlns:a16="http://schemas.microsoft.com/office/drawing/2014/main" id="{0E45E752-ADB9-4C4F-AC56-603FAD87B6CC}"/>
              </a:ext>
            </a:extLst>
          </p:cNvPr>
          <p:cNvSpPr>
            <a:spLocks noChangeArrowheads="1" noTextEdit="1"/>
          </p:cNvSpPr>
          <p:nvPr>
            <p:ph type="sldImg"/>
          </p:nvPr>
        </p:nvSpPr>
        <p:spPr>
          <a:ln/>
        </p:spPr>
      </p:sp>
      <p:sp>
        <p:nvSpPr>
          <p:cNvPr id="281603" name="Rectangle 1027">
            <a:extLst>
              <a:ext uri="{FF2B5EF4-FFF2-40B4-BE49-F238E27FC236}">
                <a16:creationId xmlns:a16="http://schemas.microsoft.com/office/drawing/2014/main" id="{887F5C77-773F-FB44-94E0-686E3EC4671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6310F-9FF0-4640-A5EB-224C3ABF5BD6}"/>
              </a:ext>
            </a:extLst>
          </p:cNvPr>
          <p:cNvSpPr>
            <a:spLocks noGrp="1" noChangeArrowheads="1"/>
          </p:cNvSpPr>
          <p:nvPr>
            <p:ph type="sldNum" sz="quarter" idx="5"/>
          </p:nvPr>
        </p:nvSpPr>
        <p:spPr>
          <a:ln/>
        </p:spPr>
        <p:txBody>
          <a:bodyPr/>
          <a:lstStyle/>
          <a:p>
            <a:fld id="{24BE2347-D7F5-5D42-A57D-8FD83D4B064D}" type="slidenum">
              <a:rPr lang="de-DE" altLang="de-DE"/>
              <a:pPr/>
              <a:t>10</a:t>
            </a:fld>
            <a:endParaRPr lang="de-DE" altLang="de-DE"/>
          </a:p>
        </p:txBody>
      </p:sp>
      <p:sp>
        <p:nvSpPr>
          <p:cNvPr id="282626" name="Rectangle 1026">
            <a:extLst>
              <a:ext uri="{FF2B5EF4-FFF2-40B4-BE49-F238E27FC236}">
                <a16:creationId xmlns:a16="http://schemas.microsoft.com/office/drawing/2014/main" id="{8763DC92-BDDD-5645-89C9-40ECBD4DC9D6}"/>
              </a:ext>
            </a:extLst>
          </p:cNvPr>
          <p:cNvSpPr>
            <a:spLocks noChangeArrowheads="1" noTextEdit="1"/>
          </p:cNvSpPr>
          <p:nvPr>
            <p:ph type="sldImg"/>
          </p:nvPr>
        </p:nvSpPr>
        <p:spPr>
          <a:ln/>
        </p:spPr>
      </p:sp>
      <p:sp>
        <p:nvSpPr>
          <p:cNvPr id="282627" name="Rectangle 1027">
            <a:extLst>
              <a:ext uri="{FF2B5EF4-FFF2-40B4-BE49-F238E27FC236}">
                <a16:creationId xmlns:a16="http://schemas.microsoft.com/office/drawing/2014/main" id="{FD812410-DCC9-9F41-8CD5-2934C962FA83}"/>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222AF-1B14-B741-8F45-912CB287E3AA}"/>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24039F4-8DBE-7C4B-991A-2C3F04E1972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255A11C-3EEA-1C49-9F80-B77C478E7FFB}"/>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5" name="Foliennummernplatzhalter 4">
            <a:extLst>
              <a:ext uri="{FF2B5EF4-FFF2-40B4-BE49-F238E27FC236}">
                <a16:creationId xmlns:a16="http://schemas.microsoft.com/office/drawing/2014/main" id="{A92FCE93-3412-B649-8FB6-8EB60594A8F4}"/>
              </a:ext>
            </a:extLst>
          </p:cNvPr>
          <p:cNvSpPr>
            <a:spLocks noGrp="1"/>
          </p:cNvSpPr>
          <p:nvPr>
            <p:ph type="sldNum" sz="quarter" idx="11"/>
          </p:nvPr>
        </p:nvSpPr>
        <p:spPr/>
        <p:txBody>
          <a:bodyPr/>
          <a:lstStyle>
            <a:lvl1pPr>
              <a:defRPr/>
            </a:lvl1pPr>
          </a:lstStyle>
          <a:p>
            <a:fld id="{642F9DFC-165A-5748-BF4A-B60A8F095CD1}" type="slidenum">
              <a:rPr lang="en-US" altLang="de-DE"/>
              <a:pPr/>
              <a:t>‹Nr.›</a:t>
            </a:fld>
            <a:endParaRPr lang="en-US" altLang="de-DE" b="0"/>
          </a:p>
        </p:txBody>
      </p:sp>
    </p:spTree>
    <p:extLst>
      <p:ext uri="{BB962C8B-B14F-4D97-AF65-F5344CB8AC3E}">
        <p14:creationId xmlns:p14="http://schemas.microsoft.com/office/powerpoint/2010/main" val="369229532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47A6F-FCC6-E849-A245-443DCD08ED0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1471000-DB3B-E24D-8A9F-65168E378E8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7E86B70-0ADA-D149-987A-F976652752CD}"/>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5" name="Foliennummernplatzhalter 4">
            <a:extLst>
              <a:ext uri="{FF2B5EF4-FFF2-40B4-BE49-F238E27FC236}">
                <a16:creationId xmlns:a16="http://schemas.microsoft.com/office/drawing/2014/main" id="{B4DE0B63-D2F2-E544-831D-C26EF774E5D9}"/>
              </a:ext>
            </a:extLst>
          </p:cNvPr>
          <p:cNvSpPr>
            <a:spLocks noGrp="1"/>
          </p:cNvSpPr>
          <p:nvPr>
            <p:ph type="sldNum" sz="quarter" idx="11"/>
          </p:nvPr>
        </p:nvSpPr>
        <p:spPr/>
        <p:txBody>
          <a:bodyPr/>
          <a:lstStyle>
            <a:lvl1pPr>
              <a:defRPr/>
            </a:lvl1pPr>
          </a:lstStyle>
          <a:p>
            <a:fld id="{CF141813-87E3-804F-9450-A71705A01556}" type="slidenum">
              <a:rPr lang="en-US" altLang="de-DE"/>
              <a:pPr/>
              <a:t>‹Nr.›</a:t>
            </a:fld>
            <a:endParaRPr lang="en-US" altLang="de-DE" b="0"/>
          </a:p>
        </p:txBody>
      </p:sp>
    </p:spTree>
    <p:extLst>
      <p:ext uri="{BB962C8B-B14F-4D97-AF65-F5344CB8AC3E}">
        <p14:creationId xmlns:p14="http://schemas.microsoft.com/office/powerpoint/2010/main" val="55028840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43900DC-C275-AB40-BE9B-23611EDC20E7}"/>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52C7AF2-EFE3-E946-9AE5-FE90DED7BC24}"/>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A24584-D52A-B24A-92AE-B71835B27937}"/>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5" name="Foliennummernplatzhalter 4">
            <a:extLst>
              <a:ext uri="{FF2B5EF4-FFF2-40B4-BE49-F238E27FC236}">
                <a16:creationId xmlns:a16="http://schemas.microsoft.com/office/drawing/2014/main" id="{9879A36C-4BDE-2A42-A69A-59DBF62B1C1E}"/>
              </a:ext>
            </a:extLst>
          </p:cNvPr>
          <p:cNvSpPr>
            <a:spLocks noGrp="1"/>
          </p:cNvSpPr>
          <p:nvPr>
            <p:ph type="sldNum" sz="quarter" idx="11"/>
          </p:nvPr>
        </p:nvSpPr>
        <p:spPr/>
        <p:txBody>
          <a:bodyPr/>
          <a:lstStyle>
            <a:lvl1pPr>
              <a:defRPr/>
            </a:lvl1pPr>
          </a:lstStyle>
          <a:p>
            <a:fld id="{435F92A7-53B5-8548-91F0-D5D3ADF9FDCB}" type="slidenum">
              <a:rPr lang="en-US" altLang="de-DE"/>
              <a:pPr/>
              <a:t>‹Nr.›</a:t>
            </a:fld>
            <a:endParaRPr lang="en-US" altLang="de-DE" b="0"/>
          </a:p>
        </p:txBody>
      </p:sp>
    </p:spTree>
    <p:extLst>
      <p:ext uri="{BB962C8B-B14F-4D97-AF65-F5344CB8AC3E}">
        <p14:creationId xmlns:p14="http://schemas.microsoft.com/office/powerpoint/2010/main" val="781261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FB71B-6FEE-2F47-8079-1BA81B9FE4F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CD4BF94-F988-2C40-A50D-99637E8E5C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E35E0E-87B5-B34B-A9AA-C0FE84E38BEF}"/>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5" name="Foliennummernplatzhalter 4">
            <a:extLst>
              <a:ext uri="{FF2B5EF4-FFF2-40B4-BE49-F238E27FC236}">
                <a16:creationId xmlns:a16="http://schemas.microsoft.com/office/drawing/2014/main" id="{F48567EA-8922-3B4A-B5BE-361C0CCCE2E5}"/>
              </a:ext>
            </a:extLst>
          </p:cNvPr>
          <p:cNvSpPr>
            <a:spLocks noGrp="1"/>
          </p:cNvSpPr>
          <p:nvPr>
            <p:ph type="sldNum" sz="quarter" idx="11"/>
          </p:nvPr>
        </p:nvSpPr>
        <p:spPr/>
        <p:txBody>
          <a:bodyPr/>
          <a:lstStyle>
            <a:lvl1pPr>
              <a:defRPr/>
            </a:lvl1pPr>
          </a:lstStyle>
          <a:p>
            <a:fld id="{F9F69456-586E-C149-82B0-1DF54300B687}" type="slidenum">
              <a:rPr lang="en-US" altLang="de-DE"/>
              <a:pPr/>
              <a:t>‹Nr.›</a:t>
            </a:fld>
            <a:endParaRPr lang="en-US" altLang="de-DE" b="0"/>
          </a:p>
        </p:txBody>
      </p:sp>
    </p:spTree>
    <p:extLst>
      <p:ext uri="{BB962C8B-B14F-4D97-AF65-F5344CB8AC3E}">
        <p14:creationId xmlns:p14="http://schemas.microsoft.com/office/powerpoint/2010/main" val="39027923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D497C-0A5B-984C-BA31-357075E18C5C}"/>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BF8E656-EDE8-364C-867A-E35950B974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D57EFBE2-A696-3A4B-BA4F-CCA185C79AD5}"/>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5" name="Foliennummernplatzhalter 4">
            <a:extLst>
              <a:ext uri="{FF2B5EF4-FFF2-40B4-BE49-F238E27FC236}">
                <a16:creationId xmlns:a16="http://schemas.microsoft.com/office/drawing/2014/main" id="{4D0B808F-C979-C648-B068-295590566C93}"/>
              </a:ext>
            </a:extLst>
          </p:cNvPr>
          <p:cNvSpPr>
            <a:spLocks noGrp="1"/>
          </p:cNvSpPr>
          <p:nvPr>
            <p:ph type="sldNum" sz="quarter" idx="11"/>
          </p:nvPr>
        </p:nvSpPr>
        <p:spPr/>
        <p:txBody>
          <a:bodyPr/>
          <a:lstStyle>
            <a:lvl1pPr>
              <a:defRPr/>
            </a:lvl1pPr>
          </a:lstStyle>
          <a:p>
            <a:fld id="{69BA6F6E-DCEB-AE45-9903-08FD78200F72}" type="slidenum">
              <a:rPr lang="en-US" altLang="de-DE"/>
              <a:pPr/>
              <a:t>‹Nr.›</a:t>
            </a:fld>
            <a:endParaRPr lang="en-US" altLang="de-DE" b="0"/>
          </a:p>
        </p:txBody>
      </p:sp>
    </p:spTree>
    <p:extLst>
      <p:ext uri="{BB962C8B-B14F-4D97-AF65-F5344CB8AC3E}">
        <p14:creationId xmlns:p14="http://schemas.microsoft.com/office/powerpoint/2010/main" val="387506766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F5262-86A2-1B44-8B0D-7352F0F28EC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0C8E42B-A6E2-9D48-9392-58955DF3E474}"/>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9148668-D87B-AB40-811A-3CBD682E7677}"/>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9A82834-6DBF-B746-AA66-EDB03C474402}"/>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6" name="Foliennummernplatzhalter 5">
            <a:extLst>
              <a:ext uri="{FF2B5EF4-FFF2-40B4-BE49-F238E27FC236}">
                <a16:creationId xmlns:a16="http://schemas.microsoft.com/office/drawing/2014/main" id="{8AEA2909-EDF9-FE4F-87C1-F54BF659AF17}"/>
              </a:ext>
            </a:extLst>
          </p:cNvPr>
          <p:cNvSpPr>
            <a:spLocks noGrp="1"/>
          </p:cNvSpPr>
          <p:nvPr>
            <p:ph type="sldNum" sz="quarter" idx="11"/>
          </p:nvPr>
        </p:nvSpPr>
        <p:spPr/>
        <p:txBody>
          <a:bodyPr/>
          <a:lstStyle>
            <a:lvl1pPr>
              <a:defRPr/>
            </a:lvl1pPr>
          </a:lstStyle>
          <a:p>
            <a:fld id="{F251DFCA-4E8C-B74A-88BB-2B6F209EDDB6}" type="slidenum">
              <a:rPr lang="en-US" altLang="de-DE"/>
              <a:pPr/>
              <a:t>‹Nr.›</a:t>
            </a:fld>
            <a:endParaRPr lang="en-US" altLang="de-DE" b="0"/>
          </a:p>
        </p:txBody>
      </p:sp>
    </p:spTree>
    <p:extLst>
      <p:ext uri="{BB962C8B-B14F-4D97-AF65-F5344CB8AC3E}">
        <p14:creationId xmlns:p14="http://schemas.microsoft.com/office/powerpoint/2010/main" val="39283357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40DB4-F74F-D848-B7F9-B69988968B02}"/>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36412B8-D387-E941-8B10-BD53D9C159C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8E9962B-9ACF-6045-B5A6-65A007EE92D6}"/>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351621C-EFA9-FD40-8190-92A55C2D06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77DA228-CAB4-AF45-B5BA-E7E111DC6179}"/>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7192F2E-1C44-0C40-AC30-5DE7F32BD6E1}"/>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8" name="Foliennummernplatzhalter 7">
            <a:extLst>
              <a:ext uri="{FF2B5EF4-FFF2-40B4-BE49-F238E27FC236}">
                <a16:creationId xmlns:a16="http://schemas.microsoft.com/office/drawing/2014/main" id="{86147257-E959-E645-BACB-B989FF223832}"/>
              </a:ext>
            </a:extLst>
          </p:cNvPr>
          <p:cNvSpPr>
            <a:spLocks noGrp="1"/>
          </p:cNvSpPr>
          <p:nvPr>
            <p:ph type="sldNum" sz="quarter" idx="11"/>
          </p:nvPr>
        </p:nvSpPr>
        <p:spPr/>
        <p:txBody>
          <a:bodyPr/>
          <a:lstStyle>
            <a:lvl1pPr>
              <a:defRPr/>
            </a:lvl1pPr>
          </a:lstStyle>
          <a:p>
            <a:fld id="{7E765B0E-FA10-CD48-8B38-37117D881AFD}" type="slidenum">
              <a:rPr lang="en-US" altLang="de-DE"/>
              <a:pPr/>
              <a:t>‹Nr.›</a:t>
            </a:fld>
            <a:endParaRPr lang="en-US" altLang="de-DE" b="0"/>
          </a:p>
        </p:txBody>
      </p:sp>
    </p:spTree>
    <p:extLst>
      <p:ext uri="{BB962C8B-B14F-4D97-AF65-F5344CB8AC3E}">
        <p14:creationId xmlns:p14="http://schemas.microsoft.com/office/powerpoint/2010/main" val="39208761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87308-BFDE-8F42-904B-49FE292C83F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0BF195E-EE53-134D-BE1C-FE9E2BB9A025}"/>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4" name="Foliennummernplatzhalter 3">
            <a:extLst>
              <a:ext uri="{FF2B5EF4-FFF2-40B4-BE49-F238E27FC236}">
                <a16:creationId xmlns:a16="http://schemas.microsoft.com/office/drawing/2014/main" id="{E3105B9B-D8F1-AF4D-A97A-B04F8BECA753}"/>
              </a:ext>
            </a:extLst>
          </p:cNvPr>
          <p:cNvSpPr>
            <a:spLocks noGrp="1"/>
          </p:cNvSpPr>
          <p:nvPr>
            <p:ph type="sldNum" sz="quarter" idx="11"/>
          </p:nvPr>
        </p:nvSpPr>
        <p:spPr/>
        <p:txBody>
          <a:bodyPr/>
          <a:lstStyle>
            <a:lvl1pPr>
              <a:defRPr/>
            </a:lvl1pPr>
          </a:lstStyle>
          <a:p>
            <a:fld id="{14B10BBA-5241-A547-80DD-58509DF6B92C}" type="slidenum">
              <a:rPr lang="en-US" altLang="de-DE"/>
              <a:pPr/>
              <a:t>‹Nr.›</a:t>
            </a:fld>
            <a:endParaRPr lang="en-US" altLang="de-DE" b="0"/>
          </a:p>
        </p:txBody>
      </p:sp>
    </p:spTree>
    <p:extLst>
      <p:ext uri="{BB962C8B-B14F-4D97-AF65-F5344CB8AC3E}">
        <p14:creationId xmlns:p14="http://schemas.microsoft.com/office/powerpoint/2010/main" val="194243690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050448C-C769-5746-AEA0-4AA822C85E6C}"/>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3" name="Foliennummernplatzhalter 2">
            <a:extLst>
              <a:ext uri="{FF2B5EF4-FFF2-40B4-BE49-F238E27FC236}">
                <a16:creationId xmlns:a16="http://schemas.microsoft.com/office/drawing/2014/main" id="{A2BE0932-DEFE-C548-A0BE-4E842C286FAF}"/>
              </a:ext>
            </a:extLst>
          </p:cNvPr>
          <p:cNvSpPr>
            <a:spLocks noGrp="1"/>
          </p:cNvSpPr>
          <p:nvPr>
            <p:ph type="sldNum" sz="quarter" idx="11"/>
          </p:nvPr>
        </p:nvSpPr>
        <p:spPr/>
        <p:txBody>
          <a:bodyPr/>
          <a:lstStyle>
            <a:lvl1pPr>
              <a:defRPr/>
            </a:lvl1pPr>
          </a:lstStyle>
          <a:p>
            <a:fld id="{EE95740C-F450-284A-AD3A-52BC04B1706A}" type="slidenum">
              <a:rPr lang="en-US" altLang="de-DE"/>
              <a:pPr/>
              <a:t>‹Nr.›</a:t>
            </a:fld>
            <a:endParaRPr lang="en-US" altLang="de-DE" b="0"/>
          </a:p>
        </p:txBody>
      </p:sp>
    </p:spTree>
    <p:extLst>
      <p:ext uri="{BB962C8B-B14F-4D97-AF65-F5344CB8AC3E}">
        <p14:creationId xmlns:p14="http://schemas.microsoft.com/office/powerpoint/2010/main" val="376920810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EE434-A1B7-744E-9BAF-123C2B43496A}"/>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7ECF8A7-7C95-F54B-8094-835882DA2B9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558DE8B-82E8-564B-9109-1BBF2C6D0F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1FF1D1-B7ED-D94F-ADC3-3393AAAC1E44}"/>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6" name="Foliennummernplatzhalter 5">
            <a:extLst>
              <a:ext uri="{FF2B5EF4-FFF2-40B4-BE49-F238E27FC236}">
                <a16:creationId xmlns:a16="http://schemas.microsoft.com/office/drawing/2014/main" id="{90A6E8D0-C54C-5041-8CE4-43FF3E816489}"/>
              </a:ext>
            </a:extLst>
          </p:cNvPr>
          <p:cNvSpPr>
            <a:spLocks noGrp="1"/>
          </p:cNvSpPr>
          <p:nvPr>
            <p:ph type="sldNum" sz="quarter" idx="11"/>
          </p:nvPr>
        </p:nvSpPr>
        <p:spPr/>
        <p:txBody>
          <a:bodyPr/>
          <a:lstStyle>
            <a:lvl1pPr>
              <a:defRPr/>
            </a:lvl1pPr>
          </a:lstStyle>
          <a:p>
            <a:fld id="{F3F95EB7-70CF-DB46-A5F6-85AA2096F2E5}" type="slidenum">
              <a:rPr lang="en-US" altLang="de-DE"/>
              <a:pPr/>
              <a:t>‹Nr.›</a:t>
            </a:fld>
            <a:endParaRPr lang="en-US" altLang="de-DE" b="0"/>
          </a:p>
        </p:txBody>
      </p:sp>
    </p:spTree>
    <p:extLst>
      <p:ext uri="{BB962C8B-B14F-4D97-AF65-F5344CB8AC3E}">
        <p14:creationId xmlns:p14="http://schemas.microsoft.com/office/powerpoint/2010/main" val="285510635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3FBD5-9A15-7C47-BE12-7A114955E08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2EE5A34-A78F-5543-A5B5-D4216E199D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EDCA9F6-F6DB-6F41-A02C-EC6F548CB7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3CF2F2-5C7D-EF42-B501-D72C0D7AE6C0}"/>
              </a:ext>
            </a:extLst>
          </p:cNvPr>
          <p:cNvSpPr>
            <a:spLocks noGrp="1"/>
          </p:cNvSpPr>
          <p:nvPr>
            <p:ph type="dt" sz="half" idx="10"/>
          </p:nvPr>
        </p:nvSpPr>
        <p:spPr/>
        <p:txBody>
          <a:bodyPr/>
          <a:lstStyle>
            <a:lvl1pPr>
              <a:defRPr b="0"/>
            </a:lvl1pPr>
          </a:lstStyle>
          <a:p>
            <a:r>
              <a:rPr lang="en-US" altLang="de-DE" b="1"/>
              <a:t>Pforzheim</a:t>
            </a:r>
          </a:p>
          <a:p>
            <a:r>
              <a:rPr lang="en-US" altLang="de-DE" b="1"/>
              <a:t>7. November 2002</a:t>
            </a:r>
          </a:p>
          <a:p>
            <a:endParaRPr lang="en-US" altLang="de-DE"/>
          </a:p>
        </p:txBody>
      </p:sp>
      <p:sp>
        <p:nvSpPr>
          <p:cNvPr id="6" name="Foliennummernplatzhalter 5">
            <a:extLst>
              <a:ext uri="{FF2B5EF4-FFF2-40B4-BE49-F238E27FC236}">
                <a16:creationId xmlns:a16="http://schemas.microsoft.com/office/drawing/2014/main" id="{7A5FA95C-5002-474D-9708-B81CFD642B0F}"/>
              </a:ext>
            </a:extLst>
          </p:cNvPr>
          <p:cNvSpPr>
            <a:spLocks noGrp="1"/>
          </p:cNvSpPr>
          <p:nvPr>
            <p:ph type="sldNum" sz="quarter" idx="11"/>
          </p:nvPr>
        </p:nvSpPr>
        <p:spPr/>
        <p:txBody>
          <a:bodyPr/>
          <a:lstStyle>
            <a:lvl1pPr>
              <a:defRPr/>
            </a:lvl1pPr>
          </a:lstStyle>
          <a:p>
            <a:fld id="{7E8030CC-F136-8F44-8692-1B42BBEFB634}" type="slidenum">
              <a:rPr lang="en-US" altLang="de-DE"/>
              <a:pPr/>
              <a:t>‹Nr.›</a:t>
            </a:fld>
            <a:endParaRPr lang="en-US" altLang="de-DE" b="0"/>
          </a:p>
        </p:txBody>
      </p:sp>
    </p:spTree>
    <p:extLst>
      <p:ext uri="{BB962C8B-B14F-4D97-AF65-F5344CB8AC3E}">
        <p14:creationId xmlns:p14="http://schemas.microsoft.com/office/powerpoint/2010/main" val="30033105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E41F106F-D835-6D40-B76C-A4200E2FCE2C}"/>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88B0DC8D-6B4A-9547-A545-F25BF5ABB080}"/>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4AB26EE5-B22F-854D-955C-39CB45AB1126}"/>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8E5562AB-0E13-654C-9F6B-BB49EBB9E444}"/>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en-US" altLang="de-DE"/>
              <a:t>Pforzheim</a:t>
            </a:r>
          </a:p>
          <a:p>
            <a:r>
              <a:rPr lang="en-US" altLang="de-DE"/>
              <a:t>7. November 2002</a:t>
            </a:r>
          </a:p>
          <a:p>
            <a:endParaRPr lang="en-US" altLang="de-DE" b="0"/>
          </a:p>
        </p:txBody>
      </p:sp>
      <p:sp>
        <p:nvSpPr>
          <p:cNvPr id="1032" name="Rectangle 8">
            <a:extLst>
              <a:ext uri="{FF2B5EF4-FFF2-40B4-BE49-F238E27FC236}">
                <a16:creationId xmlns:a16="http://schemas.microsoft.com/office/drawing/2014/main" id="{8BB7B429-D4C7-7B48-91AB-3478B399E3CF}"/>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26DB6ADB-6245-0545-9452-64849161E915}"/>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613FEFA4-8EB0-DA4F-9D90-8046719DB153}" type="slidenum">
              <a:rPr lang="en-US" altLang="de-DE"/>
              <a:pPr/>
              <a:t>‹Nr.›</a:t>
            </a:fld>
            <a:endParaRPr lang="en-US" altLang="de-DE" b="0"/>
          </a:p>
        </p:txBody>
      </p:sp>
      <p:sp>
        <p:nvSpPr>
          <p:cNvPr id="1039" name="Text Box 15">
            <a:extLst>
              <a:ext uri="{FF2B5EF4-FFF2-40B4-BE49-F238E27FC236}">
                <a16:creationId xmlns:a16="http://schemas.microsoft.com/office/drawing/2014/main" id="{4C9D612F-F95A-E446-83D2-FD90725C3228}"/>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F9E0E8D9-3595-D64B-ACD1-D53D374CC673}"/>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tern.de/campus-karriere/uniwelt/ranking/#338,20,Interne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bin"/><Relationship Id="rId1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3.png"/><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8.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8.e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6.emf"/><Relationship Id="rId3" Type="http://schemas.openxmlformats.org/officeDocument/2006/relationships/notesSlide" Target="../notesSlides/notesSlide32.xml"/><Relationship Id="rId7" Type="http://schemas.openxmlformats.org/officeDocument/2006/relationships/image" Target="../media/image3.emf"/><Relationship Id="rId12" Type="http://schemas.openxmlformats.org/officeDocument/2006/relationships/oleObject" Target="../embeddings/oleObject28.bin"/><Relationship Id="rId17" Type="http://schemas.openxmlformats.org/officeDocument/2006/relationships/image" Target="../media/image8.emf"/><Relationship Id="rId2" Type="http://schemas.openxmlformats.org/officeDocument/2006/relationships/slideLayout" Target="../slideLayouts/slideLayout6.xml"/><Relationship Id="rId16" Type="http://schemas.openxmlformats.org/officeDocument/2006/relationships/oleObject" Target="../embeddings/oleObject30.bin"/><Relationship Id="rId1" Type="http://schemas.openxmlformats.org/officeDocument/2006/relationships/vmlDrawing" Target="../drawings/vmlDrawing18.vml"/><Relationship Id="rId6" Type="http://schemas.openxmlformats.org/officeDocument/2006/relationships/oleObject" Target="../embeddings/oleObject25.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emf"/><Relationship Id="rId1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35.bin"/><Relationship Id="rId18" Type="http://schemas.openxmlformats.org/officeDocument/2006/relationships/image" Target="../media/image8.emf"/><Relationship Id="rId3" Type="http://schemas.openxmlformats.org/officeDocument/2006/relationships/notesSlide" Target="../notesSlides/notesSlide33.xml"/><Relationship Id="rId7" Type="http://schemas.openxmlformats.org/officeDocument/2006/relationships/oleObject" Target="../embeddings/oleObject32.bin"/><Relationship Id="rId12" Type="http://schemas.openxmlformats.org/officeDocument/2006/relationships/image" Target="../media/image5.emf"/><Relationship Id="rId17" Type="http://schemas.openxmlformats.org/officeDocument/2006/relationships/oleObject" Target="../embeddings/oleObject3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9.vml"/><Relationship Id="rId6" Type="http://schemas.openxmlformats.org/officeDocument/2006/relationships/image" Target="../media/image2.e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3.bin"/><Relationship Id="rId14" Type="http://schemas.openxmlformats.org/officeDocument/2006/relationships/image" Target="../media/image6.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oleObject" Target="../embeddings/oleObject11.bin"/><Relationship Id="rId4" Type="http://schemas.openxmlformats.org/officeDocument/2006/relationships/hyperlink" Target="../aktArbeit/ForschungsrankingDUZ.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D47BB49C-3213-7441-8C7C-002293A91B77}"/>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7" name="Foliennummernplatzhalter 3">
            <a:extLst>
              <a:ext uri="{FF2B5EF4-FFF2-40B4-BE49-F238E27FC236}">
                <a16:creationId xmlns:a16="http://schemas.microsoft.com/office/drawing/2014/main" id="{71196E25-AB3D-3441-B0A5-BC9E3FCE2A1E}"/>
              </a:ext>
            </a:extLst>
          </p:cNvPr>
          <p:cNvSpPr>
            <a:spLocks noGrp="1"/>
          </p:cNvSpPr>
          <p:nvPr>
            <p:ph type="sldNum" sz="quarter" idx="11"/>
          </p:nvPr>
        </p:nvSpPr>
        <p:spPr/>
        <p:txBody>
          <a:bodyPr/>
          <a:lstStyle/>
          <a:p>
            <a:fld id="{5AFBF498-D529-A445-A7CA-DFF506E80296}" type="slidenum">
              <a:rPr lang="en-US" altLang="de-DE"/>
              <a:pPr/>
              <a:t>1</a:t>
            </a:fld>
            <a:endParaRPr lang="en-US" altLang="de-DE" b="0"/>
          </a:p>
        </p:txBody>
      </p:sp>
      <p:sp>
        <p:nvSpPr>
          <p:cNvPr id="193538" name="Text Box 2">
            <a:extLst>
              <a:ext uri="{FF2B5EF4-FFF2-40B4-BE49-F238E27FC236}">
                <a16:creationId xmlns:a16="http://schemas.microsoft.com/office/drawing/2014/main" id="{237C10B7-9A5C-1B40-BD33-8CFD840089C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3539" name="Rectangle 3">
            <a:extLst>
              <a:ext uri="{FF2B5EF4-FFF2-40B4-BE49-F238E27FC236}">
                <a16:creationId xmlns:a16="http://schemas.microsoft.com/office/drawing/2014/main" id="{7C17B20C-6C4F-4F46-B5F2-1E47CAA29B68}"/>
              </a:ext>
            </a:extLst>
          </p:cNvPr>
          <p:cNvSpPr>
            <a:spLocks noChangeArrowheads="1"/>
          </p:cNvSpPr>
          <p:nvPr/>
        </p:nvSpPr>
        <p:spPr bwMode="auto">
          <a:xfrm>
            <a:off x="914400" y="1981200"/>
            <a:ext cx="7391400" cy="1981200"/>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Zukunftsfähigkeit der </a:t>
            </a:r>
          </a:p>
          <a:p>
            <a:pPr algn="ctr"/>
            <a:r>
              <a:rPr lang="de-DE" altLang="de-DE" sz="3200" b="1">
                <a:latin typeface="Arial" panose="020B0604020202020204" pitchFamily="34" charset="0"/>
              </a:rPr>
              <a:t>Hochschulen in Deutschland</a:t>
            </a:r>
            <a:endParaRPr lang="de-DE" altLang="de-DE" sz="3000"/>
          </a:p>
        </p:txBody>
      </p:sp>
      <p:sp>
        <p:nvSpPr>
          <p:cNvPr id="193540" name="Rectangle 4">
            <a:extLst>
              <a:ext uri="{FF2B5EF4-FFF2-40B4-BE49-F238E27FC236}">
                <a16:creationId xmlns:a16="http://schemas.microsoft.com/office/drawing/2014/main" id="{FEC15527-97FE-A94C-9966-E042C9D6A69E}"/>
              </a:ext>
            </a:extLst>
          </p:cNvPr>
          <p:cNvSpPr>
            <a:spLocks noChangeArrowheads="1"/>
          </p:cNvSpPr>
          <p:nvPr/>
        </p:nvSpPr>
        <p:spPr bwMode="auto">
          <a:xfrm>
            <a:off x="914400" y="4800600"/>
            <a:ext cx="7315200" cy="944563"/>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Detlef Müller-Böling</a:t>
            </a:r>
          </a:p>
        </p:txBody>
      </p:sp>
      <p:sp>
        <p:nvSpPr>
          <p:cNvPr id="193541" name="Text Box 5">
            <a:extLst>
              <a:ext uri="{FF2B5EF4-FFF2-40B4-BE49-F238E27FC236}">
                <a16:creationId xmlns:a16="http://schemas.microsoft.com/office/drawing/2014/main" id="{460B214F-14CF-FB49-92FC-F73E5DC9E7C8}"/>
              </a:ext>
            </a:extLst>
          </p:cNvPr>
          <p:cNvSpPr txBox="1">
            <a:spLocks noChangeArrowheads="1"/>
          </p:cNvSpPr>
          <p:nvPr/>
        </p:nvSpPr>
        <p:spPr bwMode="auto">
          <a:xfrm>
            <a:off x="304800" y="1524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b="1">
                <a:latin typeface="Arial" panose="020B0604020202020204" pitchFamily="34" charset="0"/>
              </a:rPr>
              <a:t>Kuratorium</a:t>
            </a:r>
          </a:p>
          <a:p>
            <a:r>
              <a:rPr lang="de-DE" altLang="de-DE" b="1">
                <a:latin typeface="Arial" panose="020B0604020202020204" pitchFamily="34" charset="0"/>
              </a:rPr>
              <a:t>Fachhochschule Pforzheim</a:t>
            </a:r>
            <a:endParaRPr lang="de-DE" altLang="de-DE"/>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3D98B0DA-DE8B-FB41-AAAE-B6F5BB1E036C}"/>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8" name="Foliennummernplatzhalter 3">
            <a:extLst>
              <a:ext uri="{FF2B5EF4-FFF2-40B4-BE49-F238E27FC236}">
                <a16:creationId xmlns:a16="http://schemas.microsoft.com/office/drawing/2014/main" id="{71305700-F27C-2C4A-8E3C-67876A74361C}"/>
              </a:ext>
            </a:extLst>
          </p:cNvPr>
          <p:cNvSpPr>
            <a:spLocks noGrp="1"/>
          </p:cNvSpPr>
          <p:nvPr>
            <p:ph type="sldNum" sz="quarter" idx="11"/>
          </p:nvPr>
        </p:nvSpPr>
        <p:spPr/>
        <p:txBody>
          <a:bodyPr/>
          <a:lstStyle/>
          <a:p>
            <a:fld id="{DC640230-D428-6040-AF62-B0F80A14D4BE}" type="slidenum">
              <a:rPr lang="en-US" altLang="de-DE"/>
              <a:pPr/>
              <a:t>10</a:t>
            </a:fld>
            <a:endParaRPr lang="en-US" altLang="de-DE" b="0"/>
          </a:p>
        </p:txBody>
      </p:sp>
      <p:sp>
        <p:nvSpPr>
          <p:cNvPr id="268290" name="Rectangle 1026">
            <a:extLst>
              <a:ext uri="{FF2B5EF4-FFF2-40B4-BE49-F238E27FC236}">
                <a16:creationId xmlns:a16="http://schemas.microsoft.com/office/drawing/2014/main" id="{6CBBE01B-F9A6-2146-8965-55611058B3EB}"/>
              </a:ext>
            </a:extLst>
          </p:cNvPr>
          <p:cNvSpPr>
            <a:spLocks noGrp="1" noChangeArrowheads="1"/>
          </p:cNvSpPr>
          <p:nvPr>
            <p:ph type="title"/>
          </p:nvPr>
        </p:nvSpPr>
        <p:spPr/>
        <p:txBody>
          <a:bodyPr/>
          <a:lstStyle/>
          <a:p>
            <a:r>
              <a:rPr lang="de-DE" altLang="de-DE" sz="3200" b="1"/>
              <a:t>Professorenbesoldung</a:t>
            </a:r>
            <a:endParaRPr lang="de-DE" altLang="de-DE" sz="3200"/>
          </a:p>
        </p:txBody>
      </p:sp>
      <p:sp>
        <p:nvSpPr>
          <p:cNvPr id="268291" name="Rectangle 1027">
            <a:extLst>
              <a:ext uri="{FF2B5EF4-FFF2-40B4-BE49-F238E27FC236}">
                <a16:creationId xmlns:a16="http://schemas.microsoft.com/office/drawing/2014/main" id="{51B44790-C6BD-EC4A-82DC-4C1FF4B5F8D6}"/>
              </a:ext>
            </a:extLst>
          </p:cNvPr>
          <p:cNvSpPr>
            <a:spLocks noChangeArrowheads="1"/>
          </p:cNvSpPr>
          <p:nvPr/>
        </p:nvSpPr>
        <p:spPr bwMode="auto">
          <a:xfrm>
            <a:off x="304800" y="5181600"/>
            <a:ext cx="86106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Profilbildung der Hochschulen</a:t>
            </a:r>
            <a:endParaRPr lang="de-DE" altLang="de-DE" b="1">
              <a:latin typeface="Arial" panose="020B0604020202020204" pitchFamily="34" charset="0"/>
            </a:endParaRPr>
          </a:p>
        </p:txBody>
      </p:sp>
      <p:sp>
        <p:nvSpPr>
          <p:cNvPr id="268292" name="Rectangle 1028">
            <a:extLst>
              <a:ext uri="{FF2B5EF4-FFF2-40B4-BE49-F238E27FC236}">
                <a16:creationId xmlns:a16="http://schemas.microsoft.com/office/drawing/2014/main" id="{524D8450-2A7A-ED41-A59A-B71CE3B31805}"/>
              </a:ext>
            </a:extLst>
          </p:cNvPr>
          <p:cNvSpPr>
            <a:spLocks noChangeArrowheads="1"/>
          </p:cNvSpPr>
          <p:nvPr/>
        </p:nvSpPr>
        <p:spPr bwMode="auto">
          <a:xfrm>
            <a:off x="304800" y="2743200"/>
            <a:ext cx="86106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leistungs- und funktionsdifferenzierte Gehälter</a:t>
            </a:r>
            <a:endParaRPr lang="de-DE" altLang="de-DE" b="1">
              <a:latin typeface="Arial" panose="020B0604020202020204" pitchFamily="34" charset="0"/>
            </a:endParaRPr>
          </a:p>
        </p:txBody>
      </p:sp>
      <p:sp>
        <p:nvSpPr>
          <p:cNvPr id="268293" name="Rectangle 1029">
            <a:extLst>
              <a:ext uri="{FF2B5EF4-FFF2-40B4-BE49-F238E27FC236}">
                <a16:creationId xmlns:a16="http://schemas.microsoft.com/office/drawing/2014/main" id="{04F77666-1CD0-E042-8CF5-BAAC01A76260}"/>
              </a:ext>
            </a:extLst>
          </p:cNvPr>
          <p:cNvSpPr>
            <a:spLocks noChangeArrowheads="1"/>
          </p:cNvSpPr>
          <p:nvPr/>
        </p:nvSpPr>
        <p:spPr bwMode="auto">
          <a:xfrm>
            <a:off x="304800" y="3962400"/>
            <a:ext cx="86106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wettbewerbsfähige und flexible Vergütungsstrukturen</a:t>
            </a:r>
            <a:endParaRPr lang="de-DE" altLang="de-DE" b="1">
              <a:latin typeface="Arial" panose="020B0604020202020204" pitchFamily="34" charset="0"/>
            </a:endParaRPr>
          </a:p>
        </p:txBody>
      </p:sp>
      <p:sp>
        <p:nvSpPr>
          <p:cNvPr id="268295" name="Rectangle 1031">
            <a:extLst>
              <a:ext uri="{FF2B5EF4-FFF2-40B4-BE49-F238E27FC236}">
                <a16:creationId xmlns:a16="http://schemas.microsoft.com/office/drawing/2014/main" id="{B0B37ADE-B9DC-E448-9511-3D383E3D0E0E}"/>
              </a:ext>
            </a:extLst>
          </p:cNvPr>
          <p:cNvSpPr>
            <a:spLocks noChangeArrowheads="1"/>
          </p:cNvSpPr>
          <p:nvPr/>
        </p:nvSpPr>
        <p:spPr bwMode="auto">
          <a:xfrm>
            <a:off x="1676400" y="1447800"/>
            <a:ext cx="5638800" cy="914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762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4000" b="1">
                <a:latin typeface="Arial" panose="020B0604020202020204" pitchFamily="34" charset="0"/>
              </a:rPr>
              <a:t>Ziele</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8295"/>
                                        </p:tgtEl>
                                        <p:attrNameLst>
                                          <p:attrName>style.visibility</p:attrName>
                                        </p:attrNameLst>
                                      </p:cBhvr>
                                      <p:to>
                                        <p:strVal val="visible"/>
                                      </p:to>
                                    </p:set>
                                    <p:animEffect transition="in" filter="box(out)">
                                      <p:cBhvr>
                                        <p:cTn id="7" dur="500"/>
                                        <p:tgtEl>
                                          <p:spTgt spid="268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8292"/>
                                        </p:tgtEl>
                                        <p:attrNameLst>
                                          <p:attrName>style.visibility</p:attrName>
                                        </p:attrNameLst>
                                      </p:cBhvr>
                                      <p:to>
                                        <p:strVal val="visible"/>
                                      </p:to>
                                    </p:set>
                                    <p:animEffect transition="in" filter="box(out)">
                                      <p:cBhvr>
                                        <p:cTn id="12" dur="500"/>
                                        <p:tgtEl>
                                          <p:spTgt spid="268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8293"/>
                                        </p:tgtEl>
                                        <p:attrNameLst>
                                          <p:attrName>style.visibility</p:attrName>
                                        </p:attrNameLst>
                                      </p:cBhvr>
                                      <p:to>
                                        <p:strVal val="visible"/>
                                      </p:to>
                                    </p:set>
                                    <p:animEffect transition="in" filter="box(out)">
                                      <p:cBhvr>
                                        <p:cTn id="17" dur="500"/>
                                        <p:tgtEl>
                                          <p:spTgt spid="268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8291"/>
                                        </p:tgtEl>
                                        <p:attrNameLst>
                                          <p:attrName>style.visibility</p:attrName>
                                        </p:attrNameLst>
                                      </p:cBhvr>
                                      <p:to>
                                        <p:strVal val="visible"/>
                                      </p:to>
                                    </p:set>
                                    <p:animEffect transition="in" filter="box(out)">
                                      <p:cBhvr>
                                        <p:cTn id="22" dur="500"/>
                                        <p:tgtEl>
                                          <p:spTgt spid="26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autoUpdateAnimBg="0"/>
      <p:bldP spid="268292" grpId="0" animBg="1" autoUpdateAnimBg="0"/>
      <p:bldP spid="268293" grpId="0" animBg="1" autoUpdateAnimBg="0"/>
      <p:bldP spid="26829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Datumsplatzhalter 2">
            <a:extLst>
              <a:ext uri="{FF2B5EF4-FFF2-40B4-BE49-F238E27FC236}">
                <a16:creationId xmlns:a16="http://schemas.microsoft.com/office/drawing/2014/main" id="{ACE7CB2F-4A3C-FE48-956B-6006966678F3}"/>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29" name="Foliennummernplatzhalter 3">
            <a:extLst>
              <a:ext uri="{FF2B5EF4-FFF2-40B4-BE49-F238E27FC236}">
                <a16:creationId xmlns:a16="http://schemas.microsoft.com/office/drawing/2014/main" id="{63241DBE-252C-714E-89F5-A4D95AEE798E}"/>
              </a:ext>
            </a:extLst>
          </p:cNvPr>
          <p:cNvSpPr>
            <a:spLocks noGrp="1"/>
          </p:cNvSpPr>
          <p:nvPr>
            <p:ph type="sldNum" sz="quarter" idx="11"/>
          </p:nvPr>
        </p:nvSpPr>
        <p:spPr/>
        <p:txBody>
          <a:bodyPr/>
          <a:lstStyle/>
          <a:p>
            <a:fld id="{FB121206-6DD9-234C-A3BE-A31E175B8DED}" type="slidenum">
              <a:rPr lang="en-US" altLang="de-DE"/>
              <a:pPr/>
              <a:t>11</a:t>
            </a:fld>
            <a:endParaRPr lang="en-US" altLang="de-DE" b="0"/>
          </a:p>
        </p:txBody>
      </p:sp>
      <p:sp>
        <p:nvSpPr>
          <p:cNvPr id="269314" name="Rectangle 1026">
            <a:extLst>
              <a:ext uri="{FF2B5EF4-FFF2-40B4-BE49-F238E27FC236}">
                <a16:creationId xmlns:a16="http://schemas.microsoft.com/office/drawing/2014/main" id="{57D4DA83-CE3A-A044-895E-20DECD746A9F}"/>
              </a:ext>
            </a:extLst>
          </p:cNvPr>
          <p:cNvSpPr>
            <a:spLocks noGrp="1" noChangeArrowheads="1"/>
          </p:cNvSpPr>
          <p:nvPr>
            <p:ph type="title"/>
          </p:nvPr>
        </p:nvSpPr>
        <p:spPr/>
        <p:txBody>
          <a:bodyPr/>
          <a:lstStyle/>
          <a:p>
            <a:r>
              <a:rPr lang="de-DE" altLang="de-DE" b="1"/>
              <a:t>Kernelemente der Reform</a:t>
            </a:r>
            <a:endParaRPr lang="de-DE" altLang="de-DE"/>
          </a:p>
        </p:txBody>
      </p:sp>
      <p:grpSp>
        <p:nvGrpSpPr>
          <p:cNvPr id="269315" name="Group 1027">
            <a:extLst>
              <a:ext uri="{FF2B5EF4-FFF2-40B4-BE49-F238E27FC236}">
                <a16:creationId xmlns:a16="http://schemas.microsoft.com/office/drawing/2014/main" id="{4638117E-4AE1-8547-BE99-697F514536CE}"/>
              </a:ext>
            </a:extLst>
          </p:cNvPr>
          <p:cNvGrpSpPr>
            <a:grpSpLocks/>
          </p:cNvGrpSpPr>
          <p:nvPr/>
        </p:nvGrpSpPr>
        <p:grpSpPr bwMode="auto">
          <a:xfrm>
            <a:off x="152400" y="1447800"/>
            <a:ext cx="4267200" cy="1981200"/>
            <a:chOff x="96" y="912"/>
            <a:chExt cx="2688" cy="1248"/>
          </a:xfrm>
        </p:grpSpPr>
        <p:sp>
          <p:nvSpPr>
            <p:cNvPr id="269316" name="Oval 1028">
              <a:extLst>
                <a:ext uri="{FF2B5EF4-FFF2-40B4-BE49-F238E27FC236}">
                  <a16:creationId xmlns:a16="http://schemas.microsoft.com/office/drawing/2014/main" id="{F0840E6C-F29E-6842-9B41-1700107BCE4C}"/>
                </a:ext>
              </a:extLst>
            </p:cNvPr>
            <p:cNvSpPr>
              <a:spLocks noChangeArrowheads="1"/>
            </p:cNvSpPr>
            <p:nvPr/>
          </p:nvSpPr>
          <p:spPr bwMode="auto">
            <a:xfrm>
              <a:off x="96" y="912"/>
              <a:ext cx="1728" cy="1248"/>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17" name="Text Box 1029">
              <a:extLst>
                <a:ext uri="{FF2B5EF4-FFF2-40B4-BE49-F238E27FC236}">
                  <a16:creationId xmlns:a16="http://schemas.microsoft.com/office/drawing/2014/main" id="{6243ACFD-D98C-0F41-94EB-81CF3D6EB909}"/>
                </a:ext>
              </a:extLst>
            </p:cNvPr>
            <p:cNvSpPr txBox="1">
              <a:spLocks noChangeArrowheads="1"/>
            </p:cNvSpPr>
            <p:nvPr/>
          </p:nvSpPr>
          <p:spPr bwMode="auto">
            <a:xfrm>
              <a:off x="195" y="1277"/>
              <a:ext cx="1589"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latin typeface="Arial" panose="020B0604020202020204" pitchFamily="34" charset="0"/>
                </a:rPr>
                <a:t>Ämter W 2 (3.724 €)</a:t>
              </a:r>
            </a:p>
            <a:p>
              <a:pPr algn="ctr"/>
              <a:r>
                <a:rPr lang="de-DE" altLang="de-DE" sz="2000" b="1">
                  <a:latin typeface="Arial" panose="020B0604020202020204" pitchFamily="34" charset="0"/>
                </a:rPr>
                <a:t>und W 3 (4.522 €)</a:t>
              </a:r>
              <a:endParaRPr lang="de-DE" altLang="de-DE" b="1">
                <a:latin typeface="Arial" panose="020B0604020202020204" pitchFamily="34" charset="0"/>
              </a:endParaRPr>
            </a:p>
          </p:txBody>
        </p:sp>
        <p:sp>
          <p:nvSpPr>
            <p:cNvPr id="269318" name="AutoShape 1030">
              <a:extLst>
                <a:ext uri="{FF2B5EF4-FFF2-40B4-BE49-F238E27FC236}">
                  <a16:creationId xmlns:a16="http://schemas.microsoft.com/office/drawing/2014/main" id="{C12C3019-6E9E-E644-A9D4-2E9A1EA7DD11}"/>
                </a:ext>
              </a:extLst>
            </p:cNvPr>
            <p:cNvSpPr>
              <a:spLocks noChangeArrowheads="1"/>
            </p:cNvSpPr>
            <p:nvPr/>
          </p:nvSpPr>
          <p:spPr bwMode="auto">
            <a:xfrm>
              <a:off x="2016" y="1296"/>
              <a:ext cx="768" cy="288"/>
            </a:xfrm>
            <a:prstGeom prst="rightArrow">
              <a:avLst>
                <a:gd name="adj1" fmla="val 50000"/>
                <a:gd name="adj2" fmla="val 66667"/>
              </a:avLst>
            </a:prstGeom>
            <a:solidFill>
              <a:schemeClr val="accent1"/>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69319" name="Group 1031">
            <a:extLst>
              <a:ext uri="{FF2B5EF4-FFF2-40B4-BE49-F238E27FC236}">
                <a16:creationId xmlns:a16="http://schemas.microsoft.com/office/drawing/2014/main" id="{D21C38AF-66F3-504C-9C9E-55E4A38D6B5A}"/>
              </a:ext>
            </a:extLst>
          </p:cNvPr>
          <p:cNvGrpSpPr>
            <a:grpSpLocks/>
          </p:cNvGrpSpPr>
          <p:nvPr/>
        </p:nvGrpSpPr>
        <p:grpSpPr bwMode="auto">
          <a:xfrm>
            <a:off x="4953000" y="1371600"/>
            <a:ext cx="3200400" cy="1143000"/>
            <a:chOff x="3120" y="864"/>
            <a:chExt cx="2016" cy="720"/>
          </a:xfrm>
        </p:grpSpPr>
        <p:sp>
          <p:nvSpPr>
            <p:cNvPr id="269320" name="Oval 1032">
              <a:extLst>
                <a:ext uri="{FF2B5EF4-FFF2-40B4-BE49-F238E27FC236}">
                  <a16:creationId xmlns:a16="http://schemas.microsoft.com/office/drawing/2014/main" id="{69D8BD1F-7E4A-764B-BF9F-F203BB26E0DE}"/>
                </a:ext>
              </a:extLst>
            </p:cNvPr>
            <p:cNvSpPr>
              <a:spLocks noChangeArrowheads="1"/>
            </p:cNvSpPr>
            <p:nvPr/>
          </p:nvSpPr>
          <p:spPr bwMode="auto">
            <a:xfrm>
              <a:off x="3120" y="864"/>
              <a:ext cx="2016" cy="720"/>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21" name="Text Box 1033">
              <a:extLst>
                <a:ext uri="{FF2B5EF4-FFF2-40B4-BE49-F238E27FC236}">
                  <a16:creationId xmlns:a16="http://schemas.microsoft.com/office/drawing/2014/main" id="{64D2D3E5-2662-BE49-BCF5-647B3BFC826F}"/>
                </a:ext>
              </a:extLst>
            </p:cNvPr>
            <p:cNvSpPr txBox="1">
              <a:spLocks noChangeArrowheads="1"/>
            </p:cNvSpPr>
            <p:nvPr/>
          </p:nvSpPr>
          <p:spPr bwMode="auto">
            <a:xfrm>
              <a:off x="3504" y="959"/>
              <a:ext cx="1292"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800" b="1">
                  <a:latin typeface="Arial" panose="020B0604020202020204" pitchFamily="34" charset="0"/>
                </a:rPr>
                <a:t>Leistungsbezüge</a:t>
              </a:r>
            </a:p>
            <a:p>
              <a:pPr algn="ctr"/>
              <a:r>
                <a:rPr lang="de-DE" altLang="de-DE" sz="1800" b="1">
                  <a:latin typeface="Arial" panose="020B0604020202020204" pitchFamily="34" charset="0"/>
                </a:rPr>
                <a:t>statt</a:t>
              </a:r>
            </a:p>
            <a:p>
              <a:pPr algn="ctr"/>
              <a:r>
                <a:rPr lang="de-DE" altLang="de-DE" sz="1800" b="1">
                  <a:latin typeface="Arial" panose="020B0604020202020204" pitchFamily="34" charset="0"/>
                </a:rPr>
                <a:t>Alterszulagen</a:t>
              </a:r>
            </a:p>
          </p:txBody>
        </p:sp>
      </p:grpSp>
      <p:grpSp>
        <p:nvGrpSpPr>
          <p:cNvPr id="269322" name="Group 1034">
            <a:extLst>
              <a:ext uri="{FF2B5EF4-FFF2-40B4-BE49-F238E27FC236}">
                <a16:creationId xmlns:a16="http://schemas.microsoft.com/office/drawing/2014/main" id="{A2ED4853-57E2-494A-A2A4-2638391981AB}"/>
              </a:ext>
            </a:extLst>
          </p:cNvPr>
          <p:cNvGrpSpPr>
            <a:grpSpLocks/>
          </p:cNvGrpSpPr>
          <p:nvPr/>
        </p:nvGrpSpPr>
        <p:grpSpPr bwMode="auto">
          <a:xfrm>
            <a:off x="5016500" y="2590800"/>
            <a:ext cx="3143250" cy="1219200"/>
            <a:chOff x="3160" y="1632"/>
            <a:chExt cx="1980" cy="768"/>
          </a:xfrm>
        </p:grpSpPr>
        <p:sp>
          <p:nvSpPr>
            <p:cNvPr id="269323" name="Oval 1035">
              <a:extLst>
                <a:ext uri="{FF2B5EF4-FFF2-40B4-BE49-F238E27FC236}">
                  <a16:creationId xmlns:a16="http://schemas.microsoft.com/office/drawing/2014/main" id="{3A645A99-90A6-F44C-9514-C5D20F0A2E3A}"/>
                </a:ext>
              </a:extLst>
            </p:cNvPr>
            <p:cNvSpPr>
              <a:spLocks noChangeArrowheads="1"/>
            </p:cNvSpPr>
            <p:nvPr/>
          </p:nvSpPr>
          <p:spPr bwMode="auto">
            <a:xfrm>
              <a:off x="3168" y="1632"/>
              <a:ext cx="1968" cy="768"/>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24" name="Text Box 1036">
              <a:extLst>
                <a:ext uri="{FF2B5EF4-FFF2-40B4-BE49-F238E27FC236}">
                  <a16:creationId xmlns:a16="http://schemas.microsoft.com/office/drawing/2014/main" id="{0B8E3FBC-52FA-1B49-BF30-FAFCF2D4DF31}"/>
                </a:ext>
              </a:extLst>
            </p:cNvPr>
            <p:cNvSpPr txBox="1">
              <a:spLocks noChangeArrowheads="1"/>
            </p:cNvSpPr>
            <p:nvPr/>
          </p:nvSpPr>
          <p:spPr bwMode="auto">
            <a:xfrm>
              <a:off x="3160" y="1776"/>
              <a:ext cx="198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800" b="1">
                  <a:latin typeface="Arial" panose="020B0604020202020204" pitchFamily="34" charset="0"/>
                </a:rPr>
                <a:t>Berufungs-/Bleibever-</a:t>
              </a:r>
            </a:p>
            <a:p>
              <a:pPr algn="ctr"/>
              <a:r>
                <a:rPr lang="de-DE" altLang="de-DE" sz="1800" b="1">
                  <a:latin typeface="Arial" panose="020B0604020202020204" pitchFamily="34" charset="0"/>
                </a:rPr>
                <a:t>handlungen für W2 </a:t>
              </a:r>
              <a:r>
                <a:rPr lang="de-DE" altLang="de-DE" sz="1800" b="1" i="1">
                  <a:latin typeface="Arial" panose="020B0604020202020204" pitchFamily="34" charset="0"/>
                </a:rPr>
                <a:t>und</a:t>
              </a:r>
              <a:r>
                <a:rPr lang="de-DE" altLang="de-DE" sz="1800" b="1">
                  <a:latin typeface="Arial" panose="020B0604020202020204" pitchFamily="34" charset="0"/>
                </a:rPr>
                <a:t> W3</a:t>
              </a:r>
            </a:p>
          </p:txBody>
        </p:sp>
      </p:grpSp>
      <p:grpSp>
        <p:nvGrpSpPr>
          <p:cNvPr id="269325" name="Group 1037">
            <a:extLst>
              <a:ext uri="{FF2B5EF4-FFF2-40B4-BE49-F238E27FC236}">
                <a16:creationId xmlns:a16="http://schemas.microsoft.com/office/drawing/2014/main" id="{3544211E-2D2F-5942-811C-C62A14905815}"/>
              </a:ext>
            </a:extLst>
          </p:cNvPr>
          <p:cNvGrpSpPr>
            <a:grpSpLocks/>
          </p:cNvGrpSpPr>
          <p:nvPr/>
        </p:nvGrpSpPr>
        <p:grpSpPr bwMode="auto">
          <a:xfrm>
            <a:off x="5105400" y="3962400"/>
            <a:ext cx="3124200" cy="1143000"/>
            <a:chOff x="3216" y="2496"/>
            <a:chExt cx="1968" cy="720"/>
          </a:xfrm>
        </p:grpSpPr>
        <p:sp>
          <p:nvSpPr>
            <p:cNvPr id="269326" name="Oval 1038">
              <a:extLst>
                <a:ext uri="{FF2B5EF4-FFF2-40B4-BE49-F238E27FC236}">
                  <a16:creationId xmlns:a16="http://schemas.microsoft.com/office/drawing/2014/main" id="{8B6C582E-D394-954B-A29A-7311D1D3C5DC}"/>
                </a:ext>
              </a:extLst>
            </p:cNvPr>
            <p:cNvSpPr>
              <a:spLocks noChangeArrowheads="1"/>
            </p:cNvSpPr>
            <p:nvPr/>
          </p:nvSpPr>
          <p:spPr bwMode="auto">
            <a:xfrm>
              <a:off x="3216" y="2496"/>
              <a:ext cx="1968" cy="720"/>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0" anchor="ctr"/>
            <a:lstStyle/>
            <a:p>
              <a:pPr algn="ctr">
                <a:lnSpc>
                  <a:spcPct val="80000"/>
                </a:lnSpc>
              </a:pPr>
              <a:endParaRPr lang="de-DE" altLang="de-DE" b="1"/>
            </a:p>
          </p:txBody>
        </p:sp>
        <p:sp>
          <p:nvSpPr>
            <p:cNvPr id="269327" name="Text Box 1039">
              <a:extLst>
                <a:ext uri="{FF2B5EF4-FFF2-40B4-BE49-F238E27FC236}">
                  <a16:creationId xmlns:a16="http://schemas.microsoft.com/office/drawing/2014/main" id="{BAFA3E75-14F9-7B40-A275-E4AC13C0CF26}"/>
                </a:ext>
              </a:extLst>
            </p:cNvPr>
            <p:cNvSpPr txBox="1">
              <a:spLocks noChangeArrowheads="1"/>
            </p:cNvSpPr>
            <p:nvPr/>
          </p:nvSpPr>
          <p:spPr bwMode="auto">
            <a:xfrm>
              <a:off x="3459" y="2668"/>
              <a:ext cx="1510"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0" anchor="ctr">
              <a:spAutoFit/>
            </a:bodyPr>
            <a:lstStyle/>
            <a:p>
              <a:pPr algn="ctr">
                <a:lnSpc>
                  <a:spcPct val="80000"/>
                </a:lnSpc>
                <a:spcBef>
                  <a:spcPct val="5000"/>
                </a:spcBef>
              </a:pPr>
              <a:r>
                <a:rPr lang="de-DE" altLang="de-DE" sz="1800" b="1">
                  <a:latin typeface="Arial" panose="020B0604020202020204" pitchFamily="34" charset="0"/>
                </a:rPr>
                <a:t>Keine Stufungen</a:t>
              </a:r>
            </a:p>
            <a:p>
              <a:pPr algn="ctr">
                <a:lnSpc>
                  <a:spcPct val="80000"/>
                </a:lnSpc>
                <a:spcBef>
                  <a:spcPct val="5000"/>
                </a:spcBef>
              </a:pPr>
              <a:r>
                <a:rPr lang="de-DE" altLang="de-DE" sz="1800" b="1">
                  <a:latin typeface="Arial" panose="020B0604020202020204" pitchFamily="34" charset="0"/>
                </a:rPr>
                <a:t>„offene“  B 10 Grenze</a:t>
              </a:r>
            </a:p>
          </p:txBody>
        </p:sp>
      </p:grpSp>
      <p:grpSp>
        <p:nvGrpSpPr>
          <p:cNvPr id="269328" name="Group 1040">
            <a:extLst>
              <a:ext uri="{FF2B5EF4-FFF2-40B4-BE49-F238E27FC236}">
                <a16:creationId xmlns:a16="http://schemas.microsoft.com/office/drawing/2014/main" id="{5EBF401D-B073-9947-A3A9-73113ADDA757}"/>
              </a:ext>
            </a:extLst>
          </p:cNvPr>
          <p:cNvGrpSpPr>
            <a:grpSpLocks/>
          </p:cNvGrpSpPr>
          <p:nvPr/>
        </p:nvGrpSpPr>
        <p:grpSpPr bwMode="auto">
          <a:xfrm>
            <a:off x="5181600" y="5257800"/>
            <a:ext cx="2971800" cy="1143000"/>
            <a:chOff x="3264" y="3312"/>
            <a:chExt cx="1872" cy="720"/>
          </a:xfrm>
        </p:grpSpPr>
        <p:sp>
          <p:nvSpPr>
            <p:cNvPr id="269329" name="Oval 1041">
              <a:extLst>
                <a:ext uri="{FF2B5EF4-FFF2-40B4-BE49-F238E27FC236}">
                  <a16:creationId xmlns:a16="http://schemas.microsoft.com/office/drawing/2014/main" id="{CAA4D9BF-B4EA-9A45-8E2A-BF4369F476A1}"/>
                </a:ext>
              </a:extLst>
            </p:cNvPr>
            <p:cNvSpPr>
              <a:spLocks noChangeArrowheads="1"/>
            </p:cNvSpPr>
            <p:nvPr/>
          </p:nvSpPr>
          <p:spPr bwMode="auto">
            <a:xfrm>
              <a:off x="3264" y="3312"/>
              <a:ext cx="1872" cy="720"/>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0" name="Text Box 1042">
              <a:extLst>
                <a:ext uri="{FF2B5EF4-FFF2-40B4-BE49-F238E27FC236}">
                  <a16:creationId xmlns:a16="http://schemas.microsoft.com/office/drawing/2014/main" id="{21E0BEF8-3D1C-4743-8678-18F1E35CD101}"/>
                </a:ext>
              </a:extLst>
            </p:cNvPr>
            <p:cNvSpPr txBox="1">
              <a:spLocks noChangeArrowheads="1"/>
            </p:cNvSpPr>
            <p:nvPr/>
          </p:nvSpPr>
          <p:spPr bwMode="auto">
            <a:xfrm>
              <a:off x="3460" y="3474"/>
              <a:ext cx="148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800" b="1">
                  <a:latin typeface="Arial" panose="020B0604020202020204" pitchFamily="34" charset="0"/>
                </a:rPr>
                <a:t>Zulage aus </a:t>
              </a:r>
            </a:p>
            <a:p>
              <a:pPr algn="ctr"/>
              <a:r>
                <a:rPr lang="de-DE" altLang="de-DE" sz="1800" b="1">
                  <a:latin typeface="Arial" panose="020B0604020202020204" pitchFamily="34" charset="0"/>
                </a:rPr>
                <a:t>privaten Drittmitteln</a:t>
              </a:r>
            </a:p>
          </p:txBody>
        </p:sp>
      </p:grpSp>
      <p:grpSp>
        <p:nvGrpSpPr>
          <p:cNvPr id="269331" name="Group 1043">
            <a:extLst>
              <a:ext uri="{FF2B5EF4-FFF2-40B4-BE49-F238E27FC236}">
                <a16:creationId xmlns:a16="http://schemas.microsoft.com/office/drawing/2014/main" id="{2487E687-A219-044C-A084-F87AC1F6B872}"/>
              </a:ext>
            </a:extLst>
          </p:cNvPr>
          <p:cNvGrpSpPr>
            <a:grpSpLocks/>
          </p:cNvGrpSpPr>
          <p:nvPr/>
        </p:nvGrpSpPr>
        <p:grpSpPr bwMode="auto">
          <a:xfrm>
            <a:off x="1295400" y="3352800"/>
            <a:ext cx="2971800" cy="685800"/>
            <a:chOff x="816" y="2352"/>
            <a:chExt cx="1584" cy="432"/>
          </a:xfrm>
        </p:grpSpPr>
        <p:sp>
          <p:nvSpPr>
            <p:cNvPr id="269332" name="Rectangle 1044">
              <a:extLst>
                <a:ext uri="{FF2B5EF4-FFF2-40B4-BE49-F238E27FC236}">
                  <a16:creationId xmlns:a16="http://schemas.microsoft.com/office/drawing/2014/main" id="{52EA42A9-70AC-1747-B735-64AA5DE6B15E}"/>
                </a:ext>
              </a:extLst>
            </p:cNvPr>
            <p:cNvSpPr>
              <a:spLocks noChangeArrowheads="1"/>
            </p:cNvSpPr>
            <p:nvPr/>
          </p:nvSpPr>
          <p:spPr bwMode="auto">
            <a:xfrm>
              <a:off x="816" y="2352"/>
              <a:ext cx="1584" cy="432"/>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3" name="Text Box 1045">
              <a:extLst>
                <a:ext uri="{FF2B5EF4-FFF2-40B4-BE49-F238E27FC236}">
                  <a16:creationId xmlns:a16="http://schemas.microsoft.com/office/drawing/2014/main" id="{B94E44B9-B90F-044F-99B1-F4BEA4C122DF}"/>
                </a:ext>
              </a:extLst>
            </p:cNvPr>
            <p:cNvSpPr txBox="1">
              <a:spLocks noChangeArrowheads="1"/>
            </p:cNvSpPr>
            <p:nvPr/>
          </p:nvSpPr>
          <p:spPr bwMode="auto">
            <a:xfrm>
              <a:off x="865" y="2457"/>
              <a:ext cx="1506" cy="231"/>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de-DE" altLang="de-DE" sz="1800" b="1">
                  <a:solidFill>
                    <a:schemeClr val="folHlink"/>
                  </a:solidFill>
                  <a:latin typeface="Arial" panose="020B0604020202020204" pitchFamily="34" charset="0"/>
                </a:rPr>
                <a:t>Bestandsschutz</a:t>
              </a:r>
              <a:r>
                <a:rPr lang="de-DE" altLang="de-DE" sz="1800" b="1">
                  <a:latin typeface="Arial" panose="020B0604020202020204" pitchFamily="34" charset="0"/>
                </a:rPr>
                <a:t> </a:t>
              </a:r>
              <a:r>
                <a:rPr lang="de-DE" altLang="de-DE" sz="1800" b="1">
                  <a:solidFill>
                    <a:schemeClr val="folHlink"/>
                  </a:solidFill>
                  <a:latin typeface="Arial" panose="020B0604020202020204" pitchFamily="34" charset="0"/>
                </a:rPr>
                <a:t>C-Profs</a:t>
              </a:r>
              <a:endParaRPr lang="de-DE" altLang="de-DE" sz="1800" b="1">
                <a:latin typeface="Arial" panose="020B0604020202020204" pitchFamily="34" charset="0"/>
              </a:endParaRPr>
            </a:p>
          </p:txBody>
        </p:sp>
      </p:grpSp>
      <p:grpSp>
        <p:nvGrpSpPr>
          <p:cNvPr id="269334" name="Group 1046">
            <a:extLst>
              <a:ext uri="{FF2B5EF4-FFF2-40B4-BE49-F238E27FC236}">
                <a16:creationId xmlns:a16="http://schemas.microsoft.com/office/drawing/2014/main" id="{195275E0-C3D8-1042-BE2B-EBF494110042}"/>
              </a:ext>
            </a:extLst>
          </p:cNvPr>
          <p:cNvGrpSpPr>
            <a:grpSpLocks/>
          </p:cNvGrpSpPr>
          <p:nvPr/>
        </p:nvGrpSpPr>
        <p:grpSpPr bwMode="auto">
          <a:xfrm>
            <a:off x="152400" y="5029200"/>
            <a:ext cx="3970338" cy="931863"/>
            <a:chOff x="96" y="3168"/>
            <a:chExt cx="2116" cy="587"/>
          </a:xfrm>
        </p:grpSpPr>
        <p:sp>
          <p:nvSpPr>
            <p:cNvPr id="269335" name="Rectangle 1047">
              <a:extLst>
                <a:ext uri="{FF2B5EF4-FFF2-40B4-BE49-F238E27FC236}">
                  <a16:creationId xmlns:a16="http://schemas.microsoft.com/office/drawing/2014/main" id="{72B4AAFC-797E-D14A-906E-44EFE0604A3B}"/>
                </a:ext>
              </a:extLst>
            </p:cNvPr>
            <p:cNvSpPr>
              <a:spLocks noChangeArrowheads="1"/>
            </p:cNvSpPr>
            <p:nvPr/>
          </p:nvSpPr>
          <p:spPr bwMode="auto">
            <a:xfrm>
              <a:off x="96" y="3168"/>
              <a:ext cx="2112" cy="576"/>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6" name="Text Box 1048">
              <a:extLst>
                <a:ext uri="{FF2B5EF4-FFF2-40B4-BE49-F238E27FC236}">
                  <a16:creationId xmlns:a16="http://schemas.microsoft.com/office/drawing/2014/main" id="{C0286A02-0060-9344-9767-4EC304315323}"/>
                </a:ext>
              </a:extLst>
            </p:cNvPr>
            <p:cNvSpPr txBox="1">
              <a:spLocks noChangeArrowheads="1"/>
            </p:cNvSpPr>
            <p:nvPr/>
          </p:nvSpPr>
          <p:spPr bwMode="auto">
            <a:xfrm>
              <a:off x="96" y="3178"/>
              <a:ext cx="2116" cy="577"/>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altLang="de-DE" sz="1800" b="1">
                  <a:solidFill>
                    <a:schemeClr val="folHlink"/>
                  </a:solidFill>
                  <a:latin typeface="Arial" panose="020B0604020202020204" pitchFamily="34" charset="0"/>
                </a:rPr>
                <a:t>Wettbewerbsregulierung  zwischen Ländern durch</a:t>
              </a:r>
            </a:p>
            <a:p>
              <a:pPr algn="ctr"/>
              <a:r>
                <a:rPr lang="de-DE" altLang="de-DE" sz="1800" b="1">
                  <a:solidFill>
                    <a:schemeClr val="folHlink"/>
                  </a:solidFill>
                  <a:latin typeface="Arial" panose="020B0604020202020204" pitchFamily="34" charset="0"/>
                </a:rPr>
                <a:t>„Vergaberahmen“</a:t>
              </a:r>
              <a:endParaRPr lang="de-DE" altLang="de-DE" sz="1800" b="1">
                <a:latin typeface="Arial" panose="020B0604020202020204" pitchFamily="34" charset="0"/>
              </a:endParaRPr>
            </a:p>
          </p:txBody>
        </p:sp>
      </p:grpSp>
      <p:grpSp>
        <p:nvGrpSpPr>
          <p:cNvPr id="269337" name="Group 1049">
            <a:extLst>
              <a:ext uri="{FF2B5EF4-FFF2-40B4-BE49-F238E27FC236}">
                <a16:creationId xmlns:a16="http://schemas.microsoft.com/office/drawing/2014/main" id="{1792852C-F7B7-B841-A9B0-AF068E5CA339}"/>
              </a:ext>
            </a:extLst>
          </p:cNvPr>
          <p:cNvGrpSpPr>
            <a:grpSpLocks/>
          </p:cNvGrpSpPr>
          <p:nvPr/>
        </p:nvGrpSpPr>
        <p:grpSpPr bwMode="auto">
          <a:xfrm>
            <a:off x="1296988" y="4191000"/>
            <a:ext cx="2970212" cy="685800"/>
            <a:chOff x="816" y="2352"/>
            <a:chExt cx="1584" cy="432"/>
          </a:xfrm>
        </p:grpSpPr>
        <p:sp>
          <p:nvSpPr>
            <p:cNvPr id="269338" name="Rectangle 1050">
              <a:extLst>
                <a:ext uri="{FF2B5EF4-FFF2-40B4-BE49-F238E27FC236}">
                  <a16:creationId xmlns:a16="http://schemas.microsoft.com/office/drawing/2014/main" id="{7C2AEAE6-4C5F-AB4D-A0A0-2A59454D4D18}"/>
                </a:ext>
              </a:extLst>
            </p:cNvPr>
            <p:cNvSpPr>
              <a:spLocks noChangeArrowheads="1"/>
            </p:cNvSpPr>
            <p:nvPr/>
          </p:nvSpPr>
          <p:spPr bwMode="auto">
            <a:xfrm>
              <a:off x="816" y="2352"/>
              <a:ext cx="1584" cy="432"/>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9" name="Text Box 1051">
              <a:extLst>
                <a:ext uri="{FF2B5EF4-FFF2-40B4-BE49-F238E27FC236}">
                  <a16:creationId xmlns:a16="http://schemas.microsoft.com/office/drawing/2014/main" id="{00C6F378-2F90-8D4F-9038-BB7A05AC1154}"/>
                </a:ext>
              </a:extLst>
            </p:cNvPr>
            <p:cNvSpPr txBox="1">
              <a:spLocks noChangeArrowheads="1"/>
            </p:cNvSpPr>
            <p:nvPr/>
          </p:nvSpPr>
          <p:spPr bwMode="auto">
            <a:xfrm>
              <a:off x="1010" y="2457"/>
              <a:ext cx="1216" cy="231"/>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de-DE" altLang="de-DE" sz="1800" b="1">
                  <a:solidFill>
                    <a:schemeClr val="folHlink"/>
                  </a:solidFill>
                  <a:latin typeface="Arial" panose="020B0604020202020204" pitchFamily="34" charset="0"/>
                </a:rPr>
                <a:t>Absenkungsschutz</a:t>
              </a:r>
              <a:endParaRPr lang="de-DE" altLang="de-DE" sz="1800" b="1">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box(out)">
                                      <p:cBhvr>
                                        <p:cTn id="7" dur="500"/>
                                        <p:tgtEl>
                                          <p:spTgt spid="269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69319"/>
                                        </p:tgtEl>
                                        <p:attrNameLst>
                                          <p:attrName>style.visibility</p:attrName>
                                        </p:attrNameLst>
                                      </p:cBhvr>
                                      <p:to>
                                        <p:strVal val="visible"/>
                                      </p:to>
                                    </p:set>
                                    <p:animEffect transition="in" filter="box(out)">
                                      <p:cBhvr>
                                        <p:cTn id="12" dur="500"/>
                                        <p:tgtEl>
                                          <p:spTgt spid="269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9322"/>
                                        </p:tgtEl>
                                        <p:attrNameLst>
                                          <p:attrName>style.visibility</p:attrName>
                                        </p:attrNameLst>
                                      </p:cBhvr>
                                      <p:to>
                                        <p:strVal val="visible"/>
                                      </p:to>
                                    </p:set>
                                    <p:animEffect transition="in" filter="box(out)">
                                      <p:cBhvr>
                                        <p:cTn id="17" dur="500"/>
                                        <p:tgtEl>
                                          <p:spTgt spid="2693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69325"/>
                                        </p:tgtEl>
                                        <p:attrNameLst>
                                          <p:attrName>style.visibility</p:attrName>
                                        </p:attrNameLst>
                                      </p:cBhvr>
                                      <p:to>
                                        <p:strVal val="visible"/>
                                      </p:to>
                                    </p:set>
                                    <p:animEffect transition="in" filter="box(out)">
                                      <p:cBhvr>
                                        <p:cTn id="22" dur="500"/>
                                        <p:tgtEl>
                                          <p:spTgt spid="269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69328"/>
                                        </p:tgtEl>
                                        <p:attrNameLst>
                                          <p:attrName>style.visibility</p:attrName>
                                        </p:attrNameLst>
                                      </p:cBhvr>
                                      <p:to>
                                        <p:strVal val="visible"/>
                                      </p:to>
                                    </p:set>
                                    <p:animEffect transition="in" filter="box(out)">
                                      <p:cBhvr>
                                        <p:cTn id="27" dur="500"/>
                                        <p:tgtEl>
                                          <p:spTgt spid="269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269331"/>
                                        </p:tgtEl>
                                        <p:attrNameLst>
                                          <p:attrName>style.visibility</p:attrName>
                                        </p:attrNameLst>
                                      </p:cBhvr>
                                      <p:to>
                                        <p:strVal val="visible"/>
                                      </p:to>
                                    </p:set>
                                    <p:animEffect transition="in" filter="box(out)">
                                      <p:cBhvr>
                                        <p:cTn id="32" dur="500"/>
                                        <p:tgtEl>
                                          <p:spTgt spid="269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269337"/>
                                        </p:tgtEl>
                                        <p:attrNameLst>
                                          <p:attrName>style.visibility</p:attrName>
                                        </p:attrNameLst>
                                      </p:cBhvr>
                                      <p:to>
                                        <p:strVal val="visible"/>
                                      </p:to>
                                    </p:set>
                                    <p:animEffect transition="in" filter="box(out)">
                                      <p:cBhvr>
                                        <p:cTn id="37" dur="500"/>
                                        <p:tgtEl>
                                          <p:spTgt spid="2693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269334"/>
                                        </p:tgtEl>
                                        <p:attrNameLst>
                                          <p:attrName>style.visibility</p:attrName>
                                        </p:attrNameLst>
                                      </p:cBhvr>
                                      <p:to>
                                        <p:strVal val="visible"/>
                                      </p:to>
                                    </p:set>
                                    <p:animEffect transition="in" filter="box(out)">
                                      <p:cBhvr>
                                        <p:cTn id="42" dur="500"/>
                                        <p:tgtEl>
                                          <p:spTgt spid="26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62F71698-C40D-F543-B407-08853F115F96}"/>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8" name="Foliennummernplatzhalter 3">
            <a:extLst>
              <a:ext uri="{FF2B5EF4-FFF2-40B4-BE49-F238E27FC236}">
                <a16:creationId xmlns:a16="http://schemas.microsoft.com/office/drawing/2014/main" id="{2AB2833C-F5F9-A34F-B82A-6E628481207C}"/>
              </a:ext>
            </a:extLst>
          </p:cNvPr>
          <p:cNvSpPr>
            <a:spLocks noGrp="1"/>
          </p:cNvSpPr>
          <p:nvPr>
            <p:ph type="sldNum" sz="quarter" idx="11"/>
          </p:nvPr>
        </p:nvSpPr>
        <p:spPr/>
        <p:txBody>
          <a:bodyPr/>
          <a:lstStyle/>
          <a:p>
            <a:fld id="{099EC37E-6510-004D-9CB4-E72CC5EF5D0F}" type="slidenum">
              <a:rPr lang="en-US" altLang="de-DE"/>
              <a:pPr/>
              <a:t>12</a:t>
            </a:fld>
            <a:endParaRPr lang="en-US" altLang="de-DE" b="0"/>
          </a:p>
        </p:txBody>
      </p:sp>
      <p:sp>
        <p:nvSpPr>
          <p:cNvPr id="246786" name="Rectangle 2">
            <a:extLst>
              <a:ext uri="{FF2B5EF4-FFF2-40B4-BE49-F238E27FC236}">
                <a16:creationId xmlns:a16="http://schemas.microsoft.com/office/drawing/2014/main" id="{6B5D1237-7F37-6B4C-B3E6-DB0E3B0A3693}"/>
              </a:ext>
            </a:extLst>
          </p:cNvPr>
          <p:cNvSpPr>
            <a:spLocks noGrp="1" noChangeArrowheads="1"/>
          </p:cNvSpPr>
          <p:nvPr>
            <p:ph type="title"/>
          </p:nvPr>
        </p:nvSpPr>
        <p:spPr>
          <a:xfrm>
            <a:off x="0" y="0"/>
            <a:ext cx="7162800" cy="990600"/>
          </a:xfrm>
        </p:spPr>
        <p:txBody>
          <a:bodyPr/>
          <a:lstStyle/>
          <a:p>
            <a:r>
              <a:rPr lang="de-DE" altLang="de-DE" sz="3200" b="1"/>
              <a:t>Gefahren aus Sicht des CHE</a:t>
            </a:r>
            <a:endParaRPr lang="de-DE" altLang="de-DE" sz="3200"/>
          </a:p>
        </p:txBody>
      </p:sp>
      <p:sp>
        <p:nvSpPr>
          <p:cNvPr id="246787" name="Rectangle 3">
            <a:extLst>
              <a:ext uri="{FF2B5EF4-FFF2-40B4-BE49-F238E27FC236}">
                <a16:creationId xmlns:a16="http://schemas.microsoft.com/office/drawing/2014/main" id="{FD174C56-9B0F-4440-8792-EF2FB68E9441}"/>
              </a:ext>
            </a:extLst>
          </p:cNvPr>
          <p:cNvSpPr>
            <a:spLocks noChangeArrowheads="1"/>
          </p:cNvSpPr>
          <p:nvPr/>
        </p:nvSpPr>
        <p:spPr bwMode="auto">
          <a:xfrm>
            <a:off x="533400" y="4038600"/>
            <a:ext cx="78486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Fixierung auf formale Kriterienkataloge</a:t>
            </a:r>
          </a:p>
        </p:txBody>
      </p:sp>
      <p:sp>
        <p:nvSpPr>
          <p:cNvPr id="246788" name="Rectangle 4">
            <a:extLst>
              <a:ext uri="{FF2B5EF4-FFF2-40B4-BE49-F238E27FC236}">
                <a16:creationId xmlns:a16="http://schemas.microsoft.com/office/drawing/2014/main" id="{C34E5479-7894-4245-A9EE-81095B8A7912}"/>
              </a:ext>
            </a:extLst>
          </p:cNvPr>
          <p:cNvSpPr>
            <a:spLocks noChangeArrowheads="1"/>
          </p:cNvSpPr>
          <p:nvPr/>
        </p:nvSpPr>
        <p:spPr bwMode="auto">
          <a:xfrm>
            <a:off x="533400" y="5380038"/>
            <a:ext cx="7848600" cy="792162"/>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Ausblendung nicht-monetärer Anreize</a:t>
            </a:r>
          </a:p>
        </p:txBody>
      </p:sp>
      <p:sp>
        <p:nvSpPr>
          <p:cNvPr id="246789" name="Rectangle 5">
            <a:extLst>
              <a:ext uri="{FF2B5EF4-FFF2-40B4-BE49-F238E27FC236}">
                <a16:creationId xmlns:a16="http://schemas.microsoft.com/office/drawing/2014/main" id="{B57FE962-A6C3-B94A-B070-26CBF248C863}"/>
              </a:ext>
            </a:extLst>
          </p:cNvPr>
          <p:cNvSpPr>
            <a:spLocks noChangeArrowheads="1"/>
          </p:cNvSpPr>
          <p:nvPr/>
        </p:nvSpPr>
        <p:spPr bwMode="auto">
          <a:xfrm>
            <a:off x="533400" y="2438400"/>
            <a:ext cx="78486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Verregelung der Vergabeverfahren</a:t>
            </a:r>
          </a:p>
        </p:txBody>
      </p:sp>
      <p:sp>
        <p:nvSpPr>
          <p:cNvPr id="246790" name="Oval 6">
            <a:extLst>
              <a:ext uri="{FF2B5EF4-FFF2-40B4-BE49-F238E27FC236}">
                <a16:creationId xmlns:a16="http://schemas.microsoft.com/office/drawing/2014/main" id="{BEEB127B-EF89-1349-85DF-FE8B14042784}"/>
              </a:ext>
            </a:extLst>
          </p:cNvPr>
          <p:cNvSpPr>
            <a:spLocks noChangeArrowheads="1"/>
          </p:cNvSpPr>
          <p:nvPr/>
        </p:nvSpPr>
        <p:spPr bwMode="auto">
          <a:xfrm>
            <a:off x="762000" y="2438400"/>
            <a:ext cx="7162800" cy="3429000"/>
          </a:xfrm>
          <a:prstGeom prst="ellipse">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Überlegt vorgehen, </a:t>
            </a:r>
          </a:p>
          <a:p>
            <a:pPr algn="ctr"/>
            <a:r>
              <a:rPr lang="de-DE" altLang="de-DE" sz="3600" b="1">
                <a:latin typeface="Arial" panose="020B0604020202020204" pitchFamily="34" charset="0"/>
              </a:rPr>
              <a:t>um Chancen zu nutzen und </a:t>
            </a:r>
          </a:p>
          <a:p>
            <a:pPr algn="ctr"/>
            <a:r>
              <a:rPr lang="de-DE" altLang="de-DE" sz="3600" b="1">
                <a:latin typeface="Arial" panose="020B0604020202020204" pitchFamily="34" charset="0"/>
              </a:rPr>
              <a:t>Risiken zu vermeiden!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6789"/>
                                        </p:tgtEl>
                                        <p:attrNameLst>
                                          <p:attrName>style.visibility</p:attrName>
                                        </p:attrNameLst>
                                      </p:cBhvr>
                                      <p:to>
                                        <p:strVal val="visible"/>
                                      </p:to>
                                    </p:set>
                                    <p:animEffect transition="in" filter="box(out)">
                                      <p:cBhvr>
                                        <p:cTn id="7" dur="500"/>
                                        <p:tgtEl>
                                          <p:spTgt spid="246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6787"/>
                                        </p:tgtEl>
                                        <p:attrNameLst>
                                          <p:attrName>style.visibility</p:attrName>
                                        </p:attrNameLst>
                                      </p:cBhvr>
                                      <p:to>
                                        <p:strVal val="visible"/>
                                      </p:to>
                                    </p:set>
                                    <p:animEffect transition="in" filter="box(out)">
                                      <p:cBhvr>
                                        <p:cTn id="12" dur="500"/>
                                        <p:tgtEl>
                                          <p:spTgt spid="2467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6788"/>
                                        </p:tgtEl>
                                        <p:attrNameLst>
                                          <p:attrName>style.visibility</p:attrName>
                                        </p:attrNameLst>
                                      </p:cBhvr>
                                      <p:to>
                                        <p:strVal val="visible"/>
                                      </p:to>
                                    </p:set>
                                    <p:animEffect transition="in" filter="box(out)">
                                      <p:cBhvr>
                                        <p:cTn id="17" dur="500"/>
                                        <p:tgtEl>
                                          <p:spTgt spid="246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6790"/>
                                        </p:tgtEl>
                                        <p:attrNameLst>
                                          <p:attrName>style.visibility</p:attrName>
                                        </p:attrNameLst>
                                      </p:cBhvr>
                                      <p:to>
                                        <p:strVal val="visible"/>
                                      </p:to>
                                    </p:set>
                                    <p:animEffect transition="in" filter="box(out)">
                                      <p:cBhvr>
                                        <p:cTn id="22" dur="500"/>
                                        <p:tgtEl>
                                          <p:spTgt spid="24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nimBg="1" autoUpdateAnimBg="0"/>
      <p:bldP spid="246788" grpId="0" animBg="1" autoUpdateAnimBg="0"/>
      <p:bldP spid="246789" grpId="0" animBg="1" autoUpdateAnimBg="0"/>
      <p:bldP spid="24679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73B42D60-4533-A242-AAA8-2DF6A516345C}"/>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6" name="Foliennummernplatzhalter 3">
            <a:extLst>
              <a:ext uri="{FF2B5EF4-FFF2-40B4-BE49-F238E27FC236}">
                <a16:creationId xmlns:a16="http://schemas.microsoft.com/office/drawing/2014/main" id="{7CA237C6-685B-EF40-BCA6-E0B12BA7D174}"/>
              </a:ext>
            </a:extLst>
          </p:cNvPr>
          <p:cNvSpPr>
            <a:spLocks noGrp="1"/>
          </p:cNvSpPr>
          <p:nvPr>
            <p:ph type="sldNum" sz="quarter" idx="11"/>
          </p:nvPr>
        </p:nvSpPr>
        <p:spPr/>
        <p:txBody>
          <a:bodyPr/>
          <a:lstStyle/>
          <a:p>
            <a:fld id="{6AFE28A4-E57A-E74F-8F24-D40CC7B36E42}" type="slidenum">
              <a:rPr lang="en-US" altLang="de-DE"/>
              <a:pPr/>
              <a:t>13</a:t>
            </a:fld>
            <a:endParaRPr lang="en-US" altLang="de-DE" b="0"/>
          </a:p>
        </p:txBody>
      </p:sp>
      <p:sp>
        <p:nvSpPr>
          <p:cNvPr id="247810" name="Rectangle 2">
            <a:extLst>
              <a:ext uri="{FF2B5EF4-FFF2-40B4-BE49-F238E27FC236}">
                <a16:creationId xmlns:a16="http://schemas.microsoft.com/office/drawing/2014/main" id="{E9F1B256-6DF9-4144-A943-37A3769DA2F2}"/>
              </a:ext>
            </a:extLst>
          </p:cNvPr>
          <p:cNvSpPr>
            <a:spLocks noGrp="1" noChangeArrowheads="1"/>
          </p:cNvSpPr>
          <p:nvPr>
            <p:ph type="title"/>
          </p:nvPr>
        </p:nvSpPr>
        <p:spPr>
          <a:xfrm>
            <a:off x="228600" y="0"/>
            <a:ext cx="7010400" cy="990600"/>
          </a:xfrm>
        </p:spPr>
        <p:txBody>
          <a:bodyPr/>
          <a:lstStyle/>
          <a:p>
            <a:r>
              <a:rPr lang="de-DE" altLang="de-DE" b="1"/>
              <a:t>Drei Fragenkomplexe</a:t>
            </a:r>
            <a:endParaRPr lang="de-DE" altLang="de-DE"/>
          </a:p>
        </p:txBody>
      </p:sp>
      <p:sp>
        <p:nvSpPr>
          <p:cNvPr id="247811" name="Rectangle 3">
            <a:extLst>
              <a:ext uri="{FF2B5EF4-FFF2-40B4-BE49-F238E27FC236}">
                <a16:creationId xmlns:a16="http://schemas.microsoft.com/office/drawing/2014/main" id="{047E06B0-1077-F64D-9202-3D6AE072D125}"/>
              </a:ext>
            </a:extLst>
          </p:cNvPr>
          <p:cNvSpPr>
            <a:spLocks noChangeArrowheads="1"/>
          </p:cNvSpPr>
          <p:nvPr/>
        </p:nvSpPr>
        <p:spPr bwMode="auto">
          <a:xfrm>
            <a:off x="4114800" y="1600200"/>
            <a:ext cx="4572000" cy="990600"/>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flatTx/>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gn="ctr">
              <a:lnSpc>
                <a:spcPct val="110000"/>
              </a:lnSpc>
              <a:buFont typeface="Wingdings" pitchFamily="2" charset="2"/>
              <a:buNone/>
            </a:pPr>
            <a:r>
              <a:rPr lang="de-DE" altLang="de-DE" b="1">
                <a:latin typeface="Arial" panose="020B0604020202020204" pitchFamily="34" charset="0"/>
              </a:rPr>
              <a:t>Entscheidungsgegenstände</a:t>
            </a:r>
          </a:p>
        </p:txBody>
      </p:sp>
      <p:sp>
        <p:nvSpPr>
          <p:cNvPr id="247812" name="Rectangle 4">
            <a:extLst>
              <a:ext uri="{FF2B5EF4-FFF2-40B4-BE49-F238E27FC236}">
                <a16:creationId xmlns:a16="http://schemas.microsoft.com/office/drawing/2014/main" id="{6B59E595-1F90-B042-A242-F7712BFEE453}"/>
              </a:ext>
            </a:extLst>
          </p:cNvPr>
          <p:cNvSpPr>
            <a:spLocks noChangeArrowheads="1"/>
          </p:cNvSpPr>
          <p:nvPr/>
        </p:nvSpPr>
        <p:spPr bwMode="auto">
          <a:xfrm>
            <a:off x="4114800" y="3581400"/>
            <a:ext cx="4572000" cy="914400"/>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flatTx/>
          </a:bodyP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gn="ctr">
              <a:lnSpc>
                <a:spcPct val="110000"/>
              </a:lnSpc>
              <a:buFont typeface="Wingdings" pitchFamily="2" charset="2"/>
              <a:buNone/>
            </a:pPr>
            <a:r>
              <a:rPr lang="de-DE" altLang="de-DE" b="1">
                <a:latin typeface="Arial" panose="020B0604020202020204" pitchFamily="34" charset="0"/>
              </a:rPr>
              <a:t>Entscheidungsebene und</a:t>
            </a:r>
          </a:p>
          <a:p>
            <a:pPr lvl="1" algn="ctr">
              <a:lnSpc>
                <a:spcPct val="110000"/>
              </a:lnSpc>
              <a:buFont typeface="Wingdings" pitchFamily="2" charset="2"/>
              <a:buNone/>
            </a:pPr>
            <a:r>
              <a:rPr lang="de-DE" altLang="de-DE" b="1">
                <a:latin typeface="Arial" panose="020B0604020202020204" pitchFamily="34" charset="0"/>
              </a:rPr>
              <a:t>Entscheidungsorgane</a:t>
            </a:r>
          </a:p>
        </p:txBody>
      </p:sp>
      <p:sp>
        <p:nvSpPr>
          <p:cNvPr id="247813" name="Rectangle 5">
            <a:extLst>
              <a:ext uri="{FF2B5EF4-FFF2-40B4-BE49-F238E27FC236}">
                <a16:creationId xmlns:a16="http://schemas.microsoft.com/office/drawing/2014/main" id="{5C294A37-1636-B045-BF90-39FBEDAEA462}"/>
              </a:ext>
            </a:extLst>
          </p:cNvPr>
          <p:cNvSpPr>
            <a:spLocks noChangeArrowheads="1"/>
          </p:cNvSpPr>
          <p:nvPr/>
        </p:nvSpPr>
        <p:spPr bwMode="auto">
          <a:xfrm>
            <a:off x="4127500" y="5257800"/>
            <a:ext cx="4572000" cy="914400"/>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flatTx/>
          </a:bodyPr>
          <a:lstStyle>
            <a:lvl1pPr>
              <a:tabLst>
                <a:tab pos="190500" algn="l"/>
              </a:tabLst>
              <a:defRPr sz="2400">
                <a:solidFill>
                  <a:schemeClr val="tx1"/>
                </a:solidFill>
                <a:latin typeface="Times New Roman" panose="02020603050405020304" pitchFamily="18" charset="0"/>
              </a:defRPr>
            </a:lvl1pPr>
            <a:lvl2pPr marL="190500">
              <a:tabLst>
                <a:tab pos="190500" algn="l"/>
              </a:tabLst>
              <a:defRPr sz="2400">
                <a:solidFill>
                  <a:schemeClr val="tx1"/>
                </a:solidFill>
                <a:latin typeface="Times New Roman" panose="02020603050405020304" pitchFamily="18" charset="0"/>
              </a:defRPr>
            </a:lvl2pPr>
            <a:lvl3pPr>
              <a:tabLst>
                <a:tab pos="190500" algn="l"/>
              </a:tabLst>
              <a:defRPr sz="2400">
                <a:solidFill>
                  <a:schemeClr val="tx1"/>
                </a:solidFill>
                <a:latin typeface="Times New Roman" panose="02020603050405020304" pitchFamily="18" charset="0"/>
              </a:defRPr>
            </a:lvl3pPr>
            <a:lvl4pPr>
              <a:tabLst>
                <a:tab pos="190500" algn="l"/>
              </a:tabLst>
              <a:defRPr sz="2400">
                <a:solidFill>
                  <a:schemeClr val="tx1"/>
                </a:solidFill>
                <a:latin typeface="Times New Roman" panose="02020603050405020304" pitchFamily="18" charset="0"/>
              </a:defRPr>
            </a:lvl4pPr>
            <a:lvl5pPr>
              <a:tabLst>
                <a:tab pos="1905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905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905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905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90500" algn="l"/>
              </a:tabLst>
              <a:defRPr sz="2400">
                <a:solidFill>
                  <a:schemeClr val="tx1"/>
                </a:solidFill>
                <a:latin typeface="Times New Roman" panose="02020603050405020304" pitchFamily="18" charset="0"/>
              </a:defRPr>
            </a:lvl9pPr>
          </a:lstStyle>
          <a:p>
            <a:pPr lvl="1" algn="ctr">
              <a:buFont typeface="Wingdings" pitchFamily="2" charset="2"/>
              <a:buNone/>
            </a:pPr>
            <a:r>
              <a:rPr lang="de-DE" altLang="de-DE" b="1">
                <a:latin typeface="Arial" panose="020B0604020202020204" pitchFamily="34" charset="0"/>
              </a:rPr>
              <a:t>Entscheidungsverfahren</a:t>
            </a:r>
          </a:p>
        </p:txBody>
      </p:sp>
      <p:grpSp>
        <p:nvGrpSpPr>
          <p:cNvPr id="247814" name="Group 6">
            <a:extLst>
              <a:ext uri="{FF2B5EF4-FFF2-40B4-BE49-F238E27FC236}">
                <a16:creationId xmlns:a16="http://schemas.microsoft.com/office/drawing/2014/main" id="{8D97420C-F175-0946-A785-9F0B00EB41B0}"/>
              </a:ext>
            </a:extLst>
          </p:cNvPr>
          <p:cNvGrpSpPr>
            <a:grpSpLocks/>
          </p:cNvGrpSpPr>
          <p:nvPr/>
        </p:nvGrpSpPr>
        <p:grpSpPr bwMode="auto">
          <a:xfrm>
            <a:off x="139700" y="1219200"/>
            <a:ext cx="3746500" cy="1524000"/>
            <a:chOff x="88" y="768"/>
            <a:chExt cx="2360" cy="960"/>
          </a:xfrm>
        </p:grpSpPr>
        <p:sp>
          <p:nvSpPr>
            <p:cNvPr id="247815" name="Oval 7">
              <a:extLst>
                <a:ext uri="{FF2B5EF4-FFF2-40B4-BE49-F238E27FC236}">
                  <a16:creationId xmlns:a16="http://schemas.microsoft.com/office/drawing/2014/main" id="{3E8EEE6B-6C67-0D4B-BBCB-04C564BC268F}"/>
                </a:ext>
              </a:extLst>
            </p:cNvPr>
            <p:cNvSpPr>
              <a:spLocks noChangeArrowheads="1"/>
            </p:cNvSpPr>
            <p:nvPr/>
          </p:nvSpPr>
          <p:spPr bwMode="auto">
            <a:xfrm>
              <a:off x="88" y="768"/>
              <a:ext cx="1304" cy="96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WAS ?</a:t>
              </a:r>
            </a:p>
          </p:txBody>
        </p:sp>
        <p:sp>
          <p:nvSpPr>
            <p:cNvPr id="247816" name="AutoShape 8">
              <a:extLst>
                <a:ext uri="{FF2B5EF4-FFF2-40B4-BE49-F238E27FC236}">
                  <a16:creationId xmlns:a16="http://schemas.microsoft.com/office/drawing/2014/main" id="{FF96CC9D-EC67-8343-8A3A-3280717A1337}"/>
                </a:ext>
              </a:extLst>
            </p:cNvPr>
            <p:cNvSpPr>
              <a:spLocks noChangeArrowheads="1"/>
            </p:cNvSpPr>
            <p:nvPr/>
          </p:nvSpPr>
          <p:spPr bwMode="auto">
            <a:xfrm>
              <a:off x="1728" y="1104"/>
              <a:ext cx="720" cy="432"/>
            </a:xfrm>
            <a:prstGeom prst="rightArrow">
              <a:avLst>
                <a:gd name="adj1" fmla="val 50000"/>
                <a:gd name="adj2" fmla="val 41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47817" name="Group 9">
            <a:extLst>
              <a:ext uri="{FF2B5EF4-FFF2-40B4-BE49-F238E27FC236}">
                <a16:creationId xmlns:a16="http://schemas.microsoft.com/office/drawing/2014/main" id="{C7D1E1F9-FBA5-DF46-8D84-EB474108E1EE}"/>
              </a:ext>
            </a:extLst>
          </p:cNvPr>
          <p:cNvGrpSpPr>
            <a:grpSpLocks/>
          </p:cNvGrpSpPr>
          <p:nvPr/>
        </p:nvGrpSpPr>
        <p:grpSpPr bwMode="auto">
          <a:xfrm>
            <a:off x="139700" y="3124200"/>
            <a:ext cx="3746500" cy="1600200"/>
            <a:chOff x="88" y="1968"/>
            <a:chExt cx="2360" cy="1008"/>
          </a:xfrm>
        </p:grpSpPr>
        <p:sp>
          <p:nvSpPr>
            <p:cNvPr id="247818" name="Oval 10">
              <a:extLst>
                <a:ext uri="{FF2B5EF4-FFF2-40B4-BE49-F238E27FC236}">
                  <a16:creationId xmlns:a16="http://schemas.microsoft.com/office/drawing/2014/main" id="{75E8E5C6-046F-1F4F-A957-C9D26E658E70}"/>
                </a:ext>
              </a:extLst>
            </p:cNvPr>
            <p:cNvSpPr>
              <a:spLocks noChangeArrowheads="1"/>
            </p:cNvSpPr>
            <p:nvPr/>
          </p:nvSpPr>
          <p:spPr bwMode="auto">
            <a:xfrm>
              <a:off x="88" y="1968"/>
              <a:ext cx="1304" cy="1008"/>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WER ?</a:t>
              </a:r>
            </a:p>
          </p:txBody>
        </p:sp>
        <p:sp>
          <p:nvSpPr>
            <p:cNvPr id="247819" name="AutoShape 11">
              <a:extLst>
                <a:ext uri="{FF2B5EF4-FFF2-40B4-BE49-F238E27FC236}">
                  <a16:creationId xmlns:a16="http://schemas.microsoft.com/office/drawing/2014/main" id="{1AC199F4-1D95-A144-BBC2-F695B417E635}"/>
                </a:ext>
              </a:extLst>
            </p:cNvPr>
            <p:cNvSpPr>
              <a:spLocks noChangeArrowheads="1"/>
            </p:cNvSpPr>
            <p:nvPr/>
          </p:nvSpPr>
          <p:spPr bwMode="auto">
            <a:xfrm>
              <a:off x="1728" y="2256"/>
              <a:ext cx="720" cy="432"/>
            </a:xfrm>
            <a:prstGeom prst="rightArrow">
              <a:avLst>
                <a:gd name="adj1" fmla="val 50000"/>
                <a:gd name="adj2" fmla="val 41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247820" name="Group 12">
            <a:extLst>
              <a:ext uri="{FF2B5EF4-FFF2-40B4-BE49-F238E27FC236}">
                <a16:creationId xmlns:a16="http://schemas.microsoft.com/office/drawing/2014/main" id="{CBDA9DAB-636D-C74B-8422-B42F65B3E18F}"/>
              </a:ext>
            </a:extLst>
          </p:cNvPr>
          <p:cNvGrpSpPr>
            <a:grpSpLocks/>
          </p:cNvGrpSpPr>
          <p:nvPr/>
        </p:nvGrpSpPr>
        <p:grpSpPr bwMode="auto">
          <a:xfrm>
            <a:off x="228600" y="4953000"/>
            <a:ext cx="3657600" cy="1447800"/>
            <a:chOff x="144" y="3120"/>
            <a:chExt cx="2304" cy="912"/>
          </a:xfrm>
        </p:grpSpPr>
        <p:sp>
          <p:nvSpPr>
            <p:cNvPr id="247821" name="Oval 13">
              <a:extLst>
                <a:ext uri="{FF2B5EF4-FFF2-40B4-BE49-F238E27FC236}">
                  <a16:creationId xmlns:a16="http://schemas.microsoft.com/office/drawing/2014/main" id="{9AC4978E-07C2-0142-889E-9C4C0C2C8E1B}"/>
                </a:ext>
              </a:extLst>
            </p:cNvPr>
            <p:cNvSpPr>
              <a:spLocks noChangeArrowheads="1"/>
            </p:cNvSpPr>
            <p:nvPr/>
          </p:nvSpPr>
          <p:spPr bwMode="auto">
            <a:xfrm>
              <a:off x="144" y="3120"/>
              <a:ext cx="1296" cy="912"/>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WIE ?</a:t>
              </a:r>
            </a:p>
          </p:txBody>
        </p:sp>
        <p:sp>
          <p:nvSpPr>
            <p:cNvPr id="247822" name="AutoShape 14">
              <a:extLst>
                <a:ext uri="{FF2B5EF4-FFF2-40B4-BE49-F238E27FC236}">
                  <a16:creationId xmlns:a16="http://schemas.microsoft.com/office/drawing/2014/main" id="{09E5A4A8-22B6-0841-BE86-BEF8DE88E23C}"/>
                </a:ext>
              </a:extLst>
            </p:cNvPr>
            <p:cNvSpPr>
              <a:spLocks noChangeArrowheads="1"/>
            </p:cNvSpPr>
            <p:nvPr/>
          </p:nvSpPr>
          <p:spPr bwMode="auto">
            <a:xfrm>
              <a:off x="1728" y="3456"/>
              <a:ext cx="720" cy="432"/>
            </a:xfrm>
            <a:prstGeom prst="rightArrow">
              <a:avLst>
                <a:gd name="adj1" fmla="val 50000"/>
                <a:gd name="adj2" fmla="val 41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7814"/>
                                        </p:tgtEl>
                                        <p:attrNameLst>
                                          <p:attrName>style.visibility</p:attrName>
                                        </p:attrNameLst>
                                      </p:cBhvr>
                                      <p:to>
                                        <p:strVal val="visible"/>
                                      </p:to>
                                    </p:set>
                                    <p:animEffect transition="in" filter="box(out)">
                                      <p:cBhvr>
                                        <p:cTn id="7" dur="500"/>
                                        <p:tgtEl>
                                          <p:spTgt spid="247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7811"/>
                                        </p:tgtEl>
                                        <p:attrNameLst>
                                          <p:attrName>style.visibility</p:attrName>
                                        </p:attrNameLst>
                                      </p:cBhvr>
                                      <p:to>
                                        <p:strVal val="visible"/>
                                      </p:to>
                                    </p:set>
                                    <p:animEffect transition="in" filter="box(out)">
                                      <p:cBhvr>
                                        <p:cTn id="12" dur="500"/>
                                        <p:tgtEl>
                                          <p:spTgt spid="247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47817"/>
                                        </p:tgtEl>
                                        <p:attrNameLst>
                                          <p:attrName>style.visibility</p:attrName>
                                        </p:attrNameLst>
                                      </p:cBhvr>
                                      <p:to>
                                        <p:strVal val="visible"/>
                                      </p:to>
                                    </p:set>
                                    <p:animEffect transition="in" filter="box(out)">
                                      <p:cBhvr>
                                        <p:cTn id="17" dur="500"/>
                                        <p:tgtEl>
                                          <p:spTgt spid="2478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7812"/>
                                        </p:tgtEl>
                                        <p:attrNameLst>
                                          <p:attrName>style.visibility</p:attrName>
                                        </p:attrNameLst>
                                      </p:cBhvr>
                                      <p:to>
                                        <p:strVal val="visible"/>
                                      </p:to>
                                    </p:set>
                                    <p:animEffect transition="in" filter="box(out)">
                                      <p:cBhvr>
                                        <p:cTn id="22" dur="500"/>
                                        <p:tgtEl>
                                          <p:spTgt spid="247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47820"/>
                                        </p:tgtEl>
                                        <p:attrNameLst>
                                          <p:attrName>style.visibility</p:attrName>
                                        </p:attrNameLst>
                                      </p:cBhvr>
                                      <p:to>
                                        <p:strVal val="visible"/>
                                      </p:to>
                                    </p:set>
                                    <p:animEffect transition="in" filter="box(out)">
                                      <p:cBhvr>
                                        <p:cTn id="27" dur="500"/>
                                        <p:tgtEl>
                                          <p:spTgt spid="2478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7813"/>
                                        </p:tgtEl>
                                        <p:attrNameLst>
                                          <p:attrName>style.visibility</p:attrName>
                                        </p:attrNameLst>
                                      </p:cBhvr>
                                      <p:to>
                                        <p:strVal val="visible"/>
                                      </p:to>
                                    </p:set>
                                    <p:animEffect transition="in" filter="box(out)">
                                      <p:cBhvr>
                                        <p:cTn id="32" dur="500"/>
                                        <p:tgtEl>
                                          <p:spTgt spid="24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nimBg="1" autoUpdateAnimBg="0"/>
      <p:bldP spid="247812" grpId="0" animBg="1" autoUpdateAnimBg="0"/>
      <p:bldP spid="24781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umsplatzhalter 2">
            <a:extLst>
              <a:ext uri="{FF2B5EF4-FFF2-40B4-BE49-F238E27FC236}">
                <a16:creationId xmlns:a16="http://schemas.microsoft.com/office/drawing/2014/main" id="{C701A6FF-B838-014E-B595-6A1C39169350}"/>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47" name="Foliennummernplatzhalter 3">
            <a:extLst>
              <a:ext uri="{FF2B5EF4-FFF2-40B4-BE49-F238E27FC236}">
                <a16:creationId xmlns:a16="http://schemas.microsoft.com/office/drawing/2014/main" id="{536D85CA-99B6-6242-923E-1FEFA4A950D6}"/>
              </a:ext>
            </a:extLst>
          </p:cNvPr>
          <p:cNvSpPr>
            <a:spLocks noGrp="1"/>
          </p:cNvSpPr>
          <p:nvPr>
            <p:ph type="sldNum" sz="quarter" idx="11"/>
          </p:nvPr>
        </p:nvSpPr>
        <p:spPr/>
        <p:txBody>
          <a:bodyPr/>
          <a:lstStyle/>
          <a:p>
            <a:fld id="{8C857C4D-72DB-2741-93C2-7F15DA19781A}" type="slidenum">
              <a:rPr lang="en-US" altLang="de-DE"/>
              <a:pPr/>
              <a:t>14</a:t>
            </a:fld>
            <a:endParaRPr lang="en-US" altLang="de-DE" b="0"/>
          </a:p>
        </p:txBody>
      </p:sp>
      <p:sp>
        <p:nvSpPr>
          <p:cNvPr id="260098" name="Rectangle 1026">
            <a:extLst>
              <a:ext uri="{FF2B5EF4-FFF2-40B4-BE49-F238E27FC236}">
                <a16:creationId xmlns:a16="http://schemas.microsoft.com/office/drawing/2014/main" id="{AF105CB6-D07E-3746-899A-3FE9C958976A}"/>
              </a:ext>
            </a:extLst>
          </p:cNvPr>
          <p:cNvSpPr>
            <a:spLocks noGrp="1" noChangeArrowheads="1"/>
          </p:cNvSpPr>
          <p:nvPr>
            <p:ph type="title"/>
          </p:nvPr>
        </p:nvSpPr>
        <p:spPr/>
        <p:txBody>
          <a:bodyPr/>
          <a:lstStyle/>
          <a:p>
            <a:r>
              <a:rPr lang="de-DE" altLang="de-DE" sz="3200" b="1"/>
              <a:t>Drei Gestaltungsbereiche</a:t>
            </a:r>
            <a:endParaRPr lang="de-DE" altLang="de-DE" sz="3200"/>
          </a:p>
        </p:txBody>
      </p:sp>
      <p:grpSp>
        <p:nvGrpSpPr>
          <p:cNvPr id="260099" name="Group 1027">
            <a:extLst>
              <a:ext uri="{FF2B5EF4-FFF2-40B4-BE49-F238E27FC236}">
                <a16:creationId xmlns:a16="http://schemas.microsoft.com/office/drawing/2014/main" id="{E6C5EBFB-F3A8-3144-8F4A-3476FD855307}"/>
              </a:ext>
            </a:extLst>
          </p:cNvPr>
          <p:cNvGrpSpPr>
            <a:grpSpLocks noChangeAspect="1"/>
          </p:cNvGrpSpPr>
          <p:nvPr/>
        </p:nvGrpSpPr>
        <p:grpSpPr bwMode="auto">
          <a:xfrm>
            <a:off x="2895600" y="2057400"/>
            <a:ext cx="4495800" cy="4724400"/>
            <a:chOff x="1440" y="1104"/>
            <a:chExt cx="2832" cy="2976"/>
          </a:xfrm>
        </p:grpSpPr>
        <p:sp>
          <p:nvSpPr>
            <p:cNvPr id="260100" name="Rectangle 1028">
              <a:extLst>
                <a:ext uri="{FF2B5EF4-FFF2-40B4-BE49-F238E27FC236}">
                  <a16:creationId xmlns:a16="http://schemas.microsoft.com/office/drawing/2014/main" id="{0230B8B4-5851-204D-AE63-588088681651}"/>
                </a:ext>
              </a:extLst>
            </p:cNvPr>
            <p:cNvSpPr>
              <a:spLocks noChangeAspect="1" noChangeArrowheads="1"/>
            </p:cNvSpPr>
            <p:nvPr/>
          </p:nvSpPr>
          <p:spPr bwMode="auto">
            <a:xfrm>
              <a:off x="1632"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1" name="Rectangle 1029">
              <a:extLst>
                <a:ext uri="{FF2B5EF4-FFF2-40B4-BE49-F238E27FC236}">
                  <a16:creationId xmlns:a16="http://schemas.microsoft.com/office/drawing/2014/main" id="{F3E53FFE-A803-5445-BB70-EC81A9CCABAD}"/>
                </a:ext>
              </a:extLst>
            </p:cNvPr>
            <p:cNvSpPr>
              <a:spLocks noChangeAspect="1" noChangeArrowheads="1"/>
            </p:cNvSpPr>
            <p:nvPr/>
          </p:nvSpPr>
          <p:spPr bwMode="auto">
            <a:xfrm>
              <a:off x="2448"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2" name="Rectangle 1030">
              <a:extLst>
                <a:ext uri="{FF2B5EF4-FFF2-40B4-BE49-F238E27FC236}">
                  <a16:creationId xmlns:a16="http://schemas.microsoft.com/office/drawing/2014/main" id="{C988FAEA-6526-1944-916D-9D9652BC079C}"/>
                </a:ext>
              </a:extLst>
            </p:cNvPr>
            <p:cNvSpPr>
              <a:spLocks noChangeAspect="1" noChangeArrowheads="1"/>
            </p:cNvSpPr>
            <p:nvPr/>
          </p:nvSpPr>
          <p:spPr bwMode="auto">
            <a:xfrm>
              <a:off x="1824"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3" name="Rectangle 1031">
              <a:extLst>
                <a:ext uri="{FF2B5EF4-FFF2-40B4-BE49-F238E27FC236}">
                  <a16:creationId xmlns:a16="http://schemas.microsoft.com/office/drawing/2014/main" id="{ED798822-2DD7-784B-9328-F7C13969E2C6}"/>
                </a:ext>
              </a:extLst>
            </p:cNvPr>
            <p:cNvSpPr>
              <a:spLocks noChangeAspect="1" noChangeArrowheads="1"/>
            </p:cNvSpPr>
            <p:nvPr/>
          </p:nvSpPr>
          <p:spPr bwMode="auto">
            <a:xfrm>
              <a:off x="2640"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4" name="Rectangle 1032">
              <a:extLst>
                <a:ext uri="{FF2B5EF4-FFF2-40B4-BE49-F238E27FC236}">
                  <a16:creationId xmlns:a16="http://schemas.microsoft.com/office/drawing/2014/main" id="{641FB1C5-F544-6745-B9F4-AEE33948D6A9}"/>
                </a:ext>
              </a:extLst>
            </p:cNvPr>
            <p:cNvSpPr>
              <a:spLocks noChangeAspect="1" noChangeArrowheads="1"/>
            </p:cNvSpPr>
            <p:nvPr/>
          </p:nvSpPr>
          <p:spPr bwMode="auto">
            <a:xfrm>
              <a:off x="1824" y="1968"/>
              <a:ext cx="816" cy="864"/>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5" name="Rectangle 1033">
              <a:extLst>
                <a:ext uri="{FF2B5EF4-FFF2-40B4-BE49-F238E27FC236}">
                  <a16:creationId xmlns:a16="http://schemas.microsoft.com/office/drawing/2014/main" id="{535CBD91-3D24-EC4D-AFA3-F4ABB6215295}"/>
                </a:ext>
              </a:extLst>
            </p:cNvPr>
            <p:cNvSpPr>
              <a:spLocks noChangeAspect="1" noChangeArrowheads="1"/>
            </p:cNvSpPr>
            <p:nvPr/>
          </p:nvSpPr>
          <p:spPr bwMode="auto">
            <a:xfrm>
              <a:off x="1632"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6" name="Rectangle 1034">
              <a:extLst>
                <a:ext uri="{FF2B5EF4-FFF2-40B4-BE49-F238E27FC236}">
                  <a16:creationId xmlns:a16="http://schemas.microsoft.com/office/drawing/2014/main" id="{D94080F7-C1A8-A14E-AF01-A5FDE9C86218}"/>
                </a:ext>
              </a:extLst>
            </p:cNvPr>
            <p:cNvSpPr>
              <a:spLocks noChangeAspect="1" noChangeArrowheads="1"/>
            </p:cNvSpPr>
            <p:nvPr/>
          </p:nvSpPr>
          <p:spPr bwMode="auto">
            <a:xfrm>
              <a:off x="2448"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7" name="Rectangle 1035">
              <a:extLst>
                <a:ext uri="{FF2B5EF4-FFF2-40B4-BE49-F238E27FC236}">
                  <a16:creationId xmlns:a16="http://schemas.microsoft.com/office/drawing/2014/main" id="{B853DB31-D905-9E48-8CEB-5F8DFF9BCE7C}"/>
                </a:ext>
              </a:extLst>
            </p:cNvPr>
            <p:cNvSpPr>
              <a:spLocks noChangeAspect="1" noChangeArrowheads="1"/>
            </p:cNvSpPr>
            <p:nvPr/>
          </p:nvSpPr>
          <p:spPr bwMode="auto">
            <a:xfrm>
              <a:off x="2640" y="1968"/>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8" name="Rectangle 1036">
              <a:extLst>
                <a:ext uri="{FF2B5EF4-FFF2-40B4-BE49-F238E27FC236}">
                  <a16:creationId xmlns:a16="http://schemas.microsoft.com/office/drawing/2014/main" id="{3B39722D-5285-5747-88A6-6567B2860A4C}"/>
                </a:ext>
              </a:extLst>
            </p:cNvPr>
            <p:cNvSpPr>
              <a:spLocks noChangeAspect="1" noChangeArrowheads="1"/>
            </p:cNvSpPr>
            <p:nvPr/>
          </p:nvSpPr>
          <p:spPr bwMode="auto">
            <a:xfrm>
              <a:off x="3264"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9" name="Rectangle 1037">
              <a:extLst>
                <a:ext uri="{FF2B5EF4-FFF2-40B4-BE49-F238E27FC236}">
                  <a16:creationId xmlns:a16="http://schemas.microsoft.com/office/drawing/2014/main" id="{FD5E3811-1FC9-3945-965D-0764A1CB528C}"/>
                </a:ext>
              </a:extLst>
            </p:cNvPr>
            <p:cNvSpPr>
              <a:spLocks noChangeAspect="1" noChangeArrowheads="1"/>
            </p:cNvSpPr>
            <p:nvPr/>
          </p:nvSpPr>
          <p:spPr bwMode="auto">
            <a:xfrm>
              <a:off x="3456"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0" name="Rectangle 1038">
              <a:extLst>
                <a:ext uri="{FF2B5EF4-FFF2-40B4-BE49-F238E27FC236}">
                  <a16:creationId xmlns:a16="http://schemas.microsoft.com/office/drawing/2014/main" id="{DED0428C-4615-5C44-BB88-B91649CCBCC0}"/>
                </a:ext>
              </a:extLst>
            </p:cNvPr>
            <p:cNvSpPr>
              <a:spLocks noChangeAspect="1" noChangeArrowheads="1"/>
            </p:cNvSpPr>
            <p:nvPr/>
          </p:nvSpPr>
          <p:spPr bwMode="auto">
            <a:xfrm>
              <a:off x="3264"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1" name="Rectangle 1039">
              <a:extLst>
                <a:ext uri="{FF2B5EF4-FFF2-40B4-BE49-F238E27FC236}">
                  <a16:creationId xmlns:a16="http://schemas.microsoft.com/office/drawing/2014/main" id="{6AB48DDE-557D-6647-82EB-CE47E232BD82}"/>
                </a:ext>
              </a:extLst>
            </p:cNvPr>
            <p:cNvSpPr>
              <a:spLocks noChangeAspect="1" noChangeArrowheads="1"/>
            </p:cNvSpPr>
            <p:nvPr/>
          </p:nvSpPr>
          <p:spPr bwMode="auto">
            <a:xfrm>
              <a:off x="3456" y="1968"/>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2" name="Rectangle 1040">
              <a:extLst>
                <a:ext uri="{FF2B5EF4-FFF2-40B4-BE49-F238E27FC236}">
                  <a16:creationId xmlns:a16="http://schemas.microsoft.com/office/drawing/2014/main" id="{CD4FB188-0F81-FC42-80AC-0329439DB631}"/>
                </a:ext>
              </a:extLst>
            </p:cNvPr>
            <p:cNvSpPr>
              <a:spLocks noChangeAspect="1" noChangeArrowheads="1"/>
            </p:cNvSpPr>
            <p:nvPr/>
          </p:nvSpPr>
          <p:spPr bwMode="auto">
            <a:xfrm>
              <a:off x="1440"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3" name="Rectangle 1041">
              <a:extLst>
                <a:ext uri="{FF2B5EF4-FFF2-40B4-BE49-F238E27FC236}">
                  <a16:creationId xmlns:a16="http://schemas.microsoft.com/office/drawing/2014/main" id="{B713679B-C497-0A4C-A122-12D97CB2A98C}"/>
                </a:ext>
              </a:extLst>
            </p:cNvPr>
            <p:cNvSpPr>
              <a:spLocks noChangeAspect="1" noChangeArrowheads="1"/>
            </p:cNvSpPr>
            <p:nvPr/>
          </p:nvSpPr>
          <p:spPr bwMode="auto">
            <a:xfrm>
              <a:off x="2256"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4" name="Rectangle 1042">
              <a:extLst>
                <a:ext uri="{FF2B5EF4-FFF2-40B4-BE49-F238E27FC236}">
                  <a16:creationId xmlns:a16="http://schemas.microsoft.com/office/drawing/2014/main" id="{CE2C79E2-FDA2-194E-9183-DC5B77290828}"/>
                </a:ext>
              </a:extLst>
            </p:cNvPr>
            <p:cNvSpPr>
              <a:spLocks noChangeAspect="1" noChangeArrowheads="1"/>
            </p:cNvSpPr>
            <p:nvPr/>
          </p:nvSpPr>
          <p:spPr bwMode="auto">
            <a:xfrm>
              <a:off x="1440"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5" name="Rectangle 1043">
              <a:extLst>
                <a:ext uri="{FF2B5EF4-FFF2-40B4-BE49-F238E27FC236}">
                  <a16:creationId xmlns:a16="http://schemas.microsoft.com/office/drawing/2014/main" id="{5A3589E3-18A8-1249-A707-5445ECB3E059}"/>
                </a:ext>
              </a:extLst>
            </p:cNvPr>
            <p:cNvSpPr>
              <a:spLocks noChangeAspect="1" noChangeArrowheads="1"/>
            </p:cNvSpPr>
            <p:nvPr/>
          </p:nvSpPr>
          <p:spPr bwMode="auto">
            <a:xfrm>
              <a:off x="2256"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6" name="Rectangle 1044">
              <a:extLst>
                <a:ext uri="{FF2B5EF4-FFF2-40B4-BE49-F238E27FC236}">
                  <a16:creationId xmlns:a16="http://schemas.microsoft.com/office/drawing/2014/main" id="{28232205-E5F3-E146-A87E-0853F9A8E1EB}"/>
                </a:ext>
              </a:extLst>
            </p:cNvPr>
            <p:cNvSpPr>
              <a:spLocks noChangeAspect="1" noChangeArrowheads="1"/>
            </p:cNvSpPr>
            <p:nvPr/>
          </p:nvSpPr>
          <p:spPr bwMode="auto">
            <a:xfrm>
              <a:off x="3072"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7" name="Rectangle 1045">
              <a:extLst>
                <a:ext uri="{FF2B5EF4-FFF2-40B4-BE49-F238E27FC236}">
                  <a16:creationId xmlns:a16="http://schemas.microsoft.com/office/drawing/2014/main" id="{B7D21393-F8BD-E74A-B192-6073E9066C90}"/>
                </a:ext>
              </a:extLst>
            </p:cNvPr>
            <p:cNvSpPr>
              <a:spLocks noChangeAspect="1" noChangeArrowheads="1"/>
            </p:cNvSpPr>
            <p:nvPr/>
          </p:nvSpPr>
          <p:spPr bwMode="auto">
            <a:xfrm>
              <a:off x="3072"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8" name="Rectangle 1046">
              <a:extLst>
                <a:ext uri="{FF2B5EF4-FFF2-40B4-BE49-F238E27FC236}">
                  <a16:creationId xmlns:a16="http://schemas.microsoft.com/office/drawing/2014/main" id="{B890A13C-53DD-BE49-B7F4-EFE8A6C64028}"/>
                </a:ext>
              </a:extLst>
            </p:cNvPr>
            <p:cNvSpPr>
              <a:spLocks noChangeAspect="1" noChangeArrowheads="1"/>
            </p:cNvSpPr>
            <p:nvPr/>
          </p:nvSpPr>
          <p:spPr bwMode="auto">
            <a:xfrm>
              <a:off x="1824" y="1104"/>
              <a:ext cx="816" cy="864"/>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9" name="Rectangle 1047">
              <a:extLst>
                <a:ext uri="{FF2B5EF4-FFF2-40B4-BE49-F238E27FC236}">
                  <a16:creationId xmlns:a16="http://schemas.microsoft.com/office/drawing/2014/main" id="{6D4FC1B1-276E-B444-B5BD-BA78F98E4981}"/>
                </a:ext>
              </a:extLst>
            </p:cNvPr>
            <p:cNvSpPr>
              <a:spLocks noChangeAspect="1" noChangeArrowheads="1"/>
            </p:cNvSpPr>
            <p:nvPr/>
          </p:nvSpPr>
          <p:spPr bwMode="auto">
            <a:xfrm>
              <a:off x="1632"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0" name="Rectangle 1048">
              <a:extLst>
                <a:ext uri="{FF2B5EF4-FFF2-40B4-BE49-F238E27FC236}">
                  <a16:creationId xmlns:a16="http://schemas.microsoft.com/office/drawing/2014/main" id="{B9D17D1D-E466-4B4B-9726-2B3F18EC9E4C}"/>
                </a:ext>
              </a:extLst>
            </p:cNvPr>
            <p:cNvSpPr>
              <a:spLocks noChangeAspect="1" noChangeArrowheads="1"/>
            </p:cNvSpPr>
            <p:nvPr/>
          </p:nvSpPr>
          <p:spPr bwMode="auto">
            <a:xfrm>
              <a:off x="2448"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1" name="Rectangle 1049">
              <a:extLst>
                <a:ext uri="{FF2B5EF4-FFF2-40B4-BE49-F238E27FC236}">
                  <a16:creationId xmlns:a16="http://schemas.microsoft.com/office/drawing/2014/main" id="{D0D63316-87B7-9040-8932-90F7E23A89A9}"/>
                </a:ext>
              </a:extLst>
            </p:cNvPr>
            <p:cNvSpPr>
              <a:spLocks noChangeAspect="1" noChangeArrowheads="1"/>
            </p:cNvSpPr>
            <p:nvPr/>
          </p:nvSpPr>
          <p:spPr bwMode="auto">
            <a:xfrm>
              <a:off x="2640" y="1104"/>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2" name="Rectangle 1050">
              <a:extLst>
                <a:ext uri="{FF2B5EF4-FFF2-40B4-BE49-F238E27FC236}">
                  <a16:creationId xmlns:a16="http://schemas.microsoft.com/office/drawing/2014/main" id="{1037B444-B207-CF40-9915-047625E9936E}"/>
                </a:ext>
              </a:extLst>
            </p:cNvPr>
            <p:cNvSpPr>
              <a:spLocks noChangeAspect="1" noChangeArrowheads="1"/>
            </p:cNvSpPr>
            <p:nvPr/>
          </p:nvSpPr>
          <p:spPr bwMode="auto">
            <a:xfrm>
              <a:off x="3264"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3" name="Rectangle 1051">
              <a:extLst>
                <a:ext uri="{FF2B5EF4-FFF2-40B4-BE49-F238E27FC236}">
                  <a16:creationId xmlns:a16="http://schemas.microsoft.com/office/drawing/2014/main" id="{76B2C18D-9481-4F49-965C-7E5CBFC05325}"/>
                </a:ext>
              </a:extLst>
            </p:cNvPr>
            <p:cNvSpPr>
              <a:spLocks noChangeAspect="1" noChangeArrowheads="1"/>
            </p:cNvSpPr>
            <p:nvPr/>
          </p:nvSpPr>
          <p:spPr bwMode="auto">
            <a:xfrm>
              <a:off x="3456" y="1104"/>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4" name="Rectangle 1052">
              <a:extLst>
                <a:ext uri="{FF2B5EF4-FFF2-40B4-BE49-F238E27FC236}">
                  <a16:creationId xmlns:a16="http://schemas.microsoft.com/office/drawing/2014/main" id="{96E471FB-1817-F742-B5C8-E9201001BD4C}"/>
                </a:ext>
              </a:extLst>
            </p:cNvPr>
            <p:cNvSpPr>
              <a:spLocks noChangeAspect="1" noChangeArrowheads="1"/>
            </p:cNvSpPr>
            <p:nvPr/>
          </p:nvSpPr>
          <p:spPr bwMode="auto">
            <a:xfrm>
              <a:off x="1440"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5" name="Rectangle 1053">
              <a:extLst>
                <a:ext uri="{FF2B5EF4-FFF2-40B4-BE49-F238E27FC236}">
                  <a16:creationId xmlns:a16="http://schemas.microsoft.com/office/drawing/2014/main" id="{668BC7B3-9ECC-9C42-9DCF-350D7B30E010}"/>
                </a:ext>
              </a:extLst>
            </p:cNvPr>
            <p:cNvSpPr>
              <a:spLocks noChangeAspect="1" noChangeArrowheads="1"/>
            </p:cNvSpPr>
            <p:nvPr/>
          </p:nvSpPr>
          <p:spPr bwMode="auto">
            <a:xfrm>
              <a:off x="2256"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6" name="Rectangle 1054">
              <a:extLst>
                <a:ext uri="{FF2B5EF4-FFF2-40B4-BE49-F238E27FC236}">
                  <a16:creationId xmlns:a16="http://schemas.microsoft.com/office/drawing/2014/main" id="{816F9A98-B2F9-BF4F-9167-84F49BE1D563}"/>
                </a:ext>
              </a:extLst>
            </p:cNvPr>
            <p:cNvSpPr>
              <a:spLocks noChangeAspect="1" noChangeArrowheads="1"/>
            </p:cNvSpPr>
            <p:nvPr/>
          </p:nvSpPr>
          <p:spPr bwMode="auto">
            <a:xfrm>
              <a:off x="3072"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grpSp>
      <p:sp>
        <p:nvSpPr>
          <p:cNvPr id="260127" name="Line 1055">
            <a:extLst>
              <a:ext uri="{FF2B5EF4-FFF2-40B4-BE49-F238E27FC236}">
                <a16:creationId xmlns:a16="http://schemas.microsoft.com/office/drawing/2014/main" id="{443543F6-2C82-604A-B2BB-AAD7BB22E5CC}"/>
              </a:ext>
            </a:extLst>
          </p:cNvPr>
          <p:cNvSpPr>
            <a:spLocks noChangeShapeType="1"/>
          </p:cNvSpPr>
          <p:nvPr/>
        </p:nvSpPr>
        <p:spPr bwMode="auto">
          <a:xfrm flipV="1">
            <a:off x="2895600" y="1752600"/>
            <a:ext cx="914400" cy="914400"/>
          </a:xfrm>
          <a:prstGeom prst="line">
            <a:avLst/>
          </a:prstGeom>
          <a:noFill/>
          <a:ln w="1143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0128" name="Line 1056">
            <a:extLst>
              <a:ext uri="{FF2B5EF4-FFF2-40B4-BE49-F238E27FC236}">
                <a16:creationId xmlns:a16="http://schemas.microsoft.com/office/drawing/2014/main" id="{28BA7C42-0BF8-DA42-95DA-8E645D903FA8}"/>
              </a:ext>
            </a:extLst>
          </p:cNvPr>
          <p:cNvSpPr>
            <a:spLocks noChangeShapeType="1"/>
          </p:cNvSpPr>
          <p:nvPr/>
        </p:nvSpPr>
        <p:spPr bwMode="auto">
          <a:xfrm flipV="1">
            <a:off x="2895600" y="2667000"/>
            <a:ext cx="0" cy="4156075"/>
          </a:xfrm>
          <a:prstGeom prst="line">
            <a:avLst/>
          </a:prstGeom>
          <a:noFill/>
          <a:ln w="1016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0129" name="Line 1057">
            <a:extLst>
              <a:ext uri="{FF2B5EF4-FFF2-40B4-BE49-F238E27FC236}">
                <a16:creationId xmlns:a16="http://schemas.microsoft.com/office/drawing/2014/main" id="{C526645C-82F5-F14A-967C-259BA48A6E86}"/>
              </a:ext>
            </a:extLst>
          </p:cNvPr>
          <p:cNvSpPr>
            <a:spLocks noChangeShapeType="1"/>
          </p:cNvSpPr>
          <p:nvPr/>
        </p:nvSpPr>
        <p:spPr bwMode="auto">
          <a:xfrm>
            <a:off x="3810000" y="1752600"/>
            <a:ext cx="3886200" cy="0"/>
          </a:xfrm>
          <a:prstGeom prst="line">
            <a:avLst/>
          </a:prstGeom>
          <a:noFill/>
          <a:ln w="101600">
            <a:solidFill>
              <a:srgbClr val="2E76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0130" name="Text Box 1058">
            <a:extLst>
              <a:ext uri="{FF2B5EF4-FFF2-40B4-BE49-F238E27FC236}">
                <a16:creationId xmlns:a16="http://schemas.microsoft.com/office/drawing/2014/main" id="{33A9763D-FC8A-FC45-A2B5-50C5BD255EF5}"/>
              </a:ext>
            </a:extLst>
          </p:cNvPr>
          <p:cNvSpPr txBox="1">
            <a:spLocks noChangeArrowheads="1"/>
          </p:cNvSpPr>
          <p:nvPr/>
        </p:nvSpPr>
        <p:spPr bwMode="auto">
          <a:xfrm>
            <a:off x="1066800" y="3276600"/>
            <a:ext cx="17176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Vergaberahmen</a:t>
            </a:r>
          </a:p>
        </p:txBody>
      </p:sp>
      <p:sp>
        <p:nvSpPr>
          <p:cNvPr id="260131" name="Text Box 1059">
            <a:extLst>
              <a:ext uri="{FF2B5EF4-FFF2-40B4-BE49-F238E27FC236}">
                <a16:creationId xmlns:a16="http://schemas.microsoft.com/office/drawing/2014/main" id="{126C7C4E-3461-844D-B2F2-CD9F27036B46}"/>
              </a:ext>
            </a:extLst>
          </p:cNvPr>
          <p:cNvSpPr txBox="1">
            <a:spLocks noChangeArrowheads="1"/>
          </p:cNvSpPr>
          <p:nvPr/>
        </p:nvSpPr>
        <p:spPr bwMode="auto">
          <a:xfrm>
            <a:off x="4114800" y="1371600"/>
            <a:ext cx="8620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Formel</a:t>
            </a:r>
          </a:p>
        </p:txBody>
      </p:sp>
      <p:sp>
        <p:nvSpPr>
          <p:cNvPr id="260132" name="Text Box 1060">
            <a:extLst>
              <a:ext uri="{FF2B5EF4-FFF2-40B4-BE49-F238E27FC236}">
                <a16:creationId xmlns:a16="http://schemas.microsoft.com/office/drawing/2014/main" id="{EAD66257-12A7-AA45-86BD-62DE5ED68D88}"/>
              </a:ext>
            </a:extLst>
          </p:cNvPr>
          <p:cNvSpPr txBox="1">
            <a:spLocks noChangeArrowheads="1"/>
          </p:cNvSpPr>
          <p:nvPr/>
        </p:nvSpPr>
        <p:spPr bwMode="auto">
          <a:xfrm>
            <a:off x="2438400" y="1676400"/>
            <a:ext cx="6683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Land</a:t>
            </a:r>
            <a:endParaRPr lang="de-DE" altLang="de-DE" sz="1600" b="1">
              <a:solidFill>
                <a:srgbClr val="0000FF"/>
              </a:solidFill>
              <a:latin typeface="Arial" panose="020B0604020202020204" pitchFamily="34" charset="0"/>
            </a:endParaRPr>
          </a:p>
        </p:txBody>
      </p:sp>
      <p:sp>
        <p:nvSpPr>
          <p:cNvPr id="260133" name="Text Box 1061">
            <a:extLst>
              <a:ext uri="{FF2B5EF4-FFF2-40B4-BE49-F238E27FC236}">
                <a16:creationId xmlns:a16="http://schemas.microsoft.com/office/drawing/2014/main" id="{2827297A-450C-3D42-BBE7-7DB6AEA3FFC0}"/>
              </a:ext>
            </a:extLst>
          </p:cNvPr>
          <p:cNvSpPr txBox="1">
            <a:spLocks noChangeArrowheads="1"/>
          </p:cNvSpPr>
          <p:nvPr/>
        </p:nvSpPr>
        <p:spPr bwMode="auto">
          <a:xfrm>
            <a:off x="1752600" y="1981200"/>
            <a:ext cx="13335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Hochschule</a:t>
            </a:r>
          </a:p>
        </p:txBody>
      </p:sp>
      <p:sp>
        <p:nvSpPr>
          <p:cNvPr id="260134" name="Text Box 1062">
            <a:extLst>
              <a:ext uri="{FF2B5EF4-FFF2-40B4-BE49-F238E27FC236}">
                <a16:creationId xmlns:a16="http://schemas.microsoft.com/office/drawing/2014/main" id="{3B5108CA-4CEF-6D41-BE6E-97A0A988D4A8}"/>
              </a:ext>
            </a:extLst>
          </p:cNvPr>
          <p:cNvSpPr txBox="1">
            <a:spLocks noChangeArrowheads="1"/>
          </p:cNvSpPr>
          <p:nvPr/>
        </p:nvSpPr>
        <p:spPr bwMode="auto">
          <a:xfrm>
            <a:off x="1311275" y="2286000"/>
            <a:ext cx="1379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Fachbereich</a:t>
            </a:r>
            <a:endParaRPr lang="de-DE" altLang="de-DE" sz="1600" b="1">
              <a:solidFill>
                <a:srgbClr val="0000FF"/>
              </a:solidFill>
              <a:latin typeface="Arial" panose="020B0604020202020204" pitchFamily="34" charset="0"/>
            </a:endParaRPr>
          </a:p>
        </p:txBody>
      </p:sp>
      <p:sp>
        <p:nvSpPr>
          <p:cNvPr id="260135" name="Text Box 1063">
            <a:extLst>
              <a:ext uri="{FF2B5EF4-FFF2-40B4-BE49-F238E27FC236}">
                <a16:creationId xmlns:a16="http://schemas.microsoft.com/office/drawing/2014/main" id="{7EC1392C-B511-3346-AC48-CAE0A849669C}"/>
              </a:ext>
            </a:extLst>
          </p:cNvPr>
          <p:cNvSpPr txBox="1">
            <a:spLocks noChangeArrowheads="1"/>
          </p:cNvSpPr>
          <p:nvPr/>
        </p:nvSpPr>
        <p:spPr bwMode="auto">
          <a:xfrm>
            <a:off x="1368425" y="4648200"/>
            <a:ext cx="965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W2 / W3</a:t>
            </a:r>
          </a:p>
        </p:txBody>
      </p:sp>
      <p:sp>
        <p:nvSpPr>
          <p:cNvPr id="260136" name="Text Box 1064">
            <a:extLst>
              <a:ext uri="{FF2B5EF4-FFF2-40B4-BE49-F238E27FC236}">
                <a16:creationId xmlns:a16="http://schemas.microsoft.com/office/drawing/2014/main" id="{D21B3D3E-E63D-B149-8D59-9B86994AF627}"/>
              </a:ext>
            </a:extLst>
          </p:cNvPr>
          <p:cNvSpPr txBox="1">
            <a:spLocks noChangeArrowheads="1"/>
          </p:cNvSpPr>
          <p:nvPr/>
        </p:nvSpPr>
        <p:spPr bwMode="auto">
          <a:xfrm>
            <a:off x="1247775" y="5973763"/>
            <a:ext cx="12112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Leistungs-</a:t>
            </a:r>
          </a:p>
          <a:p>
            <a:pPr algn="ctr"/>
            <a:r>
              <a:rPr lang="de-DE" altLang="de-DE" sz="1600" b="1">
                <a:solidFill>
                  <a:schemeClr val="accent2"/>
                </a:solidFill>
                <a:latin typeface="Arial" panose="020B0604020202020204" pitchFamily="34" charset="0"/>
              </a:rPr>
              <a:t>zulage</a:t>
            </a:r>
          </a:p>
        </p:txBody>
      </p:sp>
      <p:sp>
        <p:nvSpPr>
          <p:cNvPr id="260137" name="Text Box 1065">
            <a:extLst>
              <a:ext uri="{FF2B5EF4-FFF2-40B4-BE49-F238E27FC236}">
                <a16:creationId xmlns:a16="http://schemas.microsoft.com/office/drawing/2014/main" id="{E0402AD8-60CD-5343-B6C4-2D956466E113}"/>
              </a:ext>
            </a:extLst>
          </p:cNvPr>
          <p:cNvSpPr txBox="1">
            <a:spLocks noChangeArrowheads="1"/>
          </p:cNvSpPr>
          <p:nvPr/>
        </p:nvSpPr>
        <p:spPr bwMode="auto">
          <a:xfrm>
            <a:off x="5300663" y="1371600"/>
            <a:ext cx="10858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Abwägen</a:t>
            </a:r>
          </a:p>
        </p:txBody>
      </p:sp>
      <p:sp>
        <p:nvSpPr>
          <p:cNvPr id="260138" name="Text Box 1066">
            <a:extLst>
              <a:ext uri="{FF2B5EF4-FFF2-40B4-BE49-F238E27FC236}">
                <a16:creationId xmlns:a16="http://schemas.microsoft.com/office/drawing/2014/main" id="{3A61C14F-5FEF-D14A-909C-DDE891ED1372}"/>
              </a:ext>
            </a:extLst>
          </p:cNvPr>
          <p:cNvSpPr txBox="1">
            <a:spLocks noChangeArrowheads="1"/>
          </p:cNvSpPr>
          <p:nvPr/>
        </p:nvSpPr>
        <p:spPr bwMode="auto">
          <a:xfrm>
            <a:off x="6718300" y="1371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Antrag</a:t>
            </a:r>
          </a:p>
        </p:txBody>
      </p:sp>
      <p:sp>
        <p:nvSpPr>
          <p:cNvPr id="260139" name="Text Box 1067">
            <a:extLst>
              <a:ext uri="{FF2B5EF4-FFF2-40B4-BE49-F238E27FC236}">
                <a16:creationId xmlns:a16="http://schemas.microsoft.com/office/drawing/2014/main" id="{E215322F-1AC8-7043-89B6-96C8AEE9273A}"/>
              </a:ext>
            </a:extLst>
          </p:cNvPr>
          <p:cNvSpPr txBox="1">
            <a:spLocks noChangeArrowheads="1"/>
          </p:cNvSpPr>
          <p:nvPr/>
        </p:nvSpPr>
        <p:spPr bwMode="auto">
          <a:xfrm rot="-5395298">
            <a:off x="-979487" y="4711700"/>
            <a:ext cx="3575050"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chemeClr val="accent2"/>
                </a:solidFill>
                <a:latin typeface="Arial" panose="020B0604020202020204" pitchFamily="34" charset="0"/>
              </a:rPr>
              <a:t>Entscheidungsgegenstände</a:t>
            </a:r>
          </a:p>
        </p:txBody>
      </p:sp>
      <p:sp>
        <p:nvSpPr>
          <p:cNvPr id="260140" name="Text Box 1068">
            <a:extLst>
              <a:ext uri="{FF2B5EF4-FFF2-40B4-BE49-F238E27FC236}">
                <a16:creationId xmlns:a16="http://schemas.microsoft.com/office/drawing/2014/main" id="{ADBA2D7C-51E0-C24D-B4FA-23AF307486C6}"/>
              </a:ext>
            </a:extLst>
          </p:cNvPr>
          <p:cNvSpPr txBox="1">
            <a:spLocks noChangeArrowheads="1"/>
          </p:cNvSpPr>
          <p:nvPr/>
        </p:nvSpPr>
        <p:spPr bwMode="auto">
          <a:xfrm rot="-2539219">
            <a:off x="173038" y="1704975"/>
            <a:ext cx="2741612"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chemeClr val="accent1"/>
                </a:solidFill>
                <a:latin typeface="Arial" panose="020B0604020202020204" pitchFamily="34" charset="0"/>
              </a:rPr>
              <a:t>Entscheidungsebene</a:t>
            </a:r>
          </a:p>
        </p:txBody>
      </p:sp>
      <p:sp>
        <p:nvSpPr>
          <p:cNvPr id="260141" name="Text Box 1069">
            <a:extLst>
              <a:ext uri="{FF2B5EF4-FFF2-40B4-BE49-F238E27FC236}">
                <a16:creationId xmlns:a16="http://schemas.microsoft.com/office/drawing/2014/main" id="{670F2E38-4674-7146-A386-1CCB0AAD2D05}"/>
              </a:ext>
            </a:extLst>
          </p:cNvPr>
          <p:cNvSpPr txBox="1">
            <a:spLocks noChangeArrowheads="1"/>
          </p:cNvSpPr>
          <p:nvPr/>
        </p:nvSpPr>
        <p:spPr bwMode="auto">
          <a:xfrm>
            <a:off x="4287838" y="1036638"/>
            <a:ext cx="3022600"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rgbClr val="2E763F"/>
                </a:solidFill>
                <a:latin typeface="Arial" panose="020B0604020202020204" pitchFamily="34" charset="0"/>
              </a:rPr>
              <a:t>Entscheidungverfahren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C020311A-9C9F-8F4E-849F-FFA6243429B7}"/>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0" name="Foliennummernplatzhalter 3">
            <a:extLst>
              <a:ext uri="{FF2B5EF4-FFF2-40B4-BE49-F238E27FC236}">
                <a16:creationId xmlns:a16="http://schemas.microsoft.com/office/drawing/2014/main" id="{0C509E67-9F33-C543-8481-4F54A25D78BC}"/>
              </a:ext>
            </a:extLst>
          </p:cNvPr>
          <p:cNvSpPr>
            <a:spLocks noGrp="1"/>
          </p:cNvSpPr>
          <p:nvPr>
            <p:ph type="sldNum" sz="quarter" idx="11"/>
          </p:nvPr>
        </p:nvSpPr>
        <p:spPr/>
        <p:txBody>
          <a:bodyPr/>
          <a:lstStyle/>
          <a:p>
            <a:fld id="{51F26E83-EEC8-4748-84CD-73DBF8B50DBA}" type="slidenum">
              <a:rPr lang="en-US" altLang="de-DE"/>
              <a:pPr/>
              <a:t>15</a:t>
            </a:fld>
            <a:endParaRPr lang="en-US" altLang="de-DE" b="0"/>
          </a:p>
        </p:txBody>
      </p:sp>
      <p:sp>
        <p:nvSpPr>
          <p:cNvPr id="293890" name="Rectangle 2">
            <a:extLst>
              <a:ext uri="{FF2B5EF4-FFF2-40B4-BE49-F238E27FC236}">
                <a16:creationId xmlns:a16="http://schemas.microsoft.com/office/drawing/2014/main" id="{4149C26C-4D10-4641-A64C-7BB99F6C5BDB}"/>
              </a:ext>
            </a:extLst>
          </p:cNvPr>
          <p:cNvSpPr>
            <a:spLocks noGrp="1" noChangeArrowheads="1"/>
          </p:cNvSpPr>
          <p:nvPr>
            <p:ph type="title"/>
          </p:nvPr>
        </p:nvSpPr>
        <p:spPr/>
        <p:txBody>
          <a:bodyPr/>
          <a:lstStyle/>
          <a:p>
            <a:r>
              <a:rPr lang="de-DE" altLang="de-DE" b="1" i="1"/>
              <a:t>Vergaberahmen</a:t>
            </a:r>
            <a:endParaRPr lang="de-DE" altLang="de-DE" b="1"/>
          </a:p>
        </p:txBody>
      </p:sp>
      <p:sp>
        <p:nvSpPr>
          <p:cNvPr id="293891" name="Rectangle 3">
            <a:extLst>
              <a:ext uri="{FF2B5EF4-FFF2-40B4-BE49-F238E27FC236}">
                <a16:creationId xmlns:a16="http://schemas.microsoft.com/office/drawing/2014/main" id="{D956434E-9721-594D-BF96-363BBD6D23EE}"/>
              </a:ext>
            </a:extLst>
          </p:cNvPr>
          <p:cNvSpPr>
            <a:spLocks noChangeArrowheads="1"/>
          </p:cNvSpPr>
          <p:nvPr/>
        </p:nvSpPr>
        <p:spPr bwMode="auto">
          <a:xfrm>
            <a:off x="152400" y="1371600"/>
            <a:ext cx="8839200" cy="10795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lstStyle/>
          <a:p>
            <a:r>
              <a:rPr lang="de-DE" altLang="de-DE" b="1">
                <a:latin typeface="Arial" panose="020B0604020202020204" pitchFamily="34" charset="0"/>
              </a:rPr>
              <a:t>Vergaberahmen = </a:t>
            </a:r>
            <a:r>
              <a:rPr lang="de-DE" altLang="de-DE" b="1" i="1">
                <a:latin typeface="Arial" panose="020B0604020202020204" pitchFamily="34" charset="0"/>
              </a:rPr>
              <a:t>Resultante</a:t>
            </a:r>
            <a:r>
              <a:rPr lang="de-DE" altLang="de-DE" b="1">
                <a:latin typeface="Arial" panose="020B0604020202020204" pitchFamily="34" charset="0"/>
              </a:rPr>
              <a:t> aus </a:t>
            </a:r>
            <a:r>
              <a:rPr lang="de-DE" altLang="de-DE" b="1">
                <a:effectLst>
                  <a:outerShdw blurRad="38100" dist="38100" dir="2700000" algn="tl">
                    <a:srgbClr val="000000"/>
                  </a:outerShdw>
                </a:effectLst>
                <a:latin typeface="Arial" panose="020B0604020202020204" pitchFamily="34" charset="0"/>
              </a:rPr>
              <a:t>Besoldungsdurchschnitt</a:t>
            </a:r>
            <a:endParaRPr lang="de-DE" altLang="de-DE" b="1">
              <a:latin typeface="Arial" panose="020B0604020202020204" pitchFamily="34" charset="0"/>
            </a:endParaRPr>
          </a:p>
          <a:p>
            <a:r>
              <a:rPr lang="de-DE" altLang="de-DE" b="1">
                <a:latin typeface="Arial" panose="020B0604020202020204" pitchFamily="34" charset="0"/>
              </a:rPr>
              <a:t>C-Ø (2001) x n (2003) - (</a:t>
            </a:r>
            <a:r>
              <a:rPr lang="de-DE" altLang="de-DE" b="1">
                <a:latin typeface="Arial" panose="020B0604020202020204" pitchFamily="34" charset="0"/>
                <a:sym typeface="Symbol" pitchFamily="2" charset="2"/>
              </a:rPr>
              <a:t> </a:t>
            </a:r>
            <a:r>
              <a:rPr lang="de-DE" altLang="de-DE" b="1">
                <a:latin typeface="Arial" panose="020B0604020202020204" pitchFamily="34" charset="0"/>
              </a:rPr>
              <a:t>C- u. W-Grundgehälter (2003)) </a:t>
            </a:r>
          </a:p>
        </p:txBody>
      </p:sp>
      <p:sp>
        <p:nvSpPr>
          <p:cNvPr id="293892" name="Rectangle 4">
            <a:extLst>
              <a:ext uri="{FF2B5EF4-FFF2-40B4-BE49-F238E27FC236}">
                <a16:creationId xmlns:a16="http://schemas.microsoft.com/office/drawing/2014/main" id="{D7E62E34-A67E-BF45-BB1A-344A84003E1B}"/>
              </a:ext>
            </a:extLst>
          </p:cNvPr>
          <p:cNvSpPr>
            <a:spLocks noChangeArrowheads="1"/>
          </p:cNvSpPr>
          <p:nvPr/>
        </p:nvSpPr>
        <p:spPr bwMode="auto">
          <a:xfrm>
            <a:off x="685800" y="2819400"/>
            <a:ext cx="1524000" cy="3505200"/>
          </a:xfrm>
          <a:prstGeom prst="rect">
            <a:avLst/>
          </a:prstGeom>
          <a:solidFill>
            <a:srgbClr val="FFFF00"/>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sym typeface="Symbol" pitchFamily="2" charset="2"/>
              </a:rPr>
              <a:t></a:t>
            </a:r>
            <a:r>
              <a:rPr lang="de-DE" altLang="de-DE">
                <a:solidFill>
                  <a:schemeClr val="folHlink"/>
                </a:solidFill>
                <a:latin typeface="Arial" panose="020B0604020202020204" pitchFamily="34" charset="0"/>
              </a:rPr>
              <a:t> </a:t>
            </a:r>
          </a:p>
          <a:p>
            <a:pPr algn="ctr"/>
            <a:endParaRPr lang="de-DE" altLang="de-DE">
              <a:solidFill>
                <a:schemeClr val="folHlink"/>
              </a:solidFill>
              <a:latin typeface="Arial" panose="020B0604020202020204" pitchFamily="34" charset="0"/>
            </a:endParaRPr>
          </a:p>
          <a:p>
            <a:pPr algn="ctr"/>
            <a:r>
              <a:rPr lang="de-DE" altLang="de-DE">
                <a:solidFill>
                  <a:schemeClr val="folHlink"/>
                </a:solidFill>
                <a:latin typeface="Arial" panose="020B0604020202020204" pitchFamily="34" charset="0"/>
              </a:rPr>
              <a:t>C-</a:t>
            </a:r>
          </a:p>
          <a:p>
            <a:pPr algn="ctr"/>
            <a:r>
              <a:rPr lang="de-DE" altLang="de-DE">
                <a:solidFill>
                  <a:schemeClr val="folHlink"/>
                </a:solidFill>
                <a:latin typeface="Arial" panose="020B0604020202020204" pitchFamily="34" charset="0"/>
              </a:rPr>
              <a:t>Gehälter</a:t>
            </a:r>
            <a:endParaRPr lang="de-DE" altLang="de-DE" b="1">
              <a:latin typeface="Arial" panose="020B0604020202020204" pitchFamily="34" charset="0"/>
              <a:sym typeface="Symbol" pitchFamily="2" charset="2"/>
            </a:endParaRPr>
          </a:p>
        </p:txBody>
      </p:sp>
      <p:sp>
        <p:nvSpPr>
          <p:cNvPr id="293893" name="Rectangle 5">
            <a:extLst>
              <a:ext uri="{FF2B5EF4-FFF2-40B4-BE49-F238E27FC236}">
                <a16:creationId xmlns:a16="http://schemas.microsoft.com/office/drawing/2014/main" id="{837E7C3E-E8CC-F04F-992B-D9CC0462D26F}"/>
              </a:ext>
            </a:extLst>
          </p:cNvPr>
          <p:cNvSpPr>
            <a:spLocks noChangeArrowheads="1"/>
          </p:cNvSpPr>
          <p:nvPr/>
        </p:nvSpPr>
        <p:spPr bwMode="auto">
          <a:xfrm>
            <a:off x="3048000" y="3810000"/>
            <a:ext cx="1524000" cy="2514600"/>
          </a:xfrm>
          <a:prstGeom prst="rect">
            <a:avLst/>
          </a:prstGeom>
          <a:solidFill>
            <a:srgbClr val="FFFF00"/>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sym typeface="Symbol" pitchFamily="2" charset="2"/>
              </a:rPr>
              <a:t></a:t>
            </a:r>
            <a:r>
              <a:rPr lang="de-DE" altLang="de-DE">
                <a:solidFill>
                  <a:schemeClr val="folHlink"/>
                </a:solidFill>
              </a:rPr>
              <a:t> </a:t>
            </a:r>
          </a:p>
          <a:p>
            <a:pPr algn="ctr"/>
            <a:r>
              <a:rPr lang="de-DE" altLang="de-DE">
                <a:solidFill>
                  <a:schemeClr val="folHlink"/>
                </a:solidFill>
                <a:latin typeface="Arial" panose="020B0604020202020204" pitchFamily="34" charset="0"/>
              </a:rPr>
              <a:t>W- + C-</a:t>
            </a:r>
          </a:p>
          <a:p>
            <a:pPr algn="ctr"/>
            <a:r>
              <a:rPr lang="de-DE" altLang="de-DE">
                <a:solidFill>
                  <a:schemeClr val="folHlink"/>
                </a:solidFill>
                <a:latin typeface="Arial" panose="020B0604020202020204" pitchFamily="34" charset="0"/>
              </a:rPr>
              <a:t>Gehälter</a:t>
            </a:r>
          </a:p>
        </p:txBody>
      </p:sp>
      <p:sp>
        <p:nvSpPr>
          <p:cNvPr id="293894" name="Rectangle 6">
            <a:extLst>
              <a:ext uri="{FF2B5EF4-FFF2-40B4-BE49-F238E27FC236}">
                <a16:creationId xmlns:a16="http://schemas.microsoft.com/office/drawing/2014/main" id="{4ED0C82E-77E8-6544-B7B3-4582DF82D350}"/>
              </a:ext>
            </a:extLst>
          </p:cNvPr>
          <p:cNvSpPr>
            <a:spLocks noChangeArrowheads="1"/>
          </p:cNvSpPr>
          <p:nvPr/>
        </p:nvSpPr>
        <p:spPr bwMode="auto">
          <a:xfrm>
            <a:off x="3048000" y="2819400"/>
            <a:ext cx="1524000" cy="914400"/>
          </a:xfrm>
          <a:prstGeom prst="rect">
            <a:avLst/>
          </a:prstGeom>
          <a:solidFill>
            <a:srgbClr val="00FFCC"/>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i="1">
                <a:solidFill>
                  <a:schemeClr val="folHlink"/>
                </a:solidFill>
                <a:latin typeface="Arial" panose="020B0604020202020204" pitchFamily="34" charset="0"/>
              </a:rPr>
              <a:t>Vergabe-</a:t>
            </a:r>
          </a:p>
          <a:p>
            <a:pPr algn="ctr"/>
            <a:r>
              <a:rPr lang="de-DE" altLang="de-DE" b="1" i="1">
                <a:solidFill>
                  <a:schemeClr val="folHlink"/>
                </a:solidFill>
                <a:latin typeface="Arial" panose="020B0604020202020204" pitchFamily="34" charset="0"/>
              </a:rPr>
              <a:t>rahmen</a:t>
            </a:r>
          </a:p>
        </p:txBody>
      </p:sp>
      <p:sp>
        <p:nvSpPr>
          <p:cNvPr id="293895" name="Oval 7">
            <a:extLst>
              <a:ext uri="{FF2B5EF4-FFF2-40B4-BE49-F238E27FC236}">
                <a16:creationId xmlns:a16="http://schemas.microsoft.com/office/drawing/2014/main" id="{BCA3E9D0-B583-3446-BF90-E6A2136B61EE}"/>
              </a:ext>
            </a:extLst>
          </p:cNvPr>
          <p:cNvSpPr>
            <a:spLocks noChangeArrowheads="1"/>
          </p:cNvSpPr>
          <p:nvPr/>
        </p:nvSpPr>
        <p:spPr bwMode="auto">
          <a:xfrm>
            <a:off x="5410200" y="2819400"/>
            <a:ext cx="3429000" cy="1371600"/>
          </a:xfrm>
          <a:prstGeom prst="ellipse">
            <a:avLst/>
          </a:prstGeom>
          <a:solidFill>
            <a:srgbClr val="00FFCC"/>
          </a:solidFill>
          <a:ln>
            <a:noFill/>
          </a:ln>
          <a:effectLst/>
          <a:extLst>
            <a:ext uri="{91240B29-F687-4F45-9708-019B960494DF}">
              <a14:hiddenLine xmlns:a14="http://schemas.microsoft.com/office/drawing/2010/main" w="762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Lässt sich</a:t>
            </a:r>
          </a:p>
          <a:p>
            <a:pPr algn="ctr"/>
            <a:r>
              <a:rPr lang="de-DE" altLang="de-DE" b="1">
                <a:solidFill>
                  <a:schemeClr val="folHlink"/>
                </a:solidFill>
                <a:latin typeface="Arial" panose="020B0604020202020204" pitchFamily="34" charset="0"/>
              </a:rPr>
              <a:t>nicht ex ante ermitteln</a:t>
            </a:r>
          </a:p>
        </p:txBody>
      </p:sp>
      <p:sp>
        <p:nvSpPr>
          <p:cNvPr id="293896" name="Oval 8">
            <a:extLst>
              <a:ext uri="{FF2B5EF4-FFF2-40B4-BE49-F238E27FC236}">
                <a16:creationId xmlns:a16="http://schemas.microsoft.com/office/drawing/2014/main" id="{8EBDEE13-992D-594E-A195-F0F0C6040370}"/>
              </a:ext>
            </a:extLst>
          </p:cNvPr>
          <p:cNvSpPr>
            <a:spLocks noChangeArrowheads="1"/>
          </p:cNvSpPr>
          <p:nvPr/>
        </p:nvSpPr>
        <p:spPr bwMode="auto">
          <a:xfrm>
            <a:off x="5638800" y="4419600"/>
            <a:ext cx="2895600" cy="1752600"/>
          </a:xfrm>
          <a:prstGeom prst="ellipse">
            <a:avLst/>
          </a:prstGeom>
          <a:solidFill>
            <a:srgbClr val="00FFCC"/>
          </a:solidFill>
          <a:ln>
            <a:noFill/>
          </a:ln>
          <a:effectLst/>
          <a:extLst>
            <a:ext uri="{91240B29-F687-4F45-9708-019B960494DF}">
              <a14:hiddenLine xmlns:a14="http://schemas.microsoft.com/office/drawing/2010/main" w="762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200" b="1">
                <a:solidFill>
                  <a:schemeClr val="folHlink"/>
                </a:solidFill>
                <a:latin typeface="Arial" panose="020B0604020202020204" pitchFamily="34" charset="0"/>
              </a:rPr>
              <a:t>Faktoren:</a:t>
            </a:r>
          </a:p>
          <a:p>
            <a:pPr algn="ctr"/>
            <a:r>
              <a:rPr lang="de-DE" altLang="de-DE" sz="2200">
                <a:solidFill>
                  <a:schemeClr val="folHlink"/>
                </a:solidFill>
                <a:latin typeface="Arial" panose="020B0604020202020204" pitchFamily="34" charset="0"/>
              </a:rPr>
              <a:t>Altersstruktur</a:t>
            </a:r>
          </a:p>
          <a:p>
            <a:pPr algn="ctr"/>
            <a:r>
              <a:rPr lang="de-DE" altLang="de-DE" sz="2200">
                <a:solidFill>
                  <a:schemeClr val="folHlink"/>
                </a:solidFill>
                <a:latin typeface="Arial" panose="020B0604020202020204" pitchFamily="34" charset="0"/>
              </a:rPr>
              <a:t>Risikofreude</a:t>
            </a:r>
          </a:p>
          <a:p>
            <a:pPr algn="ctr"/>
            <a:r>
              <a:rPr lang="de-DE" altLang="de-DE" sz="2200">
                <a:solidFill>
                  <a:schemeClr val="folHlink"/>
                </a:solidFill>
                <a:latin typeface="Arial" panose="020B0604020202020204" pitchFamily="34" charset="0"/>
              </a:rPr>
              <a:t>Mobilität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Effect transition="in" filter="box(out)">
                                      <p:cBhvr>
                                        <p:cTn id="7" dur="500"/>
                                        <p:tgtEl>
                                          <p:spTgt spid="293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293892"/>
                                        </p:tgtEl>
                                        <p:attrNameLst>
                                          <p:attrName>style.visibility</p:attrName>
                                        </p:attrNameLst>
                                      </p:cBhvr>
                                      <p:to>
                                        <p:strVal val="visible"/>
                                      </p:to>
                                    </p:set>
                                    <p:anim calcmode="lin" valueType="num">
                                      <p:cBhvr>
                                        <p:cTn id="12" dur="500" fill="hold"/>
                                        <p:tgtEl>
                                          <p:spTgt spid="293892"/>
                                        </p:tgtEl>
                                        <p:attrNameLst>
                                          <p:attrName>ppt_x</p:attrName>
                                        </p:attrNameLst>
                                      </p:cBhvr>
                                      <p:tavLst>
                                        <p:tav tm="0">
                                          <p:val>
                                            <p:strVal val="#ppt_x"/>
                                          </p:val>
                                        </p:tav>
                                        <p:tav tm="100000">
                                          <p:val>
                                            <p:strVal val="#ppt_x"/>
                                          </p:val>
                                        </p:tav>
                                      </p:tavLst>
                                    </p:anim>
                                    <p:anim calcmode="lin" valueType="num">
                                      <p:cBhvr>
                                        <p:cTn id="13" dur="500" fill="hold"/>
                                        <p:tgtEl>
                                          <p:spTgt spid="293892"/>
                                        </p:tgtEl>
                                        <p:attrNameLst>
                                          <p:attrName>ppt_y</p:attrName>
                                        </p:attrNameLst>
                                      </p:cBhvr>
                                      <p:tavLst>
                                        <p:tav tm="0">
                                          <p:val>
                                            <p:strVal val="#ppt_y+#ppt_h/2"/>
                                          </p:val>
                                        </p:tav>
                                        <p:tav tm="100000">
                                          <p:val>
                                            <p:strVal val="#ppt_y"/>
                                          </p:val>
                                        </p:tav>
                                      </p:tavLst>
                                    </p:anim>
                                    <p:anim calcmode="lin" valueType="num">
                                      <p:cBhvr>
                                        <p:cTn id="14" dur="500" fill="hold"/>
                                        <p:tgtEl>
                                          <p:spTgt spid="293892"/>
                                        </p:tgtEl>
                                        <p:attrNameLst>
                                          <p:attrName>ppt_w</p:attrName>
                                        </p:attrNameLst>
                                      </p:cBhvr>
                                      <p:tavLst>
                                        <p:tav tm="0">
                                          <p:val>
                                            <p:strVal val="#ppt_w"/>
                                          </p:val>
                                        </p:tav>
                                        <p:tav tm="100000">
                                          <p:val>
                                            <p:strVal val="#ppt_w"/>
                                          </p:val>
                                        </p:tav>
                                      </p:tavLst>
                                    </p:anim>
                                    <p:anim calcmode="lin" valueType="num">
                                      <p:cBhvr>
                                        <p:cTn id="15" dur="500" fill="hold"/>
                                        <p:tgtEl>
                                          <p:spTgt spid="29389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293893"/>
                                        </p:tgtEl>
                                        <p:attrNameLst>
                                          <p:attrName>style.visibility</p:attrName>
                                        </p:attrNameLst>
                                      </p:cBhvr>
                                      <p:to>
                                        <p:strVal val="visible"/>
                                      </p:to>
                                    </p:set>
                                    <p:anim calcmode="lin" valueType="num">
                                      <p:cBhvr>
                                        <p:cTn id="20" dur="500" fill="hold"/>
                                        <p:tgtEl>
                                          <p:spTgt spid="293893"/>
                                        </p:tgtEl>
                                        <p:attrNameLst>
                                          <p:attrName>ppt_x</p:attrName>
                                        </p:attrNameLst>
                                      </p:cBhvr>
                                      <p:tavLst>
                                        <p:tav tm="0">
                                          <p:val>
                                            <p:strVal val="#ppt_x"/>
                                          </p:val>
                                        </p:tav>
                                        <p:tav tm="100000">
                                          <p:val>
                                            <p:strVal val="#ppt_x"/>
                                          </p:val>
                                        </p:tav>
                                      </p:tavLst>
                                    </p:anim>
                                    <p:anim calcmode="lin" valueType="num">
                                      <p:cBhvr>
                                        <p:cTn id="21" dur="500" fill="hold"/>
                                        <p:tgtEl>
                                          <p:spTgt spid="293893"/>
                                        </p:tgtEl>
                                        <p:attrNameLst>
                                          <p:attrName>ppt_y</p:attrName>
                                        </p:attrNameLst>
                                      </p:cBhvr>
                                      <p:tavLst>
                                        <p:tav tm="0">
                                          <p:val>
                                            <p:strVal val="#ppt_y+#ppt_h/2"/>
                                          </p:val>
                                        </p:tav>
                                        <p:tav tm="100000">
                                          <p:val>
                                            <p:strVal val="#ppt_y"/>
                                          </p:val>
                                        </p:tav>
                                      </p:tavLst>
                                    </p:anim>
                                    <p:anim calcmode="lin" valueType="num">
                                      <p:cBhvr>
                                        <p:cTn id="22" dur="500" fill="hold"/>
                                        <p:tgtEl>
                                          <p:spTgt spid="293893"/>
                                        </p:tgtEl>
                                        <p:attrNameLst>
                                          <p:attrName>ppt_w</p:attrName>
                                        </p:attrNameLst>
                                      </p:cBhvr>
                                      <p:tavLst>
                                        <p:tav tm="0">
                                          <p:val>
                                            <p:strVal val="#ppt_w"/>
                                          </p:val>
                                        </p:tav>
                                        <p:tav tm="100000">
                                          <p:val>
                                            <p:strVal val="#ppt_w"/>
                                          </p:val>
                                        </p:tav>
                                      </p:tavLst>
                                    </p:anim>
                                    <p:anim calcmode="lin" valueType="num">
                                      <p:cBhvr>
                                        <p:cTn id="23" dur="500" fill="hold"/>
                                        <p:tgtEl>
                                          <p:spTgt spid="29389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4" fill="hold" grpId="0" nodeType="clickEffect">
                                  <p:stCondLst>
                                    <p:cond delay="0"/>
                                  </p:stCondLst>
                                  <p:childTnLst>
                                    <p:set>
                                      <p:cBhvr>
                                        <p:cTn id="27" dur="1" fill="hold">
                                          <p:stCondLst>
                                            <p:cond delay="0"/>
                                          </p:stCondLst>
                                        </p:cTn>
                                        <p:tgtEl>
                                          <p:spTgt spid="293894"/>
                                        </p:tgtEl>
                                        <p:attrNameLst>
                                          <p:attrName>style.visibility</p:attrName>
                                        </p:attrNameLst>
                                      </p:cBhvr>
                                      <p:to>
                                        <p:strVal val="visible"/>
                                      </p:to>
                                    </p:set>
                                    <p:anim calcmode="lin" valueType="num">
                                      <p:cBhvr>
                                        <p:cTn id="28" dur="500" fill="hold"/>
                                        <p:tgtEl>
                                          <p:spTgt spid="293894"/>
                                        </p:tgtEl>
                                        <p:attrNameLst>
                                          <p:attrName>ppt_x</p:attrName>
                                        </p:attrNameLst>
                                      </p:cBhvr>
                                      <p:tavLst>
                                        <p:tav tm="0">
                                          <p:val>
                                            <p:strVal val="#ppt_x"/>
                                          </p:val>
                                        </p:tav>
                                        <p:tav tm="100000">
                                          <p:val>
                                            <p:strVal val="#ppt_x"/>
                                          </p:val>
                                        </p:tav>
                                      </p:tavLst>
                                    </p:anim>
                                    <p:anim calcmode="lin" valueType="num">
                                      <p:cBhvr>
                                        <p:cTn id="29" dur="500" fill="hold"/>
                                        <p:tgtEl>
                                          <p:spTgt spid="293894"/>
                                        </p:tgtEl>
                                        <p:attrNameLst>
                                          <p:attrName>ppt_y</p:attrName>
                                        </p:attrNameLst>
                                      </p:cBhvr>
                                      <p:tavLst>
                                        <p:tav tm="0">
                                          <p:val>
                                            <p:strVal val="#ppt_y+#ppt_h/2"/>
                                          </p:val>
                                        </p:tav>
                                        <p:tav tm="100000">
                                          <p:val>
                                            <p:strVal val="#ppt_y"/>
                                          </p:val>
                                        </p:tav>
                                      </p:tavLst>
                                    </p:anim>
                                    <p:anim calcmode="lin" valueType="num">
                                      <p:cBhvr>
                                        <p:cTn id="30" dur="500" fill="hold"/>
                                        <p:tgtEl>
                                          <p:spTgt spid="293894"/>
                                        </p:tgtEl>
                                        <p:attrNameLst>
                                          <p:attrName>ppt_w</p:attrName>
                                        </p:attrNameLst>
                                      </p:cBhvr>
                                      <p:tavLst>
                                        <p:tav tm="0">
                                          <p:val>
                                            <p:strVal val="#ppt_w"/>
                                          </p:val>
                                        </p:tav>
                                        <p:tav tm="100000">
                                          <p:val>
                                            <p:strVal val="#ppt_w"/>
                                          </p:val>
                                        </p:tav>
                                      </p:tavLst>
                                    </p:anim>
                                    <p:anim calcmode="lin" valueType="num">
                                      <p:cBhvr>
                                        <p:cTn id="31" dur="500" fill="hold"/>
                                        <p:tgtEl>
                                          <p:spTgt spid="293894"/>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93895"/>
                                        </p:tgtEl>
                                        <p:attrNameLst>
                                          <p:attrName>style.visibility</p:attrName>
                                        </p:attrNameLst>
                                      </p:cBhvr>
                                      <p:to>
                                        <p:strVal val="visible"/>
                                      </p:to>
                                    </p:set>
                                    <p:anim calcmode="lin" valueType="num">
                                      <p:cBhvr>
                                        <p:cTn id="36" dur="500" fill="hold"/>
                                        <p:tgtEl>
                                          <p:spTgt spid="293895"/>
                                        </p:tgtEl>
                                        <p:attrNameLst>
                                          <p:attrName>ppt_w</p:attrName>
                                        </p:attrNameLst>
                                      </p:cBhvr>
                                      <p:tavLst>
                                        <p:tav tm="0">
                                          <p:val>
                                            <p:fltVal val="0"/>
                                          </p:val>
                                        </p:tav>
                                        <p:tav tm="100000">
                                          <p:val>
                                            <p:strVal val="#ppt_w"/>
                                          </p:val>
                                        </p:tav>
                                      </p:tavLst>
                                    </p:anim>
                                    <p:anim calcmode="lin" valueType="num">
                                      <p:cBhvr>
                                        <p:cTn id="37" dur="500" fill="hold"/>
                                        <p:tgtEl>
                                          <p:spTgt spid="29389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93896"/>
                                        </p:tgtEl>
                                        <p:attrNameLst>
                                          <p:attrName>style.visibility</p:attrName>
                                        </p:attrNameLst>
                                      </p:cBhvr>
                                      <p:to>
                                        <p:strVal val="visible"/>
                                      </p:to>
                                    </p:set>
                                    <p:anim calcmode="lin" valueType="num">
                                      <p:cBhvr>
                                        <p:cTn id="42" dur="500" fill="hold"/>
                                        <p:tgtEl>
                                          <p:spTgt spid="293896"/>
                                        </p:tgtEl>
                                        <p:attrNameLst>
                                          <p:attrName>ppt_w</p:attrName>
                                        </p:attrNameLst>
                                      </p:cBhvr>
                                      <p:tavLst>
                                        <p:tav tm="0">
                                          <p:val>
                                            <p:fltVal val="0"/>
                                          </p:val>
                                        </p:tav>
                                        <p:tav tm="100000">
                                          <p:val>
                                            <p:strVal val="#ppt_w"/>
                                          </p:val>
                                        </p:tav>
                                      </p:tavLst>
                                    </p:anim>
                                    <p:anim calcmode="lin" valueType="num">
                                      <p:cBhvr>
                                        <p:cTn id="43" dur="500" fill="hold"/>
                                        <p:tgtEl>
                                          <p:spTgt spid="2938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nimBg="1" autoUpdateAnimBg="0"/>
      <p:bldP spid="293892" grpId="0" animBg="1" autoUpdateAnimBg="0"/>
      <p:bldP spid="293893" grpId="0" animBg="1" autoUpdateAnimBg="0"/>
      <p:bldP spid="293894" grpId="0" animBg="1" autoUpdateAnimBg="0"/>
      <p:bldP spid="293895" grpId="0" animBg="1" autoUpdateAnimBg="0"/>
      <p:bldP spid="29389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6BE2F150-083D-7A48-B93E-ED7C5D23E564}"/>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0" name="Foliennummernplatzhalter 3">
            <a:extLst>
              <a:ext uri="{FF2B5EF4-FFF2-40B4-BE49-F238E27FC236}">
                <a16:creationId xmlns:a16="http://schemas.microsoft.com/office/drawing/2014/main" id="{93C714D0-E1E4-BF40-AF34-8DA3605D06DF}"/>
              </a:ext>
            </a:extLst>
          </p:cNvPr>
          <p:cNvSpPr>
            <a:spLocks noGrp="1"/>
          </p:cNvSpPr>
          <p:nvPr>
            <p:ph type="sldNum" sz="quarter" idx="11"/>
          </p:nvPr>
        </p:nvSpPr>
        <p:spPr/>
        <p:txBody>
          <a:bodyPr/>
          <a:lstStyle/>
          <a:p>
            <a:fld id="{A6EEB872-7654-7E44-8F9E-260576BB39AF}" type="slidenum">
              <a:rPr lang="en-US" altLang="de-DE"/>
              <a:pPr/>
              <a:t>16</a:t>
            </a:fld>
            <a:endParaRPr lang="en-US" altLang="de-DE" b="0"/>
          </a:p>
        </p:txBody>
      </p:sp>
      <p:sp>
        <p:nvSpPr>
          <p:cNvPr id="291842" name="Rectangle 2">
            <a:extLst>
              <a:ext uri="{FF2B5EF4-FFF2-40B4-BE49-F238E27FC236}">
                <a16:creationId xmlns:a16="http://schemas.microsoft.com/office/drawing/2014/main" id="{A77BA718-C003-064C-84AF-12ECC96D8706}"/>
              </a:ext>
            </a:extLst>
          </p:cNvPr>
          <p:cNvSpPr>
            <a:spLocks noGrp="1" noChangeArrowheads="1"/>
          </p:cNvSpPr>
          <p:nvPr>
            <p:ph type="title"/>
          </p:nvPr>
        </p:nvSpPr>
        <p:spPr/>
        <p:txBody>
          <a:bodyPr/>
          <a:lstStyle/>
          <a:p>
            <a:r>
              <a:rPr lang="de-DE" altLang="de-DE" b="1" i="1"/>
              <a:t>W2/W3</a:t>
            </a:r>
            <a:r>
              <a:rPr lang="de-DE" altLang="de-DE" b="1"/>
              <a:t> </a:t>
            </a:r>
          </a:p>
        </p:txBody>
      </p:sp>
      <p:sp>
        <p:nvSpPr>
          <p:cNvPr id="291843" name="Rectangle 3">
            <a:extLst>
              <a:ext uri="{FF2B5EF4-FFF2-40B4-BE49-F238E27FC236}">
                <a16:creationId xmlns:a16="http://schemas.microsoft.com/office/drawing/2014/main" id="{493ABC6B-18FA-C649-8089-A42EDBDDE8CC}"/>
              </a:ext>
            </a:extLst>
          </p:cNvPr>
          <p:cNvSpPr>
            <a:spLocks noChangeArrowheads="1"/>
          </p:cNvSpPr>
          <p:nvPr/>
        </p:nvSpPr>
        <p:spPr bwMode="auto">
          <a:xfrm>
            <a:off x="609600" y="4572000"/>
            <a:ext cx="7620000" cy="719138"/>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Auch Hochschulleitungen einbezogen</a:t>
            </a:r>
          </a:p>
        </p:txBody>
      </p:sp>
      <p:sp>
        <p:nvSpPr>
          <p:cNvPr id="291844" name="Rectangle 4">
            <a:extLst>
              <a:ext uri="{FF2B5EF4-FFF2-40B4-BE49-F238E27FC236}">
                <a16:creationId xmlns:a16="http://schemas.microsoft.com/office/drawing/2014/main" id="{FE7E0CAB-1D0C-964C-BDDB-AAE17BE8DD05}"/>
              </a:ext>
            </a:extLst>
          </p:cNvPr>
          <p:cNvSpPr>
            <a:spLocks noChangeArrowheads="1"/>
          </p:cNvSpPr>
          <p:nvPr/>
        </p:nvSpPr>
        <p:spPr bwMode="auto">
          <a:xfrm>
            <a:off x="533400" y="1828800"/>
            <a:ext cx="7696200" cy="719138"/>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Grundsätzlich an Fachhochschulen und Unis</a:t>
            </a:r>
          </a:p>
        </p:txBody>
      </p:sp>
      <p:sp>
        <p:nvSpPr>
          <p:cNvPr id="291845" name="AutoShape 5">
            <a:extLst>
              <a:ext uri="{FF2B5EF4-FFF2-40B4-BE49-F238E27FC236}">
                <a16:creationId xmlns:a16="http://schemas.microsoft.com/office/drawing/2014/main" id="{72AD8DE8-4CBB-A248-A850-936C44212DA7}"/>
              </a:ext>
            </a:extLst>
          </p:cNvPr>
          <p:cNvSpPr>
            <a:spLocks noChangeArrowheads="1"/>
          </p:cNvSpPr>
          <p:nvPr/>
        </p:nvSpPr>
        <p:spPr bwMode="auto">
          <a:xfrm rot="-16186311">
            <a:off x="1409700" y="2628900"/>
            <a:ext cx="609600" cy="1143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de-DE" altLang="de-DE">
              <a:solidFill>
                <a:srgbClr val="1B6F41"/>
              </a:solidFill>
            </a:endParaRPr>
          </a:p>
        </p:txBody>
      </p:sp>
      <p:sp>
        <p:nvSpPr>
          <p:cNvPr id="291846" name="Rectangle 6">
            <a:extLst>
              <a:ext uri="{FF2B5EF4-FFF2-40B4-BE49-F238E27FC236}">
                <a16:creationId xmlns:a16="http://schemas.microsoft.com/office/drawing/2014/main" id="{DE68C1D4-742C-034B-AF91-4DD1873FF20F}"/>
              </a:ext>
            </a:extLst>
          </p:cNvPr>
          <p:cNvSpPr>
            <a:spLocks noChangeArrowheads="1"/>
          </p:cNvSpPr>
          <p:nvPr/>
        </p:nvSpPr>
        <p:spPr bwMode="auto">
          <a:xfrm>
            <a:off x="2819400" y="2862263"/>
            <a:ext cx="5105400" cy="1176337"/>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200" b="1">
                <a:latin typeface="Arial" panose="020B0604020202020204" pitchFamily="34" charset="0"/>
              </a:rPr>
              <a:t> Wer bringt Ämter aus?</a:t>
            </a:r>
          </a:p>
          <a:p>
            <a:pPr algn="ctr"/>
            <a:r>
              <a:rPr lang="de-DE" altLang="de-DE" sz="2200" b="1">
                <a:latin typeface="Arial" panose="020B0604020202020204" pitchFamily="34" charset="0"/>
              </a:rPr>
              <a:t>Anteile/Verhältnis W2 und W3?</a:t>
            </a:r>
          </a:p>
        </p:txBody>
      </p:sp>
      <p:sp>
        <p:nvSpPr>
          <p:cNvPr id="291847" name="AutoShape 7">
            <a:extLst>
              <a:ext uri="{FF2B5EF4-FFF2-40B4-BE49-F238E27FC236}">
                <a16:creationId xmlns:a16="http://schemas.microsoft.com/office/drawing/2014/main" id="{EF4AC67A-5FB1-0245-86D0-E71BC7F42872}"/>
              </a:ext>
            </a:extLst>
          </p:cNvPr>
          <p:cNvSpPr>
            <a:spLocks noChangeArrowheads="1"/>
          </p:cNvSpPr>
          <p:nvPr/>
        </p:nvSpPr>
        <p:spPr bwMode="auto">
          <a:xfrm rot="-16186311">
            <a:off x="1409700" y="5372100"/>
            <a:ext cx="609600" cy="1143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de-DE" altLang="de-DE">
              <a:solidFill>
                <a:srgbClr val="1B6F41"/>
              </a:solidFill>
            </a:endParaRPr>
          </a:p>
        </p:txBody>
      </p:sp>
      <p:sp>
        <p:nvSpPr>
          <p:cNvPr id="291848" name="Rectangle 8">
            <a:extLst>
              <a:ext uri="{FF2B5EF4-FFF2-40B4-BE49-F238E27FC236}">
                <a16:creationId xmlns:a16="http://schemas.microsoft.com/office/drawing/2014/main" id="{C4AC95EC-7EE5-9345-A350-D75BA6F057F1}"/>
              </a:ext>
            </a:extLst>
          </p:cNvPr>
          <p:cNvSpPr>
            <a:spLocks noChangeArrowheads="1"/>
          </p:cNvSpPr>
          <p:nvPr/>
        </p:nvSpPr>
        <p:spPr bwMode="auto">
          <a:xfrm>
            <a:off x="2819400" y="5681663"/>
            <a:ext cx="5105400" cy="719137"/>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200" b="1">
                <a:latin typeface="Arial" panose="020B0604020202020204" pitchFamily="34" charset="0"/>
              </a:rPr>
              <a:t> Wer befindet darüber?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1844"/>
                                        </p:tgtEl>
                                        <p:attrNameLst>
                                          <p:attrName>style.visibility</p:attrName>
                                        </p:attrNameLst>
                                      </p:cBhvr>
                                      <p:to>
                                        <p:strVal val="visible"/>
                                      </p:to>
                                    </p:set>
                                    <p:animEffect transition="in" filter="box(out)">
                                      <p:cBhvr>
                                        <p:cTn id="7" dur="500"/>
                                        <p:tgtEl>
                                          <p:spTgt spid="291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91845"/>
                                        </p:tgtEl>
                                        <p:attrNameLst>
                                          <p:attrName>style.visibility</p:attrName>
                                        </p:attrNameLst>
                                      </p:cBhvr>
                                      <p:to>
                                        <p:strVal val="visible"/>
                                      </p:to>
                                    </p:set>
                                    <p:anim calcmode="lin" valueType="num">
                                      <p:cBhvr>
                                        <p:cTn id="12" dur="500" fill="hold"/>
                                        <p:tgtEl>
                                          <p:spTgt spid="291845"/>
                                        </p:tgtEl>
                                        <p:attrNameLst>
                                          <p:attrName>ppt_x</p:attrName>
                                        </p:attrNameLst>
                                      </p:cBhvr>
                                      <p:tavLst>
                                        <p:tav tm="0">
                                          <p:val>
                                            <p:strVal val="#ppt_x-#ppt_w/2"/>
                                          </p:val>
                                        </p:tav>
                                        <p:tav tm="100000">
                                          <p:val>
                                            <p:strVal val="#ppt_x"/>
                                          </p:val>
                                        </p:tav>
                                      </p:tavLst>
                                    </p:anim>
                                    <p:anim calcmode="lin" valueType="num">
                                      <p:cBhvr>
                                        <p:cTn id="13" dur="500" fill="hold"/>
                                        <p:tgtEl>
                                          <p:spTgt spid="291845"/>
                                        </p:tgtEl>
                                        <p:attrNameLst>
                                          <p:attrName>ppt_y</p:attrName>
                                        </p:attrNameLst>
                                      </p:cBhvr>
                                      <p:tavLst>
                                        <p:tav tm="0">
                                          <p:val>
                                            <p:strVal val="#ppt_y"/>
                                          </p:val>
                                        </p:tav>
                                        <p:tav tm="100000">
                                          <p:val>
                                            <p:strVal val="#ppt_y"/>
                                          </p:val>
                                        </p:tav>
                                      </p:tavLst>
                                    </p:anim>
                                    <p:anim calcmode="lin" valueType="num">
                                      <p:cBhvr>
                                        <p:cTn id="14" dur="500" fill="hold"/>
                                        <p:tgtEl>
                                          <p:spTgt spid="291845"/>
                                        </p:tgtEl>
                                        <p:attrNameLst>
                                          <p:attrName>ppt_w</p:attrName>
                                        </p:attrNameLst>
                                      </p:cBhvr>
                                      <p:tavLst>
                                        <p:tav tm="0">
                                          <p:val>
                                            <p:fltVal val="0"/>
                                          </p:val>
                                        </p:tav>
                                        <p:tav tm="100000">
                                          <p:val>
                                            <p:strVal val="#ppt_w"/>
                                          </p:val>
                                        </p:tav>
                                      </p:tavLst>
                                    </p:anim>
                                    <p:anim calcmode="lin" valueType="num">
                                      <p:cBhvr>
                                        <p:cTn id="15" dur="500" fill="hold"/>
                                        <p:tgtEl>
                                          <p:spTgt spid="291845"/>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91846"/>
                                        </p:tgtEl>
                                        <p:attrNameLst>
                                          <p:attrName>style.visibility</p:attrName>
                                        </p:attrNameLst>
                                      </p:cBhvr>
                                      <p:to>
                                        <p:strVal val="visible"/>
                                      </p:to>
                                    </p:set>
                                    <p:animEffect transition="in" filter="box(out)">
                                      <p:cBhvr>
                                        <p:cTn id="20" dur="500"/>
                                        <p:tgtEl>
                                          <p:spTgt spid="2918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91843"/>
                                        </p:tgtEl>
                                        <p:attrNameLst>
                                          <p:attrName>style.visibility</p:attrName>
                                        </p:attrNameLst>
                                      </p:cBhvr>
                                      <p:to>
                                        <p:strVal val="visible"/>
                                      </p:to>
                                    </p:set>
                                    <p:animEffect transition="in" filter="box(out)">
                                      <p:cBhvr>
                                        <p:cTn id="25" dur="500"/>
                                        <p:tgtEl>
                                          <p:spTgt spid="2918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291847"/>
                                        </p:tgtEl>
                                        <p:attrNameLst>
                                          <p:attrName>style.visibility</p:attrName>
                                        </p:attrNameLst>
                                      </p:cBhvr>
                                      <p:to>
                                        <p:strVal val="visible"/>
                                      </p:to>
                                    </p:set>
                                    <p:anim calcmode="lin" valueType="num">
                                      <p:cBhvr>
                                        <p:cTn id="30" dur="500" fill="hold"/>
                                        <p:tgtEl>
                                          <p:spTgt spid="291847"/>
                                        </p:tgtEl>
                                        <p:attrNameLst>
                                          <p:attrName>ppt_x</p:attrName>
                                        </p:attrNameLst>
                                      </p:cBhvr>
                                      <p:tavLst>
                                        <p:tav tm="0">
                                          <p:val>
                                            <p:strVal val="#ppt_x-#ppt_w/2"/>
                                          </p:val>
                                        </p:tav>
                                        <p:tav tm="100000">
                                          <p:val>
                                            <p:strVal val="#ppt_x"/>
                                          </p:val>
                                        </p:tav>
                                      </p:tavLst>
                                    </p:anim>
                                    <p:anim calcmode="lin" valueType="num">
                                      <p:cBhvr>
                                        <p:cTn id="31" dur="500" fill="hold"/>
                                        <p:tgtEl>
                                          <p:spTgt spid="291847"/>
                                        </p:tgtEl>
                                        <p:attrNameLst>
                                          <p:attrName>ppt_y</p:attrName>
                                        </p:attrNameLst>
                                      </p:cBhvr>
                                      <p:tavLst>
                                        <p:tav tm="0">
                                          <p:val>
                                            <p:strVal val="#ppt_y"/>
                                          </p:val>
                                        </p:tav>
                                        <p:tav tm="100000">
                                          <p:val>
                                            <p:strVal val="#ppt_y"/>
                                          </p:val>
                                        </p:tav>
                                      </p:tavLst>
                                    </p:anim>
                                    <p:anim calcmode="lin" valueType="num">
                                      <p:cBhvr>
                                        <p:cTn id="32" dur="500" fill="hold"/>
                                        <p:tgtEl>
                                          <p:spTgt spid="291847"/>
                                        </p:tgtEl>
                                        <p:attrNameLst>
                                          <p:attrName>ppt_w</p:attrName>
                                        </p:attrNameLst>
                                      </p:cBhvr>
                                      <p:tavLst>
                                        <p:tav tm="0">
                                          <p:val>
                                            <p:fltVal val="0"/>
                                          </p:val>
                                        </p:tav>
                                        <p:tav tm="100000">
                                          <p:val>
                                            <p:strVal val="#ppt_w"/>
                                          </p:val>
                                        </p:tav>
                                      </p:tavLst>
                                    </p:anim>
                                    <p:anim calcmode="lin" valueType="num">
                                      <p:cBhvr>
                                        <p:cTn id="33" dur="500" fill="hold"/>
                                        <p:tgtEl>
                                          <p:spTgt spid="291847"/>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91848"/>
                                        </p:tgtEl>
                                        <p:attrNameLst>
                                          <p:attrName>style.visibility</p:attrName>
                                        </p:attrNameLst>
                                      </p:cBhvr>
                                      <p:to>
                                        <p:strVal val="visible"/>
                                      </p:to>
                                    </p:set>
                                    <p:animEffect transition="in" filter="box(out)">
                                      <p:cBhvr>
                                        <p:cTn id="38" dur="500"/>
                                        <p:tgtEl>
                                          <p:spTgt spid="29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animBg="1" autoUpdateAnimBg="0"/>
      <p:bldP spid="291844" grpId="0" animBg="1" autoUpdateAnimBg="0"/>
      <p:bldP spid="291845" grpId="0" animBg="1" autoUpdateAnimBg="0"/>
      <p:bldP spid="291846" grpId="0" animBg="1" autoUpdateAnimBg="0"/>
      <p:bldP spid="291847" grpId="0" animBg="1" autoUpdateAnimBg="0"/>
      <p:bldP spid="29184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521A372F-2364-7A43-8ADA-34D3B83757AD}"/>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8" name="Foliennummernplatzhalter 3">
            <a:extLst>
              <a:ext uri="{FF2B5EF4-FFF2-40B4-BE49-F238E27FC236}">
                <a16:creationId xmlns:a16="http://schemas.microsoft.com/office/drawing/2014/main" id="{4805C7CB-E5CD-2941-832D-55F8E5BE2C5B}"/>
              </a:ext>
            </a:extLst>
          </p:cNvPr>
          <p:cNvSpPr>
            <a:spLocks noGrp="1"/>
          </p:cNvSpPr>
          <p:nvPr>
            <p:ph type="sldNum" sz="quarter" idx="11"/>
          </p:nvPr>
        </p:nvSpPr>
        <p:spPr/>
        <p:txBody>
          <a:bodyPr/>
          <a:lstStyle/>
          <a:p>
            <a:fld id="{2096AF40-0478-904F-AA02-1B7094E0CCC3}" type="slidenum">
              <a:rPr lang="en-US" altLang="de-DE"/>
              <a:pPr/>
              <a:t>17</a:t>
            </a:fld>
            <a:endParaRPr lang="en-US" altLang="de-DE" b="0"/>
          </a:p>
        </p:txBody>
      </p:sp>
      <p:sp>
        <p:nvSpPr>
          <p:cNvPr id="292866" name="Rectangle 2">
            <a:extLst>
              <a:ext uri="{FF2B5EF4-FFF2-40B4-BE49-F238E27FC236}">
                <a16:creationId xmlns:a16="http://schemas.microsoft.com/office/drawing/2014/main" id="{13365437-45F3-D548-8767-23DBCEE6F386}"/>
              </a:ext>
            </a:extLst>
          </p:cNvPr>
          <p:cNvSpPr>
            <a:spLocks noGrp="1" noChangeArrowheads="1"/>
          </p:cNvSpPr>
          <p:nvPr>
            <p:ph type="title"/>
          </p:nvPr>
        </p:nvSpPr>
        <p:spPr/>
        <p:txBody>
          <a:bodyPr/>
          <a:lstStyle/>
          <a:p>
            <a:r>
              <a:rPr lang="de-DE" altLang="de-DE" sz="3200"/>
              <a:t>Option Landesvorgaben W2/W3</a:t>
            </a:r>
          </a:p>
        </p:txBody>
      </p:sp>
      <p:sp>
        <p:nvSpPr>
          <p:cNvPr id="292867" name="Rectangle 3">
            <a:extLst>
              <a:ext uri="{FF2B5EF4-FFF2-40B4-BE49-F238E27FC236}">
                <a16:creationId xmlns:a16="http://schemas.microsoft.com/office/drawing/2014/main" id="{4444632D-9042-5F4A-8899-C902A7BC6B20}"/>
              </a:ext>
            </a:extLst>
          </p:cNvPr>
          <p:cNvSpPr>
            <a:spLocks noChangeArrowheads="1"/>
          </p:cNvSpPr>
          <p:nvPr/>
        </p:nvSpPr>
        <p:spPr bwMode="auto">
          <a:xfrm>
            <a:off x="685800" y="2057400"/>
            <a:ext cx="7916863"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Unis: W2 </a:t>
            </a:r>
            <a:r>
              <a:rPr lang="de-DE" altLang="de-DE" b="1" i="1">
                <a:latin typeface="Arial" panose="020B0604020202020204" pitchFamily="34" charset="0"/>
              </a:rPr>
              <a:t>und</a:t>
            </a:r>
            <a:r>
              <a:rPr lang="de-DE" altLang="de-DE" b="1">
                <a:latin typeface="Arial" panose="020B0604020202020204" pitchFamily="34" charset="0"/>
              </a:rPr>
              <a:t> W3</a:t>
            </a:r>
          </a:p>
          <a:p>
            <a:pPr algn="ctr"/>
            <a:r>
              <a:rPr lang="de-DE" altLang="de-DE" b="1">
                <a:latin typeface="Arial" panose="020B0604020202020204" pitchFamily="34" charset="0"/>
              </a:rPr>
              <a:t> FHs: W2</a:t>
            </a:r>
          </a:p>
        </p:txBody>
      </p:sp>
      <p:sp>
        <p:nvSpPr>
          <p:cNvPr id="292868" name="Rectangle 4">
            <a:extLst>
              <a:ext uri="{FF2B5EF4-FFF2-40B4-BE49-F238E27FC236}">
                <a16:creationId xmlns:a16="http://schemas.microsoft.com/office/drawing/2014/main" id="{C39E8177-E840-7442-8AAD-AF98A1C389E2}"/>
              </a:ext>
            </a:extLst>
          </p:cNvPr>
          <p:cNvSpPr>
            <a:spLocks noChangeArrowheads="1"/>
          </p:cNvSpPr>
          <p:nvPr/>
        </p:nvSpPr>
        <p:spPr bwMode="auto">
          <a:xfrm>
            <a:off x="685800" y="3149600"/>
            <a:ext cx="7916863"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Unis: W3</a:t>
            </a:r>
          </a:p>
          <a:p>
            <a:pPr algn="ctr"/>
            <a:r>
              <a:rPr lang="de-DE" altLang="de-DE" b="1">
                <a:latin typeface="Arial" panose="020B0604020202020204" pitchFamily="34" charset="0"/>
              </a:rPr>
              <a:t> FHs: W2</a:t>
            </a:r>
          </a:p>
        </p:txBody>
      </p:sp>
      <p:sp>
        <p:nvSpPr>
          <p:cNvPr id="292869" name="Rectangle 5">
            <a:extLst>
              <a:ext uri="{FF2B5EF4-FFF2-40B4-BE49-F238E27FC236}">
                <a16:creationId xmlns:a16="http://schemas.microsoft.com/office/drawing/2014/main" id="{CC825261-FA7A-6543-AC45-45F5957570C4}"/>
              </a:ext>
            </a:extLst>
          </p:cNvPr>
          <p:cNvSpPr>
            <a:spLocks noChangeArrowheads="1"/>
          </p:cNvSpPr>
          <p:nvPr/>
        </p:nvSpPr>
        <p:spPr bwMode="auto">
          <a:xfrm>
            <a:off x="685800" y="5334000"/>
            <a:ext cx="7916863"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Unis und FHs: W2 und W3,</a:t>
            </a:r>
          </a:p>
          <a:p>
            <a:pPr algn="ctr"/>
            <a:r>
              <a:rPr lang="de-DE" altLang="de-DE" b="1">
                <a:latin typeface="Arial" panose="020B0604020202020204" pitchFamily="34" charset="0"/>
              </a:rPr>
              <a:t> aber mit verschiedenen Anteilen</a:t>
            </a:r>
          </a:p>
        </p:txBody>
      </p:sp>
      <p:sp>
        <p:nvSpPr>
          <p:cNvPr id="292870" name="Rectangle 6">
            <a:extLst>
              <a:ext uri="{FF2B5EF4-FFF2-40B4-BE49-F238E27FC236}">
                <a16:creationId xmlns:a16="http://schemas.microsoft.com/office/drawing/2014/main" id="{73ED9BEF-C5DA-7A4B-8D00-CEE12EA7746A}"/>
              </a:ext>
            </a:extLst>
          </p:cNvPr>
          <p:cNvSpPr>
            <a:spLocks noChangeArrowheads="1"/>
          </p:cNvSpPr>
          <p:nvPr/>
        </p:nvSpPr>
        <p:spPr bwMode="auto">
          <a:xfrm>
            <a:off x="685800" y="4241800"/>
            <a:ext cx="7916863"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b="1">
                <a:latin typeface="Arial" panose="020B0604020202020204" pitchFamily="34" charset="0"/>
              </a:rPr>
              <a:t>Unis: W3</a:t>
            </a:r>
          </a:p>
          <a:p>
            <a:pPr algn="ctr"/>
            <a:r>
              <a:rPr lang="de-DE" altLang="de-DE" b="1">
                <a:latin typeface="Arial" panose="020B0604020202020204" pitchFamily="34" charset="0"/>
              </a:rPr>
              <a:t> FHs: W2 und W3 (begrenzt)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Effect transition="in" filter="box(out)">
                                      <p:cBhvr>
                                        <p:cTn id="7" dur="500"/>
                                        <p:tgtEl>
                                          <p:spTgt spid="292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2868"/>
                                        </p:tgtEl>
                                        <p:attrNameLst>
                                          <p:attrName>style.visibility</p:attrName>
                                        </p:attrNameLst>
                                      </p:cBhvr>
                                      <p:to>
                                        <p:strVal val="visible"/>
                                      </p:to>
                                    </p:set>
                                    <p:animEffect transition="in" filter="box(out)">
                                      <p:cBhvr>
                                        <p:cTn id="12" dur="500"/>
                                        <p:tgtEl>
                                          <p:spTgt spid="292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2870"/>
                                        </p:tgtEl>
                                        <p:attrNameLst>
                                          <p:attrName>style.visibility</p:attrName>
                                        </p:attrNameLst>
                                      </p:cBhvr>
                                      <p:to>
                                        <p:strVal val="visible"/>
                                      </p:to>
                                    </p:set>
                                    <p:animEffect transition="in" filter="box(out)">
                                      <p:cBhvr>
                                        <p:cTn id="17" dur="500"/>
                                        <p:tgtEl>
                                          <p:spTgt spid="292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2869"/>
                                        </p:tgtEl>
                                        <p:attrNameLst>
                                          <p:attrName>style.visibility</p:attrName>
                                        </p:attrNameLst>
                                      </p:cBhvr>
                                      <p:to>
                                        <p:strVal val="visible"/>
                                      </p:to>
                                    </p:set>
                                    <p:animEffect transition="in" filter="box(out)">
                                      <p:cBhvr>
                                        <p:cTn id="22" dur="500"/>
                                        <p:tgtEl>
                                          <p:spTgt spid="29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autoUpdateAnimBg="0"/>
      <p:bldP spid="292868" grpId="0" animBg="1" autoUpdateAnimBg="0"/>
      <p:bldP spid="292869" grpId="0" animBg="1" autoUpdateAnimBg="0"/>
      <p:bldP spid="29287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51351895-A562-844E-A79C-5D4CFCB4F438}"/>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2" name="Foliennummernplatzhalter 3">
            <a:extLst>
              <a:ext uri="{FF2B5EF4-FFF2-40B4-BE49-F238E27FC236}">
                <a16:creationId xmlns:a16="http://schemas.microsoft.com/office/drawing/2014/main" id="{D5D3026D-0D92-4D44-BD81-246C5807FB28}"/>
              </a:ext>
            </a:extLst>
          </p:cNvPr>
          <p:cNvSpPr>
            <a:spLocks noGrp="1"/>
          </p:cNvSpPr>
          <p:nvPr>
            <p:ph type="sldNum" sz="quarter" idx="11"/>
          </p:nvPr>
        </p:nvSpPr>
        <p:spPr/>
        <p:txBody>
          <a:bodyPr/>
          <a:lstStyle/>
          <a:p>
            <a:fld id="{833E179F-9FD7-CE46-A280-CD39A7756694}" type="slidenum">
              <a:rPr lang="en-US" altLang="de-DE"/>
              <a:pPr/>
              <a:t>18</a:t>
            </a:fld>
            <a:endParaRPr lang="en-US" altLang="de-DE" b="0"/>
          </a:p>
        </p:txBody>
      </p:sp>
      <p:sp>
        <p:nvSpPr>
          <p:cNvPr id="265218" name="Rectangle 1026">
            <a:extLst>
              <a:ext uri="{FF2B5EF4-FFF2-40B4-BE49-F238E27FC236}">
                <a16:creationId xmlns:a16="http://schemas.microsoft.com/office/drawing/2014/main" id="{3EE75426-D06D-C24E-8434-BA20EB868387}"/>
              </a:ext>
            </a:extLst>
          </p:cNvPr>
          <p:cNvSpPr>
            <a:spLocks noGrp="1" noChangeArrowheads="1"/>
          </p:cNvSpPr>
          <p:nvPr>
            <p:ph type="title"/>
          </p:nvPr>
        </p:nvSpPr>
        <p:spPr/>
        <p:txBody>
          <a:bodyPr/>
          <a:lstStyle/>
          <a:p>
            <a:r>
              <a:rPr lang="de-DE" altLang="de-DE" sz="3200" b="1"/>
              <a:t>Formel oder Abwägung?</a:t>
            </a:r>
            <a:endParaRPr lang="de-DE" altLang="de-DE"/>
          </a:p>
        </p:txBody>
      </p:sp>
      <p:sp>
        <p:nvSpPr>
          <p:cNvPr id="265219" name="Rectangle 1027">
            <a:extLst>
              <a:ext uri="{FF2B5EF4-FFF2-40B4-BE49-F238E27FC236}">
                <a16:creationId xmlns:a16="http://schemas.microsoft.com/office/drawing/2014/main" id="{E110C079-92C4-D946-9FD8-0010F328CAEC}"/>
              </a:ext>
            </a:extLst>
          </p:cNvPr>
          <p:cNvSpPr>
            <a:spLocks noChangeArrowheads="1"/>
          </p:cNvSpPr>
          <p:nvPr/>
        </p:nvSpPr>
        <p:spPr bwMode="auto">
          <a:xfrm>
            <a:off x="3962400" y="1447800"/>
            <a:ext cx="4572000" cy="24384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30000"/>
              </a:lnSpc>
              <a:buFont typeface="Wingdings" pitchFamily="2" charset="2"/>
              <a:buNone/>
            </a:pPr>
            <a:r>
              <a:rPr lang="de-DE" altLang="de-DE" b="1">
                <a:latin typeface="Arial" panose="020B0604020202020204" pitchFamily="34" charset="0"/>
              </a:rPr>
              <a:t>Formelgebundene Vergabe</a:t>
            </a:r>
          </a:p>
          <a:p>
            <a:pPr lvl="1">
              <a:lnSpc>
                <a:spcPct val="170000"/>
              </a:lnSpc>
              <a:buFont typeface="Wingdings" pitchFamily="2" charset="2"/>
              <a:buNone/>
            </a:pPr>
            <a:r>
              <a:rPr lang="de-DE" altLang="de-DE" sz="2000" b="1">
                <a:solidFill>
                  <a:srgbClr val="00FFCC"/>
                </a:solidFill>
                <a:latin typeface="Arial" panose="020B0604020202020204" pitchFamily="34" charset="0"/>
              </a:rPr>
              <a:t>+ Rechtssicherheit </a:t>
            </a:r>
          </a:p>
          <a:p>
            <a:pPr lvl="1">
              <a:buFont typeface="Wingdings" pitchFamily="2" charset="2"/>
              <a:buNone/>
            </a:pPr>
            <a:r>
              <a:rPr lang="de-DE" altLang="de-DE" sz="2000" b="1">
                <a:solidFill>
                  <a:srgbClr val="00FFCC"/>
                </a:solidFill>
                <a:latin typeface="Arial" panose="020B0604020202020204" pitchFamily="34" charset="0"/>
              </a:rPr>
              <a:t>+ Kalkulierbarkeit</a:t>
            </a:r>
          </a:p>
          <a:p>
            <a:pPr lvl="1">
              <a:buFont typeface="Wingdings" pitchFamily="2" charset="2"/>
              <a:buNone/>
            </a:pPr>
            <a:r>
              <a:rPr lang="de-DE" altLang="de-DE" sz="2000" b="1">
                <a:solidFill>
                  <a:srgbClr val="00FFCC"/>
                </a:solidFill>
                <a:latin typeface="Arial" panose="020B0604020202020204" pitchFamily="34" charset="0"/>
              </a:rPr>
              <a:t>+ keine Bewertungsorgane</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fachspezifische Kriterienkataloge</a:t>
            </a:r>
            <a:endParaRPr lang="de-DE" altLang="de-DE" b="1">
              <a:solidFill>
                <a:schemeClr val="accent1"/>
              </a:solidFill>
              <a:latin typeface="Arial" panose="020B0604020202020204" pitchFamily="34" charset="0"/>
            </a:endParaRP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mechanisch</a:t>
            </a:r>
            <a:r>
              <a:rPr lang="de-DE" altLang="de-DE" sz="2000" b="1">
                <a:solidFill>
                  <a:schemeClr val="accent1"/>
                </a:solidFill>
                <a:latin typeface="Arial" panose="020B0604020202020204" pitchFamily="34" charset="0"/>
              </a:rPr>
              <a:t> </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„Tonnenideologie“</a:t>
            </a:r>
            <a:endParaRPr lang="de-DE" altLang="de-DE" sz="2000" b="1">
              <a:solidFill>
                <a:schemeClr val="accent1"/>
              </a:solidFill>
              <a:latin typeface="Arial" panose="020B0604020202020204" pitchFamily="34" charset="0"/>
            </a:endParaRPr>
          </a:p>
        </p:txBody>
      </p:sp>
      <p:sp>
        <p:nvSpPr>
          <p:cNvPr id="265220" name="Rectangle 1028">
            <a:extLst>
              <a:ext uri="{FF2B5EF4-FFF2-40B4-BE49-F238E27FC236}">
                <a16:creationId xmlns:a16="http://schemas.microsoft.com/office/drawing/2014/main" id="{7A30FBCE-7DD4-D34E-8A19-8E8F2B82C8D7}"/>
              </a:ext>
            </a:extLst>
          </p:cNvPr>
          <p:cNvSpPr>
            <a:spLocks noChangeArrowheads="1"/>
          </p:cNvSpPr>
          <p:nvPr/>
        </p:nvSpPr>
        <p:spPr bwMode="auto">
          <a:xfrm>
            <a:off x="3962400" y="4038600"/>
            <a:ext cx="4572000" cy="23622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80000"/>
              </a:lnSpc>
              <a:buFont typeface="Wingdings" pitchFamily="2" charset="2"/>
              <a:buNone/>
            </a:pPr>
            <a:r>
              <a:rPr lang="de-DE" altLang="de-DE" b="1">
                <a:latin typeface="Arial" panose="020B0604020202020204" pitchFamily="34" charset="0"/>
              </a:rPr>
              <a:t>Vergabe nach Abwägung</a:t>
            </a:r>
          </a:p>
          <a:p>
            <a:pPr lvl="1">
              <a:lnSpc>
                <a:spcPct val="180000"/>
              </a:lnSpc>
              <a:buFont typeface="Wingdings" pitchFamily="2" charset="2"/>
              <a:buNone/>
            </a:pPr>
            <a:r>
              <a:rPr lang="de-DE" altLang="de-DE" sz="2000" b="1">
                <a:solidFill>
                  <a:srgbClr val="00FFCC"/>
                </a:solidFill>
                <a:latin typeface="Arial" panose="020B0604020202020204" pitchFamily="34" charset="0"/>
              </a:rPr>
              <a:t>+ Wissenschaftsbezug</a:t>
            </a:r>
          </a:p>
          <a:p>
            <a:pPr lvl="1">
              <a:buFont typeface="Wingdings" pitchFamily="2" charset="2"/>
              <a:buNone/>
            </a:pPr>
            <a:r>
              <a:rPr lang="de-DE" altLang="de-DE" sz="2000" b="1">
                <a:solidFill>
                  <a:srgbClr val="00FFCC"/>
                </a:solidFill>
                <a:latin typeface="Arial" panose="020B0604020202020204" pitchFamily="34" charset="0"/>
              </a:rPr>
              <a:t>+ Flexibilität</a:t>
            </a:r>
          </a:p>
          <a:p>
            <a:pPr lvl="1">
              <a:buFont typeface="Wingdings" pitchFamily="2" charset="2"/>
              <a:buNone/>
            </a:pPr>
            <a:r>
              <a:rPr lang="de-DE" altLang="de-DE"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Transparenz</a:t>
            </a:r>
            <a:endParaRPr lang="de-DE" altLang="de-DE" sz="2200" b="1">
              <a:solidFill>
                <a:schemeClr val="accent1"/>
              </a:solidFill>
              <a:latin typeface="Arial" panose="020B0604020202020204" pitchFamily="34" charset="0"/>
            </a:endParaRPr>
          </a:p>
          <a:p>
            <a:pPr lvl="1">
              <a:buFont typeface="Wingdings" pitchFamily="2" charset="2"/>
              <a:buNone/>
            </a:pPr>
            <a:r>
              <a:rPr lang="de-DE" altLang="de-DE" sz="22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Nachvollziehbarkeit</a:t>
            </a:r>
            <a:endParaRPr lang="de-DE" altLang="de-DE" sz="2200" b="1">
              <a:solidFill>
                <a:schemeClr val="accent1"/>
              </a:solidFill>
              <a:latin typeface="Arial" panose="020B0604020202020204" pitchFamily="34" charset="0"/>
            </a:endParaRPr>
          </a:p>
        </p:txBody>
      </p:sp>
      <p:sp>
        <p:nvSpPr>
          <p:cNvPr id="265221" name="Oval 1029">
            <a:extLst>
              <a:ext uri="{FF2B5EF4-FFF2-40B4-BE49-F238E27FC236}">
                <a16:creationId xmlns:a16="http://schemas.microsoft.com/office/drawing/2014/main" id="{C7DF3369-BF87-3B4B-BE76-5154E894B05D}"/>
              </a:ext>
            </a:extLst>
          </p:cNvPr>
          <p:cNvSpPr>
            <a:spLocks noChangeArrowheads="1"/>
          </p:cNvSpPr>
          <p:nvPr/>
        </p:nvSpPr>
        <p:spPr bwMode="auto">
          <a:xfrm>
            <a:off x="228600" y="3200400"/>
            <a:ext cx="2063750" cy="160020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Weichen-</a:t>
            </a:r>
          </a:p>
          <a:p>
            <a:pPr algn="ctr"/>
            <a:r>
              <a:rPr lang="de-DE" altLang="de-DE" sz="2600" b="1">
                <a:latin typeface="Arial" panose="020B0604020202020204" pitchFamily="34" charset="0"/>
              </a:rPr>
              <a:t>stellung 1</a:t>
            </a:r>
          </a:p>
        </p:txBody>
      </p:sp>
      <p:grpSp>
        <p:nvGrpSpPr>
          <p:cNvPr id="265222" name="Group 1030">
            <a:extLst>
              <a:ext uri="{FF2B5EF4-FFF2-40B4-BE49-F238E27FC236}">
                <a16:creationId xmlns:a16="http://schemas.microsoft.com/office/drawing/2014/main" id="{6C309368-6AFA-2849-B646-65E5E590AD3A}"/>
              </a:ext>
            </a:extLst>
          </p:cNvPr>
          <p:cNvGrpSpPr>
            <a:grpSpLocks/>
          </p:cNvGrpSpPr>
          <p:nvPr/>
        </p:nvGrpSpPr>
        <p:grpSpPr bwMode="auto">
          <a:xfrm>
            <a:off x="2514600" y="2971800"/>
            <a:ext cx="1139825" cy="2209800"/>
            <a:chOff x="1584" y="1872"/>
            <a:chExt cx="718" cy="1392"/>
          </a:xfrm>
        </p:grpSpPr>
        <p:sp>
          <p:nvSpPr>
            <p:cNvPr id="265223" name="AutoShape 1031">
              <a:extLst>
                <a:ext uri="{FF2B5EF4-FFF2-40B4-BE49-F238E27FC236}">
                  <a16:creationId xmlns:a16="http://schemas.microsoft.com/office/drawing/2014/main" id="{AD3D8283-E513-814C-964A-BF204EBD6EA2}"/>
                </a:ext>
              </a:extLst>
            </p:cNvPr>
            <p:cNvSpPr>
              <a:spLocks noChangeArrowheads="1"/>
            </p:cNvSpPr>
            <p:nvPr/>
          </p:nvSpPr>
          <p:spPr bwMode="auto">
            <a:xfrm rot="-1458196">
              <a:off x="1584" y="1872"/>
              <a:ext cx="718" cy="453"/>
            </a:xfrm>
            <a:prstGeom prst="rightArrow">
              <a:avLst>
                <a:gd name="adj1" fmla="val 50000"/>
                <a:gd name="adj2" fmla="val 396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5224" name="AutoShape 1032">
              <a:extLst>
                <a:ext uri="{FF2B5EF4-FFF2-40B4-BE49-F238E27FC236}">
                  <a16:creationId xmlns:a16="http://schemas.microsoft.com/office/drawing/2014/main" id="{B88437F4-7395-6849-AEBF-9DB6E61F41A8}"/>
                </a:ext>
              </a:extLst>
            </p:cNvPr>
            <p:cNvSpPr>
              <a:spLocks noChangeArrowheads="1"/>
            </p:cNvSpPr>
            <p:nvPr/>
          </p:nvSpPr>
          <p:spPr bwMode="auto">
            <a:xfrm rot="2355184">
              <a:off x="1584" y="2811"/>
              <a:ext cx="672" cy="453"/>
            </a:xfrm>
            <a:prstGeom prst="rightArrow">
              <a:avLst>
                <a:gd name="adj1" fmla="val 50000"/>
                <a:gd name="adj2" fmla="val 370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65225" name="Oval 1033">
            <a:extLst>
              <a:ext uri="{FF2B5EF4-FFF2-40B4-BE49-F238E27FC236}">
                <a16:creationId xmlns:a16="http://schemas.microsoft.com/office/drawing/2014/main" id="{81A70696-D632-664F-A50A-E8110FDF20DE}"/>
              </a:ext>
            </a:extLst>
          </p:cNvPr>
          <p:cNvSpPr>
            <a:spLocks noChangeArrowheads="1"/>
          </p:cNvSpPr>
          <p:nvPr/>
        </p:nvSpPr>
        <p:spPr bwMode="auto">
          <a:xfrm>
            <a:off x="1219200" y="13716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Entschei-</a:t>
            </a:r>
          </a:p>
          <a:p>
            <a:pPr algn="ctr"/>
            <a:r>
              <a:rPr lang="de-DE" altLang="de-DE" b="1">
                <a:solidFill>
                  <a:schemeClr val="folHlink"/>
                </a:solidFill>
                <a:latin typeface="Arial" panose="020B0604020202020204" pitchFamily="34" charset="0"/>
              </a:rPr>
              <a:t>dung nach </a:t>
            </a:r>
          </a:p>
          <a:p>
            <a:pPr algn="ctr"/>
            <a:r>
              <a:rPr lang="de-DE" altLang="de-DE" b="1">
                <a:solidFill>
                  <a:schemeClr val="folHlink"/>
                </a:solidFill>
                <a:latin typeface="Arial" panose="020B0604020202020204" pitchFamily="34" charset="0"/>
              </a:rPr>
              <a:t>quantitativen</a:t>
            </a:r>
          </a:p>
          <a:p>
            <a:pPr algn="ctr"/>
            <a:r>
              <a:rPr lang="de-DE" altLang="de-DE" b="1">
                <a:solidFill>
                  <a:schemeClr val="folHlink"/>
                </a:solidFill>
                <a:latin typeface="Arial" panose="020B0604020202020204" pitchFamily="34" charset="0"/>
              </a:rPr>
              <a:t>Faktoren</a:t>
            </a:r>
            <a:endParaRPr lang="de-DE" altLang="de-DE" b="1">
              <a:solidFill>
                <a:schemeClr val="folHlink"/>
              </a:solidFill>
            </a:endParaRPr>
          </a:p>
        </p:txBody>
      </p:sp>
      <p:sp>
        <p:nvSpPr>
          <p:cNvPr id="265226" name="Oval 1034">
            <a:extLst>
              <a:ext uri="{FF2B5EF4-FFF2-40B4-BE49-F238E27FC236}">
                <a16:creationId xmlns:a16="http://schemas.microsoft.com/office/drawing/2014/main" id="{6802ECA8-19C0-9F4A-B65E-0FDD29372451}"/>
              </a:ext>
            </a:extLst>
          </p:cNvPr>
          <p:cNvSpPr>
            <a:spLocks noChangeArrowheads="1"/>
          </p:cNvSpPr>
          <p:nvPr/>
        </p:nvSpPr>
        <p:spPr bwMode="auto">
          <a:xfrm>
            <a:off x="1219200" y="49530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Entschei-</a:t>
            </a:r>
          </a:p>
          <a:p>
            <a:pPr algn="ctr"/>
            <a:r>
              <a:rPr lang="de-DE" altLang="de-DE" b="1">
                <a:solidFill>
                  <a:schemeClr val="folHlink"/>
                </a:solidFill>
                <a:latin typeface="Arial" panose="020B0604020202020204" pitchFamily="34" charset="0"/>
              </a:rPr>
              <a:t>dung nach </a:t>
            </a:r>
          </a:p>
          <a:p>
            <a:pPr algn="ctr"/>
            <a:r>
              <a:rPr lang="de-DE" altLang="de-DE" b="1">
                <a:solidFill>
                  <a:schemeClr val="folHlink"/>
                </a:solidFill>
                <a:latin typeface="Arial" panose="020B0604020202020204" pitchFamily="34" charset="0"/>
              </a:rPr>
              <a:t>qualitativen</a:t>
            </a:r>
          </a:p>
          <a:p>
            <a:pPr algn="ctr"/>
            <a:r>
              <a:rPr lang="de-DE" altLang="de-DE" b="1">
                <a:solidFill>
                  <a:schemeClr val="folHlink"/>
                </a:solidFill>
                <a:latin typeface="Arial" panose="020B0604020202020204" pitchFamily="34" charset="0"/>
              </a:rPr>
              <a:t>Faktoren</a:t>
            </a:r>
            <a:endParaRPr lang="de-DE" altLang="de-DE"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box(out)">
                                      <p:cBhvr>
                                        <p:cTn id="7" dur="500"/>
                                        <p:tgtEl>
                                          <p:spTgt spid="26521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5221"/>
                                        </p:tgtEl>
                                        <p:attrNameLst>
                                          <p:attrName>style.visibility</p:attrName>
                                        </p:attrNameLst>
                                      </p:cBhvr>
                                      <p:to>
                                        <p:strVal val="visible"/>
                                      </p:to>
                                    </p:set>
                                    <p:anim calcmode="lin" valueType="num">
                                      <p:cBhvr additive="base">
                                        <p:cTn id="11" dur="500" fill="hold"/>
                                        <p:tgtEl>
                                          <p:spTgt spid="265221"/>
                                        </p:tgtEl>
                                        <p:attrNameLst>
                                          <p:attrName>ppt_x</p:attrName>
                                        </p:attrNameLst>
                                      </p:cBhvr>
                                      <p:tavLst>
                                        <p:tav tm="0">
                                          <p:val>
                                            <p:strVal val="0-#ppt_w/2"/>
                                          </p:val>
                                        </p:tav>
                                        <p:tav tm="100000">
                                          <p:val>
                                            <p:strVal val="#ppt_x"/>
                                          </p:val>
                                        </p:tav>
                                      </p:tavLst>
                                    </p:anim>
                                    <p:anim calcmode="lin" valueType="num">
                                      <p:cBhvr additive="base">
                                        <p:cTn id="12" dur="500" fill="hold"/>
                                        <p:tgtEl>
                                          <p:spTgt spid="26522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65222"/>
                                        </p:tgtEl>
                                        <p:attrNameLst>
                                          <p:attrName>style.visibility</p:attrName>
                                        </p:attrNameLst>
                                      </p:cBhvr>
                                      <p:to>
                                        <p:strVal val="visible"/>
                                      </p:to>
                                    </p:set>
                                    <p:animEffect transition="in" filter="blinds(vertical)">
                                      <p:cBhvr>
                                        <p:cTn id="17" dur="500"/>
                                        <p:tgtEl>
                                          <p:spTgt spid="2652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65225"/>
                                        </p:tgtEl>
                                        <p:attrNameLst>
                                          <p:attrName>style.visibility</p:attrName>
                                        </p:attrNameLst>
                                      </p:cBhvr>
                                      <p:to>
                                        <p:strVal val="visible"/>
                                      </p:to>
                                    </p:set>
                                    <p:anim calcmode="lin" valueType="num">
                                      <p:cBhvr>
                                        <p:cTn id="22" dur="500" fill="hold"/>
                                        <p:tgtEl>
                                          <p:spTgt spid="265225"/>
                                        </p:tgtEl>
                                        <p:attrNameLst>
                                          <p:attrName>ppt_w</p:attrName>
                                        </p:attrNameLst>
                                      </p:cBhvr>
                                      <p:tavLst>
                                        <p:tav tm="0">
                                          <p:val>
                                            <p:fltVal val="0"/>
                                          </p:val>
                                        </p:tav>
                                        <p:tav tm="100000">
                                          <p:val>
                                            <p:strVal val="#ppt_w"/>
                                          </p:val>
                                        </p:tav>
                                      </p:tavLst>
                                    </p:anim>
                                    <p:anim calcmode="lin" valueType="num">
                                      <p:cBhvr>
                                        <p:cTn id="23" dur="500" fill="hold"/>
                                        <p:tgtEl>
                                          <p:spTgt spid="265225"/>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65226"/>
                                        </p:tgtEl>
                                        <p:attrNameLst>
                                          <p:attrName>style.visibility</p:attrName>
                                        </p:attrNameLst>
                                      </p:cBhvr>
                                      <p:to>
                                        <p:strVal val="visible"/>
                                      </p:to>
                                    </p:set>
                                    <p:anim calcmode="lin" valueType="num">
                                      <p:cBhvr>
                                        <p:cTn id="28" dur="500" fill="hold"/>
                                        <p:tgtEl>
                                          <p:spTgt spid="265226"/>
                                        </p:tgtEl>
                                        <p:attrNameLst>
                                          <p:attrName>ppt_w</p:attrName>
                                        </p:attrNameLst>
                                      </p:cBhvr>
                                      <p:tavLst>
                                        <p:tav tm="0">
                                          <p:val>
                                            <p:fltVal val="0"/>
                                          </p:val>
                                        </p:tav>
                                        <p:tav tm="100000">
                                          <p:val>
                                            <p:strVal val="#ppt_w"/>
                                          </p:val>
                                        </p:tav>
                                      </p:tavLst>
                                    </p:anim>
                                    <p:anim calcmode="lin" valueType="num">
                                      <p:cBhvr>
                                        <p:cTn id="29" dur="500" fill="hold"/>
                                        <p:tgtEl>
                                          <p:spTgt spid="265226"/>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5219"/>
                                        </p:tgtEl>
                                        <p:attrNameLst>
                                          <p:attrName>style.visibility</p:attrName>
                                        </p:attrNameLst>
                                      </p:cBhvr>
                                      <p:to>
                                        <p:strVal val="visible"/>
                                      </p:to>
                                    </p:set>
                                    <p:animEffect transition="in" filter="box(out)">
                                      <p:cBhvr>
                                        <p:cTn id="34" dur="500"/>
                                        <p:tgtEl>
                                          <p:spTgt spid="2652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5220"/>
                                        </p:tgtEl>
                                        <p:attrNameLst>
                                          <p:attrName>style.visibility</p:attrName>
                                        </p:attrNameLst>
                                      </p:cBhvr>
                                      <p:to>
                                        <p:strVal val="visible"/>
                                      </p:to>
                                    </p:set>
                                    <p:animEffect transition="in" filter="box(out)">
                                      <p:cBhvr>
                                        <p:cTn id="39" dur="5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autoUpdateAnimBg="0"/>
      <p:bldP spid="265219" grpId="0" animBg="1" autoUpdateAnimBg="0"/>
      <p:bldP spid="265220" grpId="0" animBg="1" autoUpdateAnimBg="0"/>
      <p:bldP spid="265221" grpId="0" animBg="1" autoUpdateAnimBg="0"/>
      <p:bldP spid="265225" grpId="0" animBg="1" autoUpdateAnimBg="0"/>
      <p:bldP spid="26522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0F89C53E-1845-C04E-AE22-F52BA66FFB5E}"/>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2" name="Foliennummernplatzhalter 3">
            <a:extLst>
              <a:ext uri="{FF2B5EF4-FFF2-40B4-BE49-F238E27FC236}">
                <a16:creationId xmlns:a16="http://schemas.microsoft.com/office/drawing/2014/main" id="{682ABE64-2F49-5148-B57E-FA85DA30EE23}"/>
              </a:ext>
            </a:extLst>
          </p:cNvPr>
          <p:cNvSpPr>
            <a:spLocks noGrp="1"/>
          </p:cNvSpPr>
          <p:nvPr>
            <p:ph type="sldNum" sz="quarter" idx="11"/>
          </p:nvPr>
        </p:nvSpPr>
        <p:spPr/>
        <p:txBody>
          <a:bodyPr/>
          <a:lstStyle/>
          <a:p>
            <a:fld id="{C354DEC1-AD3D-5943-8E15-D87F95B562E4}" type="slidenum">
              <a:rPr lang="en-US" altLang="de-DE"/>
              <a:pPr/>
              <a:t>19</a:t>
            </a:fld>
            <a:endParaRPr lang="en-US" altLang="de-DE" b="0"/>
          </a:p>
        </p:txBody>
      </p:sp>
      <p:sp>
        <p:nvSpPr>
          <p:cNvPr id="266242" name="Rectangle 1026">
            <a:extLst>
              <a:ext uri="{FF2B5EF4-FFF2-40B4-BE49-F238E27FC236}">
                <a16:creationId xmlns:a16="http://schemas.microsoft.com/office/drawing/2014/main" id="{B804E12B-6CD8-2F46-AE70-80C65E7497FA}"/>
              </a:ext>
            </a:extLst>
          </p:cNvPr>
          <p:cNvSpPr>
            <a:spLocks noGrp="1" noChangeArrowheads="1"/>
          </p:cNvSpPr>
          <p:nvPr>
            <p:ph type="title"/>
          </p:nvPr>
        </p:nvSpPr>
        <p:spPr/>
        <p:txBody>
          <a:bodyPr/>
          <a:lstStyle/>
          <a:p>
            <a:r>
              <a:rPr lang="de-DE" altLang="de-DE" sz="3200" b="1"/>
              <a:t>individuell oder Stufung?</a:t>
            </a:r>
            <a:endParaRPr lang="de-DE" altLang="de-DE"/>
          </a:p>
        </p:txBody>
      </p:sp>
      <p:sp>
        <p:nvSpPr>
          <p:cNvPr id="266243" name="Rectangle 1027">
            <a:extLst>
              <a:ext uri="{FF2B5EF4-FFF2-40B4-BE49-F238E27FC236}">
                <a16:creationId xmlns:a16="http://schemas.microsoft.com/office/drawing/2014/main" id="{87E4709A-79CE-3F47-93C9-475B922489CF}"/>
              </a:ext>
            </a:extLst>
          </p:cNvPr>
          <p:cNvSpPr>
            <a:spLocks noChangeArrowheads="1"/>
          </p:cNvSpPr>
          <p:nvPr/>
        </p:nvSpPr>
        <p:spPr bwMode="auto">
          <a:xfrm>
            <a:off x="3962400" y="1447800"/>
            <a:ext cx="4572000" cy="22098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30000"/>
              </a:lnSpc>
              <a:buFont typeface="Wingdings" pitchFamily="2" charset="2"/>
              <a:buNone/>
            </a:pPr>
            <a:r>
              <a:rPr lang="de-DE" altLang="de-DE" b="1">
                <a:latin typeface="Arial" panose="020B0604020202020204" pitchFamily="34" charset="0"/>
              </a:rPr>
              <a:t>Individuelle  Bemessung</a:t>
            </a:r>
          </a:p>
          <a:p>
            <a:pPr lvl="1">
              <a:lnSpc>
                <a:spcPct val="170000"/>
              </a:lnSpc>
              <a:buFont typeface="Wingdings" pitchFamily="2" charset="2"/>
              <a:buNone/>
            </a:pPr>
            <a:r>
              <a:rPr lang="de-DE" altLang="de-DE" sz="2000" b="1">
                <a:solidFill>
                  <a:srgbClr val="00FFCC"/>
                </a:solidFill>
                <a:latin typeface="Arial" panose="020B0604020202020204" pitchFamily="34" charset="0"/>
              </a:rPr>
              <a:t>+ Gerechtigkeit </a:t>
            </a:r>
          </a:p>
          <a:p>
            <a:pPr lvl="1">
              <a:buFont typeface="Wingdings" pitchFamily="2" charset="2"/>
              <a:buNone/>
            </a:pPr>
            <a:r>
              <a:rPr lang="de-DE" altLang="de-DE" sz="2000" b="1">
                <a:solidFill>
                  <a:srgbClr val="00FFCC"/>
                </a:solidFill>
                <a:latin typeface="Arial" panose="020B0604020202020204" pitchFamily="34" charset="0"/>
              </a:rPr>
              <a:t>+ individuelle Anreize</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aufwändig</a:t>
            </a:r>
            <a:endParaRPr lang="de-DE" altLang="de-DE" b="1">
              <a:solidFill>
                <a:schemeClr val="accent1"/>
              </a:solidFill>
              <a:latin typeface="Arial" panose="020B0604020202020204" pitchFamily="34" charset="0"/>
            </a:endParaRP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Intransparenz</a:t>
            </a:r>
          </a:p>
          <a:p>
            <a:pPr lvl="1">
              <a:buFont typeface="Wingdings" pitchFamily="2" charset="2"/>
              <a:buNone/>
            </a:pPr>
            <a:r>
              <a:rPr lang="de-DE" altLang="de-DE" sz="2000" b="1">
                <a:solidFill>
                  <a:schemeClr val="accent1"/>
                </a:solidFill>
                <a:latin typeface="Arial" panose="020B0604020202020204" pitchFamily="34" charset="0"/>
              </a:rPr>
              <a:t>-</a:t>
            </a:r>
            <a:r>
              <a:rPr lang="de-DE" altLang="de-DE" sz="2000" b="1">
                <a:solidFill>
                  <a:schemeClr val="tx2"/>
                </a:solidFill>
                <a:latin typeface="Arial" panose="020B0604020202020204" pitchFamily="34" charset="0"/>
              </a:rPr>
              <a:t> individuelle Konjunkturen</a:t>
            </a:r>
            <a:endParaRPr lang="de-DE" altLang="de-DE" sz="2000" b="1">
              <a:solidFill>
                <a:schemeClr val="accent1"/>
              </a:solidFill>
              <a:latin typeface="Arial" panose="020B0604020202020204" pitchFamily="34" charset="0"/>
            </a:endParaRPr>
          </a:p>
        </p:txBody>
      </p:sp>
      <p:sp>
        <p:nvSpPr>
          <p:cNvPr id="266244" name="Rectangle 1028">
            <a:extLst>
              <a:ext uri="{FF2B5EF4-FFF2-40B4-BE49-F238E27FC236}">
                <a16:creationId xmlns:a16="http://schemas.microsoft.com/office/drawing/2014/main" id="{DA80FF88-ABB2-814A-9165-2CA2FF700D14}"/>
              </a:ext>
            </a:extLst>
          </p:cNvPr>
          <p:cNvSpPr>
            <a:spLocks noChangeArrowheads="1"/>
          </p:cNvSpPr>
          <p:nvPr/>
        </p:nvSpPr>
        <p:spPr bwMode="auto">
          <a:xfrm>
            <a:off x="3962400" y="4038600"/>
            <a:ext cx="4572000" cy="25146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80000"/>
              </a:lnSpc>
              <a:buFont typeface="Wingdings" pitchFamily="2" charset="2"/>
              <a:buNone/>
            </a:pPr>
            <a:r>
              <a:rPr lang="de-DE" altLang="de-DE" b="1">
                <a:latin typeface="Arial" panose="020B0604020202020204" pitchFamily="34" charset="0"/>
              </a:rPr>
              <a:t>Stufenmodell</a:t>
            </a:r>
          </a:p>
          <a:p>
            <a:pPr lvl="1">
              <a:lnSpc>
                <a:spcPct val="180000"/>
              </a:lnSpc>
              <a:buFont typeface="Wingdings" pitchFamily="2" charset="2"/>
              <a:buNone/>
            </a:pPr>
            <a:r>
              <a:rPr lang="de-DE" altLang="de-DE" sz="2000" b="1">
                <a:solidFill>
                  <a:srgbClr val="00FFCC"/>
                </a:solidFill>
                <a:latin typeface="Arial" panose="020B0604020202020204" pitchFamily="34" charset="0"/>
              </a:rPr>
              <a:t>+ Regelhaftigkeit/Transparenz</a:t>
            </a:r>
          </a:p>
          <a:p>
            <a:pPr lvl="1">
              <a:buFont typeface="Wingdings" pitchFamily="2" charset="2"/>
              <a:buNone/>
            </a:pPr>
            <a:r>
              <a:rPr lang="de-DE" altLang="de-DE" sz="2000" b="1">
                <a:solidFill>
                  <a:srgbClr val="00FFCC"/>
                </a:solidFill>
                <a:latin typeface="Arial" panose="020B0604020202020204" pitchFamily="34" charset="0"/>
              </a:rPr>
              <a:t>+ Integration von B&amp;B + Leistung</a:t>
            </a:r>
          </a:p>
          <a:p>
            <a:pPr lvl="1">
              <a:buFont typeface="Wingdings" pitchFamily="2" charset="2"/>
              <a:buNone/>
            </a:pPr>
            <a:r>
              <a:rPr lang="de-DE" altLang="de-DE" sz="2000" b="1">
                <a:solidFill>
                  <a:srgbClr val="00FFCC"/>
                </a:solidFill>
                <a:latin typeface="Arial" panose="020B0604020202020204" pitchFamily="34" charset="0"/>
              </a:rPr>
              <a:t>+ strategische Einbettung</a:t>
            </a:r>
          </a:p>
          <a:p>
            <a:pPr lvl="1">
              <a:buFont typeface="Wingdings" pitchFamily="2" charset="2"/>
              <a:buNone/>
            </a:pPr>
            <a:r>
              <a:rPr lang="de-DE" altLang="de-DE"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Reaktanz</a:t>
            </a:r>
            <a:endParaRPr lang="de-DE" altLang="de-DE" sz="2200" b="1">
              <a:solidFill>
                <a:schemeClr val="accent1"/>
              </a:solidFill>
              <a:latin typeface="Arial" panose="020B0604020202020204" pitchFamily="34" charset="0"/>
            </a:endParaRPr>
          </a:p>
          <a:p>
            <a:pPr lvl="1">
              <a:buFont typeface="Wingdings" pitchFamily="2" charset="2"/>
              <a:buNone/>
            </a:pPr>
            <a:r>
              <a:rPr lang="de-DE" altLang="de-DE" sz="22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langfristiges Management</a:t>
            </a:r>
            <a:endParaRPr lang="de-DE" altLang="de-DE" sz="2200" b="1">
              <a:solidFill>
                <a:schemeClr val="accent1"/>
              </a:solidFill>
              <a:latin typeface="Arial" panose="020B0604020202020204" pitchFamily="34" charset="0"/>
            </a:endParaRPr>
          </a:p>
        </p:txBody>
      </p:sp>
      <p:sp>
        <p:nvSpPr>
          <p:cNvPr id="266245" name="Oval 1029">
            <a:extLst>
              <a:ext uri="{FF2B5EF4-FFF2-40B4-BE49-F238E27FC236}">
                <a16:creationId xmlns:a16="http://schemas.microsoft.com/office/drawing/2014/main" id="{3740B034-DBB9-2F44-B33F-426702156F60}"/>
              </a:ext>
            </a:extLst>
          </p:cNvPr>
          <p:cNvSpPr>
            <a:spLocks noChangeArrowheads="1"/>
          </p:cNvSpPr>
          <p:nvPr/>
        </p:nvSpPr>
        <p:spPr bwMode="auto">
          <a:xfrm>
            <a:off x="228600" y="3200400"/>
            <a:ext cx="2063750" cy="160020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Weichen-</a:t>
            </a:r>
          </a:p>
          <a:p>
            <a:pPr algn="ctr"/>
            <a:r>
              <a:rPr lang="de-DE" altLang="de-DE" sz="2600" b="1">
                <a:latin typeface="Arial" panose="020B0604020202020204" pitchFamily="34" charset="0"/>
              </a:rPr>
              <a:t>stellung 2</a:t>
            </a:r>
          </a:p>
        </p:txBody>
      </p:sp>
      <p:grpSp>
        <p:nvGrpSpPr>
          <p:cNvPr id="266246" name="Group 1030">
            <a:extLst>
              <a:ext uri="{FF2B5EF4-FFF2-40B4-BE49-F238E27FC236}">
                <a16:creationId xmlns:a16="http://schemas.microsoft.com/office/drawing/2014/main" id="{C3549CF5-95F8-4045-ABC6-56726BA85C0C}"/>
              </a:ext>
            </a:extLst>
          </p:cNvPr>
          <p:cNvGrpSpPr>
            <a:grpSpLocks/>
          </p:cNvGrpSpPr>
          <p:nvPr/>
        </p:nvGrpSpPr>
        <p:grpSpPr bwMode="auto">
          <a:xfrm>
            <a:off x="2514600" y="2971800"/>
            <a:ext cx="1139825" cy="2209800"/>
            <a:chOff x="1584" y="1872"/>
            <a:chExt cx="718" cy="1392"/>
          </a:xfrm>
        </p:grpSpPr>
        <p:sp>
          <p:nvSpPr>
            <p:cNvPr id="266247" name="AutoShape 1031">
              <a:extLst>
                <a:ext uri="{FF2B5EF4-FFF2-40B4-BE49-F238E27FC236}">
                  <a16:creationId xmlns:a16="http://schemas.microsoft.com/office/drawing/2014/main" id="{5DF11D1F-58CD-4349-8E48-33568FB839A9}"/>
                </a:ext>
              </a:extLst>
            </p:cNvPr>
            <p:cNvSpPr>
              <a:spLocks noChangeArrowheads="1"/>
            </p:cNvSpPr>
            <p:nvPr/>
          </p:nvSpPr>
          <p:spPr bwMode="auto">
            <a:xfrm rot="-1458196">
              <a:off x="1584" y="1872"/>
              <a:ext cx="718" cy="453"/>
            </a:xfrm>
            <a:prstGeom prst="rightArrow">
              <a:avLst>
                <a:gd name="adj1" fmla="val 50000"/>
                <a:gd name="adj2" fmla="val 396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6248" name="AutoShape 1032">
              <a:extLst>
                <a:ext uri="{FF2B5EF4-FFF2-40B4-BE49-F238E27FC236}">
                  <a16:creationId xmlns:a16="http://schemas.microsoft.com/office/drawing/2014/main" id="{905EDC27-B632-8342-978B-9E27F4CFA59D}"/>
                </a:ext>
              </a:extLst>
            </p:cNvPr>
            <p:cNvSpPr>
              <a:spLocks noChangeArrowheads="1"/>
            </p:cNvSpPr>
            <p:nvPr/>
          </p:nvSpPr>
          <p:spPr bwMode="auto">
            <a:xfrm rot="2355184">
              <a:off x="1584" y="2811"/>
              <a:ext cx="672" cy="453"/>
            </a:xfrm>
            <a:prstGeom prst="rightArrow">
              <a:avLst>
                <a:gd name="adj1" fmla="val 50000"/>
                <a:gd name="adj2" fmla="val 370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66249" name="Oval 1033">
            <a:extLst>
              <a:ext uri="{FF2B5EF4-FFF2-40B4-BE49-F238E27FC236}">
                <a16:creationId xmlns:a16="http://schemas.microsoft.com/office/drawing/2014/main" id="{9A61A3D9-5139-0F4E-A310-04E63284DCBC}"/>
              </a:ext>
            </a:extLst>
          </p:cNvPr>
          <p:cNvSpPr>
            <a:spLocks noChangeArrowheads="1"/>
          </p:cNvSpPr>
          <p:nvPr/>
        </p:nvSpPr>
        <p:spPr bwMode="auto">
          <a:xfrm>
            <a:off x="1219200" y="13716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Jeder </a:t>
            </a:r>
          </a:p>
          <a:p>
            <a:pPr algn="ctr"/>
            <a:r>
              <a:rPr lang="de-DE" altLang="de-DE" b="1">
                <a:solidFill>
                  <a:schemeClr val="folHlink"/>
                </a:solidFill>
                <a:latin typeface="Arial" panose="020B0604020202020204" pitchFamily="34" charset="0"/>
              </a:rPr>
              <a:t>bekommt</a:t>
            </a:r>
          </a:p>
          <a:p>
            <a:pPr algn="ctr"/>
            <a:r>
              <a:rPr lang="de-DE" altLang="de-DE" b="1">
                <a:solidFill>
                  <a:schemeClr val="folHlink"/>
                </a:solidFill>
                <a:latin typeface="Arial" panose="020B0604020202020204" pitchFamily="34" charset="0"/>
              </a:rPr>
              <a:t>anderes</a:t>
            </a:r>
          </a:p>
          <a:p>
            <a:pPr algn="ctr"/>
            <a:r>
              <a:rPr lang="de-DE" altLang="de-DE" b="1">
                <a:solidFill>
                  <a:schemeClr val="folHlink"/>
                </a:solidFill>
                <a:latin typeface="Arial" panose="020B0604020202020204" pitchFamily="34" charset="0"/>
              </a:rPr>
              <a:t>Gehalt</a:t>
            </a:r>
            <a:endParaRPr lang="de-DE" altLang="de-DE" b="1">
              <a:solidFill>
                <a:schemeClr val="folHlink"/>
              </a:solidFill>
            </a:endParaRPr>
          </a:p>
        </p:txBody>
      </p:sp>
      <p:sp>
        <p:nvSpPr>
          <p:cNvPr id="266250" name="Oval 1034">
            <a:extLst>
              <a:ext uri="{FF2B5EF4-FFF2-40B4-BE49-F238E27FC236}">
                <a16:creationId xmlns:a16="http://schemas.microsoft.com/office/drawing/2014/main" id="{A3E370C7-A237-3540-8538-FD60DF6A8848}"/>
              </a:ext>
            </a:extLst>
          </p:cNvPr>
          <p:cNvSpPr>
            <a:spLocks noChangeArrowheads="1"/>
          </p:cNvSpPr>
          <p:nvPr/>
        </p:nvSpPr>
        <p:spPr bwMode="auto">
          <a:xfrm>
            <a:off x="1219200" y="49530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Gehalt nach</a:t>
            </a:r>
          </a:p>
          <a:p>
            <a:pPr algn="ctr"/>
            <a:r>
              <a:rPr lang="de-DE" altLang="de-DE" b="1">
                <a:solidFill>
                  <a:schemeClr val="folHlink"/>
                </a:solidFill>
                <a:latin typeface="Arial" panose="020B0604020202020204" pitchFamily="34" charset="0"/>
              </a:rPr>
              <a:t>Stufen</a:t>
            </a:r>
          </a:p>
          <a:p>
            <a:pPr algn="ctr"/>
            <a:r>
              <a:rPr lang="de-DE" altLang="de-DE" b="1">
                <a:solidFill>
                  <a:schemeClr val="folHlink"/>
                </a:solidFill>
                <a:latin typeface="Arial" panose="020B0604020202020204" pitchFamily="34" charset="0"/>
              </a:rPr>
              <a:t>B&amp;B +</a:t>
            </a:r>
          </a:p>
          <a:p>
            <a:pPr algn="ctr"/>
            <a:r>
              <a:rPr lang="de-DE" altLang="de-DE" b="1">
                <a:solidFill>
                  <a:schemeClr val="folHlink"/>
                </a:solidFill>
                <a:latin typeface="Arial" panose="020B0604020202020204" pitchFamily="34" charset="0"/>
              </a:rPr>
              <a:t>Leistung</a:t>
            </a:r>
            <a:endParaRPr lang="de-DE" altLang="de-DE"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box(out)">
                                      <p:cBhvr>
                                        <p:cTn id="7" dur="500"/>
                                        <p:tgtEl>
                                          <p:spTgt spid="26624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6245"/>
                                        </p:tgtEl>
                                        <p:attrNameLst>
                                          <p:attrName>style.visibility</p:attrName>
                                        </p:attrNameLst>
                                      </p:cBhvr>
                                      <p:to>
                                        <p:strVal val="visible"/>
                                      </p:to>
                                    </p:set>
                                    <p:anim calcmode="lin" valueType="num">
                                      <p:cBhvr additive="base">
                                        <p:cTn id="11" dur="500" fill="hold"/>
                                        <p:tgtEl>
                                          <p:spTgt spid="266245"/>
                                        </p:tgtEl>
                                        <p:attrNameLst>
                                          <p:attrName>ppt_x</p:attrName>
                                        </p:attrNameLst>
                                      </p:cBhvr>
                                      <p:tavLst>
                                        <p:tav tm="0">
                                          <p:val>
                                            <p:strVal val="0-#ppt_w/2"/>
                                          </p:val>
                                        </p:tav>
                                        <p:tav tm="100000">
                                          <p:val>
                                            <p:strVal val="#ppt_x"/>
                                          </p:val>
                                        </p:tav>
                                      </p:tavLst>
                                    </p:anim>
                                    <p:anim calcmode="lin" valueType="num">
                                      <p:cBhvr additive="base">
                                        <p:cTn id="12" dur="500" fill="hold"/>
                                        <p:tgtEl>
                                          <p:spTgt spid="26624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66246"/>
                                        </p:tgtEl>
                                        <p:attrNameLst>
                                          <p:attrName>style.visibility</p:attrName>
                                        </p:attrNameLst>
                                      </p:cBhvr>
                                      <p:to>
                                        <p:strVal val="visible"/>
                                      </p:to>
                                    </p:set>
                                    <p:animEffect transition="in" filter="blinds(vertical)">
                                      <p:cBhvr>
                                        <p:cTn id="17" dur="500"/>
                                        <p:tgtEl>
                                          <p:spTgt spid="266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66249"/>
                                        </p:tgtEl>
                                        <p:attrNameLst>
                                          <p:attrName>style.visibility</p:attrName>
                                        </p:attrNameLst>
                                      </p:cBhvr>
                                      <p:to>
                                        <p:strVal val="visible"/>
                                      </p:to>
                                    </p:set>
                                    <p:anim calcmode="lin" valueType="num">
                                      <p:cBhvr>
                                        <p:cTn id="22" dur="500" fill="hold"/>
                                        <p:tgtEl>
                                          <p:spTgt spid="266249"/>
                                        </p:tgtEl>
                                        <p:attrNameLst>
                                          <p:attrName>ppt_w</p:attrName>
                                        </p:attrNameLst>
                                      </p:cBhvr>
                                      <p:tavLst>
                                        <p:tav tm="0">
                                          <p:val>
                                            <p:fltVal val="0"/>
                                          </p:val>
                                        </p:tav>
                                        <p:tav tm="100000">
                                          <p:val>
                                            <p:strVal val="#ppt_w"/>
                                          </p:val>
                                        </p:tav>
                                      </p:tavLst>
                                    </p:anim>
                                    <p:anim calcmode="lin" valueType="num">
                                      <p:cBhvr>
                                        <p:cTn id="23" dur="500" fill="hold"/>
                                        <p:tgtEl>
                                          <p:spTgt spid="26624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66250"/>
                                        </p:tgtEl>
                                        <p:attrNameLst>
                                          <p:attrName>style.visibility</p:attrName>
                                        </p:attrNameLst>
                                      </p:cBhvr>
                                      <p:to>
                                        <p:strVal val="visible"/>
                                      </p:to>
                                    </p:set>
                                    <p:anim calcmode="lin" valueType="num">
                                      <p:cBhvr>
                                        <p:cTn id="28" dur="500" fill="hold"/>
                                        <p:tgtEl>
                                          <p:spTgt spid="266250"/>
                                        </p:tgtEl>
                                        <p:attrNameLst>
                                          <p:attrName>ppt_w</p:attrName>
                                        </p:attrNameLst>
                                      </p:cBhvr>
                                      <p:tavLst>
                                        <p:tav tm="0">
                                          <p:val>
                                            <p:fltVal val="0"/>
                                          </p:val>
                                        </p:tav>
                                        <p:tav tm="100000">
                                          <p:val>
                                            <p:strVal val="#ppt_w"/>
                                          </p:val>
                                        </p:tav>
                                      </p:tavLst>
                                    </p:anim>
                                    <p:anim calcmode="lin" valueType="num">
                                      <p:cBhvr>
                                        <p:cTn id="29" dur="500" fill="hold"/>
                                        <p:tgtEl>
                                          <p:spTgt spid="266250"/>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6243"/>
                                        </p:tgtEl>
                                        <p:attrNameLst>
                                          <p:attrName>style.visibility</p:attrName>
                                        </p:attrNameLst>
                                      </p:cBhvr>
                                      <p:to>
                                        <p:strVal val="visible"/>
                                      </p:to>
                                    </p:set>
                                    <p:animEffect transition="in" filter="box(out)">
                                      <p:cBhvr>
                                        <p:cTn id="34" dur="500"/>
                                        <p:tgtEl>
                                          <p:spTgt spid="2662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6244"/>
                                        </p:tgtEl>
                                        <p:attrNameLst>
                                          <p:attrName>style.visibility</p:attrName>
                                        </p:attrNameLst>
                                      </p:cBhvr>
                                      <p:to>
                                        <p:strVal val="visible"/>
                                      </p:to>
                                    </p:set>
                                    <p:animEffect transition="in" filter="box(out)">
                                      <p:cBhvr>
                                        <p:cTn id="39" dur="500"/>
                                        <p:tgtEl>
                                          <p:spTgt spid="26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autoUpdateAnimBg="0"/>
      <p:bldP spid="266243" grpId="0" animBg="1" autoUpdateAnimBg="0"/>
      <p:bldP spid="266244" grpId="0" animBg="1" autoUpdateAnimBg="0"/>
      <p:bldP spid="266245" grpId="0" animBg="1" autoUpdateAnimBg="0"/>
      <p:bldP spid="266249" grpId="0" animBg="1" autoUpdateAnimBg="0"/>
      <p:bldP spid="26625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EDD630D5-3D6D-A845-8CEA-CE0B6B98130D}"/>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5" name="Foliennummernplatzhalter 3">
            <a:extLst>
              <a:ext uri="{FF2B5EF4-FFF2-40B4-BE49-F238E27FC236}">
                <a16:creationId xmlns:a16="http://schemas.microsoft.com/office/drawing/2014/main" id="{5833167A-2DBD-E64E-B28E-BE04B606073C}"/>
              </a:ext>
            </a:extLst>
          </p:cNvPr>
          <p:cNvSpPr>
            <a:spLocks noGrp="1"/>
          </p:cNvSpPr>
          <p:nvPr>
            <p:ph type="sldNum" sz="quarter" idx="11"/>
          </p:nvPr>
        </p:nvSpPr>
        <p:spPr/>
        <p:txBody>
          <a:bodyPr/>
          <a:lstStyle/>
          <a:p>
            <a:fld id="{7E7FE215-DE65-4442-BFE8-35DEDBD83EBC}" type="slidenum">
              <a:rPr lang="en-US" altLang="de-DE"/>
              <a:pPr/>
              <a:t>2</a:t>
            </a:fld>
            <a:endParaRPr lang="en-US" altLang="de-DE" b="0"/>
          </a:p>
        </p:txBody>
      </p:sp>
      <p:sp>
        <p:nvSpPr>
          <p:cNvPr id="136195" name="Text Box 2051">
            <a:extLst>
              <a:ext uri="{FF2B5EF4-FFF2-40B4-BE49-F238E27FC236}">
                <a16:creationId xmlns:a16="http://schemas.microsoft.com/office/drawing/2014/main" id="{C45B5723-50E4-1F4E-9CCB-A48505EF2D9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6200" name="Rectangle 2056">
            <a:extLst>
              <a:ext uri="{FF2B5EF4-FFF2-40B4-BE49-F238E27FC236}">
                <a16:creationId xmlns:a16="http://schemas.microsoft.com/office/drawing/2014/main" id="{521CB977-FF2B-1249-ADCD-172E742ECD6E}"/>
              </a:ext>
            </a:extLst>
          </p:cNvPr>
          <p:cNvSpPr>
            <a:spLocks noChangeArrowheads="1"/>
          </p:cNvSpPr>
          <p:nvPr/>
        </p:nvSpPr>
        <p:spPr bwMode="auto">
          <a:xfrm>
            <a:off x="2438400" y="2133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Evaluationen</a:t>
            </a:r>
          </a:p>
        </p:txBody>
      </p:sp>
      <p:sp>
        <p:nvSpPr>
          <p:cNvPr id="136201" name="Rectangle 2057">
            <a:extLst>
              <a:ext uri="{FF2B5EF4-FFF2-40B4-BE49-F238E27FC236}">
                <a16:creationId xmlns:a16="http://schemas.microsoft.com/office/drawing/2014/main" id="{5822C266-A053-3140-8C58-2F0254B48A45}"/>
              </a:ext>
            </a:extLst>
          </p:cNvPr>
          <p:cNvSpPr>
            <a:spLocks noChangeArrowheads="1"/>
          </p:cNvSpPr>
          <p:nvPr/>
        </p:nvSpPr>
        <p:spPr bwMode="auto">
          <a:xfrm>
            <a:off x="2438400" y="3505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Hochschulräte</a:t>
            </a:r>
          </a:p>
        </p:txBody>
      </p:sp>
      <p:sp>
        <p:nvSpPr>
          <p:cNvPr id="136202" name="Rectangle 2058">
            <a:extLst>
              <a:ext uri="{FF2B5EF4-FFF2-40B4-BE49-F238E27FC236}">
                <a16:creationId xmlns:a16="http://schemas.microsoft.com/office/drawing/2014/main" id="{B96F676B-D116-164D-98CF-E87DF6959AC7}"/>
              </a:ext>
            </a:extLst>
          </p:cNvPr>
          <p:cNvSpPr>
            <a:spLocks noChangeArrowheads="1"/>
          </p:cNvSpPr>
          <p:nvPr/>
        </p:nvSpPr>
        <p:spPr bwMode="auto">
          <a:xfrm>
            <a:off x="457200" y="2743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Leistungsbezogene MV</a:t>
            </a:r>
          </a:p>
        </p:txBody>
      </p:sp>
      <p:sp>
        <p:nvSpPr>
          <p:cNvPr id="136203" name="Rectangle 2059">
            <a:extLst>
              <a:ext uri="{FF2B5EF4-FFF2-40B4-BE49-F238E27FC236}">
                <a16:creationId xmlns:a16="http://schemas.microsoft.com/office/drawing/2014/main" id="{3587A29D-0627-C94E-90D3-F9F7F3B11FFB}"/>
              </a:ext>
            </a:extLst>
          </p:cNvPr>
          <p:cNvSpPr>
            <a:spLocks noChangeArrowheads="1"/>
          </p:cNvSpPr>
          <p:nvPr/>
        </p:nvSpPr>
        <p:spPr bwMode="auto">
          <a:xfrm>
            <a:off x="685800" y="43434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Professorenbesoldung</a:t>
            </a:r>
          </a:p>
        </p:txBody>
      </p:sp>
      <p:sp>
        <p:nvSpPr>
          <p:cNvPr id="136204" name="Rectangle 2060">
            <a:extLst>
              <a:ext uri="{FF2B5EF4-FFF2-40B4-BE49-F238E27FC236}">
                <a16:creationId xmlns:a16="http://schemas.microsoft.com/office/drawing/2014/main" id="{5880210D-275F-7841-94F1-CC499AA46FDF}"/>
              </a:ext>
            </a:extLst>
          </p:cNvPr>
          <p:cNvSpPr>
            <a:spLocks noGrp="1" noChangeArrowheads="1"/>
          </p:cNvSpPr>
          <p:nvPr>
            <p:ph type="title"/>
          </p:nvPr>
        </p:nvSpPr>
        <p:spPr/>
        <p:txBody>
          <a:bodyPr/>
          <a:lstStyle/>
          <a:p>
            <a:endParaRPr lang="de-DE" altLang="de-DE"/>
          </a:p>
        </p:txBody>
      </p:sp>
      <p:sp>
        <p:nvSpPr>
          <p:cNvPr id="136205" name="Rectangle 2061">
            <a:extLst>
              <a:ext uri="{FF2B5EF4-FFF2-40B4-BE49-F238E27FC236}">
                <a16:creationId xmlns:a16="http://schemas.microsoft.com/office/drawing/2014/main" id="{6CE0D8E6-C5BD-934B-BB5D-ED6FBEA5DB12}"/>
              </a:ext>
            </a:extLst>
          </p:cNvPr>
          <p:cNvSpPr>
            <a:spLocks noChangeArrowheads="1"/>
          </p:cNvSpPr>
          <p:nvPr/>
        </p:nvSpPr>
        <p:spPr bwMode="auto">
          <a:xfrm>
            <a:off x="2514600" y="48768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Juniorprofessur</a:t>
            </a:r>
          </a:p>
        </p:txBody>
      </p:sp>
      <p:sp>
        <p:nvSpPr>
          <p:cNvPr id="136206" name="Rectangle 2062">
            <a:extLst>
              <a:ext uri="{FF2B5EF4-FFF2-40B4-BE49-F238E27FC236}">
                <a16:creationId xmlns:a16="http://schemas.microsoft.com/office/drawing/2014/main" id="{5DC357A1-79A9-5945-B2AC-18E6660937B7}"/>
              </a:ext>
            </a:extLst>
          </p:cNvPr>
          <p:cNvSpPr>
            <a:spLocks noChangeArrowheads="1"/>
          </p:cNvSpPr>
          <p:nvPr/>
        </p:nvSpPr>
        <p:spPr bwMode="auto">
          <a:xfrm>
            <a:off x="838200" y="1600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Zielvereinbarungen</a:t>
            </a:r>
          </a:p>
        </p:txBody>
      </p:sp>
      <p:sp>
        <p:nvSpPr>
          <p:cNvPr id="136207" name="Rectangle 2063">
            <a:extLst>
              <a:ext uri="{FF2B5EF4-FFF2-40B4-BE49-F238E27FC236}">
                <a16:creationId xmlns:a16="http://schemas.microsoft.com/office/drawing/2014/main" id="{D752FBB6-B475-3040-BBB2-9C34FB666EA1}"/>
              </a:ext>
            </a:extLst>
          </p:cNvPr>
          <p:cNvSpPr>
            <a:spLocks noChangeArrowheads="1"/>
          </p:cNvSpPr>
          <p:nvPr/>
        </p:nvSpPr>
        <p:spPr bwMode="auto">
          <a:xfrm>
            <a:off x="228600" y="34290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Globalhaushalte</a:t>
            </a:r>
          </a:p>
        </p:txBody>
      </p:sp>
      <p:sp>
        <p:nvSpPr>
          <p:cNvPr id="136208" name="Rectangle 2064">
            <a:extLst>
              <a:ext uri="{FF2B5EF4-FFF2-40B4-BE49-F238E27FC236}">
                <a16:creationId xmlns:a16="http://schemas.microsoft.com/office/drawing/2014/main" id="{542CCB0F-DD0C-BF45-A06F-CEA4AD69C84D}"/>
              </a:ext>
            </a:extLst>
          </p:cNvPr>
          <p:cNvSpPr>
            <a:spLocks noChangeArrowheads="1"/>
          </p:cNvSpPr>
          <p:nvPr/>
        </p:nvSpPr>
        <p:spPr bwMode="auto">
          <a:xfrm>
            <a:off x="609600" y="5181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Entstaatlichung</a:t>
            </a:r>
          </a:p>
        </p:txBody>
      </p:sp>
      <p:sp>
        <p:nvSpPr>
          <p:cNvPr id="136209" name="Rectangle 2065">
            <a:extLst>
              <a:ext uri="{FF2B5EF4-FFF2-40B4-BE49-F238E27FC236}">
                <a16:creationId xmlns:a16="http://schemas.microsoft.com/office/drawing/2014/main" id="{82C0D768-53E0-894A-B495-A35C7F2FB14D}"/>
              </a:ext>
            </a:extLst>
          </p:cNvPr>
          <p:cNvSpPr>
            <a:spLocks noChangeArrowheads="1"/>
          </p:cNvSpPr>
          <p:nvPr/>
        </p:nvSpPr>
        <p:spPr bwMode="auto">
          <a:xfrm>
            <a:off x="381000" y="35814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Wettbewerb</a:t>
            </a:r>
          </a:p>
        </p:txBody>
      </p:sp>
      <p:sp>
        <p:nvSpPr>
          <p:cNvPr id="136210" name="Rectangle 2066">
            <a:extLst>
              <a:ext uri="{FF2B5EF4-FFF2-40B4-BE49-F238E27FC236}">
                <a16:creationId xmlns:a16="http://schemas.microsoft.com/office/drawing/2014/main" id="{541F5E82-0AD7-914D-A754-2DCB04EEE19B}"/>
              </a:ext>
            </a:extLst>
          </p:cNvPr>
          <p:cNvSpPr>
            <a:spLocks noChangeArrowheads="1"/>
          </p:cNvSpPr>
          <p:nvPr/>
        </p:nvSpPr>
        <p:spPr bwMode="auto">
          <a:xfrm>
            <a:off x="2286000" y="3657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starke Dekane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6207"/>
                                        </p:tgtEl>
                                        <p:attrNameLst>
                                          <p:attrName>style.visibility</p:attrName>
                                        </p:attrNameLst>
                                      </p:cBhvr>
                                      <p:to>
                                        <p:strVal val="visible"/>
                                      </p:to>
                                    </p:set>
                                    <p:anim calcmode="lin" valueType="num">
                                      <p:cBhvr>
                                        <p:cTn id="7" dur="500" fill="hold"/>
                                        <p:tgtEl>
                                          <p:spTgt spid="136207"/>
                                        </p:tgtEl>
                                        <p:attrNameLst>
                                          <p:attrName>ppt_w</p:attrName>
                                        </p:attrNameLst>
                                      </p:cBhvr>
                                      <p:tavLst>
                                        <p:tav tm="0">
                                          <p:val>
                                            <p:fltVal val="0"/>
                                          </p:val>
                                        </p:tav>
                                        <p:tav tm="100000">
                                          <p:val>
                                            <p:strVal val="#ppt_w"/>
                                          </p:val>
                                        </p:tav>
                                      </p:tavLst>
                                    </p:anim>
                                    <p:anim calcmode="lin" valueType="num">
                                      <p:cBhvr>
                                        <p:cTn id="8" dur="500" fill="hold"/>
                                        <p:tgtEl>
                                          <p:spTgt spid="136207"/>
                                        </p:tgtEl>
                                        <p:attrNameLst>
                                          <p:attrName>ppt_h</p:attrName>
                                        </p:attrNameLst>
                                      </p:cBhvr>
                                      <p:tavLst>
                                        <p:tav tm="0">
                                          <p:val>
                                            <p:fltVal val="0"/>
                                          </p:val>
                                        </p:tav>
                                        <p:tav tm="100000">
                                          <p:val>
                                            <p:strVal val="#ppt_h"/>
                                          </p:val>
                                        </p:tav>
                                      </p:tavLst>
                                    </p:anim>
                                    <p:anim calcmode="lin" valueType="num">
                                      <p:cBhvr>
                                        <p:cTn id="9" dur="500" fill="hold"/>
                                        <p:tgtEl>
                                          <p:spTgt spid="136207"/>
                                        </p:tgtEl>
                                        <p:attrNameLst>
                                          <p:attrName>ppt_x</p:attrName>
                                        </p:attrNameLst>
                                      </p:cBhvr>
                                      <p:tavLst>
                                        <p:tav tm="0">
                                          <p:val>
                                            <p:fltVal val="0.5"/>
                                          </p:val>
                                        </p:tav>
                                        <p:tav tm="100000">
                                          <p:val>
                                            <p:strVal val="#ppt_x"/>
                                          </p:val>
                                        </p:tav>
                                      </p:tavLst>
                                    </p:anim>
                                    <p:anim calcmode="lin" valueType="num">
                                      <p:cBhvr>
                                        <p:cTn id="10" dur="500" fill="hold"/>
                                        <p:tgtEl>
                                          <p:spTgt spid="13620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6208"/>
                                        </p:tgtEl>
                                        <p:attrNameLst>
                                          <p:attrName>style.visibility</p:attrName>
                                        </p:attrNameLst>
                                      </p:cBhvr>
                                      <p:to>
                                        <p:strVal val="visible"/>
                                      </p:to>
                                    </p:set>
                                    <p:anim calcmode="lin" valueType="num">
                                      <p:cBhvr>
                                        <p:cTn id="15" dur="500" fill="hold"/>
                                        <p:tgtEl>
                                          <p:spTgt spid="136208"/>
                                        </p:tgtEl>
                                        <p:attrNameLst>
                                          <p:attrName>ppt_w</p:attrName>
                                        </p:attrNameLst>
                                      </p:cBhvr>
                                      <p:tavLst>
                                        <p:tav tm="0">
                                          <p:val>
                                            <p:fltVal val="0"/>
                                          </p:val>
                                        </p:tav>
                                        <p:tav tm="100000">
                                          <p:val>
                                            <p:strVal val="#ppt_w"/>
                                          </p:val>
                                        </p:tav>
                                      </p:tavLst>
                                    </p:anim>
                                    <p:anim calcmode="lin" valueType="num">
                                      <p:cBhvr>
                                        <p:cTn id="16" dur="500" fill="hold"/>
                                        <p:tgtEl>
                                          <p:spTgt spid="136208"/>
                                        </p:tgtEl>
                                        <p:attrNameLst>
                                          <p:attrName>ppt_h</p:attrName>
                                        </p:attrNameLst>
                                      </p:cBhvr>
                                      <p:tavLst>
                                        <p:tav tm="0">
                                          <p:val>
                                            <p:fltVal val="0"/>
                                          </p:val>
                                        </p:tav>
                                        <p:tav tm="100000">
                                          <p:val>
                                            <p:strVal val="#ppt_h"/>
                                          </p:val>
                                        </p:tav>
                                      </p:tavLst>
                                    </p:anim>
                                    <p:anim calcmode="lin" valueType="num">
                                      <p:cBhvr>
                                        <p:cTn id="17" dur="500" fill="hold"/>
                                        <p:tgtEl>
                                          <p:spTgt spid="136208"/>
                                        </p:tgtEl>
                                        <p:attrNameLst>
                                          <p:attrName>ppt_x</p:attrName>
                                        </p:attrNameLst>
                                      </p:cBhvr>
                                      <p:tavLst>
                                        <p:tav tm="0">
                                          <p:val>
                                            <p:fltVal val="0.5"/>
                                          </p:val>
                                        </p:tav>
                                        <p:tav tm="100000">
                                          <p:val>
                                            <p:strVal val="#ppt_x"/>
                                          </p:val>
                                        </p:tav>
                                      </p:tavLst>
                                    </p:anim>
                                    <p:anim calcmode="lin" valueType="num">
                                      <p:cBhvr>
                                        <p:cTn id="18" dur="500" fill="hold"/>
                                        <p:tgtEl>
                                          <p:spTgt spid="136208"/>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6209"/>
                                        </p:tgtEl>
                                        <p:attrNameLst>
                                          <p:attrName>style.visibility</p:attrName>
                                        </p:attrNameLst>
                                      </p:cBhvr>
                                      <p:to>
                                        <p:strVal val="visible"/>
                                      </p:to>
                                    </p:set>
                                    <p:anim calcmode="lin" valueType="num">
                                      <p:cBhvr>
                                        <p:cTn id="23" dur="500" fill="hold"/>
                                        <p:tgtEl>
                                          <p:spTgt spid="136209"/>
                                        </p:tgtEl>
                                        <p:attrNameLst>
                                          <p:attrName>ppt_w</p:attrName>
                                        </p:attrNameLst>
                                      </p:cBhvr>
                                      <p:tavLst>
                                        <p:tav tm="0">
                                          <p:val>
                                            <p:fltVal val="0"/>
                                          </p:val>
                                        </p:tav>
                                        <p:tav tm="100000">
                                          <p:val>
                                            <p:strVal val="#ppt_w"/>
                                          </p:val>
                                        </p:tav>
                                      </p:tavLst>
                                    </p:anim>
                                    <p:anim calcmode="lin" valueType="num">
                                      <p:cBhvr>
                                        <p:cTn id="24" dur="500" fill="hold"/>
                                        <p:tgtEl>
                                          <p:spTgt spid="136209"/>
                                        </p:tgtEl>
                                        <p:attrNameLst>
                                          <p:attrName>ppt_h</p:attrName>
                                        </p:attrNameLst>
                                      </p:cBhvr>
                                      <p:tavLst>
                                        <p:tav tm="0">
                                          <p:val>
                                            <p:fltVal val="0"/>
                                          </p:val>
                                        </p:tav>
                                        <p:tav tm="100000">
                                          <p:val>
                                            <p:strVal val="#ppt_h"/>
                                          </p:val>
                                        </p:tav>
                                      </p:tavLst>
                                    </p:anim>
                                    <p:anim calcmode="lin" valueType="num">
                                      <p:cBhvr>
                                        <p:cTn id="25" dur="500" fill="hold"/>
                                        <p:tgtEl>
                                          <p:spTgt spid="136209"/>
                                        </p:tgtEl>
                                        <p:attrNameLst>
                                          <p:attrName>ppt_x</p:attrName>
                                        </p:attrNameLst>
                                      </p:cBhvr>
                                      <p:tavLst>
                                        <p:tav tm="0">
                                          <p:val>
                                            <p:fltVal val="0.5"/>
                                          </p:val>
                                        </p:tav>
                                        <p:tav tm="100000">
                                          <p:val>
                                            <p:strVal val="#ppt_x"/>
                                          </p:val>
                                        </p:tav>
                                      </p:tavLst>
                                    </p:anim>
                                    <p:anim calcmode="lin" valueType="num">
                                      <p:cBhvr>
                                        <p:cTn id="26" dur="500" fill="hold"/>
                                        <p:tgtEl>
                                          <p:spTgt spid="13620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9"/>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6210"/>
                                        </p:tgtEl>
                                        <p:attrNameLst>
                                          <p:attrName>style.visibility</p:attrName>
                                        </p:attrNameLst>
                                      </p:cBhvr>
                                      <p:to>
                                        <p:strVal val="visible"/>
                                      </p:to>
                                    </p:set>
                                    <p:anim calcmode="lin" valueType="num">
                                      <p:cBhvr>
                                        <p:cTn id="31" dur="500" fill="hold"/>
                                        <p:tgtEl>
                                          <p:spTgt spid="136210"/>
                                        </p:tgtEl>
                                        <p:attrNameLst>
                                          <p:attrName>ppt_w</p:attrName>
                                        </p:attrNameLst>
                                      </p:cBhvr>
                                      <p:tavLst>
                                        <p:tav tm="0">
                                          <p:val>
                                            <p:fltVal val="0"/>
                                          </p:val>
                                        </p:tav>
                                        <p:tav tm="100000">
                                          <p:val>
                                            <p:strVal val="#ppt_w"/>
                                          </p:val>
                                        </p:tav>
                                      </p:tavLst>
                                    </p:anim>
                                    <p:anim calcmode="lin" valueType="num">
                                      <p:cBhvr>
                                        <p:cTn id="32" dur="500" fill="hold"/>
                                        <p:tgtEl>
                                          <p:spTgt spid="136210"/>
                                        </p:tgtEl>
                                        <p:attrNameLst>
                                          <p:attrName>ppt_h</p:attrName>
                                        </p:attrNameLst>
                                      </p:cBhvr>
                                      <p:tavLst>
                                        <p:tav tm="0">
                                          <p:val>
                                            <p:fltVal val="0"/>
                                          </p:val>
                                        </p:tav>
                                        <p:tav tm="100000">
                                          <p:val>
                                            <p:strVal val="#ppt_h"/>
                                          </p:val>
                                        </p:tav>
                                      </p:tavLst>
                                    </p:anim>
                                    <p:anim calcmode="lin" valueType="num">
                                      <p:cBhvr>
                                        <p:cTn id="33" dur="500" fill="hold"/>
                                        <p:tgtEl>
                                          <p:spTgt spid="136210"/>
                                        </p:tgtEl>
                                        <p:attrNameLst>
                                          <p:attrName>ppt_x</p:attrName>
                                        </p:attrNameLst>
                                      </p:cBhvr>
                                      <p:tavLst>
                                        <p:tav tm="0">
                                          <p:val>
                                            <p:fltVal val="0.5"/>
                                          </p:val>
                                        </p:tav>
                                        <p:tav tm="100000">
                                          <p:val>
                                            <p:strVal val="#ppt_x"/>
                                          </p:val>
                                        </p:tav>
                                      </p:tavLst>
                                    </p:anim>
                                    <p:anim calcmode="lin" valueType="num">
                                      <p:cBhvr>
                                        <p:cTn id="34" dur="500" fill="hold"/>
                                        <p:tgtEl>
                                          <p:spTgt spid="13621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1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36201"/>
                                        </p:tgtEl>
                                        <p:attrNameLst>
                                          <p:attrName>style.visibility</p:attrName>
                                        </p:attrNameLst>
                                      </p:cBhvr>
                                      <p:to>
                                        <p:strVal val="visible"/>
                                      </p:to>
                                    </p:set>
                                    <p:anim calcmode="lin" valueType="num">
                                      <p:cBhvr>
                                        <p:cTn id="39" dur="500" fill="hold"/>
                                        <p:tgtEl>
                                          <p:spTgt spid="136201"/>
                                        </p:tgtEl>
                                        <p:attrNameLst>
                                          <p:attrName>ppt_w</p:attrName>
                                        </p:attrNameLst>
                                      </p:cBhvr>
                                      <p:tavLst>
                                        <p:tav tm="0">
                                          <p:val>
                                            <p:fltVal val="0"/>
                                          </p:val>
                                        </p:tav>
                                        <p:tav tm="100000">
                                          <p:val>
                                            <p:strVal val="#ppt_w"/>
                                          </p:val>
                                        </p:tav>
                                      </p:tavLst>
                                    </p:anim>
                                    <p:anim calcmode="lin" valueType="num">
                                      <p:cBhvr>
                                        <p:cTn id="40" dur="500" fill="hold"/>
                                        <p:tgtEl>
                                          <p:spTgt spid="136201"/>
                                        </p:tgtEl>
                                        <p:attrNameLst>
                                          <p:attrName>ppt_h</p:attrName>
                                        </p:attrNameLst>
                                      </p:cBhvr>
                                      <p:tavLst>
                                        <p:tav tm="0">
                                          <p:val>
                                            <p:fltVal val="0"/>
                                          </p:val>
                                        </p:tav>
                                        <p:tav tm="100000">
                                          <p:val>
                                            <p:strVal val="#ppt_h"/>
                                          </p:val>
                                        </p:tav>
                                      </p:tavLst>
                                    </p:anim>
                                    <p:anim calcmode="lin" valueType="num">
                                      <p:cBhvr>
                                        <p:cTn id="41" dur="500" fill="hold"/>
                                        <p:tgtEl>
                                          <p:spTgt spid="136201"/>
                                        </p:tgtEl>
                                        <p:attrNameLst>
                                          <p:attrName>ppt_x</p:attrName>
                                        </p:attrNameLst>
                                      </p:cBhvr>
                                      <p:tavLst>
                                        <p:tav tm="0">
                                          <p:val>
                                            <p:fltVal val="0.5"/>
                                          </p:val>
                                        </p:tav>
                                        <p:tav tm="100000">
                                          <p:val>
                                            <p:strVal val="#ppt_x"/>
                                          </p:val>
                                        </p:tav>
                                      </p:tavLst>
                                    </p:anim>
                                    <p:anim calcmode="lin" valueType="num">
                                      <p:cBhvr>
                                        <p:cTn id="42" dur="500" fill="hold"/>
                                        <p:tgtEl>
                                          <p:spTgt spid="136201"/>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1"/>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36202"/>
                                        </p:tgtEl>
                                        <p:attrNameLst>
                                          <p:attrName>style.visibility</p:attrName>
                                        </p:attrNameLst>
                                      </p:cBhvr>
                                      <p:to>
                                        <p:strVal val="visible"/>
                                      </p:to>
                                    </p:set>
                                    <p:anim calcmode="lin" valueType="num">
                                      <p:cBhvr>
                                        <p:cTn id="47" dur="500" fill="hold"/>
                                        <p:tgtEl>
                                          <p:spTgt spid="136202"/>
                                        </p:tgtEl>
                                        <p:attrNameLst>
                                          <p:attrName>ppt_w</p:attrName>
                                        </p:attrNameLst>
                                      </p:cBhvr>
                                      <p:tavLst>
                                        <p:tav tm="0">
                                          <p:val>
                                            <p:fltVal val="0"/>
                                          </p:val>
                                        </p:tav>
                                        <p:tav tm="100000">
                                          <p:val>
                                            <p:strVal val="#ppt_w"/>
                                          </p:val>
                                        </p:tav>
                                      </p:tavLst>
                                    </p:anim>
                                    <p:anim calcmode="lin" valueType="num">
                                      <p:cBhvr>
                                        <p:cTn id="48" dur="500" fill="hold"/>
                                        <p:tgtEl>
                                          <p:spTgt spid="136202"/>
                                        </p:tgtEl>
                                        <p:attrNameLst>
                                          <p:attrName>ppt_h</p:attrName>
                                        </p:attrNameLst>
                                      </p:cBhvr>
                                      <p:tavLst>
                                        <p:tav tm="0">
                                          <p:val>
                                            <p:fltVal val="0"/>
                                          </p:val>
                                        </p:tav>
                                        <p:tav tm="100000">
                                          <p:val>
                                            <p:strVal val="#ppt_h"/>
                                          </p:val>
                                        </p:tav>
                                      </p:tavLst>
                                    </p:anim>
                                    <p:anim calcmode="lin" valueType="num">
                                      <p:cBhvr>
                                        <p:cTn id="49" dur="500" fill="hold"/>
                                        <p:tgtEl>
                                          <p:spTgt spid="136202"/>
                                        </p:tgtEl>
                                        <p:attrNameLst>
                                          <p:attrName>ppt_x</p:attrName>
                                        </p:attrNameLst>
                                      </p:cBhvr>
                                      <p:tavLst>
                                        <p:tav tm="0">
                                          <p:val>
                                            <p:fltVal val="0.5"/>
                                          </p:val>
                                        </p:tav>
                                        <p:tav tm="100000">
                                          <p:val>
                                            <p:strVal val="#ppt_x"/>
                                          </p:val>
                                        </p:tav>
                                      </p:tavLst>
                                    </p:anim>
                                    <p:anim calcmode="lin" valueType="num">
                                      <p:cBhvr>
                                        <p:cTn id="50" dur="500" fill="hold"/>
                                        <p:tgtEl>
                                          <p:spTgt spid="13620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2"/>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36203"/>
                                        </p:tgtEl>
                                        <p:attrNameLst>
                                          <p:attrName>style.visibility</p:attrName>
                                        </p:attrNameLst>
                                      </p:cBhvr>
                                      <p:to>
                                        <p:strVal val="visible"/>
                                      </p:to>
                                    </p:set>
                                    <p:anim calcmode="lin" valueType="num">
                                      <p:cBhvr>
                                        <p:cTn id="55" dur="500" fill="hold"/>
                                        <p:tgtEl>
                                          <p:spTgt spid="136203"/>
                                        </p:tgtEl>
                                        <p:attrNameLst>
                                          <p:attrName>ppt_w</p:attrName>
                                        </p:attrNameLst>
                                      </p:cBhvr>
                                      <p:tavLst>
                                        <p:tav tm="0">
                                          <p:val>
                                            <p:fltVal val="0"/>
                                          </p:val>
                                        </p:tav>
                                        <p:tav tm="100000">
                                          <p:val>
                                            <p:strVal val="#ppt_w"/>
                                          </p:val>
                                        </p:tav>
                                      </p:tavLst>
                                    </p:anim>
                                    <p:anim calcmode="lin" valueType="num">
                                      <p:cBhvr>
                                        <p:cTn id="56" dur="500" fill="hold"/>
                                        <p:tgtEl>
                                          <p:spTgt spid="136203"/>
                                        </p:tgtEl>
                                        <p:attrNameLst>
                                          <p:attrName>ppt_h</p:attrName>
                                        </p:attrNameLst>
                                      </p:cBhvr>
                                      <p:tavLst>
                                        <p:tav tm="0">
                                          <p:val>
                                            <p:fltVal val="0"/>
                                          </p:val>
                                        </p:tav>
                                        <p:tav tm="100000">
                                          <p:val>
                                            <p:strVal val="#ppt_h"/>
                                          </p:val>
                                        </p:tav>
                                      </p:tavLst>
                                    </p:anim>
                                    <p:anim calcmode="lin" valueType="num">
                                      <p:cBhvr>
                                        <p:cTn id="57" dur="500" fill="hold"/>
                                        <p:tgtEl>
                                          <p:spTgt spid="136203"/>
                                        </p:tgtEl>
                                        <p:attrNameLst>
                                          <p:attrName>ppt_x</p:attrName>
                                        </p:attrNameLst>
                                      </p:cBhvr>
                                      <p:tavLst>
                                        <p:tav tm="0">
                                          <p:val>
                                            <p:fltVal val="0.5"/>
                                          </p:val>
                                        </p:tav>
                                        <p:tav tm="100000">
                                          <p:val>
                                            <p:strVal val="#ppt_x"/>
                                          </p:val>
                                        </p:tav>
                                      </p:tavLst>
                                    </p:anim>
                                    <p:anim calcmode="lin" valueType="num">
                                      <p:cBhvr>
                                        <p:cTn id="58" dur="500" fill="hold"/>
                                        <p:tgtEl>
                                          <p:spTgt spid="13620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3"/>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36200"/>
                                        </p:tgtEl>
                                        <p:attrNameLst>
                                          <p:attrName>style.visibility</p:attrName>
                                        </p:attrNameLst>
                                      </p:cBhvr>
                                      <p:to>
                                        <p:strVal val="visible"/>
                                      </p:to>
                                    </p:set>
                                    <p:anim calcmode="lin" valueType="num">
                                      <p:cBhvr>
                                        <p:cTn id="63" dur="500" fill="hold"/>
                                        <p:tgtEl>
                                          <p:spTgt spid="136200"/>
                                        </p:tgtEl>
                                        <p:attrNameLst>
                                          <p:attrName>ppt_w</p:attrName>
                                        </p:attrNameLst>
                                      </p:cBhvr>
                                      <p:tavLst>
                                        <p:tav tm="0">
                                          <p:val>
                                            <p:fltVal val="0"/>
                                          </p:val>
                                        </p:tav>
                                        <p:tav tm="100000">
                                          <p:val>
                                            <p:strVal val="#ppt_w"/>
                                          </p:val>
                                        </p:tav>
                                      </p:tavLst>
                                    </p:anim>
                                    <p:anim calcmode="lin" valueType="num">
                                      <p:cBhvr>
                                        <p:cTn id="64" dur="500" fill="hold"/>
                                        <p:tgtEl>
                                          <p:spTgt spid="136200"/>
                                        </p:tgtEl>
                                        <p:attrNameLst>
                                          <p:attrName>ppt_h</p:attrName>
                                        </p:attrNameLst>
                                      </p:cBhvr>
                                      <p:tavLst>
                                        <p:tav tm="0">
                                          <p:val>
                                            <p:fltVal val="0"/>
                                          </p:val>
                                        </p:tav>
                                        <p:tav tm="100000">
                                          <p:val>
                                            <p:strVal val="#ppt_h"/>
                                          </p:val>
                                        </p:tav>
                                      </p:tavLst>
                                    </p:anim>
                                    <p:anim calcmode="lin" valueType="num">
                                      <p:cBhvr>
                                        <p:cTn id="65" dur="500" fill="hold"/>
                                        <p:tgtEl>
                                          <p:spTgt spid="136200"/>
                                        </p:tgtEl>
                                        <p:attrNameLst>
                                          <p:attrName>ppt_x</p:attrName>
                                        </p:attrNameLst>
                                      </p:cBhvr>
                                      <p:tavLst>
                                        <p:tav tm="0">
                                          <p:val>
                                            <p:fltVal val="0.5"/>
                                          </p:val>
                                        </p:tav>
                                        <p:tav tm="100000">
                                          <p:val>
                                            <p:strVal val="#ppt_x"/>
                                          </p:val>
                                        </p:tav>
                                      </p:tavLst>
                                    </p:anim>
                                    <p:anim calcmode="lin" valueType="num">
                                      <p:cBhvr>
                                        <p:cTn id="66" dur="500" fill="hold"/>
                                        <p:tgtEl>
                                          <p:spTgt spid="13620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0"/>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36205"/>
                                        </p:tgtEl>
                                        <p:attrNameLst>
                                          <p:attrName>style.visibility</p:attrName>
                                        </p:attrNameLst>
                                      </p:cBhvr>
                                      <p:to>
                                        <p:strVal val="visible"/>
                                      </p:to>
                                    </p:set>
                                    <p:anim calcmode="lin" valueType="num">
                                      <p:cBhvr>
                                        <p:cTn id="71" dur="500" fill="hold"/>
                                        <p:tgtEl>
                                          <p:spTgt spid="136205"/>
                                        </p:tgtEl>
                                        <p:attrNameLst>
                                          <p:attrName>ppt_w</p:attrName>
                                        </p:attrNameLst>
                                      </p:cBhvr>
                                      <p:tavLst>
                                        <p:tav tm="0">
                                          <p:val>
                                            <p:fltVal val="0"/>
                                          </p:val>
                                        </p:tav>
                                        <p:tav tm="100000">
                                          <p:val>
                                            <p:strVal val="#ppt_w"/>
                                          </p:val>
                                        </p:tav>
                                      </p:tavLst>
                                    </p:anim>
                                    <p:anim calcmode="lin" valueType="num">
                                      <p:cBhvr>
                                        <p:cTn id="72" dur="500" fill="hold"/>
                                        <p:tgtEl>
                                          <p:spTgt spid="136205"/>
                                        </p:tgtEl>
                                        <p:attrNameLst>
                                          <p:attrName>ppt_h</p:attrName>
                                        </p:attrNameLst>
                                      </p:cBhvr>
                                      <p:tavLst>
                                        <p:tav tm="0">
                                          <p:val>
                                            <p:fltVal val="0"/>
                                          </p:val>
                                        </p:tav>
                                        <p:tav tm="100000">
                                          <p:val>
                                            <p:strVal val="#ppt_h"/>
                                          </p:val>
                                        </p:tav>
                                      </p:tavLst>
                                    </p:anim>
                                    <p:anim calcmode="lin" valueType="num">
                                      <p:cBhvr>
                                        <p:cTn id="73" dur="500" fill="hold"/>
                                        <p:tgtEl>
                                          <p:spTgt spid="136205"/>
                                        </p:tgtEl>
                                        <p:attrNameLst>
                                          <p:attrName>ppt_x</p:attrName>
                                        </p:attrNameLst>
                                      </p:cBhvr>
                                      <p:tavLst>
                                        <p:tav tm="0">
                                          <p:val>
                                            <p:fltVal val="0.5"/>
                                          </p:val>
                                        </p:tav>
                                        <p:tav tm="100000">
                                          <p:val>
                                            <p:strVal val="#ppt_x"/>
                                          </p:val>
                                        </p:tav>
                                      </p:tavLst>
                                    </p:anim>
                                    <p:anim calcmode="lin" valueType="num">
                                      <p:cBhvr>
                                        <p:cTn id="74" dur="500" fill="hold"/>
                                        <p:tgtEl>
                                          <p:spTgt spid="13620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5"/>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36206"/>
                                        </p:tgtEl>
                                        <p:attrNameLst>
                                          <p:attrName>style.visibility</p:attrName>
                                        </p:attrNameLst>
                                      </p:cBhvr>
                                      <p:to>
                                        <p:strVal val="visible"/>
                                      </p:to>
                                    </p:set>
                                    <p:anim calcmode="lin" valueType="num">
                                      <p:cBhvr>
                                        <p:cTn id="79" dur="500" fill="hold"/>
                                        <p:tgtEl>
                                          <p:spTgt spid="136206"/>
                                        </p:tgtEl>
                                        <p:attrNameLst>
                                          <p:attrName>ppt_w</p:attrName>
                                        </p:attrNameLst>
                                      </p:cBhvr>
                                      <p:tavLst>
                                        <p:tav tm="0">
                                          <p:val>
                                            <p:fltVal val="0"/>
                                          </p:val>
                                        </p:tav>
                                        <p:tav tm="100000">
                                          <p:val>
                                            <p:strVal val="#ppt_w"/>
                                          </p:val>
                                        </p:tav>
                                      </p:tavLst>
                                    </p:anim>
                                    <p:anim calcmode="lin" valueType="num">
                                      <p:cBhvr>
                                        <p:cTn id="80" dur="500" fill="hold"/>
                                        <p:tgtEl>
                                          <p:spTgt spid="136206"/>
                                        </p:tgtEl>
                                        <p:attrNameLst>
                                          <p:attrName>ppt_h</p:attrName>
                                        </p:attrNameLst>
                                      </p:cBhvr>
                                      <p:tavLst>
                                        <p:tav tm="0">
                                          <p:val>
                                            <p:fltVal val="0"/>
                                          </p:val>
                                        </p:tav>
                                        <p:tav tm="100000">
                                          <p:val>
                                            <p:strVal val="#ppt_h"/>
                                          </p:val>
                                        </p:tav>
                                      </p:tavLst>
                                    </p:anim>
                                    <p:anim calcmode="lin" valueType="num">
                                      <p:cBhvr>
                                        <p:cTn id="81" dur="500" fill="hold"/>
                                        <p:tgtEl>
                                          <p:spTgt spid="136206"/>
                                        </p:tgtEl>
                                        <p:attrNameLst>
                                          <p:attrName>ppt_x</p:attrName>
                                        </p:attrNameLst>
                                      </p:cBhvr>
                                      <p:tavLst>
                                        <p:tav tm="0">
                                          <p:val>
                                            <p:fltVal val="0.5"/>
                                          </p:val>
                                        </p:tav>
                                        <p:tav tm="100000">
                                          <p:val>
                                            <p:strVal val="#ppt_x"/>
                                          </p:val>
                                        </p:tav>
                                      </p:tavLst>
                                    </p:anim>
                                    <p:anim calcmode="lin" valueType="num">
                                      <p:cBhvr>
                                        <p:cTn id="82" dur="500" fill="hold"/>
                                        <p:tgtEl>
                                          <p:spTgt spid="13620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autoUpdateAnimBg="0"/>
      <p:bldP spid="136201" grpId="0" animBg="1" autoUpdateAnimBg="0"/>
      <p:bldP spid="136202" grpId="0" animBg="1" autoUpdateAnimBg="0"/>
      <p:bldP spid="136203" grpId="0" animBg="1" autoUpdateAnimBg="0"/>
      <p:bldP spid="136205" grpId="0" animBg="1" autoUpdateAnimBg="0"/>
      <p:bldP spid="136206" grpId="0" animBg="1" autoUpdateAnimBg="0"/>
      <p:bldP spid="136207" grpId="0" animBg="1" autoUpdateAnimBg="0"/>
      <p:bldP spid="136208" grpId="0" animBg="1" autoUpdateAnimBg="0"/>
      <p:bldP spid="136209" grpId="0" animBg="1" autoUpdateAnimBg="0"/>
      <p:bldP spid="1362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FBD30E42-B97E-3946-9C98-9F6838FA9586}"/>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2" name="Foliennummernplatzhalter 3">
            <a:extLst>
              <a:ext uri="{FF2B5EF4-FFF2-40B4-BE49-F238E27FC236}">
                <a16:creationId xmlns:a16="http://schemas.microsoft.com/office/drawing/2014/main" id="{926C113B-582D-1B46-95D6-3EA75AD88C2E}"/>
              </a:ext>
            </a:extLst>
          </p:cNvPr>
          <p:cNvSpPr>
            <a:spLocks noGrp="1"/>
          </p:cNvSpPr>
          <p:nvPr>
            <p:ph type="sldNum" sz="quarter" idx="11"/>
          </p:nvPr>
        </p:nvSpPr>
        <p:spPr/>
        <p:txBody>
          <a:bodyPr/>
          <a:lstStyle/>
          <a:p>
            <a:fld id="{596333EB-DDF8-0545-AD52-1EC4D0BB311F}" type="slidenum">
              <a:rPr lang="en-US" altLang="de-DE"/>
              <a:pPr/>
              <a:t>20</a:t>
            </a:fld>
            <a:endParaRPr lang="en-US" altLang="de-DE" b="0"/>
          </a:p>
        </p:txBody>
      </p:sp>
      <p:sp>
        <p:nvSpPr>
          <p:cNvPr id="267266" name="Rectangle 1026">
            <a:extLst>
              <a:ext uri="{FF2B5EF4-FFF2-40B4-BE49-F238E27FC236}">
                <a16:creationId xmlns:a16="http://schemas.microsoft.com/office/drawing/2014/main" id="{612F94BA-146F-9146-8D04-9880E5D49C8C}"/>
              </a:ext>
            </a:extLst>
          </p:cNvPr>
          <p:cNvSpPr>
            <a:spLocks noGrp="1" noChangeArrowheads="1"/>
          </p:cNvSpPr>
          <p:nvPr>
            <p:ph type="title"/>
          </p:nvPr>
        </p:nvSpPr>
        <p:spPr/>
        <p:txBody>
          <a:bodyPr/>
          <a:lstStyle/>
          <a:p>
            <a:r>
              <a:rPr lang="de-DE" altLang="de-DE" sz="3200" b="1"/>
              <a:t>Regel oder Antrag?</a:t>
            </a:r>
            <a:endParaRPr lang="de-DE" altLang="de-DE"/>
          </a:p>
        </p:txBody>
      </p:sp>
      <p:sp>
        <p:nvSpPr>
          <p:cNvPr id="267267" name="Rectangle 1027">
            <a:extLst>
              <a:ext uri="{FF2B5EF4-FFF2-40B4-BE49-F238E27FC236}">
                <a16:creationId xmlns:a16="http://schemas.microsoft.com/office/drawing/2014/main" id="{0DAAA443-6BD3-9E40-BB6D-00301A0A6D09}"/>
              </a:ext>
            </a:extLst>
          </p:cNvPr>
          <p:cNvSpPr>
            <a:spLocks noChangeArrowheads="1"/>
          </p:cNvSpPr>
          <p:nvPr/>
        </p:nvSpPr>
        <p:spPr bwMode="auto">
          <a:xfrm>
            <a:off x="3962400" y="1447800"/>
            <a:ext cx="4572000" cy="22098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30000"/>
              </a:lnSpc>
              <a:buFont typeface="Wingdings" pitchFamily="2" charset="2"/>
              <a:buNone/>
            </a:pPr>
            <a:r>
              <a:rPr lang="de-DE" altLang="de-DE" b="1">
                <a:latin typeface="Arial" panose="020B0604020202020204" pitchFamily="34" charset="0"/>
              </a:rPr>
              <a:t>Regelmäßige Bemessung</a:t>
            </a:r>
          </a:p>
          <a:p>
            <a:pPr lvl="1">
              <a:lnSpc>
                <a:spcPct val="170000"/>
              </a:lnSpc>
              <a:buFont typeface="Wingdings" pitchFamily="2" charset="2"/>
              <a:buNone/>
            </a:pPr>
            <a:r>
              <a:rPr lang="de-DE" altLang="de-DE" sz="2000" b="1">
                <a:solidFill>
                  <a:srgbClr val="00FFCC"/>
                </a:solidFill>
                <a:latin typeface="Arial" panose="020B0604020202020204" pitchFamily="34" charset="0"/>
              </a:rPr>
              <a:t>+ Chancen groß </a:t>
            </a:r>
          </a:p>
          <a:p>
            <a:pPr lvl="1">
              <a:buFont typeface="Wingdings" pitchFamily="2" charset="2"/>
              <a:buNone/>
            </a:pPr>
            <a:r>
              <a:rPr lang="de-DE" altLang="de-DE" sz="2000" b="1">
                <a:solidFill>
                  <a:srgbClr val="00FFCC"/>
                </a:solidFill>
                <a:latin typeface="Arial" panose="020B0604020202020204" pitchFamily="34" charset="0"/>
              </a:rPr>
              <a:t>+ keiner unentdeckt</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aufwändig</a:t>
            </a:r>
            <a:endParaRPr lang="de-DE" altLang="de-DE" b="1">
              <a:solidFill>
                <a:schemeClr val="accent1"/>
              </a:solidFill>
              <a:latin typeface="Arial" panose="020B0604020202020204" pitchFamily="34" charset="0"/>
            </a:endParaRP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Demotivierungsgefahr </a:t>
            </a:r>
            <a:r>
              <a:rPr lang="de-DE" altLang="de-DE" sz="2000" b="1">
                <a:solidFill>
                  <a:schemeClr val="accent1"/>
                </a:solidFill>
                <a:latin typeface="Arial" panose="020B0604020202020204" pitchFamily="34" charset="0"/>
              </a:rPr>
              <a:t> </a:t>
            </a:r>
          </a:p>
        </p:txBody>
      </p:sp>
      <p:sp>
        <p:nvSpPr>
          <p:cNvPr id="267268" name="Rectangle 1028">
            <a:extLst>
              <a:ext uri="{FF2B5EF4-FFF2-40B4-BE49-F238E27FC236}">
                <a16:creationId xmlns:a16="http://schemas.microsoft.com/office/drawing/2014/main" id="{82A05E1B-6E78-F84A-AB1C-E8B2603B6C11}"/>
              </a:ext>
            </a:extLst>
          </p:cNvPr>
          <p:cNvSpPr>
            <a:spLocks noChangeArrowheads="1"/>
          </p:cNvSpPr>
          <p:nvPr/>
        </p:nvSpPr>
        <p:spPr bwMode="auto">
          <a:xfrm>
            <a:off x="3962400" y="4038600"/>
            <a:ext cx="4572000" cy="25146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80000"/>
              </a:lnSpc>
              <a:buFont typeface="Wingdings" pitchFamily="2" charset="2"/>
              <a:buNone/>
            </a:pPr>
            <a:r>
              <a:rPr lang="de-DE" altLang="de-DE" b="1">
                <a:latin typeface="Arial" panose="020B0604020202020204" pitchFamily="34" charset="0"/>
              </a:rPr>
              <a:t>Vergabe nach Antrag</a:t>
            </a:r>
          </a:p>
          <a:p>
            <a:pPr lvl="1">
              <a:lnSpc>
                <a:spcPct val="180000"/>
              </a:lnSpc>
              <a:buFont typeface="Wingdings" pitchFamily="2" charset="2"/>
              <a:buNone/>
            </a:pPr>
            <a:r>
              <a:rPr lang="de-DE" altLang="de-DE" sz="2000" b="1">
                <a:solidFill>
                  <a:srgbClr val="00FFCC"/>
                </a:solidFill>
                <a:latin typeface="Arial" panose="020B0604020202020204" pitchFamily="34" charset="0"/>
              </a:rPr>
              <a:t>+ Erwartungshaltung </a:t>
            </a:r>
          </a:p>
          <a:p>
            <a:pPr lvl="1">
              <a:buFont typeface="Wingdings" pitchFamily="2" charset="2"/>
              <a:buNone/>
            </a:pPr>
            <a:r>
              <a:rPr lang="de-DE" altLang="de-DE" sz="2000" b="1">
                <a:solidFill>
                  <a:srgbClr val="00FFCC"/>
                </a:solidFill>
                <a:latin typeface="Arial" panose="020B0604020202020204" pitchFamily="34" charset="0"/>
              </a:rPr>
              <a:t>+ Aufwand</a:t>
            </a:r>
          </a:p>
          <a:p>
            <a:pPr lvl="1">
              <a:buFont typeface="Wingdings" pitchFamily="2" charset="2"/>
              <a:buNone/>
            </a:pPr>
            <a:r>
              <a:rPr lang="de-DE" altLang="de-DE" sz="2000" b="1">
                <a:solidFill>
                  <a:srgbClr val="00FFCC"/>
                </a:solidFill>
                <a:latin typeface="Arial" panose="020B0604020202020204" pitchFamily="34" charset="0"/>
              </a:rPr>
              <a:t>+ Selbsteinschätzung</a:t>
            </a:r>
          </a:p>
          <a:p>
            <a:pPr lvl="1">
              <a:buFont typeface="Wingdings" pitchFamily="2" charset="2"/>
              <a:buNone/>
            </a:pPr>
            <a:r>
              <a:rPr lang="de-DE" altLang="de-DE"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Antragstellertyp bevorzugt</a:t>
            </a:r>
            <a:endParaRPr lang="de-DE" altLang="de-DE" sz="2200" b="1">
              <a:solidFill>
                <a:schemeClr val="accent1"/>
              </a:solidFill>
              <a:latin typeface="Arial" panose="020B0604020202020204" pitchFamily="34" charset="0"/>
            </a:endParaRPr>
          </a:p>
          <a:p>
            <a:pPr lvl="1">
              <a:buFont typeface="Wingdings" pitchFamily="2" charset="2"/>
              <a:buNone/>
            </a:pPr>
            <a:r>
              <a:rPr lang="de-DE" altLang="de-DE" sz="22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Transparenz im Verfahren</a:t>
            </a:r>
            <a:endParaRPr lang="de-DE" altLang="de-DE" sz="2200" b="1">
              <a:solidFill>
                <a:schemeClr val="accent1"/>
              </a:solidFill>
              <a:latin typeface="Arial" panose="020B0604020202020204" pitchFamily="34" charset="0"/>
            </a:endParaRPr>
          </a:p>
        </p:txBody>
      </p:sp>
      <p:sp>
        <p:nvSpPr>
          <p:cNvPr id="267269" name="Oval 1029">
            <a:extLst>
              <a:ext uri="{FF2B5EF4-FFF2-40B4-BE49-F238E27FC236}">
                <a16:creationId xmlns:a16="http://schemas.microsoft.com/office/drawing/2014/main" id="{9D9C525C-FE4D-3D4A-ABA6-44E7A204508F}"/>
              </a:ext>
            </a:extLst>
          </p:cNvPr>
          <p:cNvSpPr>
            <a:spLocks noChangeArrowheads="1"/>
          </p:cNvSpPr>
          <p:nvPr/>
        </p:nvSpPr>
        <p:spPr bwMode="auto">
          <a:xfrm>
            <a:off x="228600" y="3200400"/>
            <a:ext cx="2063750" cy="160020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Weichen-</a:t>
            </a:r>
          </a:p>
          <a:p>
            <a:pPr algn="ctr"/>
            <a:r>
              <a:rPr lang="de-DE" altLang="de-DE" sz="2600" b="1">
                <a:latin typeface="Arial" panose="020B0604020202020204" pitchFamily="34" charset="0"/>
              </a:rPr>
              <a:t>stellung 3</a:t>
            </a:r>
          </a:p>
        </p:txBody>
      </p:sp>
      <p:grpSp>
        <p:nvGrpSpPr>
          <p:cNvPr id="267270" name="Group 1030">
            <a:extLst>
              <a:ext uri="{FF2B5EF4-FFF2-40B4-BE49-F238E27FC236}">
                <a16:creationId xmlns:a16="http://schemas.microsoft.com/office/drawing/2014/main" id="{0D411270-1FDD-BB4D-AF41-FD16F70C23FF}"/>
              </a:ext>
            </a:extLst>
          </p:cNvPr>
          <p:cNvGrpSpPr>
            <a:grpSpLocks/>
          </p:cNvGrpSpPr>
          <p:nvPr/>
        </p:nvGrpSpPr>
        <p:grpSpPr bwMode="auto">
          <a:xfrm>
            <a:off x="2514600" y="2971800"/>
            <a:ext cx="1139825" cy="2209800"/>
            <a:chOff x="1584" y="1872"/>
            <a:chExt cx="718" cy="1392"/>
          </a:xfrm>
        </p:grpSpPr>
        <p:sp>
          <p:nvSpPr>
            <p:cNvPr id="267271" name="AutoShape 1031">
              <a:extLst>
                <a:ext uri="{FF2B5EF4-FFF2-40B4-BE49-F238E27FC236}">
                  <a16:creationId xmlns:a16="http://schemas.microsoft.com/office/drawing/2014/main" id="{E018E257-AF13-F045-BCB4-FC8419ABDF0C}"/>
                </a:ext>
              </a:extLst>
            </p:cNvPr>
            <p:cNvSpPr>
              <a:spLocks noChangeArrowheads="1"/>
            </p:cNvSpPr>
            <p:nvPr/>
          </p:nvSpPr>
          <p:spPr bwMode="auto">
            <a:xfrm rot="-1458196">
              <a:off x="1584" y="1872"/>
              <a:ext cx="718" cy="453"/>
            </a:xfrm>
            <a:prstGeom prst="rightArrow">
              <a:avLst>
                <a:gd name="adj1" fmla="val 50000"/>
                <a:gd name="adj2" fmla="val 396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7272" name="AutoShape 1032">
              <a:extLst>
                <a:ext uri="{FF2B5EF4-FFF2-40B4-BE49-F238E27FC236}">
                  <a16:creationId xmlns:a16="http://schemas.microsoft.com/office/drawing/2014/main" id="{74E98F73-DAAA-A349-84AB-2C6428A67473}"/>
                </a:ext>
              </a:extLst>
            </p:cNvPr>
            <p:cNvSpPr>
              <a:spLocks noChangeArrowheads="1"/>
            </p:cNvSpPr>
            <p:nvPr/>
          </p:nvSpPr>
          <p:spPr bwMode="auto">
            <a:xfrm rot="2355184">
              <a:off x="1584" y="2811"/>
              <a:ext cx="672" cy="453"/>
            </a:xfrm>
            <a:prstGeom prst="rightArrow">
              <a:avLst>
                <a:gd name="adj1" fmla="val 50000"/>
                <a:gd name="adj2" fmla="val 370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67273" name="Oval 1033">
            <a:extLst>
              <a:ext uri="{FF2B5EF4-FFF2-40B4-BE49-F238E27FC236}">
                <a16:creationId xmlns:a16="http://schemas.microsoft.com/office/drawing/2014/main" id="{4179B0A3-48D8-C94D-98AA-4BB356FF7788}"/>
              </a:ext>
            </a:extLst>
          </p:cNvPr>
          <p:cNvSpPr>
            <a:spLocks noChangeArrowheads="1"/>
          </p:cNvSpPr>
          <p:nvPr/>
        </p:nvSpPr>
        <p:spPr bwMode="auto">
          <a:xfrm>
            <a:off x="1219200" y="13716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regelmäßig</a:t>
            </a:r>
          </a:p>
          <a:p>
            <a:pPr algn="ctr"/>
            <a:r>
              <a:rPr lang="de-DE" altLang="de-DE" b="1">
                <a:solidFill>
                  <a:schemeClr val="folHlink"/>
                </a:solidFill>
                <a:latin typeface="Arial" panose="020B0604020202020204" pitchFamily="34" charset="0"/>
              </a:rPr>
              <a:t>alle Profs</a:t>
            </a:r>
          </a:p>
          <a:p>
            <a:pPr algn="ctr"/>
            <a:r>
              <a:rPr lang="de-DE" altLang="de-DE" b="1">
                <a:solidFill>
                  <a:schemeClr val="folHlink"/>
                </a:solidFill>
                <a:latin typeface="Arial" panose="020B0604020202020204" pitchFamily="34" charset="0"/>
              </a:rPr>
              <a:t>bewerten</a:t>
            </a:r>
            <a:endParaRPr lang="de-DE" altLang="de-DE" b="1">
              <a:solidFill>
                <a:schemeClr val="folHlink"/>
              </a:solidFill>
            </a:endParaRPr>
          </a:p>
        </p:txBody>
      </p:sp>
      <p:sp>
        <p:nvSpPr>
          <p:cNvPr id="267274" name="Oval 1034">
            <a:extLst>
              <a:ext uri="{FF2B5EF4-FFF2-40B4-BE49-F238E27FC236}">
                <a16:creationId xmlns:a16="http://schemas.microsoft.com/office/drawing/2014/main" id="{4A3CF449-488F-634E-97D8-EB0641FECAAD}"/>
              </a:ext>
            </a:extLst>
          </p:cNvPr>
          <p:cNvSpPr>
            <a:spLocks noChangeArrowheads="1"/>
          </p:cNvSpPr>
          <p:nvPr/>
        </p:nvSpPr>
        <p:spPr bwMode="auto">
          <a:xfrm>
            <a:off x="1219200" y="49530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Zulage nur</a:t>
            </a:r>
          </a:p>
          <a:p>
            <a:pPr algn="ctr"/>
            <a:r>
              <a:rPr lang="de-DE" altLang="de-DE" b="1">
                <a:solidFill>
                  <a:schemeClr val="folHlink"/>
                </a:solidFill>
                <a:latin typeface="Arial" panose="020B0604020202020204" pitchFamily="34" charset="0"/>
              </a:rPr>
              <a:t>auf Antrag</a:t>
            </a:r>
          </a:p>
          <a:p>
            <a:pPr algn="ctr"/>
            <a:r>
              <a:rPr lang="de-DE" altLang="de-DE" b="1">
                <a:solidFill>
                  <a:schemeClr val="folHlink"/>
                </a:solidFill>
                <a:latin typeface="Arial" panose="020B0604020202020204" pitchFamily="34" charset="0"/>
              </a:rPr>
              <a:t>(Vorschlag)</a:t>
            </a:r>
            <a:endParaRPr lang="de-DE" altLang="de-DE"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box(out)">
                                      <p:cBhvr>
                                        <p:cTn id="7" dur="500"/>
                                        <p:tgtEl>
                                          <p:spTgt spid="267266"/>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7269"/>
                                        </p:tgtEl>
                                        <p:attrNameLst>
                                          <p:attrName>style.visibility</p:attrName>
                                        </p:attrNameLst>
                                      </p:cBhvr>
                                      <p:to>
                                        <p:strVal val="visible"/>
                                      </p:to>
                                    </p:set>
                                    <p:anim calcmode="lin" valueType="num">
                                      <p:cBhvr additive="base">
                                        <p:cTn id="11" dur="500" fill="hold"/>
                                        <p:tgtEl>
                                          <p:spTgt spid="267269"/>
                                        </p:tgtEl>
                                        <p:attrNameLst>
                                          <p:attrName>ppt_x</p:attrName>
                                        </p:attrNameLst>
                                      </p:cBhvr>
                                      <p:tavLst>
                                        <p:tav tm="0">
                                          <p:val>
                                            <p:strVal val="0-#ppt_w/2"/>
                                          </p:val>
                                        </p:tav>
                                        <p:tav tm="100000">
                                          <p:val>
                                            <p:strVal val="#ppt_x"/>
                                          </p:val>
                                        </p:tav>
                                      </p:tavLst>
                                    </p:anim>
                                    <p:anim calcmode="lin" valueType="num">
                                      <p:cBhvr additive="base">
                                        <p:cTn id="12"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67270"/>
                                        </p:tgtEl>
                                        <p:attrNameLst>
                                          <p:attrName>style.visibility</p:attrName>
                                        </p:attrNameLst>
                                      </p:cBhvr>
                                      <p:to>
                                        <p:strVal val="visible"/>
                                      </p:to>
                                    </p:set>
                                    <p:animEffect transition="in" filter="blinds(vertical)">
                                      <p:cBhvr>
                                        <p:cTn id="17" dur="500"/>
                                        <p:tgtEl>
                                          <p:spTgt spid="267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67273"/>
                                        </p:tgtEl>
                                        <p:attrNameLst>
                                          <p:attrName>style.visibility</p:attrName>
                                        </p:attrNameLst>
                                      </p:cBhvr>
                                      <p:to>
                                        <p:strVal val="visible"/>
                                      </p:to>
                                    </p:set>
                                    <p:anim calcmode="lin" valueType="num">
                                      <p:cBhvr>
                                        <p:cTn id="22" dur="500" fill="hold"/>
                                        <p:tgtEl>
                                          <p:spTgt spid="267273"/>
                                        </p:tgtEl>
                                        <p:attrNameLst>
                                          <p:attrName>ppt_w</p:attrName>
                                        </p:attrNameLst>
                                      </p:cBhvr>
                                      <p:tavLst>
                                        <p:tav tm="0">
                                          <p:val>
                                            <p:fltVal val="0"/>
                                          </p:val>
                                        </p:tav>
                                        <p:tav tm="100000">
                                          <p:val>
                                            <p:strVal val="#ppt_w"/>
                                          </p:val>
                                        </p:tav>
                                      </p:tavLst>
                                    </p:anim>
                                    <p:anim calcmode="lin" valueType="num">
                                      <p:cBhvr>
                                        <p:cTn id="23" dur="500" fill="hold"/>
                                        <p:tgtEl>
                                          <p:spTgt spid="26727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67274"/>
                                        </p:tgtEl>
                                        <p:attrNameLst>
                                          <p:attrName>style.visibility</p:attrName>
                                        </p:attrNameLst>
                                      </p:cBhvr>
                                      <p:to>
                                        <p:strVal val="visible"/>
                                      </p:to>
                                    </p:set>
                                    <p:anim calcmode="lin" valueType="num">
                                      <p:cBhvr>
                                        <p:cTn id="28" dur="500" fill="hold"/>
                                        <p:tgtEl>
                                          <p:spTgt spid="267274"/>
                                        </p:tgtEl>
                                        <p:attrNameLst>
                                          <p:attrName>ppt_w</p:attrName>
                                        </p:attrNameLst>
                                      </p:cBhvr>
                                      <p:tavLst>
                                        <p:tav tm="0">
                                          <p:val>
                                            <p:fltVal val="0"/>
                                          </p:val>
                                        </p:tav>
                                        <p:tav tm="100000">
                                          <p:val>
                                            <p:strVal val="#ppt_w"/>
                                          </p:val>
                                        </p:tav>
                                      </p:tavLst>
                                    </p:anim>
                                    <p:anim calcmode="lin" valueType="num">
                                      <p:cBhvr>
                                        <p:cTn id="29" dur="500" fill="hold"/>
                                        <p:tgtEl>
                                          <p:spTgt spid="267274"/>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7267"/>
                                        </p:tgtEl>
                                        <p:attrNameLst>
                                          <p:attrName>style.visibility</p:attrName>
                                        </p:attrNameLst>
                                      </p:cBhvr>
                                      <p:to>
                                        <p:strVal val="visible"/>
                                      </p:to>
                                    </p:set>
                                    <p:animEffect transition="in" filter="box(out)">
                                      <p:cBhvr>
                                        <p:cTn id="34" dur="500"/>
                                        <p:tgtEl>
                                          <p:spTgt spid="2672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7268"/>
                                        </p:tgtEl>
                                        <p:attrNameLst>
                                          <p:attrName>style.visibility</p:attrName>
                                        </p:attrNameLst>
                                      </p:cBhvr>
                                      <p:to>
                                        <p:strVal val="visible"/>
                                      </p:to>
                                    </p:set>
                                    <p:animEffect transition="in" filter="box(out)">
                                      <p:cBhvr>
                                        <p:cTn id="39" dur="5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utoUpdateAnimBg="0"/>
      <p:bldP spid="267267" grpId="0" animBg="1" autoUpdateAnimBg="0"/>
      <p:bldP spid="267268" grpId="0" animBg="1" autoUpdateAnimBg="0"/>
      <p:bldP spid="267269" grpId="0" animBg="1" autoUpdateAnimBg="0"/>
      <p:bldP spid="267273" grpId="0" animBg="1" autoUpdateAnimBg="0"/>
      <p:bldP spid="26727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F73B9F43-B538-A748-8EA3-0D45E688CA12}"/>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9" name="Foliennummernplatzhalter 3">
            <a:extLst>
              <a:ext uri="{FF2B5EF4-FFF2-40B4-BE49-F238E27FC236}">
                <a16:creationId xmlns:a16="http://schemas.microsoft.com/office/drawing/2014/main" id="{26C4E22F-5239-EF4A-84E9-5A6ABD10F8F0}"/>
              </a:ext>
            </a:extLst>
          </p:cNvPr>
          <p:cNvSpPr>
            <a:spLocks noGrp="1"/>
          </p:cNvSpPr>
          <p:nvPr>
            <p:ph type="sldNum" sz="quarter" idx="11"/>
          </p:nvPr>
        </p:nvSpPr>
        <p:spPr/>
        <p:txBody>
          <a:bodyPr/>
          <a:lstStyle/>
          <a:p>
            <a:fld id="{7A4AC8AD-BEE5-AB47-8A96-1B40A20D71D5}" type="slidenum">
              <a:rPr lang="en-US" altLang="de-DE"/>
              <a:pPr/>
              <a:t>21</a:t>
            </a:fld>
            <a:endParaRPr lang="en-US" altLang="de-DE" b="0"/>
          </a:p>
        </p:txBody>
      </p:sp>
      <p:sp>
        <p:nvSpPr>
          <p:cNvPr id="275458" name="Rectangle 2">
            <a:extLst>
              <a:ext uri="{FF2B5EF4-FFF2-40B4-BE49-F238E27FC236}">
                <a16:creationId xmlns:a16="http://schemas.microsoft.com/office/drawing/2014/main" id="{D0E536B3-796A-0440-94D6-E3D39D45AF08}"/>
              </a:ext>
            </a:extLst>
          </p:cNvPr>
          <p:cNvSpPr>
            <a:spLocks noGrp="1" noChangeArrowheads="1"/>
          </p:cNvSpPr>
          <p:nvPr>
            <p:ph type="title"/>
          </p:nvPr>
        </p:nvSpPr>
        <p:spPr/>
        <p:txBody>
          <a:bodyPr/>
          <a:lstStyle/>
          <a:p>
            <a:r>
              <a:rPr lang="de-DE" altLang="de-DE" sz="3200" b="1"/>
              <a:t>Professorenbesoldung</a:t>
            </a:r>
            <a:endParaRPr lang="de-DE" altLang="de-DE" sz="3200"/>
          </a:p>
        </p:txBody>
      </p:sp>
      <p:sp>
        <p:nvSpPr>
          <p:cNvPr id="275460" name="Rectangle 4">
            <a:extLst>
              <a:ext uri="{FF2B5EF4-FFF2-40B4-BE49-F238E27FC236}">
                <a16:creationId xmlns:a16="http://schemas.microsoft.com/office/drawing/2014/main" id="{A8B5C602-AE36-2442-892C-83F283031D4A}"/>
              </a:ext>
            </a:extLst>
          </p:cNvPr>
          <p:cNvSpPr>
            <a:spLocks noChangeArrowheads="1"/>
          </p:cNvSpPr>
          <p:nvPr/>
        </p:nvSpPr>
        <p:spPr bwMode="auto">
          <a:xfrm>
            <a:off x="2133600" y="1676400"/>
            <a:ext cx="67818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Verhältnis der Ämter W2/W3:</a:t>
            </a:r>
          </a:p>
          <a:p>
            <a:pPr algn="ctr"/>
            <a:r>
              <a:rPr lang="de-DE" altLang="de-DE" sz="2600" b="1">
                <a:latin typeface="Arial" panose="020B0604020202020204" pitchFamily="34" charset="0"/>
              </a:rPr>
              <a:t>Wie soll es aussehen? Wer entscheidet?</a:t>
            </a:r>
            <a:endParaRPr lang="de-DE" altLang="de-DE" b="1">
              <a:latin typeface="Arial" panose="020B0604020202020204" pitchFamily="34" charset="0"/>
            </a:endParaRPr>
          </a:p>
        </p:txBody>
      </p:sp>
      <p:sp>
        <p:nvSpPr>
          <p:cNvPr id="275461" name="Rectangle 5">
            <a:extLst>
              <a:ext uri="{FF2B5EF4-FFF2-40B4-BE49-F238E27FC236}">
                <a16:creationId xmlns:a16="http://schemas.microsoft.com/office/drawing/2014/main" id="{9AF129B6-8CAE-2845-B9D1-03B6E2DAADB9}"/>
              </a:ext>
            </a:extLst>
          </p:cNvPr>
          <p:cNvSpPr>
            <a:spLocks noChangeArrowheads="1"/>
          </p:cNvSpPr>
          <p:nvPr/>
        </p:nvSpPr>
        <p:spPr bwMode="auto">
          <a:xfrm>
            <a:off x="2133600" y="3048000"/>
            <a:ext cx="67818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Vergaberahmen getrennt für FHs und Unis</a:t>
            </a:r>
            <a:endParaRPr lang="de-DE" altLang="de-DE" b="1">
              <a:latin typeface="Arial" panose="020B0604020202020204" pitchFamily="34" charset="0"/>
            </a:endParaRPr>
          </a:p>
        </p:txBody>
      </p:sp>
      <p:sp>
        <p:nvSpPr>
          <p:cNvPr id="275463" name="Rectangle 7">
            <a:extLst>
              <a:ext uri="{FF2B5EF4-FFF2-40B4-BE49-F238E27FC236}">
                <a16:creationId xmlns:a16="http://schemas.microsoft.com/office/drawing/2014/main" id="{D4E446C0-1F91-D940-A493-9C15EEF2E4C5}"/>
              </a:ext>
            </a:extLst>
          </p:cNvPr>
          <p:cNvSpPr>
            <a:spLocks noChangeArrowheads="1"/>
          </p:cNvSpPr>
          <p:nvPr/>
        </p:nvSpPr>
        <p:spPr bwMode="auto">
          <a:xfrm>
            <a:off x="2133600" y="4343400"/>
            <a:ext cx="67818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Behandlung von „C2 mit Zusage auf C3“</a:t>
            </a:r>
          </a:p>
          <a:p>
            <a:pPr algn="ctr"/>
            <a:r>
              <a:rPr lang="de-DE" altLang="de-DE" sz="2600" b="1">
                <a:latin typeface="Arial" panose="020B0604020202020204" pitchFamily="34" charset="0"/>
              </a:rPr>
              <a:t>im neuen System? </a:t>
            </a:r>
            <a:endParaRPr lang="de-DE" altLang="de-DE" b="1">
              <a:latin typeface="Arial" panose="020B0604020202020204" pitchFamily="34" charset="0"/>
            </a:endParaRPr>
          </a:p>
        </p:txBody>
      </p:sp>
      <p:sp>
        <p:nvSpPr>
          <p:cNvPr id="275464" name="Rectangle 8">
            <a:extLst>
              <a:ext uri="{FF2B5EF4-FFF2-40B4-BE49-F238E27FC236}">
                <a16:creationId xmlns:a16="http://schemas.microsoft.com/office/drawing/2014/main" id="{B1FEFB47-F26A-224D-A0E3-BC778C147876}"/>
              </a:ext>
            </a:extLst>
          </p:cNvPr>
          <p:cNvSpPr>
            <a:spLocks noChangeArrowheads="1"/>
          </p:cNvSpPr>
          <p:nvPr/>
        </p:nvSpPr>
        <p:spPr bwMode="auto">
          <a:xfrm>
            <a:off x="2133600" y="5638800"/>
            <a:ext cx="6781800" cy="792163"/>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2600" b="1">
                <a:latin typeface="Arial" panose="020B0604020202020204" pitchFamily="34" charset="0"/>
              </a:rPr>
              <a:t>Wettbewerbskultur? Definition von </a:t>
            </a:r>
          </a:p>
          <a:p>
            <a:pPr algn="ctr"/>
            <a:r>
              <a:rPr lang="de-DE" altLang="de-DE" sz="2600" b="1">
                <a:latin typeface="Arial" panose="020B0604020202020204" pitchFamily="34" charset="0"/>
              </a:rPr>
              <a:t>Professoren-Leistung an FHs?</a:t>
            </a:r>
            <a:endParaRPr lang="de-DE" altLang="de-DE" b="1">
              <a:latin typeface="Arial" panose="020B0604020202020204" pitchFamily="34" charset="0"/>
            </a:endParaRPr>
          </a:p>
        </p:txBody>
      </p:sp>
      <p:sp>
        <p:nvSpPr>
          <p:cNvPr id="275465" name="Oval 9">
            <a:extLst>
              <a:ext uri="{FF2B5EF4-FFF2-40B4-BE49-F238E27FC236}">
                <a16:creationId xmlns:a16="http://schemas.microsoft.com/office/drawing/2014/main" id="{E73EF888-C39F-6642-82B9-960983927230}"/>
              </a:ext>
            </a:extLst>
          </p:cNvPr>
          <p:cNvSpPr>
            <a:spLocks noChangeArrowheads="1"/>
          </p:cNvSpPr>
          <p:nvPr/>
        </p:nvSpPr>
        <p:spPr bwMode="auto">
          <a:xfrm>
            <a:off x="304800" y="1752600"/>
            <a:ext cx="1460500" cy="4360863"/>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800" b="1">
                <a:latin typeface="Arial" panose="020B0604020202020204" pitchFamily="34" charset="0"/>
              </a:rPr>
              <a:t>Pro-</a:t>
            </a:r>
          </a:p>
          <a:p>
            <a:pPr algn="ctr"/>
            <a:r>
              <a:rPr lang="de-DE" altLang="de-DE" sz="2800" b="1">
                <a:latin typeface="Arial" panose="020B0604020202020204" pitchFamily="34" charset="0"/>
              </a:rPr>
              <a:t>bleme</a:t>
            </a:r>
          </a:p>
          <a:p>
            <a:pPr algn="ctr"/>
            <a:r>
              <a:rPr lang="de-DE" altLang="de-DE" sz="2800" b="1">
                <a:latin typeface="Arial" panose="020B0604020202020204" pitchFamily="34" charset="0"/>
              </a:rPr>
              <a:t>FHs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75465"/>
                                        </p:tgtEl>
                                        <p:attrNameLst>
                                          <p:attrName>style.visibility</p:attrName>
                                        </p:attrNameLst>
                                      </p:cBhvr>
                                      <p:to>
                                        <p:strVal val="visible"/>
                                      </p:to>
                                    </p:set>
                                    <p:anim calcmode="lin" valueType="num">
                                      <p:cBhvr>
                                        <p:cTn id="7" dur="500" fill="hold"/>
                                        <p:tgtEl>
                                          <p:spTgt spid="275465"/>
                                        </p:tgtEl>
                                        <p:attrNameLst>
                                          <p:attrName>ppt_x</p:attrName>
                                        </p:attrNameLst>
                                      </p:cBhvr>
                                      <p:tavLst>
                                        <p:tav tm="0">
                                          <p:val>
                                            <p:strVal val="#ppt_x-#ppt_w/2"/>
                                          </p:val>
                                        </p:tav>
                                        <p:tav tm="100000">
                                          <p:val>
                                            <p:strVal val="#ppt_x"/>
                                          </p:val>
                                        </p:tav>
                                      </p:tavLst>
                                    </p:anim>
                                    <p:anim calcmode="lin" valueType="num">
                                      <p:cBhvr>
                                        <p:cTn id="8" dur="500" fill="hold"/>
                                        <p:tgtEl>
                                          <p:spTgt spid="275465"/>
                                        </p:tgtEl>
                                        <p:attrNameLst>
                                          <p:attrName>ppt_y</p:attrName>
                                        </p:attrNameLst>
                                      </p:cBhvr>
                                      <p:tavLst>
                                        <p:tav tm="0">
                                          <p:val>
                                            <p:strVal val="#ppt_y"/>
                                          </p:val>
                                        </p:tav>
                                        <p:tav tm="100000">
                                          <p:val>
                                            <p:strVal val="#ppt_y"/>
                                          </p:val>
                                        </p:tav>
                                      </p:tavLst>
                                    </p:anim>
                                    <p:anim calcmode="lin" valueType="num">
                                      <p:cBhvr>
                                        <p:cTn id="9" dur="500" fill="hold"/>
                                        <p:tgtEl>
                                          <p:spTgt spid="275465"/>
                                        </p:tgtEl>
                                        <p:attrNameLst>
                                          <p:attrName>ppt_w</p:attrName>
                                        </p:attrNameLst>
                                      </p:cBhvr>
                                      <p:tavLst>
                                        <p:tav tm="0">
                                          <p:val>
                                            <p:fltVal val="0"/>
                                          </p:val>
                                        </p:tav>
                                        <p:tav tm="100000">
                                          <p:val>
                                            <p:strVal val="#ppt_w"/>
                                          </p:val>
                                        </p:tav>
                                      </p:tavLst>
                                    </p:anim>
                                    <p:anim calcmode="lin" valueType="num">
                                      <p:cBhvr>
                                        <p:cTn id="10" dur="500" fill="hold"/>
                                        <p:tgtEl>
                                          <p:spTgt spid="275465"/>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75460"/>
                                        </p:tgtEl>
                                        <p:attrNameLst>
                                          <p:attrName>style.visibility</p:attrName>
                                        </p:attrNameLst>
                                      </p:cBhvr>
                                      <p:to>
                                        <p:strVal val="visible"/>
                                      </p:to>
                                    </p:set>
                                    <p:animEffect transition="in" filter="box(out)">
                                      <p:cBhvr>
                                        <p:cTn id="15" dur="500"/>
                                        <p:tgtEl>
                                          <p:spTgt spid="2754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75461"/>
                                        </p:tgtEl>
                                        <p:attrNameLst>
                                          <p:attrName>style.visibility</p:attrName>
                                        </p:attrNameLst>
                                      </p:cBhvr>
                                      <p:to>
                                        <p:strVal val="visible"/>
                                      </p:to>
                                    </p:set>
                                    <p:animEffect transition="in" filter="box(out)">
                                      <p:cBhvr>
                                        <p:cTn id="20" dur="500"/>
                                        <p:tgtEl>
                                          <p:spTgt spid="2754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75463"/>
                                        </p:tgtEl>
                                        <p:attrNameLst>
                                          <p:attrName>style.visibility</p:attrName>
                                        </p:attrNameLst>
                                      </p:cBhvr>
                                      <p:to>
                                        <p:strVal val="visible"/>
                                      </p:to>
                                    </p:set>
                                    <p:animEffect transition="in" filter="box(out)">
                                      <p:cBhvr>
                                        <p:cTn id="25" dur="500"/>
                                        <p:tgtEl>
                                          <p:spTgt spid="2754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75464"/>
                                        </p:tgtEl>
                                        <p:attrNameLst>
                                          <p:attrName>style.visibility</p:attrName>
                                        </p:attrNameLst>
                                      </p:cBhvr>
                                      <p:to>
                                        <p:strVal val="visible"/>
                                      </p:to>
                                    </p:set>
                                    <p:animEffect transition="in" filter="box(out)">
                                      <p:cBhvr>
                                        <p:cTn id="30" dur="500"/>
                                        <p:tgtEl>
                                          <p:spTgt spid="275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animBg="1" autoUpdateAnimBg="0"/>
      <p:bldP spid="275461" grpId="0" animBg="1" autoUpdateAnimBg="0"/>
      <p:bldP spid="275463" grpId="0" animBg="1" autoUpdateAnimBg="0"/>
      <p:bldP spid="275464" grpId="0" animBg="1" autoUpdateAnimBg="0"/>
      <p:bldP spid="27546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atumsplatzhalter 2">
            <a:extLst>
              <a:ext uri="{FF2B5EF4-FFF2-40B4-BE49-F238E27FC236}">
                <a16:creationId xmlns:a16="http://schemas.microsoft.com/office/drawing/2014/main" id="{9F030DA9-11C4-C44D-97C2-FC8478FEC182}"/>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52" name="Foliennummernplatzhalter 3">
            <a:extLst>
              <a:ext uri="{FF2B5EF4-FFF2-40B4-BE49-F238E27FC236}">
                <a16:creationId xmlns:a16="http://schemas.microsoft.com/office/drawing/2014/main" id="{963B316E-6954-CD48-8010-FA9F935E8D47}"/>
              </a:ext>
            </a:extLst>
          </p:cNvPr>
          <p:cNvSpPr>
            <a:spLocks noGrp="1"/>
          </p:cNvSpPr>
          <p:nvPr>
            <p:ph type="sldNum" sz="quarter" idx="11"/>
          </p:nvPr>
        </p:nvSpPr>
        <p:spPr/>
        <p:txBody>
          <a:bodyPr/>
          <a:lstStyle/>
          <a:p>
            <a:fld id="{E7245782-92B2-304B-BEC4-36384A500164}" type="slidenum">
              <a:rPr lang="en-US" altLang="de-DE"/>
              <a:pPr/>
              <a:t>22</a:t>
            </a:fld>
            <a:endParaRPr lang="en-US" altLang="de-DE" b="0"/>
          </a:p>
        </p:txBody>
      </p:sp>
      <p:sp>
        <p:nvSpPr>
          <p:cNvPr id="261122" name="Rectangle 1026">
            <a:extLst>
              <a:ext uri="{FF2B5EF4-FFF2-40B4-BE49-F238E27FC236}">
                <a16:creationId xmlns:a16="http://schemas.microsoft.com/office/drawing/2014/main" id="{F8A0486E-0707-9A43-97BA-C56D15126034}"/>
              </a:ext>
            </a:extLst>
          </p:cNvPr>
          <p:cNvSpPr>
            <a:spLocks noGrp="1" noChangeArrowheads="1"/>
          </p:cNvSpPr>
          <p:nvPr>
            <p:ph type="title"/>
          </p:nvPr>
        </p:nvSpPr>
        <p:spPr/>
        <p:txBody>
          <a:bodyPr/>
          <a:lstStyle/>
          <a:p>
            <a:r>
              <a:rPr lang="de-DE" altLang="de-DE" sz="3200"/>
              <a:t>Drei Gestaltungsbereiche</a:t>
            </a:r>
          </a:p>
        </p:txBody>
      </p:sp>
      <p:grpSp>
        <p:nvGrpSpPr>
          <p:cNvPr id="261123" name="Group 1027">
            <a:extLst>
              <a:ext uri="{FF2B5EF4-FFF2-40B4-BE49-F238E27FC236}">
                <a16:creationId xmlns:a16="http://schemas.microsoft.com/office/drawing/2014/main" id="{0698F9C6-2116-E24D-BA4E-0853E01F879D}"/>
              </a:ext>
            </a:extLst>
          </p:cNvPr>
          <p:cNvGrpSpPr>
            <a:grpSpLocks noChangeAspect="1"/>
          </p:cNvGrpSpPr>
          <p:nvPr/>
        </p:nvGrpSpPr>
        <p:grpSpPr bwMode="auto">
          <a:xfrm>
            <a:off x="2895600" y="2057400"/>
            <a:ext cx="4495800" cy="4724400"/>
            <a:chOff x="1440" y="1104"/>
            <a:chExt cx="2832" cy="2976"/>
          </a:xfrm>
        </p:grpSpPr>
        <p:sp>
          <p:nvSpPr>
            <p:cNvPr id="261124" name="Rectangle 1028">
              <a:extLst>
                <a:ext uri="{FF2B5EF4-FFF2-40B4-BE49-F238E27FC236}">
                  <a16:creationId xmlns:a16="http://schemas.microsoft.com/office/drawing/2014/main" id="{53387ACF-CABC-E049-9F40-0DD4EAB121DF}"/>
                </a:ext>
              </a:extLst>
            </p:cNvPr>
            <p:cNvSpPr>
              <a:spLocks noChangeAspect="1" noChangeArrowheads="1"/>
            </p:cNvSpPr>
            <p:nvPr/>
          </p:nvSpPr>
          <p:spPr bwMode="auto">
            <a:xfrm>
              <a:off x="1632"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25" name="Rectangle 1029">
              <a:extLst>
                <a:ext uri="{FF2B5EF4-FFF2-40B4-BE49-F238E27FC236}">
                  <a16:creationId xmlns:a16="http://schemas.microsoft.com/office/drawing/2014/main" id="{38435493-9CD9-CC46-BAFD-4A2554406240}"/>
                </a:ext>
              </a:extLst>
            </p:cNvPr>
            <p:cNvSpPr>
              <a:spLocks noChangeAspect="1" noChangeArrowheads="1"/>
            </p:cNvSpPr>
            <p:nvPr/>
          </p:nvSpPr>
          <p:spPr bwMode="auto">
            <a:xfrm>
              <a:off x="2448"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26" name="Rectangle 1030">
              <a:extLst>
                <a:ext uri="{FF2B5EF4-FFF2-40B4-BE49-F238E27FC236}">
                  <a16:creationId xmlns:a16="http://schemas.microsoft.com/office/drawing/2014/main" id="{529E640D-0CD7-3C45-A895-222C30E00F0E}"/>
                </a:ext>
              </a:extLst>
            </p:cNvPr>
            <p:cNvSpPr>
              <a:spLocks noChangeAspect="1" noChangeArrowheads="1"/>
            </p:cNvSpPr>
            <p:nvPr/>
          </p:nvSpPr>
          <p:spPr bwMode="auto">
            <a:xfrm>
              <a:off x="1824"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27" name="Rectangle 1031">
              <a:extLst>
                <a:ext uri="{FF2B5EF4-FFF2-40B4-BE49-F238E27FC236}">
                  <a16:creationId xmlns:a16="http://schemas.microsoft.com/office/drawing/2014/main" id="{12B181BA-F327-FD47-81E1-F16BA87DE08A}"/>
                </a:ext>
              </a:extLst>
            </p:cNvPr>
            <p:cNvSpPr>
              <a:spLocks noChangeAspect="1" noChangeArrowheads="1"/>
            </p:cNvSpPr>
            <p:nvPr/>
          </p:nvSpPr>
          <p:spPr bwMode="auto">
            <a:xfrm>
              <a:off x="2640"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28" name="Rectangle 1032">
              <a:extLst>
                <a:ext uri="{FF2B5EF4-FFF2-40B4-BE49-F238E27FC236}">
                  <a16:creationId xmlns:a16="http://schemas.microsoft.com/office/drawing/2014/main" id="{142FC88F-9C3B-F347-B6DD-F56F8174A7E2}"/>
                </a:ext>
              </a:extLst>
            </p:cNvPr>
            <p:cNvSpPr>
              <a:spLocks noChangeAspect="1" noChangeArrowheads="1"/>
            </p:cNvSpPr>
            <p:nvPr/>
          </p:nvSpPr>
          <p:spPr bwMode="auto">
            <a:xfrm>
              <a:off x="1824" y="1968"/>
              <a:ext cx="816" cy="864"/>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29" name="Rectangle 1033">
              <a:extLst>
                <a:ext uri="{FF2B5EF4-FFF2-40B4-BE49-F238E27FC236}">
                  <a16:creationId xmlns:a16="http://schemas.microsoft.com/office/drawing/2014/main" id="{43CA660F-7F62-B846-8ECB-C8FD51DAC97A}"/>
                </a:ext>
              </a:extLst>
            </p:cNvPr>
            <p:cNvSpPr>
              <a:spLocks noChangeAspect="1" noChangeArrowheads="1"/>
            </p:cNvSpPr>
            <p:nvPr/>
          </p:nvSpPr>
          <p:spPr bwMode="auto">
            <a:xfrm>
              <a:off x="1632"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0" name="Rectangle 1034">
              <a:extLst>
                <a:ext uri="{FF2B5EF4-FFF2-40B4-BE49-F238E27FC236}">
                  <a16:creationId xmlns:a16="http://schemas.microsoft.com/office/drawing/2014/main" id="{DE0A46D3-5B29-1746-ABF3-6A97C8AA8726}"/>
                </a:ext>
              </a:extLst>
            </p:cNvPr>
            <p:cNvSpPr>
              <a:spLocks noChangeAspect="1" noChangeArrowheads="1"/>
            </p:cNvSpPr>
            <p:nvPr/>
          </p:nvSpPr>
          <p:spPr bwMode="auto">
            <a:xfrm>
              <a:off x="2448"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1" name="Rectangle 1035">
              <a:extLst>
                <a:ext uri="{FF2B5EF4-FFF2-40B4-BE49-F238E27FC236}">
                  <a16:creationId xmlns:a16="http://schemas.microsoft.com/office/drawing/2014/main" id="{156ED1B7-5AB8-4846-BBFB-C3ADC4E76469}"/>
                </a:ext>
              </a:extLst>
            </p:cNvPr>
            <p:cNvSpPr>
              <a:spLocks noChangeAspect="1" noChangeArrowheads="1"/>
            </p:cNvSpPr>
            <p:nvPr/>
          </p:nvSpPr>
          <p:spPr bwMode="auto">
            <a:xfrm>
              <a:off x="2640" y="1968"/>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2" name="Rectangle 1036">
              <a:extLst>
                <a:ext uri="{FF2B5EF4-FFF2-40B4-BE49-F238E27FC236}">
                  <a16:creationId xmlns:a16="http://schemas.microsoft.com/office/drawing/2014/main" id="{97B3584D-1A1F-6D47-9672-82960E9F4185}"/>
                </a:ext>
              </a:extLst>
            </p:cNvPr>
            <p:cNvSpPr>
              <a:spLocks noChangeAspect="1" noChangeArrowheads="1"/>
            </p:cNvSpPr>
            <p:nvPr/>
          </p:nvSpPr>
          <p:spPr bwMode="auto">
            <a:xfrm>
              <a:off x="3264"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3" name="Rectangle 1037">
              <a:extLst>
                <a:ext uri="{FF2B5EF4-FFF2-40B4-BE49-F238E27FC236}">
                  <a16:creationId xmlns:a16="http://schemas.microsoft.com/office/drawing/2014/main" id="{A3F09AD1-F03E-AE4D-84FB-4B49664BD39B}"/>
                </a:ext>
              </a:extLst>
            </p:cNvPr>
            <p:cNvSpPr>
              <a:spLocks noChangeAspect="1" noChangeArrowheads="1"/>
            </p:cNvSpPr>
            <p:nvPr/>
          </p:nvSpPr>
          <p:spPr bwMode="auto">
            <a:xfrm>
              <a:off x="3456"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4" name="Rectangle 1038">
              <a:extLst>
                <a:ext uri="{FF2B5EF4-FFF2-40B4-BE49-F238E27FC236}">
                  <a16:creationId xmlns:a16="http://schemas.microsoft.com/office/drawing/2014/main" id="{251D81DC-3F07-6F41-BC0D-D1F293799E24}"/>
                </a:ext>
              </a:extLst>
            </p:cNvPr>
            <p:cNvSpPr>
              <a:spLocks noChangeAspect="1" noChangeArrowheads="1"/>
            </p:cNvSpPr>
            <p:nvPr/>
          </p:nvSpPr>
          <p:spPr bwMode="auto">
            <a:xfrm>
              <a:off x="3264"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5" name="Rectangle 1039">
              <a:extLst>
                <a:ext uri="{FF2B5EF4-FFF2-40B4-BE49-F238E27FC236}">
                  <a16:creationId xmlns:a16="http://schemas.microsoft.com/office/drawing/2014/main" id="{0081898C-63FB-9346-85B6-8BC1A577F40A}"/>
                </a:ext>
              </a:extLst>
            </p:cNvPr>
            <p:cNvSpPr>
              <a:spLocks noChangeAspect="1" noChangeArrowheads="1"/>
            </p:cNvSpPr>
            <p:nvPr/>
          </p:nvSpPr>
          <p:spPr bwMode="auto">
            <a:xfrm>
              <a:off x="3456" y="1968"/>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6" name="Rectangle 1040">
              <a:extLst>
                <a:ext uri="{FF2B5EF4-FFF2-40B4-BE49-F238E27FC236}">
                  <a16:creationId xmlns:a16="http://schemas.microsoft.com/office/drawing/2014/main" id="{E5720367-BDEF-6744-ADB4-CC09E4FE426E}"/>
                </a:ext>
              </a:extLst>
            </p:cNvPr>
            <p:cNvSpPr>
              <a:spLocks noChangeAspect="1" noChangeArrowheads="1"/>
            </p:cNvSpPr>
            <p:nvPr/>
          </p:nvSpPr>
          <p:spPr bwMode="auto">
            <a:xfrm>
              <a:off x="1440"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7" name="Rectangle 1041">
              <a:extLst>
                <a:ext uri="{FF2B5EF4-FFF2-40B4-BE49-F238E27FC236}">
                  <a16:creationId xmlns:a16="http://schemas.microsoft.com/office/drawing/2014/main" id="{55E9413A-F593-A44C-AD34-67CB2A31A28A}"/>
                </a:ext>
              </a:extLst>
            </p:cNvPr>
            <p:cNvSpPr>
              <a:spLocks noChangeAspect="1" noChangeArrowheads="1"/>
            </p:cNvSpPr>
            <p:nvPr/>
          </p:nvSpPr>
          <p:spPr bwMode="auto">
            <a:xfrm>
              <a:off x="2256"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8" name="Rectangle 1042">
              <a:extLst>
                <a:ext uri="{FF2B5EF4-FFF2-40B4-BE49-F238E27FC236}">
                  <a16:creationId xmlns:a16="http://schemas.microsoft.com/office/drawing/2014/main" id="{ABFDFC94-F274-1D46-95C8-BF9B96C8C83A}"/>
                </a:ext>
              </a:extLst>
            </p:cNvPr>
            <p:cNvSpPr>
              <a:spLocks noChangeAspect="1" noChangeArrowheads="1"/>
            </p:cNvSpPr>
            <p:nvPr/>
          </p:nvSpPr>
          <p:spPr bwMode="auto">
            <a:xfrm>
              <a:off x="1440"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39" name="Rectangle 1043">
              <a:extLst>
                <a:ext uri="{FF2B5EF4-FFF2-40B4-BE49-F238E27FC236}">
                  <a16:creationId xmlns:a16="http://schemas.microsoft.com/office/drawing/2014/main" id="{454262FE-B9B3-6040-9386-1A62EA63C24F}"/>
                </a:ext>
              </a:extLst>
            </p:cNvPr>
            <p:cNvSpPr>
              <a:spLocks noChangeAspect="1" noChangeArrowheads="1"/>
            </p:cNvSpPr>
            <p:nvPr/>
          </p:nvSpPr>
          <p:spPr bwMode="auto">
            <a:xfrm>
              <a:off x="2256"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0" name="Rectangle 1044">
              <a:extLst>
                <a:ext uri="{FF2B5EF4-FFF2-40B4-BE49-F238E27FC236}">
                  <a16:creationId xmlns:a16="http://schemas.microsoft.com/office/drawing/2014/main" id="{46D80088-4812-7D47-B5B2-EB8135AFC836}"/>
                </a:ext>
              </a:extLst>
            </p:cNvPr>
            <p:cNvSpPr>
              <a:spLocks noChangeAspect="1" noChangeArrowheads="1"/>
            </p:cNvSpPr>
            <p:nvPr/>
          </p:nvSpPr>
          <p:spPr bwMode="auto">
            <a:xfrm>
              <a:off x="3072"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1" name="Rectangle 1045">
              <a:extLst>
                <a:ext uri="{FF2B5EF4-FFF2-40B4-BE49-F238E27FC236}">
                  <a16:creationId xmlns:a16="http://schemas.microsoft.com/office/drawing/2014/main" id="{EF38D69E-775C-6A44-A8BA-F238D69ACBAC}"/>
                </a:ext>
              </a:extLst>
            </p:cNvPr>
            <p:cNvSpPr>
              <a:spLocks noChangeAspect="1" noChangeArrowheads="1"/>
            </p:cNvSpPr>
            <p:nvPr/>
          </p:nvSpPr>
          <p:spPr bwMode="auto">
            <a:xfrm>
              <a:off x="3072"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2" name="Rectangle 1046">
              <a:extLst>
                <a:ext uri="{FF2B5EF4-FFF2-40B4-BE49-F238E27FC236}">
                  <a16:creationId xmlns:a16="http://schemas.microsoft.com/office/drawing/2014/main" id="{08DF0063-263B-5B45-B84C-9473140D2234}"/>
                </a:ext>
              </a:extLst>
            </p:cNvPr>
            <p:cNvSpPr>
              <a:spLocks noChangeAspect="1" noChangeArrowheads="1"/>
            </p:cNvSpPr>
            <p:nvPr/>
          </p:nvSpPr>
          <p:spPr bwMode="auto">
            <a:xfrm>
              <a:off x="1824" y="1104"/>
              <a:ext cx="816" cy="864"/>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3" name="Rectangle 1047">
              <a:extLst>
                <a:ext uri="{FF2B5EF4-FFF2-40B4-BE49-F238E27FC236}">
                  <a16:creationId xmlns:a16="http://schemas.microsoft.com/office/drawing/2014/main" id="{7DB1F049-C802-C147-92E1-C4A670338834}"/>
                </a:ext>
              </a:extLst>
            </p:cNvPr>
            <p:cNvSpPr>
              <a:spLocks noChangeAspect="1" noChangeArrowheads="1"/>
            </p:cNvSpPr>
            <p:nvPr/>
          </p:nvSpPr>
          <p:spPr bwMode="auto">
            <a:xfrm>
              <a:off x="1632"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4" name="Rectangle 1048">
              <a:extLst>
                <a:ext uri="{FF2B5EF4-FFF2-40B4-BE49-F238E27FC236}">
                  <a16:creationId xmlns:a16="http://schemas.microsoft.com/office/drawing/2014/main" id="{7B5BAA91-1715-CA4D-9764-90DE5FA9444C}"/>
                </a:ext>
              </a:extLst>
            </p:cNvPr>
            <p:cNvSpPr>
              <a:spLocks noChangeAspect="1" noChangeArrowheads="1"/>
            </p:cNvSpPr>
            <p:nvPr/>
          </p:nvSpPr>
          <p:spPr bwMode="auto">
            <a:xfrm>
              <a:off x="2448"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5" name="Rectangle 1049">
              <a:extLst>
                <a:ext uri="{FF2B5EF4-FFF2-40B4-BE49-F238E27FC236}">
                  <a16:creationId xmlns:a16="http://schemas.microsoft.com/office/drawing/2014/main" id="{D5DC9EC5-6C7E-6E4E-A4D3-03307BF1B5B8}"/>
                </a:ext>
              </a:extLst>
            </p:cNvPr>
            <p:cNvSpPr>
              <a:spLocks noChangeAspect="1" noChangeArrowheads="1"/>
            </p:cNvSpPr>
            <p:nvPr/>
          </p:nvSpPr>
          <p:spPr bwMode="auto">
            <a:xfrm>
              <a:off x="2640" y="1104"/>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6" name="Rectangle 1050">
              <a:extLst>
                <a:ext uri="{FF2B5EF4-FFF2-40B4-BE49-F238E27FC236}">
                  <a16:creationId xmlns:a16="http://schemas.microsoft.com/office/drawing/2014/main" id="{867D5169-F13C-074A-9332-2FDAFC46AC9C}"/>
                </a:ext>
              </a:extLst>
            </p:cNvPr>
            <p:cNvSpPr>
              <a:spLocks noChangeAspect="1" noChangeArrowheads="1"/>
            </p:cNvSpPr>
            <p:nvPr/>
          </p:nvSpPr>
          <p:spPr bwMode="auto">
            <a:xfrm>
              <a:off x="3264"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7" name="Rectangle 1051">
              <a:extLst>
                <a:ext uri="{FF2B5EF4-FFF2-40B4-BE49-F238E27FC236}">
                  <a16:creationId xmlns:a16="http://schemas.microsoft.com/office/drawing/2014/main" id="{1CEF6170-ED2D-7043-ADD4-5A5E508A8CBC}"/>
                </a:ext>
              </a:extLst>
            </p:cNvPr>
            <p:cNvSpPr>
              <a:spLocks noChangeAspect="1" noChangeArrowheads="1"/>
            </p:cNvSpPr>
            <p:nvPr/>
          </p:nvSpPr>
          <p:spPr bwMode="auto">
            <a:xfrm>
              <a:off x="3456" y="1104"/>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8" name="Rectangle 1052">
              <a:extLst>
                <a:ext uri="{FF2B5EF4-FFF2-40B4-BE49-F238E27FC236}">
                  <a16:creationId xmlns:a16="http://schemas.microsoft.com/office/drawing/2014/main" id="{B522E519-6295-934D-9F2A-9DAA55A062A1}"/>
                </a:ext>
              </a:extLst>
            </p:cNvPr>
            <p:cNvSpPr>
              <a:spLocks noChangeAspect="1" noChangeArrowheads="1"/>
            </p:cNvSpPr>
            <p:nvPr/>
          </p:nvSpPr>
          <p:spPr bwMode="auto">
            <a:xfrm>
              <a:off x="1440"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49" name="Rectangle 1053">
              <a:extLst>
                <a:ext uri="{FF2B5EF4-FFF2-40B4-BE49-F238E27FC236}">
                  <a16:creationId xmlns:a16="http://schemas.microsoft.com/office/drawing/2014/main" id="{4D8F49E4-A729-4D44-A235-C4B389632056}"/>
                </a:ext>
              </a:extLst>
            </p:cNvPr>
            <p:cNvSpPr>
              <a:spLocks noChangeAspect="1" noChangeArrowheads="1"/>
            </p:cNvSpPr>
            <p:nvPr/>
          </p:nvSpPr>
          <p:spPr bwMode="auto">
            <a:xfrm>
              <a:off x="2256"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1150" name="Rectangle 1054">
              <a:extLst>
                <a:ext uri="{FF2B5EF4-FFF2-40B4-BE49-F238E27FC236}">
                  <a16:creationId xmlns:a16="http://schemas.microsoft.com/office/drawing/2014/main" id="{7BB7C8B9-EBBA-D141-8C17-6D1A1350C77E}"/>
                </a:ext>
              </a:extLst>
            </p:cNvPr>
            <p:cNvSpPr>
              <a:spLocks noChangeAspect="1" noChangeArrowheads="1"/>
            </p:cNvSpPr>
            <p:nvPr/>
          </p:nvSpPr>
          <p:spPr bwMode="auto">
            <a:xfrm>
              <a:off x="3072"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grpSp>
      <p:sp>
        <p:nvSpPr>
          <p:cNvPr id="261151" name="Line 1055">
            <a:extLst>
              <a:ext uri="{FF2B5EF4-FFF2-40B4-BE49-F238E27FC236}">
                <a16:creationId xmlns:a16="http://schemas.microsoft.com/office/drawing/2014/main" id="{06A5F53F-6973-3A40-B211-2CC406144D56}"/>
              </a:ext>
            </a:extLst>
          </p:cNvPr>
          <p:cNvSpPr>
            <a:spLocks noChangeShapeType="1"/>
          </p:cNvSpPr>
          <p:nvPr/>
        </p:nvSpPr>
        <p:spPr bwMode="auto">
          <a:xfrm flipV="1">
            <a:off x="2895600" y="1752600"/>
            <a:ext cx="914400" cy="914400"/>
          </a:xfrm>
          <a:prstGeom prst="line">
            <a:avLst/>
          </a:prstGeom>
          <a:noFill/>
          <a:ln w="1143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52" name="Line 1056">
            <a:extLst>
              <a:ext uri="{FF2B5EF4-FFF2-40B4-BE49-F238E27FC236}">
                <a16:creationId xmlns:a16="http://schemas.microsoft.com/office/drawing/2014/main" id="{F3C93DC8-7B08-1F4B-8CB6-B1E502E372C5}"/>
              </a:ext>
            </a:extLst>
          </p:cNvPr>
          <p:cNvSpPr>
            <a:spLocks noChangeShapeType="1"/>
          </p:cNvSpPr>
          <p:nvPr/>
        </p:nvSpPr>
        <p:spPr bwMode="auto">
          <a:xfrm flipV="1">
            <a:off x="2895600" y="2667000"/>
            <a:ext cx="0" cy="4156075"/>
          </a:xfrm>
          <a:prstGeom prst="line">
            <a:avLst/>
          </a:prstGeom>
          <a:noFill/>
          <a:ln w="1016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53" name="Line 1057">
            <a:extLst>
              <a:ext uri="{FF2B5EF4-FFF2-40B4-BE49-F238E27FC236}">
                <a16:creationId xmlns:a16="http://schemas.microsoft.com/office/drawing/2014/main" id="{30BB35C7-9699-C546-9C55-B5C503772414}"/>
              </a:ext>
            </a:extLst>
          </p:cNvPr>
          <p:cNvSpPr>
            <a:spLocks noChangeShapeType="1"/>
          </p:cNvSpPr>
          <p:nvPr/>
        </p:nvSpPr>
        <p:spPr bwMode="auto">
          <a:xfrm>
            <a:off x="3810000" y="1752600"/>
            <a:ext cx="3886200" cy="0"/>
          </a:xfrm>
          <a:prstGeom prst="line">
            <a:avLst/>
          </a:prstGeom>
          <a:noFill/>
          <a:ln w="101600">
            <a:solidFill>
              <a:srgbClr val="2E76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54" name="Text Box 1058">
            <a:extLst>
              <a:ext uri="{FF2B5EF4-FFF2-40B4-BE49-F238E27FC236}">
                <a16:creationId xmlns:a16="http://schemas.microsoft.com/office/drawing/2014/main" id="{F314A0E4-846E-894B-BD92-2E1A28287C62}"/>
              </a:ext>
            </a:extLst>
          </p:cNvPr>
          <p:cNvSpPr txBox="1">
            <a:spLocks noChangeArrowheads="1"/>
          </p:cNvSpPr>
          <p:nvPr/>
        </p:nvSpPr>
        <p:spPr bwMode="auto">
          <a:xfrm>
            <a:off x="1066800" y="3276600"/>
            <a:ext cx="17176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Vergaberahmen</a:t>
            </a:r>
          </a:p>
        </p:txBody>
      </p:sp>
      <p:sp>
        <p:nvSpPr>
          <p:cNvPr id="261155" name="Text Box 1059">
            <a:extLst>
              <a:ext uri="{FF2B5EF4-FFF2-40B4-BE49-F238E27FC236}">
                <a16:creationId xmlns:a16="http://schemas.microsoft.com/office/drawing/2014/main" id="{44C7FA97-8B8B-E146-9FE8-8F8CA3ADC85D}"/>
              </a:ext>
            </a:extLst>
          </p:cNvPr>
          <p:cNvSpPr txBox="1">
            <a:spLocks noChangeArrowheads="1"/>
          </p:cNvSpPr>
          <p:nvPr/>
        </p:nvSpPr>
        <p:spPr bwMode="auto">
          <a:xfrm>
            <a:off x="4114800" y="1371600"/>
            <a:ext cx="8620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Formel</a:t>
            </a:r>
          </a:p>
        </p:txBody>
      </p:sp>
      <p:sp>
        <p:nvSpPr>
          <p:cNvPr id="261156" name="Text Box 1060">
            <a:extLst>
              <a:ext uri="{FF2B5EF4-FFF2-40B4-BE49-F238E27FC236}">
                <a16:creationId xmlns:a16="http://schemas.microsoft.com/office/drawing/2014/main" id="{008CCAF4-D134-1944-B958-C876C2B0AC5E}"/>
              </a:ext>
            </a:extLst>
          </p:cNvPr>
          <p:cNvSpPr txBox="1">
            <a:spLocks noChangeArrowheads="1"/>
          </p:cNvSpPr>
          <p:nvPr/>
        </p:nvSpPr>
        <p:spPr bwMode="auto">
          <a:xfrm>
            <a:off x="2438400" y="1676400"/>
            <a:ext cx="6683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Land</a:t>
            </a:r>
            <a:endParaRPr lang="de-DE" altLang="de-DE" sz="1600" b="1">
              <a:solidFill>
                <a:srgbClr val="0000FF"/>
              </a:solidFill>
              <a:latin typeface="Arial" panose="020B0604020202020204" pitchFamily="34" charset="0"/>
            </a:endParaRPr>
          </a:p>
        </p:txBody>
      </p:sp>
      <p:sp>
        <p:nvSpPr>
          <p:cNvPr id="261157" name="Text Box 1061">
            <a:extLst>
              <a:ext uri="{FF2B5EF4-FFF2-40B4-BE49-F238E27FC236}">
                <a16:creationId xmlns:a16="http://schemas.microsoft.com/office/drawing/2014/main" id="{F13A3924-4156-0A4B-83DF-405B89DE4420}"/>
              </a:ext>
            </a:extLst>
          </p:cNvPr>
          <p:cNvSpPr txBox="1">
            <a:spLocks noChangeArrowheads="1"/>
          </p:cNvSpPr>
          <p:nvPr/>
        </p:nvSpPr>
        <p:spPr bwMode="auto">
          <a:xfrm>
            <a:off x="1752600" y="1981200"/>
            <a:ext cx="13335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Hochschule</a:t>
            </a:r>
          </a:p>
        </p:txBody>
      </p:sp>
      <p:sp>
        <p:nvSpPr>
          <p:cNvPr id="261158" name="Text Box 1062">
            <a:extLst>
              <a:ext uri="{FF2B5EF4-FFF2-40B4-BE49-F238E27FC236}">
                <a16:creationId xmlns:a16="http://schemas.microsoft.com/office/drawing/2014/main" id="{07E5F67F-FA0C-FA43-B268-B9088A1D1980}"/>
              </a:ext>
            </a:extLst>
          </p:cNvPr>
          <p:cNvSpPr txBox="1">
            <a:spLocks noChangeArrowheads="1"/>
          </p:cNvSpPr>
          <p:nvPr/>
        </p:nvSpPr>
        <p:spPr bwMode="auto">
          <a:xfrm>
            <a:off x="1311275" y="2286000"/>
            <a:ext cx="1379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Fachbereich</a:t>
            </a:r>
            <a:endParaRPr lang="de-DE" altLang="de-DE" sz="1600" b="1">
              <a:solidFill>
                <a:srgbClr val="0000FF"/>
              </a:solidFill>
              <a:latin typeface="Arial" panose="020B0604020202020204" pitchFamily="34" charset="0"/>
            </a:endParaRPr>
          </a:p>
        </p:txBody>
      </p:sp>
      <p:sp>
        <p:nvSpPr>
          <p:cNvPr id="261159" name="Text Box 1063">
            <a:extLst>
              <a:ext uri="{FF2B5EF4-FFF2-40B4-BE49-F238E27FC236}">
                <a16:creationId xmlns:a16="http://schemas.microsoft.com/office/drawing/2014/main" id="{19EF9AA9-A09B-8349-90EB-D6A00BB2A643}"/>
              </a:ext>
            </a:extLst>
          </p:cNvPr>
          <p:cNvSpPr txBox="1">
            <a:spLocks noChangeArrowheads="1"/>
          </p:cNvSpPr>
          <p:nvPr/>
        </p:nvSpPr>
        <p:spPr bwMode="auto">
          <a:xfrm>
            <a:off x="1368425" y="4648200"/>
            <a:ext cx="965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W2 / W3</a:t>
            </a:r>
          </a:p>
        </p:txBody>
      </p:sp>
      <p:sp>
        <p:nvSpPr>
          <p:cNvPr id="261160" name="Text Box 1064">
            <a:extLst>
              <a:ext uri="{FF2B5EF4-FFF2-40B4-BE49-F238E27FC236}">
                <a16:creationId xmlns:a16="http://schemas.microsoft.com/office/drawing/2014/main" id="{341BE9E6-AC37-0F48-8B43-1638583A8ADA}"/>
              </a:ext>
            </a:extLst>
          </p:cNvPr>
          <p:cNvSpPr txBox="1">
            <a:spLocks noChangeArrowheads="1"/>
          </p:cNvSpPr>
          <p:nvPr/>
        </p:nvSpPr>
        <p:spPr bwMode="auto">
          <a:xfrm>
            <a:off x="1247775" y="5973763"/>
            <a:ext cx="12112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Leistungs-</a:t>
            </a:r>
          </a:p>
          <a:p>
            <a:pPr algn="ctr"/>
            <a:r>
              <a:rPr lang="de-DE" altLang="de-DE" sz="1600" b="1">
                <a:solidFill>
                  <a:schemeClr val="accent2"/>
                </a:solidFill>
                <a:latin typeface="Arial" panose="020B0604020202020204" pitchFamily="34" charset="0"/>
              </a:rPr>
              <a:t>zulage</a:t>
            </a:r>
          </a:p>
        </p:txBody>
      </p:sp>
      <p:sp>
        <p:nvSpPr>
          <p:cNvPr id="261161" name="Text Box 1065">
            <a:extLst>
              <a:ext uri="{FF2B5EF4-FFF2-40B4-BE49-F238E27FC236}">
                <a16:creationId xmlns:a16="http://schemas.microsoft.com/office/drawing/2014/main" id="{08189BA5-A5CC-5442-9347-E353F28AE8DA}"/>
              </a:ext>
            </a:extLst>
          </p:cNvPr>
          <p:cNvSpPr txBox="1">
            <a:spLocks noChangeArrowheads="1"/>
          </p:cNvSpPr>
          <p:nvPr/>
        </p:nvSpPr>
        <p:spPr bwMode="auto">
          <a:xfrm>
            <a:off x="5300663" y="1371600"/>
            <a:ext cx="10858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Abwägen</a:t>
            </a:r>
          </a:p>
        </p:txBody>
      </p:sp>
      <p:sp>
        <p:nvSpPr>
          <p:cNvPr id="261162" name="Text Box 1066">
            <a:extLst>
              <a:ext uri="{FF2B5EF4-FFF2-40B4-BE49-F238E27FC236}">
                <a16:creationId xmlns:a16="http://schemas.microsoft.com/office/drawing/2014/main" id="{7370B544-5B0E-C44C-BE51-DB9C5B8B4F5E}"/>
              </a:ext>
            </a:extLst>
          </p:cNvPr>
          <p:cNvSpPr txBox="1">
            <a:spLocks noChangeArrowheads="1"/>
          </p:cNvSpPr>
          <p:nvPr/>
        </p:nvSpPr>
        <p:spPr bwMode="auto">
          <a:xfrm>
            <a:off x="6718300" y="1371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Antrag</a:t>
            </a:r>
          </a:p>
        </p:txBody>
      </p:sp>
      <p:sp>
        <p:nvSpPr>
          <p:cNvPr id="261163" name="Text Box 1067">
            <a:extLst>
              <a:ext uri="{FF2B5EF4-FFF2-40B4-BE49-F238E27FC236}">
                <a16:creationId xmlns:a16="http://schemas.microsoft.com/office/drawing/2014/main" id="{FBADB251-4AF7-7949-B342-8FD2D2C28CF6}"/>
              </a:ext>
            </a:extLst>
          </p:cNvPr>
          <p:cNvSpPr txBox="1">
            <a:spLocks noChangeArrowheads="1"/>
          </p:cNvSpPr>
          <p:nvPr/>
        </p:nvSpPr>
        <p:spPr bwMode="auto">
          <a:xfrm rot="-5395298">
            <a:off x="-979487" y="4711700"/>
            <a:ext cx="3575050"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chemeClr val="accent2"/>
                </a:solidFill>
                <a:latin typeface="Arial" panose="020B0604020202020204" pitchFamily="34" charset="0"/>
              </a:rPr>
              <a:t>Entscheidungsgegenstände</a:t>
            </a:r>
          </a:p>
        </p:txBody>
      </p:sp>
      <p:sp>
        <p:nvSpPr>
          <p:cNvPr id="261164" name="Text Box 1068">
            <a:extLst>
              <a:ext uri="{FF2B5EF4-FFF2-40B4-BE49-F238E27FC236}">
                <a16:creationId xmlns:a16="http://schemas.microsoft.com/office/drawing/2014/main" id="{9F3764D2-237F-FA40-9F2C-6464ED86FFF5}"/>
              </a:ext>
            </a:extLst>
          </p:cNvPr>
          <p:cNvSpPr txBox="1">
            <a:spLocks noChangeArrowheads="1"/>
          </p:cNvSpPr>
          <p:nvPr/>
        </p:nvSpPr>
        <p:spPr bwMode="auto">
          <a:xfrm rot="-2539219">
            <a:off x="173038" y="1704975"/>
            <a:ext cx="2741612"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chemeClr val="accent1"/>
                </a:solidFill>
                <a:latin typeface="Arial" panose="020B0604020202020204" pitchFamily="34" charset="0"/>
              </a:rPr>
              <a:t>Entscheidungsebene</a:t>
            </a:r>
          </a:p>
        </p:txBody>
      </p:sp>
      <p:sp>
        <p:nvSpPr>
          <p:cNvPr id="261165" name="Text Box 1069">
            <a:extLst>
              <a:ext uri="{FF2B5EF4-FFF2-40B4-BE49-F238E27FC236}">
                <a16:creationId xmlns:a16="http://schemas.microsoft.com/office/drawing/2014/main" id="{63CF54A5-B40A-EA4E-B2B2-456132A3CC73}"/>
              </a:ext>
            </a:extLst>
          </p:cNvPr>
          <p:cNvSpPr txBox="1">
            <a:spLocks noChangeArrowheads="1"/>
          </p:cNvSpPr>
          <p:nvPr/>
        </p:nvSpPr>
        <p:spPr bwMode="auto">
          <a:xfrm>
            <a:off x="4217988" y="1036638"/>
            <a:ext cx="3163887"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rgbClr val="2E763F"/>
                </a:solidFill>
                <a:latin typeface="Arial" panose="020B0604020202020204" pitchFamily="34" charset="0"/>
              </a:rPr>
              <a:t>Entscheidungsverfahren</a:t>
            </a:r>
          </a:p>
        </p:txBody>
      </p:sp>
      <p:sp>
        <p:nvSpPr>
          <p:cNvPr id="261166" name="Rectangle 1070">
            <a:extLst>
              <a:ext uri="{FF2B5EF4-FFF2-40B4-BE49-F238E27FC236}">
                <a16:creationId xmlns:a16="http://schemas.microsoft.com/office/drawing/2014/main" id="{B64539A9-B5A8-8A42-89AA-F8EA59575C8F}"/>
              </a:ext>
            </a:extLst>
          </p:cNvPr>
          <p:cNvSpPr>
            <a:spLocks noChangeArrowheads="1"/>
          </p:cNvSpPr>
          <p:nvPr/>
        </p:nvSpPr>
        <p:spPr bwMode="auto">
          <a:xfrm>
            <a:off x="609600" y="2743200"/>
            <a:ext cx="2339975" cy="3959225"/>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762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1">
                <a:latin typeface="Arial" panose="020B0604020202020204" pitchFamily="34" charset="0"/>
              </a:rPr>
              <a:t>1.</a:t>
            </a:r>
          </a:p>
          <a:p>
            <a:pPr algn="ctr"/>
            <a:endParaRPr lang="de-DE" altLang="de-DE" b="1">
              <a:latin typeface="Arial" panose="020B0604020202020204" pitchFamily="34" charset="0"/>
            </a:endParaRPr>
          </a:p>
          <a:p>
            <a:pPr algn="ctr"/>
            <a:r>
              <a:rPr lang="de-DE" altLang="de-DE" b="1">
                <a:latin typeface="Arial" panose="020B0604020202020204" pitchFamily="34" charset="0"/>
              </a:rPr>
              <a:t>Spielräume</a:t>
            </a:r>
            <a:endParaRPr lang="de-DE" altLang="de-DE">
              <a:latin typeface="Arial" panose="020B0604020202020204" pitchFamily="34" charset="0"/>
            </a:endParaRPr>
          </a:p>
          <a:p>
            <a:pPr algn="ctr"/>
            <a:endParaRPr lang="de-DE" altLang="de-DE">
              <a:latin typeface="Arial" panose="020B0604020202020204" pitchFamily="34" charset="0"/>
            </a:endParaRPr>
          </a:p>
          <a:p>
            <a:pPr algn="ctr"/>
            <a:r>
              <a:rPr lang="de-DE" altLang="de-DE">
                <a:latin typeface="Arial" panose="020B0604020202020204" pitchFamily="34" charset="0"/>
              </a:rPr>
              <a:t>offenlassen</a:t>
            </a:r>
          </a:p>
          <a:p>
            <a:pPr algn="ctr"/>
            <a:r>
              <a:rPr lang="de-DE" altLang="de-DE">
                <a:latin typeface="Arial" panose="020B0604020202020204" pitchFamily="34" charset="0"/>
              </a:rPr>
              <a:t>an Hochschulen</a:t>
            </a:r>
          </a:p>
          <a:p>
            <a:pPr algn="ctr"/>
            <a:r>
              <a:rPr lang="de-DE" altLang="de-DE">
                <a:latin typeface="Arial" panose="020B0604020202020204" pitchFamily="34" charset="0"/>
              </a:rPr>
              <a:t>weitergeben</a:t>
            </a:r>
          </a:p>
          <a:p>
            <a:pPr algn="ctr"/>
            <a:r>
              <a:rPr lang="de-DE" altLang="de-DE">
                <a:latin typeface="Arial" panose="020B0604020202020204" pitchFamily="34" charset="0"/>
              </a:rPr>
              <a:t>Wettbewerb</a:t>
            </a:r>
          </a:p>
          <a:p>
            <a:pPr algn="ctr"/>
            <a:r>
              <a:rPr lang="de-DE" altLang="de-DE">
                <a:latin typeface="Arial" panose="020B0604020202020204" pitchFamily="34" charset="0"/>
              </a:rPr>
              <a:t>Profilierung</a:t>
            </a:r>
          </a:p>
        </p:txBody>
      </p:sp>
      <p:sp>
        <p:nvSpPr>
          <p:cNvPr id="261167" name="Rectangle 1071">
            <a:extLst>
              <a:ext uri="{FF2B5EF4-FFF2-40B4-BE49-F238E27FC236}">
                <a16:creationId xmlns:a16="http://schemas.microsoft.com/office/drawing/2014/main" id="{4166AFD9-A4E4-A34F-BAA9-2D34260E246F}"/>
              </a:ext>
            </a:extLst>
          </p:cNvPr>
          <p:cNvSpPr>
            <a:spLocks noChangeArrowheads="1"/>
          </p:cNvSpPr>
          <p:nvPr/>
        </p:nvSpPr>
        <p:spPr bwMode="auto">
          <a:xfrm>
            <a:off x="3473450" y="2770188"/>
            <a:ext cx="2325688" cy="3959225"/>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762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1">
                <a:latin typeface="Arial" panose="020B0604020202020204" pitchFamily="34" charset="0"/>
              </a:rPr>
              <a:t>2.</a:t>
            </a:r>
          </a:p>
          <a:p>
            <a:pPr algn="ctr"/>
            <a:endParaRPr lang="de-DE" altLang="de-DE" b="1">
              <a:latin typeface="Arial" panose="020B0604020202020204" pitchFamily="34" charset="0"/>
            </a:endParaRPr>
          </a:p>
          <a:p>
            <a:pPr algn="ctr"/>
            <a:r>
              <a:rPr lang="de-DE" altLang="de-DE" b="1">
                <a:latin typeface="Arial" panose="020B0604020202020204" pitchFamily="34" charset="0"/>
              </a:rPr>
              <a:t>Detailsteuerung</a:t>
            </a:r>
            <a:endParaRPr lang="de-DE" altLang="de-DE">
              <a:latin typeface="Arial" panose="020B0604020202020204" pitchFamily="34" charset="0"/>
            </a:endParaRPr>
          </a:p>
          <a:p>
            <a:pPr algn="ctr"/>
            <a:endParaRPr lang="de-DE" altLang="de-DE">
              <a:latin typeface="Arial" panose="020B0604020202020204" pitchFamily="34" charset="0"/>
            </a:endParaRPr>
          </a:p>
          <a:p>
            <a:pPr algn="ctr"/>
            <a:r>
              <a:rPr lang="de-DE" altLang="de-DE">
                <a:latin typeface="Arial" panose="020B0604020202020204" pitchFamily="34" charset="0"/>
              </a:rPr>
              <a:t>vermeiden</a:t>
            </a:r>
          </a:p>
          <a:p>
            <a:pPr algn="ctr"/>
            <a:r>
              <a:rPr lang="de-DE" altLang="de-DE">
                <a:latin typeface="Arial" panose="020B0604020202020204" pitchFamily="34" charset="0"/>
              </a:rPr>
              <a:t>Hochschulen</a:t>
            </a:r>
          </a:p>
          <a:p>
            <a:pPr algn="ctr"/>
            <a:r>
              <a:rPr lang="de-DE" altLang="de-DE">
                <a:latin typeface="Arial" panose="020B0604020202020204" pitchFamily="34" charset="0"/>
              </a:rPr>
              <a:t>sollten</a:t>
            </a:r>
          </a:p>
          <a:p>
            <a:pPr algn="ctr"/>
            <a:r>
              <a:rPr lang="de-DE" altLang="de-DE">
                <a:latin typeface="Arial" panose="020B0604020202020204" pitchFamily="34" charset="0"/>
              </a:rPr>
              <a:t>diskretionär</a:t>
            </a:r>
          </a:p>
          <a:p>
            <a:pPr algn="ctr"/>
            <a:r>
              <a:rPr lang="de-DE" altLang="de-DE">
                <a:latin typeface="Arial" panose="020B0604020202020204" pitchFamily="34" charset="0"/>
              </a:rPr>
              <a:t>entscheiden</a:t>
            </a:r>
          </a:p>
        </p:txBody>
      </p:sp>
      <p:sp>
        <p:nvSpPr>
          <p:cNvPr id="261168" name="Rectangle 1072">
            <a:extLst>
              <a:ext uri="{FF2B5EF4-FFF2-40B4-BE49-F238E27FC236}">
                <a16:creationId xmlns:a16="http://schemas.microsoft.com/office/drawing/2014/main" id="{52DB1FE7-5C07-B741-A838-B210FA122E4A}"/>
              </a:ext>
            </a:extLst>
          </p:cNvPr>
          <p:cNvSpPr>
            <a:spLocks noChangeArrowheads="1"/>
          </p:cNvSpPr>
          <p:nvPr/>
        </p:nvSpPr>
        <p:spPr bwMode="auto">
          <a:xfrm>
            <a:off x="6324600" y="2770188"/>
            <a:ext cx="2339975" cy="3976687"/>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762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b="1">
                <a:latin typeface="Arial" panose="020B0604020202020204" pitchFamily="34" charset="0"/>
              </a:rPr>
              <a:t>3.</a:t>
            </a:r>
          </a:p>
          <a:p>
            <a:pPr algn="ctr"/>
            <a:endParaRPr lang="de-DE" altLang="de-DE" b="1">
              <a:latin typeface="Arial" panose="020B0604020202020204" pitchFamily="34" charset="0"/>
            </a:endParaRPr>
          </a:p>
          <a:p>
            <a:pPr algn="ctr"/>
            <a:r>
              <a:rPr lang="de-DE" altLang="de-DE" b="1">
                <a:latin typeface="Arial" panose="020B0604020202020204" pitchFamily="34" charset="0"/>
              </a:rPr>
              <a:t>Transparenz</a:t>
            </a:r>
            <a:endParaRPr lang="de-DE" altLang="de-DE">
              <a:latin typeface="Arial" panose="020B0604020202020204" pitchFamily="34" charset="0"/>
            </a:endParaRPr>
          </a:p>
          <a:p>
            <a:pPr algn="ctr"/>
            <a:endParaRPr lang="de-DE" altLang="de-DE">
              <a:latin typeface="Arial" panose="020B0604020202020204" pitchFamily="34" charset="0"/>
            </a:endParaRPr>
          </a:p>
          <a:p>
            <a:pPr algn="ctr"/>
            <a:r>
              <a:rPr lang="de-DE" altLang="de-DE">
                <a:latin typeface="Arial" panose="020B0604020202020204" pitchFamily="34" charset="0"/>
              </a:rPr>
              <a:t>durch Verfahren</a:t>
            </a:r>
          </a:p>
          <a:p>
            <a:pPr algn="ctr"/>
            <a:r>
              <a:rPr lang="de-DE" altLang="de-DE">
                <a:latin typeface="Arial" panose="020B0604020202020204" pitchFamily="34" charset="0"/>
              </a:rPr>
              <a:t>statt durch</a:t>
            </a:r>
          </a:p>
          <a:p>
            <a:pPr algn="ctr"/>
            <a:r>
              <a:rPr lang="de-DE" altLang="de-DE">
                <a:latin typeface="Arial" panose="020B0604020202020204" pitchFamily="34" charset="0"/>
              </a:rPr>
              <a:t>Kriterienkataloge</a:t>
            </a:r>
          </a:p>
          <a:p>
            <a:pPr algn="ctr"/>
            <a:r>
              <a:rPr lang="de-DE" altLang="de-DE">
                <a:latin typeface="Arial" panose="020B0604020202020204" pitchFamily="34" charset="0"/>
              </a:rPr>
              <a:t>oder</a:t>
            </a:r>
          </a:p>
          <a:p>
            <a:pPr algn="ctr"/>
            <a:r>
              <a:rPr lang="de-DE" altLang="de-DE">
                <a:latin typeface="Arial" panose="020B0604020202020204" pitchFamily="34" charset="0"/>
              </a:rPr>
              <a:t>„Evaluitis“</a:t>
            </a:r>
          </a:p>
        </p:txBody>
      </p:sp>
      <p:sp>
        <p:nvSpPr>
          <p:cNvPr id="261169" name="Rectangle 1073">
            <a:extLst>
              <a:ext uri="{FF2B5EF4-FFF2-40B4-BE49-F238E27FC236}">
                <a16:creationId xmlns:a16="http://schemas.microsoft.com/office/drawing/2014/main" id="{D8E64557-F378-8542-9FC4-5E466B261267}"/>
              </a:ext>
            </a:extLst>
          </p:cNvPr>
          <p:cNvSpPr>
            <a:spLocks noChangeArrowheads="1"/>
          </p:cNvSpPr>
          <p:nvPr/>
        </p:nvSpPr>
        <p:spPr bwMode="auto">
          <a:xfrm>
            <a:off x="990600" y="228600"/>
            <a:ext cx="7391400" cy="762000"/>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immenser Lösungsraum</a:t>
            </a:r>
          </a:p>
        </p:txBody>
      </p:sp>
      <p:sp>
        <p:nvSpPr>
          <p:cNvPr id="261170" name="Rectangle 1074">
            <a:extLst>
              <a:ext uri="{FF2B5EF4-FFF2-40B4-BE49-F238E27FC236}">
                <a16:creationId xmlns:a16="http://schemas.microsoft.com/office/drawing/2014/main" id="{3F8B4F03-0B49-9D42-BBDD-A7E82DA75414}"/>
              </a:ext>
            </a:extLst>
          </p:cNvPr>
          <p:cNvSpPr>
            <a:spLocks noChangeArrowheads="1"/>
          </p:cNvSpPr>
          <p:nvPr/>
        </p:nvSpPr>
        <p:spPr bwMode="auto">
          <a:xfrm>
            <a:off x="990600" y="1295400"/>
            <a:ext cx="7391400" cy="762000"/>
          </a:xfrm>
          <a:prstGeom prst="rect">
            <a:avLst/>
          </a:prstGeom>
          <a:solidFill>
            <a:srgbClr val="0000FF"/>
          </a:solidFill>
          <a:ln>
            <a:noFill/>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00FF">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hochschulspezifische Lösungen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1169"/>
                                        </p:tgtEl>
                                        <p:attrNameLst>
                                          <p:attrName>style.visibility</p:attrName>
                                        </p:attrNameLst>
                                      </p:cBhvr>
                                      <p:to>
                                        <p:strVal val="visible"/>
                                      </p:to>
                                    </p:set>
                                    <p:animEffect transition="in" filter="box(out)">
                                      <p:cBhvr>
                                        <p:cTn id="7" dur="500"/>
                                        <p:tgtEl>
                                          <p:spTgt spid="261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1170"/>
                                        </p:tgtEl>
                                        <p:attrNameLst>
                                          <p:attrName>style.visibility</p:attrName>
                                        </p:attrNameLst>
                                      </p:cBhvr>
                                      <p:to>
                                        <p:strVal val="visible"/>
                                      </p:to>
                                    </p:set>
                                    <p:animEffect transition="in" filter="box(out)">
                                      <p:cBhvr>
                                        <p:cTn id="12" dur="500"/>
                                        <p:tgtEl>
                                          <p:spTgt spid="261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1166"/>
                                        </p:tgtEl>
                                        <p:attrNameLst>
                                          <p:attrName>style.visibility</p:attrName>
                                        </p:attrNameLst>
                                      </p:cBhvr>
                                      <p:to>
                                        <p:strVal val="visible"/>
                                      </p:to>
                                    </p:set>
                                    <p:animEffect transition="in" filter="box(out)">
                                      <p:cBhvr>
                                        <p:cTn id="17" dur="500"/>
                                        <p:tgtEl>
                                          <p:spTgt spid="2611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1167"/>
                                        </p:tgtEl>
                                        <p:attrNameLst>
                                          <p:attrName>style.visibility</p:attrName>
                                        </p:attrNameLst>
                                      </p:cBhvr>
                                      <p:to>
                                        <p:strVal val="visible"/>
                                      </p:to>
                                    </p:set>
                                    <p:animEffect transition="in" filter="box(out)">
                                      <p:cBhvr>
                                        <p:cTn id="22" dur="500"/>
                                        <p:tgtEl>
                                          <p:spTgt spid="2611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1168"/>
                                        </p:tgtEl>
                                        <p:attrNameLst>
                                          <p:attrName>style.visibility</p:attrName>
                                        </p:attrNameLst>
                                      </p:cBhvr>
                                      <p:to>
                                        <p:strVal val="visible"/>
                                      </p:to>
                                    </p:set>
                                    <p:animEffect transition="in" filter="box(out)">
                                      <p:cBhvr>
                                        <p:cTn id="27" dur="500"/>
                                        <p:tgtEl>
                                          <p:spTgt spid="261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66" grpId="0" animBg="1" autoUpdateAnimBg="0"/>
      <p:bldP spid="261167" grpId="0" animBg="1" autoUpdateAnimBg="0"/>
      <p:bldP spid="261168" grpId="0" animBg="1" autoUpdateAnimBg="0"/>
      <p:bldP spid="261169" grpId="0" animBg="1" autoUpdateAnimBg="0"/>
      <p:bldP spid="26117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A727243C-AD9D-4149-9EE8-E357F29AFF04}"/>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1" name="Foliennummernplatzhalter 3">
            <a:extLst>
              <a:ext uri="{FF2B5EF4-FFF2-40B4-BE49-F238E27FC236}">
                <a16:creationId xmlns:a16="http://schemas.microsoft.com/office/drawing/2014/main" id="{DFBE1207-1B69-AA4C-BC27-DA12729EB029}"/>
              </a:ext>
            </a:extLst>
          </p:cNvPr>
          <p:cNvSpPr>
            <a:spLocks noGrp="1"/>
          </p:cNvSpPr>
          <p:nvPr>
            <p:ph type="sldNum" sz="quarter" idx="11"/>
          </p:nvPr>
        </p:nvSpPr>
        <p:spPr/>
        <p:txBody>
          <a:bodyPr/>
          <a:lstStyle/>
          <a:p>
            <a:fld id="{F6CBB7E3-419E-C747-958C-17547A47B60B}" type="slidenum">
              <a:rPr lang="en-US" altLang="de-DE"/>
              <a:pPr/>
              <a:t>23</a:t>
            </a:fld>
            <a:endParaRPr lang="en-US" altLang="de-DE" b="0"/>
          </a:p>
        </p:txBody>
      </p:sp>
      <p:sp>
        <p:nvSpPr>
          <p:cNvPr id="148483" name="Text Box 3">
            <a:extLst>
              <a:ext uri="{FF2B5EF4-FFF2-40B4-BE49-F238E27FC236}">
                <a16:creationId xmlns:a16="http://schemas.microsoft.com/office/drawing/2014/main" id="{0FEE0349-719B-3E4E-9698-0545E6CA4E8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8486" name="Rectangle 6">
            <a:extLst>
              <a:ext uri="{FF2B5EF4-FFF2-40B4-BE49-F238E27FC236}">
                <a16:creationId xmlns:a16="http://schemas.microsoft.com/office/drawing/2014/main" id="{2F793E9F-B6A0-0F44-8E0F-380CFD379912}"/>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48487" name="Object 7">
            <a:extLst>
              <a:ext uri="{FF2B5EF4-FFF2-40B4-BE49-F238E27FC236}">
                <a16:creationId xmlns:a16="http://schemas.microsoft.com/office/drawing/2014/main" id="{FEEB6B36-081C-2E48-A5CF-80DF24D2CB4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6177"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EE5D63A3-ED2B-AC40-B0CA-B2091012E98F}"/>
              </a:ext>
            </a:extLst>
          </p:cNvPr>
          <p:cNvSpPr>
            <a:spLocks noChangeArrowheads="1"/>
          </p:cNvSpPr>
          <p:nvPr/>
        </p:nvSpPr>
        <p:spPr bwMode="auto">
          <a:xfrm>
            <a:off x="2362200" y="1219200"/>
            <a:ext cx="632142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strategische Planung</a:t>
            </a:r>
          </a:p>
        </p:txBody>
      </p:sp>
      <p:sp>
        <p:nvSpPr>
          <p:cNvPr id="148489" name="Rectangle 9">
            <a:extLst>
              <a:ext uri="{FF2B5EF4-FFF2-40B4-BE49-F238E27FC236}">
                <a16:creationId xmlns:a16="http://schemas.microsoft.com/office/drawing/2014/main" id="{B2E7503C-150C-FB4C-8CB6-58B5BB7D7678}"/>
              </a:ext>
            </a:extLst>
          </p:cNvPr>
          <p:cNvSpPr>
            <a:spLocks noChangeArrowheads="1"/>
          </p:cNvSpPr>
          <p:nvPr/>
        </p:nvSpPr>
        <p:spPr bwMode="auto">
          <a:xfrm>
            <a:off x="2362200" y="2133600"/>
            <a:ext cx="632142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Erfolgspotenziale sichern</a:t>
            </a:r>
          </a:p>
        </p:txBody>
      </p:sp>
      <p:sp>
        <p:nvSpPr>
          <p:cNvPr id="148490" name="Rectangle 10">
            <a:extLst>
              <a:ext uri="{FF2B5EF4-FFF2-40B4-BE49-F238E27FC236}">
                <a16:creationId xmlns:a16="http://schemas.microsoft.com/office/drawing/2014/main" id="{3EFF8547-E895-434C-9439-9BE45278FDB1}"/>
              </a:ext>
            </a:extLst>
          </p:cNvPr>
          <p:cNvSpPr>
            <a:spLocks noChangeArrowheads="1"/>
          </p:cNvSpPr>
          <p:nvPr/>
        </p:nvSpPr>
        <p:spPr bwMode="auto">
          <a:xfrm>
            <a:off x="3048000" y="3200400"/>
            <a:ext cx="5657850" cy="9953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600" b="1">
                <a:latin typeface="Arial" panose="020B0604020202020204" pitchFamily="34" charset="0"/>
              </a:rPr>
              <a:t>Was sind die Studiengänge, die</a:t>
            </a:r>
          </a:p>
          <a:p>
            <a:r>
              <a:rPr lang="de-DE" altLang="de-DE" sz="2600" b="1">
                <a:latin typeface="Arial" panose="020B0604020202020204" pitchFamily="34" charset="0"/>
              </a:rPr>
              <a:t>in 10 Jahren nachgefragt sind?</a:t>
            </a:r>
          </a:p>
        </p:txBody>
      </p:sp>
      <p:sp>
        <p:nvSpPr>
          <p:cNvPr id="148494" name="Rectangle 14">
            <a:extLst>
              <a:ext uri="{FF2B5EF4-FFF2-40B4-BE49-F238E27FC236}">
                <a16:creationId xmlns:a16="http://schemas.microsoft.com/office/drawing/2014/main" id="{6EC434EB-404B-F548-BDFD-8AF58BD483B4}"/>
              </a:ext>
            </a:extLst>
          </p:cNvPr>
          <p:cNvSpPr>
            <a:spLocks noChangeArrowheads="1"/>
          </p:cNvSpPr>
          <p:nvPr/>
        </p:nvSpPr>
        <p:spPr bwMode="auto">
          <a:xfrm>
            <a:off x="3048000" y="4419600"/>
            <a:ext cx="5638800" cy="1003300"/>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600" b="1">
                <a:latin typeface="Arial" panose="020B0604020202020204" pitchFamily="34" charset="0"/>
              </a:rPr>
              <a:t>Was sind die Forschungsfelder, die</a:t>
            </a:r>
          </a:p>
          <a:p>
            <a:r>
              <a:rPr lang="de-DE" altLang="de-DE" sz="2600" b="1">
                <a:latin typeface="Arial" panose="020B0604020202020204" pitchFamily="34" charset="0"/>
              </a:rPr>
              <a:t>in 10 Jahren Drittmittel sichern?</a:t>
            </a:r>
            <a:endParaRPr lang="de-DE" altLang="de-DE" sz="2800" b="1">
              <a:latin typeface="Arial" panose="020B0604020202020204" pitchFamily="34" charset="0"/>
            </a:endParaRPr>
          </a:p>
        </p:txBody>
      </p:sp>
      <p:sp>
        <p:nvSpPr>
          <p:cNvPr id="148495" name="Rectangle 15">
            <a:extLst>
              <a:ext uri="{FF2B5EF4-FFF2-40B4-BE49-F238E27FC236}">
                <a16:creationId xmlns:a16="http://schemas.microsoft.com/office/drawing/2014/main" id="{88C447B8-0E74-174F-8DBD-52B6CAF1D9E1}"/>
              </a:ext>
            </a:extLst>
          </p:cNvPr>
          <p:cNvSpPr>
            <a:spLocks noChangeArrowheads="1"/>
          </p:cNvSpPr>
          <p:nvPr/>
        </p:nvSpPr>
        <p:spPr bwMode="auto">
          <a:xfrm>
            <a:off x="3048000" y="5638800"/>
            <a:ext cx="5638800" cy="1003300"/>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Profilierung im Vgl. zu Unis?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ox(out)">
                                      <p:cBhvr>
                                        <p:cTn id="18" dur="500"/>
                                        <p:tgtEl>
                                          <p:spTgt spid="1484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box(out)">
                                      <p:cBhvr>
                                        <p:cTn id="23" dur="500"/>
                                        <p:tgtEl>
                                          <p:spTgt spid="148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4"/>
                                        </p:tgtEl>
                                        <p:attrNameLst>
                                          <p:attrName>style.visibility</p:attrName>
                                        </p:attrNameLst>
                                      </p:cBhvr>
                                      <p:to>
                                        <p:strVal val="visible"/>
                                      </p:to>
                                    </p:set>
                                    <p:animEffect transition="in" filter="box(out)">
                                      <p:cBhvr>
                                        <p:cTn id="28" dur="500"/>
                                        <p:tgtEl>
                                          <p:spTgt spid="1484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48495"/>
                                        </p:tgtEl>
                                        <p:attrNameLst>
                                          <p:attrName>style.visibility</p:attrName>
                                        </p:attrNameLst>
                                      </p:cBhvr>
                                      <p:to>
                                        <p:strVal val="visible"/>
                                      </p:to>
                                    </p:set>
                                    <p:animEffect transition="in" filter="box(out)">
                                      <p:cBhvr>
                                        <p:cTn id="33" dur="500"/>
                                        <p:tgtEl>
                                          <p:spTgt spid="148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89" grpId="0" animBg="1" autoUpdateAnimBg="0"/>
      <p:bldP spid="148490" grpId="0" animBg="1" autoUpdateAnimBg="0"/>
      <p:bldP spid="148494" grpId="0" animBg="1" autoUpdateAnimBg="0"/>
      <p:bldP spid="14849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Datumsplatzhalter 2">
            <a:extLst>
              <a:ext uri="{FF2B5EF4-FFF2-40B4-BE49-F238E27FC236}">
                <a16:creationId xmlns:a16="http://schemas.microsoft.com/office/drawing/2014/main" id="{64836D78-7BEE-E244-85CC-1EC13210614C}"/>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7" name="Foliennummernplatzhalter 3">
            <a:extLst>
              <a:ext uri="{FF2B5EF4-FFF2-40B4-BE49-F238E27FC236}">
                <a16:creationId xmlns:a16="http://schemas.microsoft.com/office/drawing/2014/main" id="{DDF6E543-5C7A-DD4C-9995-5006718E8BFB}"/>
              </a:ext>
            </a:extLst>
          </p:cNvPr>
          <p:cNvSpPr>
            <a:spLocks noGrp="1"/>
          </p:cNvSpPr>
          <p:nvPr>
            <p:ph type="sldNum" sz="quarter" idx="11"/>
          </p:nvPr>
        </p:nvSpPr>
        <p:spPr/>
        <p:txBody>
          <a:bodyPr/>
          <a:lstStyle/>
          <a:p>
            <a:fld id="{A632DF54-DB17-6140-BF98-C8449ABC16B3}" type="slidenum">
              <a:rPr lang="en-US" altLang="de-DE"/>
              <a:pPr/>
              <a:t>24</a:t>
            </a:fld>
            <a:endParaRPr lang="en-US" altLang="de-DE" b="0"/>
          </a:p>
        </p:txBody>
      </p:sp>
      <p:sp>
        <p:nvSpPr>
          <p:cNvPr id="150531" name="Text Box 3">
            <a:extLst>
              <a:ext uri="{FF2B5EF4-FFF2-40B4-BE49-F238E27FC236}">
                <a16:creationId xmlns:a16="http://schemas.microsoft.com/office/drawing/2014/main" id="{3FF849E3-B745-244B-AF00-471A35EFA83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0534" name="Rectangle 6">
            <a:extLst>
              <a:ext uri="{FF2B5EF4-FFF2-40B4-BE49-F238E27FC236}">
                <a16:creationId xmlns:a16="http://schemas.microsoft.com/office/drawing/2014/main" id="{9BF483DD-7A43-2946-86FF-754A92333358}"/>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50535" name="Object 7">
            <a:extLst>
              <a:ext uri="{FF2B5EF4-FFF2-40B4-BE49-F238E27FC236}">
                <a16:creationId xmlns:a16="http://schemas.microsoft.com/office/drawing/2014/main" id="{D635B2F5-CD73-9049-86BB-BD4A61F1805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7201"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Rectangle 8">
            <a:extLst>
              <a:ext uri="{FF2B5EF4-FFF2-40B4-BE49-F238E27FC236}">
                <a16:creationId xmlns:a16="http://schemas.microsoft.com/office/drawing/2014/main" id="{CEFB37EA-FB10-D943-B4D2-6A7B7D389231}"/>
              </a:ext>
            </a:extLst>
          </p:cNvPr>
          <p:cNvSpPr>
            <a:spLocks noChangeArrowheads="1"/>
          </p:cNvSpPr>
          <p:nvPr/>
        </p:nvSpPr>
        <p:spPr bwMode="auto">
          <a:xfrm>
            <a:off x="2286000" y="1530350"/>
            <a:ext cx="6248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Wer definiert zukünftige Felder? </a:t>
            </a:r>
          </a:p>
        </p:txBody>
      </p:sp>
      <p:sp>
        <p:nvSpPr>
          <p:cNvPr id="150543" name="Rectangle 15">
            <a:extLst>
              <a:ext uri="{FF2B5EF4-FFF2-40B4-BE49-F238E27FC236}">
                <a16:creationId xmlns:a16="http://schemas.microsoft.com/office/drawing/2014/main" id="{D45024ED-B503-F04E-88A3-25BE6C1FAC33}"/>
              </a:ext>
            </a:extLst>
          </p:cNvPr>
          <p:cNvSpPr>
            <a:spLocks noChangeArrowheads="1"/>
          </p:cNvSpPr>
          <p:nvPr/>
        </p:nvSpPr>
        <p:spPr bwMode="auto">
          <a:xfrm>
            <a:off x="4108450" y="2998788"/>
            <a:ext cx="12319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r>
              <a:rPr lang="de-DE" altLang="de-DE" sz="3000" b="1">
                <a:latin typeface="Arial" panose="020B0604020202020204" pitchFamily="34" charset="0"/>
              </a:rPr>
              <a:t>Staat</a:t>
            </a:r>
          </a:p>
        </p:txBody>
      </p:sp>
      <p:sp>
        <p:nvSpPr>
          <p:cNvPr id="150544" name="Rectangle 16">
            <a:extLst>
              <a:ext uri="{FF2B5EF4-FFF2-40B4-BE49-F238E27FC236}">
                <a16:creationId xmlns:a16="http://schemas.microsoft.com/office/drawing/2014/main" id="{7042DA66-83AA-684D-AC5C-69F0EE980FE8}"/>
              </a:ext>
            </a:extLst>
          </p:cNvPr>
          <p:cNvSpPr>
            <a:spLocks noChangeArrowheads="1"/>
          </p:cNvSpPr>
          <p:nvPr/>
        </p:nvSpPr>
        <p:spPr bwMode="auto">
          <a:xfrm>
            <a:off x="3429000" y="4114800"/>
            <a:ext cx="25908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Korporation</a:t>
            </a:r>
          </a:p>
        </p:txBody>
      </p:sp>
      <p:sp>
        <p:nvSpPr>
          <p:cNvPr id="150545" name="Rectangle 17">
            <a:extLst>
              <a:ext uri="{FF2B5EF4-FFF2-40B4-BE49-F238E27FC236}">
                <a16:creationId xmlns:a16="http://schemas.microsoft.com/office/drawing/2014/main" id="{78A67B91-B0F9-444A-B1F3-55692CEF5BDD}"/>
              </a:ext>
            </a:extLst>
          </p:cNvPr>
          <p:cNvSpPr>
            <a:spLocks noChangeArrowheads="1"/>
          </p:cNvSpPr>
          <p:nvPr/>
        </p:nvSpPr>
        <p:spPr bwMode="auto">
          <a:xfrm>
            <a:off x="2578100" y="5291138"/>
            <a:ext cx="42926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Einzelwissenschaftler</a:t>
            </a:r>
          </a:p>
        </p:txBody>
      </p:sp>
      <p:sp>
        <p:nvSpPr>
          <p:cNvPr id="150546" name="AutoShape 18">
            <a:extLst>
              <a:ext uri="{FF2B5EF4-FFF2-40B4-BE49-F238E27FC236}">
                <a16:creationId xmlns:a16="http://schemas.microsoft.com/office/drawing/2014/main" id="{32B65B77-6BFE-3641-862D-BD536C836DA6}"/>
              </a:ext>
            </a:extLst>
          </p:cNvPr>
          <p:cNvSpPr>
            <a:spLocks noChangeArrowheads="1"/>
          </p:cNvSpPr>
          <p:nvPr/>
        </p:nvSpPr>
        <p:spPr bwMode="auto">
          <a:xfrm>
            <a:off x="6191250" y="321468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7" name="AutoShape 19">
            <a:extLst>
              <a:ext uri="{FF2B5EF4-FFF2-40B4-BE49-F238E27FC236}">
                <a16:creationId xmlns:a16="http://schemas.microsoft.com/office/drawing/2014/main" id="{7114ACD8-3584-8A43-87D5-1114B7DD8D52}"/>
              </a:ext>
            </a:extLst>
          </p:cNvPr>
          <p:cNvSpPr>
            <a:spLocks noChangeArrowheads="1"/>
          </p:cNvSpPr>
          <p:nvPr/>
        </p:nvSpPr>
        <p:spPr bwMode="auto">
          <a:xfrm>
            <a:off x="7232650" y="455612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8" name="AutoShape 20">
            <a:extLst>
              <a:ext uri="{FF2B5EF4-FFF2-40B4-BE49-F238E27FC236}">
                <a16:creationId xmlns:a16="http://schemas.microsoft.com/office/drawing/2014/main" id="{01450D08-8C4F-BC49-9E6D-C84E690F6F30}"/>
              </a:ext>
            </a:extLst>
          </p:cNvPr>
          <p:cNvSpPr>
            <a:spLocks noChangeArrowheads="1"/>
          </p:cNvSpPr>
          <p:nvPr/>
        </p:nvSpPr>
        <p:spPr bwMode="auto">
          <a:xfrm rot="-10576154">
            <a:off x="1695450" y="302895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9" name="AutoShape 21">
            <a:extLst>
              <a:ext uri="{FF2B5EF4-FFF2-40B4-BE49-F238E27FC236}">
                <a16:creationId xmlns:a16="http://schemas.microsoft.com/office/drawing/2014/main" id="{27BBF30E-AEE5-DD43-8F76-6FC77CF4AD03}"/>
              </a:ext>
            </a:extLst>
          </p:cNvPr>
          <p:cNvSpPr>
            <a:spLocks noChangeArrowheads="1"/>
          </p:cNvSpPr>
          <p:nvPr/>
        </p:nvSpPr>
        <p:spPr bwMode="auto">
          <a:xfrm rot="-10758881">
            <a:off x="692150" y="4398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0" name="AutoShape 12">
            <a:extLst>
              <a:ext uri="{FF2B5EF4-FFF2-40B4-BE49-F238E27FC236}">
                <a16:creationId xmlns:a16="http://schemas.microsoft.com/office/drawing/2014/main" id="{CECADD83-CD10-1044-AD90-B6A21A8152C0}"/>
              </a:ext>
            </a:extLst>
          </p:cNvPr>
          <p:cNvSpPr>
            <a:spLocks noChangeArrowheads="1"/>
          </p:cNvSpPr>
          <p:nvPr/>
        </p:nvSpPr>
        <p:spPr bwMode="auto">
          <a:xfrm>
            <a:off x="5334000" y="6248400"/>
            <a:ext cx="2438400" cy="609600"/>
          </a:xfrm>
          <a:prstGeom prst="wedgeRoundRectCallout">
            <a:avLst>
              <a:gd name="adj1" fmla="val -96681"/>
              <a:gd name="adj2" fmla="val -10755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individuelle „Spinnerei“</a:t>
            </a:r>
          </a:p>
        </p:txBody>
      </p:sp>
      <p:sp>
        <p:nvSpPr>
          <p:cNvPr id="150542" name="AutoShape 14">
            <a:extLst>
              <a:ext uri="{FF2B5EF4-FFF2-40B4-BE49-F238E27FC236}">
                <a16:creationId xmlns:a16="http://schemas.microsoft.com/office/drawing/2014/main" id="{F7C76AE9-1748-294A-B0FA-8D180D0BA05C}"/>
              </a:ext>
            </a:extLst>
          </p:cNvPr>
          <p:cNvSpPr>
            <a:spLocks noChangeArrowheads="1"/>
          </p:cNvSpPr>
          <p:nvPr/>
        </p:nvSpPr>
        <p:spPr bwMode="auto">
          <a:xfrm>
            <a:off x="5984875" y="2362200"/>
            <a:ext cx="3159125" cy="609600"/>
          </a:xfrm>
          <a:prstGeom prst="wedgeRoundRectCallout">
            <a:avLst>
              <a:gd name="adj1" fmla="val -90153"/>
              <a:gd name="adj2" fmla="val 9349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Planungskommsissionen</a:t>
            </a:r>
          </a:p>
        </p:txBody>
      </p:sp>
      <p:sp>
        <p:nvSpPr>
          <p:cNvPr id="150541" name="AutoShape 13">
            <a:extLst>
              <a:ext uri="{FF2B5EF4-FFF2-40B4-BE49-F238E27FC236}">
                <a16:creationId xmlns:a16="http://schemas.microsoft.com/office/drawing/2014/main" id="{D710F63E-5C80-9E40-A317-5078D78AC3FD}"/>
              </a:ext>
            </a:extLst>
          </p:cNvPr>
          <p:cNvSpPr>
            <a:spLocks noChangeArrowheads="1"/>
          </p:cNvSpPr>
          <p:nvPr/>
        </p:nvSpPr>
        <p:spPr bwMode="auto">
          <a:xfrm>
            <a:off x="0" y="2895600"/>
            <a:ext cx="2438400" cy="609600"/>
          </a:xfrm>
          <a:prstGeom prst="wedgeRoundRectCallout">
            <a:avLst>
              <a:gd name="adj1" fmla="val 138023"/>
              <a:gd name="adj2" fmla="val 189324"/>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interne </a:t>
            </a:r>
          </a:p>
          <a:p>
            <a:pPr algn="ctr"/>
            <a:r>
              <a:rPr lang="de-DE" altLang="de-DE" sz="1600" b="1">
                <a:latin typeface="Arial" panose="020B0604020202020204" pitchFamily="34" charset="0"/>
              </a:rPr>
              <a:t>Forschungsprogramme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box(out)">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43"/>
                                        </p:tgtEl>
                                        <p:attrNameLst>
                                          <p:attrName>style.visibility</p:attrName>
                                        </p:attrNameLst>
                                      </p:cBhvr>
                                      <p:to>
                                        <p:strVal val="visible"/>
                                      </p:to>
                                    </p:set>
                                    <p:animEffect transition="in" filter="box(out)">
                                      <p:cBhvr>
                                        <p:cTn id="12" dur="500"/>
                                        <p:tgtEl>
                                          <p:spTgt spid="15054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box(out)">
                                      <p:cBhvr>
                                        <p:cTn id="16" dur="500"/>
                                        <p:tgtEl>
                                          <p:spTgt spid="150544"/>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50545"/>
                                        </p:tgtEl>
                                        <p:attrNameLst>
                                          <p:attrName>style.visibility</p:attrName>
                                        </p:attrNameLst>
                                      </p:cBhvr>
                                      <p:to>
                                        <p:strVal val="visible"/>
                                      </p:to>
                                    </p:set>
                                    <p:animEffect transition="in" filter="box(out)">
                                      <p:cBhvr>
                                        <p:cTn id="20" dur="500"/>
                                        <p:tgtEl>
                                          <p:spTgt spid="150545"/>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50546"/>
                                        </p:tgtEl>
                                        <p:attrNameLst>
                                          <p:attrName>style.visibility</p:attrName>
                                        </p:attrNameLst>
                                      </p:cBhvr>
                                      <p:to>
                                        <p:strVal val="visible"/>
                                      </p:to>
                                    </p:set>
                                    <p:animEffect transition="in" filter="dissolve">
                                      <p:cBhvr>
                                        <p:cTn id="24" dur="500"/>
                                        <p:tgtEl>
                                          <p:spTgt spid="150546"/>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150548"/>
                                        </p:tgtEl>
                                        <p:attrNameLst>
                                          <p:attrName>style.visibility</p:attrName>
                                        </p:attrNameLst>
                                      </p:cBhvr>
                                      <p:to>
                                        <p:strVal val="visible"/>
                                      </p:to>
                                    </p:set>
                                    <p:animEffect transition="in" filter="dissolve">
                                      <p:cBhvr>
                                        <p:cTn id="28" dur="500"/>
                                        <p:tgtEl>
                                          <p:spTgt spid="150548"/>
                                        </p:tgtEl>
                                      </p:cBhvr>
                                    </p:animEffect>
                                  </p:childTnLst>
                                </p:cTn>
                              </p:par>
                            </p:childTnLst>
                          </p:cTn>
                        </p:par>
                        <p:par>
                          <p:cTn id="29" fill="hold" nodeType="afterGroup">
                            <p:stCondLst>
                              <p:cond delay="2500"/>
                            </p:stCondLst>
                            <p:childTnLst>
                              <p:par>
                                <p:cTn id="30" presetID="9" presetClass="entr" presetSubtype="0" fill="hold" nodeType="afterEffect">
                                  <p:stCondLst>
                                    <p:cond delay="0"/>
                                  </p:stCondLst>
                                  <p:childTnLst>
                                    <p:set>
                                      <p:cBhvr>
                                        <p:cTn id="31" dur="1" fill="hold">
                                          <p:stCondLst>
                                            <p:cond delay="0"/>
                                          </p:stCondLst>
                                        </p:cTn>
                                        <p:tgtEl>
                                          <p:spTgt spid="150547"/>
                                        </p:tgtEl>
                                        <p:attrNameLst>
                                          <p:attrName>style.visibility</p:attrName>
                                        </p:attrNameLst>
                                      </p:cBhvr>
                                      <p:to>
                                        <p:strVal val="visible"/>
                                      </p:to>
                                    </p:set>
                                    <p:animEffect transition="in" filter="dissolve">
                                      <p:cBhvr>
                                        <p:cTn id="32" dur="500"/>
                                        <p:tgtEl>
                                          <p:spTgt spid="150547"/>
                                        </p:tgtEl>
                                      </p:cBhvr>
                                    </p:animEffect>
                                  </p:childTnLst>
                                </p:cTn>
                              </p:par>
                            </p:childTnLst>
                          </p:cTn>
                        </p:par>
                        <p:par>
                          <p:cTn id="33" fill="hold" nodeType="afterGroup">
                            <p:stCondLst>
                              <p:cond delay="3000"/>
                            </p:stCondLst>
                            <p:childTnLst>
                              <p:par>
                                <p:cTn id="34" presetID="9" presetClass="entr" presetSubtype="0" fill="hold" nodeType="afterEffect">
                                  <p:stCondLst>
                                    <p:cond delay="0"/>
                                  </p:stCondLst>
                                  <p:childTnLst>
                                    <p:set>
                                      <p:cBhvr>
                                        <p:cTn id="35" dur="1" fill="hold">
                                          <p:stCondLst>
                                            <p:cond delay="0"/>
                                          </p:stCondLst>
                                        </p:cTn>
                                        <p:tgtEl>
                                          <p:spTgt spid="150549"/>
                                        </p:tgtEl>
                                        <p:attrNameLst>
                                          <p:attrName>style.visibility</p:attrName>
                                        </p:attrNameLst>
                                      </p:cBhvr>
                                      <p:to>
                                        <p:strVal val="visible"/>
                                      </p:to>
                                    </p:set>
                                    <p:animEffect transition="in" filter="dissolve">
                                      <p:cBhvr>
                                        <p:cTn id="36" dur="500"/>
                                        <p:tgtEl>
                                          <p:spTgt spid="150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40"/>
                                        </p:tgtEl>
                                        <p:attrNameLst>
                                          <p:attrName>style.visibility</p:attrName>
                                        </p:attrNameLst>
                                      </p:cBhvr>
                                      <p:to>
                                        <p:strVal val="visible"/>
                                      </p:to>
                                    </p:set>
                                    <p:animEffect transition="in" filter="dissolve">
                                      <p:cBhvr>
                                        <p:cTn id="41" dur="500"/>
                                        <p:tgtEl>
                                          <p:spTgt spid="15054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41"/>
                                        </p:tgtEl>
                                        <p:attrNameLst>
                                          <p:attrName>style.visibility</p:attrName>
                                        </p:attrNameLst>
                                      </p:cBhvr>
                                      <p:to>
                                        <p:strVal val="visible"/>
                                      </p:to>
                                    </p:set>
                                    <p:animEffect transition="in" filter="dissolve">
                                      <p:cBhvr>
                                        <p:cTn id="46" dur="500"/>
                                        <p:tgtEl>
                                          <p:spTgt spid="150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42"/>
                                        </p:tgtEl>
                                        <p:attrNameLst>
                                          <p:attrName>style.visibility</p:attrName>
                                        </p:attrNameLst>
                                      </p:cBhvr>
                                      <p:to>
                                        <p:strVal val="visible"/>
                                      </p:to>
                                    </p:set>
                                    <p:animEffect transition="in" filter="dissolve">
                                      <p:cBhvr>
                                        <p:cTn id="51"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autoUpdateAnimBg="0"/>
      <p:bldP spid="150543" grpId="0" animBg="1" autoUpdateAnimBg="0"/>
      <p:bldP spid="150544" grpId="0" animBg="1" autoUpdateAnimBg="0"/>
      <p:bldP spid="150545" grpId="0" animBg="1" autoUpdateAnimBg="0"/>
      <p:bldP spid="150540" grpId="0" animBg="1" autoUpdateAnimBg="0"/>
      <p:bldP spid="150542" grpId="0" animBg="1" autoUpdateAnimBg="0"/>
      <p:bldP spid="15054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3D42A288-0476-0A4E-9F1F-95B81CB22A43}"/>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0" name="Foliennummernplatzhalter 3">
            <a:extLst>
              <a:ext uri="{FF2B5EF4-FFF2-40B4-BE49-F238E27FC236}">
                <a16:creationId xmlns:a16="http://schemas.microsoft.com/office/drawing/2014/main" id="{FE39465C-CDC1-BE42-AEBB-EC59C3560934}"/>
              </a:ext>
            </a:extLst>
          </p:cNvPr>
          <p:cNvSpPr>
            <a:spLocks noGrp="1"/>
          </p:cNvSpPr>
          <p:nvPr>
            <p:ph type="sldNum" sz="quarter" idx="11"/>
          </p:nvPr>
        </p:nvSpPr>
        <p:spPr/>
        <p:txBody>
          <a:bodyPr/>
          <a:lstStyle/>
          <a:p>
            <a:fld id="{31E02E7C-4B4F-104D-B74F-55CF26DE144D}" type="slidenum">
              <a:rPr lang="en-US" altLang="de-DE"/>
              <a:pPr/>
              <a:t>25</a:t>
            </a:fld>
            <a:endParaRPr lang="en-US" altLang="de-DE" b="0"/>
          </a:p>
        </p:txBody>
      </p:sp>
      <p:sp>
        <p:nvSpPr>
          <p:cNvPr id="152579" name="Text Box 3">
            <a:extLst>
              <a:ext uri="{FF2B5EF4-FFF2-40B4-BE49-F238E27FC236}">
                <a16:creationId xmlns:a16="http://schemas.microsoft.com/office/drawing/2014/main" id="{554EA32A-F696-B942-821B-900FB7A8939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2582" name="Rectangle 6">
            <a:extLst>
              <a:ext uri="{FF2B5EF4-FFF2-40B4-BE49-F238E27FC236}">
                <a16:creationId xmlns:a16="http://schemas.microsoft.com/office/drawing/2014/main" id="{147F05BD-A5F2-D24C-BF50-C8E5FEB7D7E7}"/>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2583" name="Object 7">
            <a:extLst>
              <a:ext uri="{FF2B5EF4-FFF2-40B4-BE49-F238E27FC236}">
                <a16:creationId xmlns:a16="http://schemas.microsoft.com/office/drawing/2014/main" id="{37A99B63-B892-1540-B5B6-51CB051496D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822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4" name="Rectangle 8">
            <a:extLst>
              <a:ext uri="{FF2B5EF4-FFF2-40B4-BE49-F238E27FC236}">
                <a16:creationId xmlns:a16="http://schemas.microsoft.com/office/drawing/2014/main" id="{51B2AFDA-46A3-BB41-8740-6740466E2570}"/>
              </a:ext>
            </a:extLst>
          </p:cNvPr>
          <p:cNvSpPr>
            <a:spLocks noChangeArrowheads="1"/>
          </p:cNvSpPr>
          <p:nvPr/>
        </p:nvSpPr>
        <p:spPr bwMode="auto">
          <a:xfrm>
            <a:off x="2209800" y="1447800"/>
            <a:ext cx="6324600" cy="1565275"/>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Qualitätssicherung </a:t>
            </a:r>
          </a:p>
          <a:p>
            <a:pPr algn="ctr"/>
            <a:r>
              <a:rPr lang="de-DE" altLang="de-DE" sz="3000" b="1">
                <a:latin typeface="Arial" panose="020B0604020202020204" pitchFamily="34" charset="0"/>
              </a:rPr>
              <a:t>vs. </a:t>
            </a:r>
          </a:p>
          <a:p>
            <a:pPr algn="ctr"/>
            <a:r>
              <a:rPr lang="de-DE" altLang="de-DE" sz="3000" b="1">
                <a:latin typeface="Arial" panose="020B0604020202020204" pitchFamily="34" charset="0"/>
              </a:rPr>
              <a:t>Rechenschaftslegung</a:t>
            </a:r>
          </a:p>
        </p:txBody>
      </p:sp>
      <p:sp>
        <p:nvSpPr>
          <p:cNvPr id="152585" name="Rectangle 9">
            <a:extLst>
              <a:ext uri="{FF2B5EF4-FFF2-40B4-BE49-F238E27FC236}">
                <a16:creationId xmlns:a16="http://schemas.microsoft.com/office/drawing/2014/main" id="{8856D763-0B96-DE45-999C-63B94E4E2D87}"/>
              </a:ext>
            </a:extLst>
          </p:cNvPr>
          <p:cNvSpPr>
            <a:spLocks noChangeArrowheads="1"/>
          </p:cNvSpPr>
          <p:nvPr/>
        </p:nvSpPr>
        <p:spPr bwMode="auto">
          <a:xfrm>
            <a:off x="3949700" y="3457575"/>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Evaluation </a:t>
            </a:r>
          </a:p>
        </p:txBody>
      </p:sp>
      <p:sp>
        <p:nvSpPr>
          <p:cNvPr id="152586" name="Rectangle 10">
            <a:extLst>
              <a:ext uri="{FF2B5EF4-FFF2-40B4-BE49-F238E27FC236}">
                <a16:creationId xmlns:a16="http://schemas.microsoft.com/office/drawing/2014/main" id="{A5C84C19-F3C5-844B-A309-D68A163FD04B}"/>
              </a:ext>
            </a:extLst>
          </p:cNvPr>
          <p:cNvSpPr>
            <a:spLocks noChangeArrowheads="1"/>
          </p:cNvSpPr>
          <p:nvPr/>
        </p:nvSpPr>
        <p:spPr bwMode="auto">
          <a:xfrm>
            <a:off x="3949700" y="4603750"/>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Akkreditierung</a:t>
            </a:r>
          </a:p>
        </p:txBody>
      </p:sp>
      <p:sp>
        <p:nvSpPr>
          <p:cNvPr id="152587" name="Rectangle 11">
            <a:extLst>
              <a:ext uri="{FF2B5EF4-FFF2-40B4-BE49-F238E27FC236}">
                <a16:creationId xmlns:a16="http://schemas.microsoft.com/office/drawing/2014/main" id="{08640F62-8DF1-9A4A-9831-DC3B68F1CF8C}"/>
              </a:ext>
            </a:extLst>
          </p:cNvPr>
          <p:cNvSpPr>
            <a:spLocks noChangeArrowheads="1"/>
          </p:cNvSpPr>
          <p:nvPr/>
        </p:nvSpPr>
        <p:spPr bwMode="auto">
          <a:xfrm>
            <a:off x="3949700" y="5749925"/>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Ranking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Effect transition="in" filter="box(out)">
                                      <p:cBhvr>
                                        <p:cTn id="13" dur="500"/>
                                        <p:tgtEl>
                                          <p:spTgt spid="152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2585"/>
                                        </p:tgtEl>
                                        <p:attrNameLst>
                                          <p:attrName>style.visibility</p:attrName>
                                        </p:attrNameLst>
                                      </p:cBhvr>
                                      <p:to>
                                        <p:strVal val="visible"/>
                                      </p:to>
                                    </p:set>
                                    <p:animEffect transition="in" filter="box(out)">
                                      <p:cBhvr>
                                        <p:cTn id="18" dur="500"/>
                                        <p:tgtEl>
                                          <p:spTgt spid="152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2586"/>
                                        </p:tgtEl>
                                        <p:attrNameLst>
                                          <p:attrName>style.visibility</p:attrName>
                                        </p:attrNameLst>
                                      </p:cBhvr>
                                      <p:to>
                                        <p:strVal val="visible"/>
                                      </p:to>
                                    </p:set>
                                    <p:animEffect transition="in" filter="box(out)">
                                      <p:cBhvr>
                                        <p:cTn id="23" dur="500"/>
                                        <p:tgtEl>
                                          <p:spTgt spid="1525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2587"/>
                                        </p:tgtEl>
                                        <p:attrNameLst>
                                          <p:attrName>style.visibility</p:attrName>
                                        </p:attrNameLst>
                                      </p:cBhvr>
                                      <p:to>
                                        <p:strVal val="visible"/>
                                      </p:to>
                                    </p:set>
                                    <p:animEffect transition="in" filter="box(out)">
                                      <p:cBhvr>
                                        <p:cTn id="28"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autoUpdateAnimBg="0"/>
      <p:bldP spid="152585" grpId="0" animBg="1" autoUpdateAnimBg="0"/>
      <p:bldP spid="152586" grpId="0" animBg="1" autoUpdateAnimBg="0"/>
      <p:bldP spid="152587"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Datumsplatzhalter 2">
            <a:extLst>
              <a:ext uri="{FF2B5EF4-FFF2-40B4-BE49-F238E27FC236}">
                <a16:creationId xmlns:a16="http://schemas.microsoft.com/office/drawing/2014/main" id="{2DD2E688-78BC-DC4C-AD0B-D77DCB1EF90D}"/>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21" name="Foliennummernplatzhalter 3">
            <a:extLst>
              <a:ext uri="{FF2B5EF4-FFF2-40B4-BE49-F238E27FC236}">
                <a16:creationId xmlns:a16="http://schemas.microsoft.com/office/drawing/2014/main" id="{BD8E0B49-01B7-504F-95CD-75BB0E46D9A7}"/>
              </a:ext>
            </a:extLst>
          </p:cNvPr>
          <p:cNvSpPr>
            <a:spLocks noGrp="1"/>
          </p:cNvSpPr>
          <p:nvPr>
            <p:ph type="sldNum" sz="quarter" idx="11"/>
          </p:nvPr>
        </p:nvSpPr>
        <p:spPr/>
        <p:txBody>
          <a:bodyPr/>
          <a:lstStyle/>
          <a:p>
            <a:fld id="{962D81D2-AEA5-B546-AC6E-45683D1352A1}" type="slidenum">
              <a:rPr lang="en-US" altLang="de-DE"/>
              <a:pPr/>
              <a:t>26</a:t>
            </a:fld>
            <a:endParaRPr lang="en-US" altLang="de-DE" b="0"/>
          </a:p>
        </p:txBody>
      </p:sp>
      <p:pic>
        <p:nvPicPr>
          <p:cNvPr id="154626" name="Picture 2">
            <a:extLst>
              <a:ext uri="{FF2B5EF4-FFF2-40B4-BE49-F238E27FC236}">
                <a16:creationId xmlns:a16="http://schemas.microsoft.com/office/drawing/2014/main" id="{324E47C3-408F-814B-B848-10ED14562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581275"/>
            <a:ext cx="7373937"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154628" name="Text Box 4">
            <a:extLst>
              <a:ext uri="{FF2B5EF4-FFF2-40B4-BE49-F238E27FC236}">
                <a16:creationId xmlns:a16="http://schemas.microsoft.com/office/drawing/2014/main" id="{AC8EB086-B35B-4742-A555-17711442941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4631" name="Rectangle 7">
            <a:extLst>
              <a:ext uri="{FF2B5EF4-FFF2-40B4-BE49-F238E27FC236}">
                <a16:creationId xmlns:a16="http://schemas.microsoft.com/office/drawing/2014/main" id="{4E578A08-1F70-A046-8667-8ADDD45A254B}"/>
              </a:ext>
            </a:extLst>
          </p:cNvPr>
          <p:cNvSpPr>
            <a:spLocks noGrp="1" noChangeArrowheads="1"/>
          </p:cNvSpPr>
          <p:nvPr>
            <p:ph type="title"/>
          </p:nvPr>
        </p:nvSpPr>
        <p:spPr>
          <a:xfrm>
            <a:off x="2540000" y="228600"/>
            <a:ext cx="5089525" cy="685800"/>
          </a:xfrm>
        </p:spPr>
        <p:txBody>
          <a:bodyPr/>
          <a:lstStyle/>
          <a:p>
            <a:r>
              <a:rPr lang="de-DE" altLang="de-DE" b="1"/>
              <a:t>Ranking</a:t>
            </a:r>
            <a:endParaRPr lang="de-DE" altLang="de-DE"/>
          </a:p>
        </p:txBody>
      </p:sp>
      <p:graphicFrame>
        <p:nvGraphicFramePr>
          <p:cNvPr id="154632" name="Object 8">
            <a:extLst>
              <a:ext uri="{FF2B5EF4-FFF2-40B4-BE49-F238E27FC236}">
                <a16:creationId xmlns:a16="http://schemas.microsoft.com/office/drawing/2014/main" id="{722166B7-A642-C24C-AB4A-EF358EBD450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9249" name="Clip" r:id="rId5" imgW="1092200" imgH="1066800" progId="MS_ClipArt_Gallery.2">
                  <p:embed/>
                </p:oleObj>
              </mc:Choice>
              <mc:Fallback>
                <p:oleObj name="Clip" r:id="rId5" imgW="1092200" imgH="1066800" progId="MS_ClipArt_Gallery.2">
                  <p:embed/>
                  <p:pic>
                    <p:nvPicPr>
                      <p:cNvPr id="0" name="Object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4" name="Rectangle 10">
            <a:extLst>
              <a:ext uri="{FF2B5EF4-FFF2-40B4-BE49-F238E27FC236}">
                <a16:creationId xmlns:a16="http://schemas.microsoft.com/office/drawing/2014/main" id="{8A6777A1-E728-1148-AAD5-A1DCD2F80454}"/>
              </a:ext>
            </a:extLst>
          </p:cNvPr>
          <p:cNvSpPr>
            <a:spLocks noChangeArrowheads="1"/>
          </p:cNvSpPr>
          <p:nvPr/>
        </p:nvSpPr>
        <p:spPr bwMode="auto">
          <a:xfrm>
            <a:off x="1219200" y="5410200"/>
            <a:ext cx="3598863" cy="1119188"/>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Keine Einzelplätze, </a:t>
            </a:r>
          </a:p>
          <a:p>
            <a:r>
              <a:rPr lang="de-DE" altLang="de-DE" sz="2800" b="1">
                <a:latin typeface="Arial" panose="020B0604020202020204" pitchFamily="34" charset="0"/>
              </a:rPr>
              <a:t>sondern</a:t>
            </a:r>
          </a:p>
          <a:p>
            <a:r>
              <a:rPr lang="de-DE" altLang="de-DE" sz="2800" b="1">
                <a:latin typeface="Arial" panose="020B0604020202020204" pitchFamily="34" charset="0"/>
              </a:rPr>
              <a:t>„Michelinsterne“</a:t>
            </a:r>
          </a:p>
        </p:txBody>
      </p:sp>
      <p:sp>
        <p:nvSpPr>
          <p:cNvPr id="154635" name="Rectangle 11">
            <a:extLst>
              <a:ext uri="{FF2B5EF4-FFF2-40B4-BE49-F238E27FC236}">
                <a16:creationId xmlns:a16="http://schemas.microsoft.com/office/drawing/2014/main" id="{43B7CF06-C073-BB49-B96A-F3E9C1175EA7}"/>
              </a:ext>
            </a:extLst>
          </p:cNvPr>
          <p:cNvSpPr>
            <a:spLocks noChangeArrowheads="1"/>
          </p:cNvSpPr>
          <p:nvPr/>
        </p:nvSpPr>
        <p:spPr bwMode="auto">
          <a:xfrm>
            <a:off x="5105400" y="5410200"/>
            <a:ext cx="3598863" cy="1119188"/>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Ranggruppen </a:t>
            </a:r>
          </a:p>
          <a:p>
            <a:r>
              <a:rPr lang="de-DE" altLang="de-DE" sz="2800" b="1">
                <a:latin typeface="Arial" panose="020B0604020202020204" pitchFamily="34" charset="0"/>
              </a:rPr>
              <a:t>Spitze      Mittel </a:t>
            </a:r>
          </a:p>
          <a:p>
            <a:r>
              <a:rPr lang="de-DE" altLang="de-DE" sz="2800" b="1">
                <a:latin typeface="Arial" panose="020B0604020202020204" pitchFamily="34" charset="0"/>
              </a:rPr>
              <a:t>Schluss</a:t>
            </a:r>
          </a:p>
        </p:txBody>
      </p:sp>
      <p:sp>
        <p:nvSpPr>
          <p:cNvPr id="154636" name="Rectangle 12">
            <a:extLst>
              <a:ext uri="{FF2B5EF4-FFF2-40B4-BE49-F238E27FC236}">
                <a16:creationId xmlns:a16="http://schemas.microsoft.com/office/drawing/2014/main" id="{ABE1C602-DFC0-C846-A3B2-8144E38F1552}"/>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7" name="Rectangle 13">
            <a:extLst>
              <a:ext uri="{FF2B5EF4-FFF2-40B4-BE49-F238E27FC236}">
                <a16:creationId xmlns:a16="http://schemas.microsoft.com/office/drawing/2014/main" id="{0034DDA3-375B-6B47-9D4A-3347ECC2413D}"/>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8" name="Rectangle 14">
            <a:extLst>
              <a:ext uri="{FF2B5EF4-FFF2-40B4-BE49-F238E27FC236}">
                <a16:creationId xmlns:a16="http://schemas.microsoft.com/office/drawing/2014/main" id="{15BAE866-27D3-4E4F-A0B0-EB6570EB88D6}"/>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39" name="Rectangle 15">
            <a:extLst>
              <a:ext uri="{FF2B5EF4-FFF2-40B4-BE49-F238E27FC236}">
                <a16:creationId xmlns:a16="http://schemas.microsoft.com/office/drawing/2014/main" id="{1FE185CB-AE7F-2141-ABF1-8CEE12E9D24A}"/>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40" name="Rectangle 16">
            <a:extLst>
              <a:ext uri="{FF2B5EF4-FFF2-40B4-BE49-F238E27FC236}">
                <a16:creationId xmlns:a16="http://schemas.microsoft.com/office/drawing/2014/main" id="{F76FCF34-3F2A-1445-9530-3C5ED9994C5E}"/>
              </a:ext>
            </a:extLst>
          </p:cNvPr>
          <p:cNvSpPr>
            <a:spLocks noChangeArrowheads="1"/>
          </p:cNvSpPr>
          <p:nvPr/>
        </p:nvSpPr>
        <p:spPr bwMode="auto">
          <a:xfrm>
            <a:off x="1219200" y="4114800"/>
            <a:ext cx="3598863" cy="10668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Forschung  &amp; Lehre</a:t>
            </a:r>
          </a:p>
          <a:p>
            <a:r>
              <a:rPr lang="de-DE" altLang="de-DE" sz="2800" b="1">
                <a:latin typeface="Arial" panose="020B0604020202020204" pitchFamily="34" charset="0"/>
              </a:rPr>
              <a:t>falsch</a:t>
            </a:r>
          </a:p>
        </p:txBody>
      </p:sp>
      <p:sp>
        <p:nvSpPr>
          <p:cNvPr id="154641" name="Rectangle 17">
            <a:extLst>
              <a:ext uri="{FF2B5EF4-FFF2-40B4-BE49-F238E27FC236}">
                <a16:creationId xmlns:a16="http://schemas.microsoft.com/office/drawing/2014/main" id="{7BE42CA7-A74D-0F40-877B-AE62E122E77F}"/>
              </a:ext>
            </a:extLst>
          </p:cNvPr>
          <p:cNvSpPr>
            <a:spLocks noChangeArrowheads="1"/>
          </p:cNvSpPr>
          <p:nvPr/>
        </p:nvSpPr>
        <p:spPr bwMode="auto">
          <a:xfrm>
            <a:off x="1219200" y="2743200"/>
            <a:ext cx="3598863" cy="11430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Uni-Gesamtrankings</a:t>
            </a:r>
          </a:p>
          <a:p>
            <a:r>
              <a:rPr lang="de-DE" altLang="de-DE" sz="2800" b="1">
                <a:latin typeface="Arial" panose="020B0604020202020204" pitchFamily="34" charset="0"/>
              </a:rPr>
              <a:t>fragwürdig</a:t>
            </a:r>
            <a:endParaRPr lang="de-DE" altLang="de-DE"/>
          </a:p>
        </p:txBody>
      </p:sp>
      <p:sp>
        <p:nvSpPr>
          <p:cNvPr id="154642" name="Rectangle 18">
            <a:extLst>
              <a:ext uri="{FF2B5EF4-FFF2-40B4-BE49-F238E27FC236}">
                <a16:creationId xmlns:a16="http://schemas.microsoft.com/office/drawing/2014/main" id="{0A03664A-24F5-F24C-9765-6CC7ADB119BA}"/>
              </a:ext>
            </a:extLst>
          </p:cNvPr>
          <p:cNvSpPr>
            <a:spLocks noChangeArrowheads="1"/>
          </p:cNvSpPr>
          <p:nvPr/>
        </p:nvSpPr>
        <p:spPr bwMode="auto">
          <a:xfrm>
            <a:off x="5105400" y="4114800"/>
            <a:ext cx="3598863" cy="1074738"/>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multidimensionales </a:t>
            </a:r>
          </a:p>
          <a:p>
            <a:r>
              <a:rPr lang="de-DE" altLang="de-DE" sz="2800" b="1">
                <a:latin typeface="Arial" panose="020B0604020202020204" pitchFamily="34" charset="0"/>
              </a:rPr>
              <a:t>Ranking</a:t>
            </a:r>
          </a:p>
        </p:txBody>
      </p:sp>
      <p:sp>
        <p:nvSpPr>
          <p:cNvPr id="154643" name="Rectangle 19">
            <a:extLst>
              <a:ext uri="{FF2B5EF4-FFF2-40B4-BE49-F238E27FC236}">
                <a16:creationId xmlns:a16="http://schemas.microsoft.com/office/drawing/2014/main" id="{DC6543BF-C88D-9644-A42A-14E8E1C7A815}"/>
              </a:ext>
            </a:extLst>
          </p:cNvPr>
          <p:cNvSpPr>
            <a:spLocks noChangeArrowheads="1"/>
          </p:cNvSpPr>
          <p:nvPr/>
        </p:nvSpPr>
        <p:spPr bwMode="auto">
          <a:xfrm>
            <a:off x="5105400" y="2667000"/>
            <a:ext cx="3598863" cy="1143000"/>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nur fachbezogen</a:t>
            </a:r>
          </a:p>
        </p:txBody>
      </p:sp>
      <p:sp>
        <p:nvSpPr>
          <p:cNvPr id="154644" name="Rectangle 20">
            <a:extLst>
              <a:ext uri="{FF2B5EF4-FFF2-40B4-BE49-F238E27FC236}">
                <a16:creationId xmlns:a16="http://schemas.microsoft.com/office/drawing/2014/main" id="{CD7EFDCA-48DE-2B4E-BDB2-C4CE22D4ED95}"/>
              </a:ext>
            </a:extLst>
          </p:cNvPr>
          <p:cNvSpPr>
            <a:spLocks noChangeArrowheads="1"/>
          </p:cNvSpPr>
          <p:nvPr/>
        </p:nvSpPr>
        <p:spPr bwMode="auto">
          <a:xfrm>
            <a:off x="6477000" y="5854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5" name="Rectangle 21">
            <a:extLst>
              <a:ext uri="{FF2B5EF4-FFF2-40B4-BE49-F238E27FC236}">
                <a16:creationId xmlns:a16="http://schemas.microsoft.com/office/drawing/2014/main" id="{FF414BAA-B296-924B-B6D0-BB0D58A1CE53}"/>
              </a:ext>
            </a:extLst>
          </p:cNvPr>
          <p:cNvSpPr>
            <a:spLocks noChangeArrowheads="1"/>
          </p:cNvSpPr>
          <p:nvPr/>
        </p:nvSpPr>
        <p:spPr bwMode="auto">
          <a:xfrm>
            <a:off x="8077200" y="5854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6" name="Rectangle 22">
            <a:extLst>
              <a:ext uri="{FF2B5EF4-FFF2-40B4-BE49-F238E27FC236}">
                <a16:creationId xmlns:a16="http://schemas.microsoft.com/office/drawing/2014/main" id="{4200A280-6CA9-2F46-B90B-7163CDF0D506}"/>
              </a:ext>
            </a:extLst>
          </p:cNvPr>
          <p:cNvSpPr>
            <a:spLocks noChangeArrowheads="1"/>
          </p:cNvSpPr>
          <p:nvPr/>
        </p:nvSpPr>
        <p:spPr bwMode="auto">
          <a:xfrm>
            <a:off x="6781800" y="61722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7" name="Rectangle 23">
            <a:extLst>
              <a:ext uri="{FF2B5EF4-FFF2-40B4-BE49-F238E27FC236}">
                <a16:creationId xmlns:a16="http://schemas.microsoft.com/office/drawing/2014/main" id="{A58A6686-CE5E-764E-AD69-00FC634FE69C}"/>
              </a:ext>
            </a:extLst>
          </p:cNvPr>
          <p:cNvSpPr>
            <a:spLocks noChangeArrowheads="1"/>
          </p:cNvSpPr>
          <p:nvPr/>
        </p:nvSpPr>
        <p:spPr bwMode="auto">
          <a:xfrm>
            <a:off x="6959600" y="6288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28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ox(out)">
                                      <p:cBhvr>
                                        <p:cTn id="7" dur="5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4641"/>
                                        </p:tgtEl>
                                        <p:attrNameLst>
                                          <p:attrName>style.visibility</p:attrName>
                                        </p:attrNameLst>
                                      </p:cBhvr>
                                      <p:to>
                                        <p:strVal val="visible"/>
                                      </p:to>
                                    </p:set>
                                    <p:animEffect transition="in" filter="box(out)">
                                      <p:cBhvr>
                                        <p:cTn id="12" dur="500"/>
                                        <p:tgtEl>
                                          <p:spTgt spid="154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4643"/>
                                        </p:tgtEl>
                                        <p:attrNameLst>
                                          <p:attrName>style.visibility</p:attrName>
                                        </p:attrNameLst>
                                      </p:cBhvr>
                                      <p:to>
                                        <p:strVal val="visible"/>
                                      </p:to>
                                    </p:set>
                                    <p:animEffect transition="in" filter="box(out)">
                                      <p:cBhvr>
                                        <p:cTn id="17" dur="500"/>
                                        <p:tgtEl>
                                          <p:spTgt spid="1546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4640"/>
                                        </p:tgtEl>
                                        <p:attrNameLst>
                                          <p:attrName>style.visibility</p:attrName>
                                        </p:attrNameLst>
                                      </p:cBhvr>
                                      <p:to>
                                        <p:strVal val="visible"/>
                                      </p:to>
                                    </p:set>
                                    <p:animEffect transition="in" filter="box(out)">
                                      <p:cBhvr>
                                        <p:cTn id="22" dur="500"/>
                                        <p:tgtEl>
                                          <p:spTgt spid="1546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4642"/>
                                        </p:tgtEl>
                                        <p:attrNameLst>
                                          <p:attrName>style.visibility</p:attrName>
                                        </p:attrNameLst>
                                      </p:cBhvr>
                                      <p:to>
                                        <p:strVal val="visible"/>
                                      </p:to>
                                    </p:set>
                                    <p:animEffect transition="in" filter="box(out)">
                                      <p:cBhvr>
                                        <p:cTn id="27" dur="500"/>
                                        <p:tgtEl>
                                          <p:spTgt spid="154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4634"/>
                                        </p:tgtEl>
                                        <p:attrNameLst>
                                          <p:attrName>style.visibility</p:attrName>
                                        </p:attrNameLst>
                                      </p:cBhvr>
                                      <p:to>
                                        <p:strVal val="visible"/>
                                      </p:to>
                                    </p:set>
                                    <p:animEffect transition="in" filter="box(out)">
                                      <p:cBhvr>
                                        <p:cTn id="32" dur="500"/>
                                        <p:tgtEl>
                                          <p:spTgt spid="1546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635"/>
                                        </p:tgtEl>
                                        <p:attrNameLst>
                                          <p:attrName>style.visibility</p:attrName>
                                        </p:attrNameLst>
                                      </p:cBhvr>
                                      <p:to>
                                        <p:strVal val="visible"/>
                                      </p:to>
                                    </p:set>
                                    <p:animEffect transition="in" filter="box(out)">
                                      <p:cBhvr>
                                        <p:cTn id="37" dur="500"/>
                                        <p:tgtEl>
                                          <p:spTgt spid="154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nodePh="1">
                                  <p:stCondLst>
                                    <p:cond delay="0"/>
                                  </p:stCondLst>
                                  <p:endCondLst>
                                    <p:cond evt="begin" delay="0">
                                      <p:tn val="40"/>
                                    </p:cond>
                                  </p:endCondLst>
                                  <p:childTnLst>
                                    <p:set>
                                      <p:cBhvr>
                                        <p:cTn id="41" dur="1" fill="hold">
                                          <p:stCondLst>
                                            <p:cond delay="0"/>
                                          </p:stCondLst>
                                        </p:cTn>
                                        <p:tgtEl>
                                          <p:spTgt spid="154638"/>
                                        </p:tgtEl>
                                        <p:attrNameLst>
                                          <p:attrName>style.visibility</p:attrName>
                                        </p:attrNameLst>
                                      </p:cBhvr>
                                      <p:to>
                                        <p:strVal val="visible"/>
                                      </p:to>
                                    </p:set>
                                    <p:anim calcmode="lin" valueType="num">
                                      <p:cBhvr additive="base">
                                        <p:cTn id="42" dur="500" fill="hold"/>
                                        <p:tgtEl>
                                          <p:spTgt spid="154638"/>
                                        </p:tgtEl>
                                        <p:attrNameLst>
                                          <p:attrName>ppt_x</p:attrName>
                                        </p:attrNameLst>
                                      </p:cBhvr>
                                      <p:tavLst>
                                        <p:tav tm="0">
                                          <p:val>
                                            <p:strVal val="0-#ppt_w/2"/>
                                          </p:val>
                                        </p:tav>
                                        <p:tav tm="100000">
                                          <p:val>
                                            <p:strVal val="#ppt_x"/>
                                          </p:val>
                                        </p:tav>
                                      </p:tavLst>
                                    </p:anim>
                                    <p:anim calcmode="lin" valueType="num">
                                      <p:cBhvr additive="base">
                                        <p:cTn id="43" dur="500" fill="hold"/>
                                        <p:tgtEl>
                                          <p:spTgt spid="154638"/>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nodePh="1">
                                  <p:stCondLst>
                                    <p:cond delay="0"/>
                                  </p:stCondLst>
                                  <p:endCondLst>
                                    <p:cond evt="begin" delay="0">
                                      <p:tn val="46"/>
                                    </p:cond>
                                  </p:endCondLst>
                                  <p:childTnLst>
                                    <p:set>
                                      <p:cBhvr>
                                        <p:cTn id="47" dur="1" fill="hold">
                                          <p:stCondLst>
                                            <p:cond delay="0"/>
                                          </p:stCondLst>
                                        </p:cTn>
                                        <p:tgtEl>
                                          <p:spTgt spid="154639"/>
                                        </p:tgtEl>
                                        <p:attrNameLst>
                                          <p:attrName>style.visibility</p:attrName>
                                        </p:attrNameLst>
                                      </p:cBhvr>
                                      <p:to>
                                        <p:strVal val="visible"/>
                                      </p:to>
                                    </p:set>
                                    <p:anim calcmode="lin" valueType="num">
                                      <p:cBhvr additive="base">
                                        <p:cTn id="48" dur="500" fill="hold"/>
                                        <p:tgtEl>
                                          <p:spTgt spid="154639"/>
                                        </p:tgtEl>
                                        <p:attrNameLst>
                                          <p:attrName>ppt_x</p:attrName>
                                        </p:attrNameLst>
                                      </p:cBhvr>
                                      <p:tavLst>
                                        <p:tav tm="0">
                                          <p:val>
                                            <p:strVal val="0-#ppt_w/2"/>
                                          </p:val>
                                        </p:tav>
                                        <p:tav tm="100000">
                                          <p:val>
                                            <p:strVal val="#ppt_x"/>
                                          </p:val>
                                        </p:tav>
                                      </p:tavLst>
                                    </p:anim>
                                    <p:anim calcmode="lin" valueType="num">
                                      <p:cBhvr additive="base">
                                        <p:cTn id="49"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nodePh="1">
                                  <p:stCondLst>
                                    <p:cond delay="0"/>
                                  </p:stCondLst>
                                  <p:endCondLst>
                                    <p:cond evt="begin" delay="0">
                                      <p:tn val="52"/>
                                    </p:cond>
                                  </p:endCondLst>
                                  <p:childTnLst>
                                    <p:set>
                                      <p:cBhvr>
                                        <p:cTn id="53" dur="1" fill="hold">
                                          <p:stCondLst>
                                            <p:cond delay="0"/>
                                          </p:stCondLst>
                                        </p:cTn>
                                        <p:tgtEl>
                                          <p:spTgt spid="154636"/>
                                        </p:tgtEl>
                                        <p:attrNameLst>
                                          <p:attrName>style.visibility</p:attrName>
                                        </p:attrNameLst>
                                      </p:cBhvr>
                                      <p:to>
                                        <p:strVal val="visible"/>
                                      </p:to>
                                    </p:set>
                                    <p:anim calcmode="lin" valueType="num">
                                      <p:cBhvr additive="base">
                                        <p:cTn id="54" dur="500" fill="hold"/>
                                        <p:tgtEl>
                                          <p:spTgt spid="154636"/>
                                        </p:tgtEl>
                                        <p:attrNameLst>
                                          <p:attrName>ppt_x</p:attrName>
                                        </p:attrNameLst>
                                      </p:cBhvr>
                                      <p:tavLst>
                                        <p:tav tm="0">
                                          <p:val>
                                            <p:strVal val="1+#ppt_w/2"/>
                                          </p:val>
                                        </p:tav>
                                        <p:tav tm="100000">
                                          <p:val>
                                            <p:strVal val="#ppt_x"/>
                                          </p:val>
                                        </p:tav>
                                      </p:tavLst>
                                    </p:anim>
                                    <p:anim calcmode="lin" valueType="num">
                                      <p:cBhvr additive="base">
                                        <p:cTn id="55"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nodePh="1">
                                  <p:stCondLst>
                                    <p:cond delay="0"/>
                                  </p:stCondLst>
                                  <p:endCondLst>
                                    <p:cond evt="begin" delay="0">
                                      <p:tn val="58"/>
                                    </p:cond>
                                  </p:endCondLst>
                                  <p:childTnLst>
                                    <p:set>
                                      <p:cBhvr>
                                        <p:cTn id="59" dur="1" fill="hold">
                                          <p:stCondLst>
                                            <p:cond delay="0"/>
                                          </p:stCondLst>
                                        </p:cTn>
                                        <p:tgtEl>
                                          <p:spTgt spid="154637"/>
                                        </p:tgtEl>
                                        <p:attrNameLst>
                                          <p:attrName>style.visibility</p:attrName>
                                        </p:attrNameLst>
                                      </p:cBhvr>
                                      <p:to>
                                        <p:strVal val="visible"/>
                                      </p:to>
                                    </p:set>
                                    <p:anim calcmode="lin" valueType="num">
                                      <p:cBhvr additive="base">
                                        <p:cTn id="60" dur="500" fill="hold"/>
                                        <p:tgtEl>
                                          <p:spTgt spid="154637"/>
                                        </p:tgtEl>
                                        <p:attrNameLst>
                                          <p:attrName>ppt_x</p:attrName>
                                        </p:attrNameLst>
                                      </p:cBhvr>
                                      <p:tavLst>
                                        <p:tav tm="0">
                                          <p:val>
                                            <p:strVal val="1+#ppt_w/2"/>
                                          </p:val>
                                        </p:tav>
                                        <p:tav tm="100000">
                                          <p:val>
                                            <p:strVal val="#ppt_x"/>
                                          </p:val>
                                        </p:tav>
                                      </p:tavLst>
                                    </p:anim>
                                    <p:anim calcmode="lin" valueType="num">
                                      <p:cBhvr additive="base">
                                        <p:cTn id="61" dur="500" fill="hold"/>
                                        <p:tgtEl>
                                          <p:spTgt spid="154637"/>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
                            </p:stCondLst>
                            <p:childTnLst>
                              <p:par>
                                <p:cTn id="63" presetID="16" presetClass="entr" presetSubtype="26" fill="hold" nodeType="afterEffect">
                                  <p:stCondLst>
                                    <p:cond delay="0"/>
                                  </p:stCondLst>
                                  <p:childTnLst>
                                    <p:set>
                                      <p:cBhvr>
                                        <p:cTn id="64" dur="1" fill="hold">
                                          <p:stCondLst>
                                            <p:cond delay="0"/>
                                          </p:stCondLst>
                                        </p:cTn>
                                        <p:tgtEl>
                                          <p:spTgt spid="154644"/>
                                        </p:tgtEl>
                                        <p:attrNameLst>
                                          <p:attrName>style.visibility</p:attrName>
                                        </p:attrNameLst>
                                      </p:cBhvr>
                                      <p:to>
                                        <p:strVal val="visible"/>
                                      </p:to>
                                    </p:set>
                                    <p:animEffect transition="in" filter="barn(inHorizontal)">
                                      <p:cBhvr>
                                        <p:cTn id="65" dur="500"/>
                                        <p:tgtEl>
                                          <p:spTgt spid="154644"/>
                                        </p:tgtEl>
                                      </p:cBhvr>
                                    </p:animEffect>
                                  </p:childTnLst>
                                </p:cTn>
                              </p:par>
                            </p:childTnLst>
                          </p:cTn>
                        </p:par>
                        <p:par>
                          <p:cTn id="66" fill="hold" nodeType="afterGroup">
                            <p:stCondLst>
                              <p:cond delay="1000"/>
                            </p:stCondLst>
                            <p:childTnLst>
                              <p:par>
                                <p:cTn id="67" presetID="16" presetClass="entr" presetSubtype="26" fill="hold" nodeType="afterEffect">
                                  <p:stCondLst>
                                    <p:cond delay="0"/>
                                  </p:stCondLst>
                                  <p:childTnLst>
                                    <p:set>
                                      <p:cBhvr>
                                        <p:cTn id="68" dur="1" fill="hold">
                                          <p:stCondLst>
                                            <p:cond delay="0"/>
                                          </p:stCondLst>
                                        </p:cTn>
                                        <p:tgtEl>
                                          <p:spTgt spid="154645"/>
                                        </p:tgtEl>
                                        <p:attrNameLst>
                                          <p:attrName>style.visibility</p:attrName>
                                        </p:attrNameLst>
                                      </p:cBhvr>
                                      <p:to>
                                        <p:strVal val="visible"/>
                                      </p:to>
                                    </p:set>
                                    <p:animEffect transition="in" filter="barn(inHorizontal)">
                                      <p:cBhvr>
                                        <p:cTn id="69" dur="500"/>
                                        <p:tgtEl>
                                          <p:spTgt spid="154645"/>
                                        </p:tgtEl>
                                      </p:cBhvr>
                                    </p:animEffect>
                                  </p:childTnLst>
                                </p:cTn>
                              </p:par>
                            </p:childTnLst>
                          </p:cTn>
                        </p:par>
                        <p:par>
                          <p:cTn id="70" fill="hold" nodeType="afterGroup">
                            <p:stCondLst>
                              <p:cond delay="1500"/>
                            </p:stCondLst>
                            <p:childTnLst>
                              <p:par>
                                <p:cTn id="71" presetID="16" presetClass="entr" presetSubtype="26" fill="hold" nodeType="afterEffect">
                                  <p:stCondLst>
                                    <p:cond delay="0"/>
                                  </p:stCondLst>
                                  <p:childTnLst>
                                    <p:set>
                                      <p:cBhvr>
                                        <p:cTn id="72" dur="1" fill="hold">
                                          <p:stCondLst>
                                            <p:cond delay="0"/>
                                          </p:stCondLst>
                                        </p:cTn>
                                        <p:tgtEl>
                                          <p:spTgt spid="154646"/>
                                        </p:tgtEl>
                                        <p:attrNameLst>
                                          <p:attrName>style.visibility</p:attrName>
                                        </p:attrNameLst>
                                      </p:cBhvr>
                                      <p:to>
                                        <p:strVal val="visible"/>
                                      </p:to>
                                    </p:set>
                                    <p:animEffect transition="in" filter="barn(inHorizontal)">
                                      <p:cBhvr>
                                        <p:cTn id="73"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autoUpdateAnimBg="0"/>
      <p:bldP spid="154635" grpId="0" animBg="1" autoUpdateAnimBg="0"/>
      <p:bldP spid="154636" grpId="0" autoUpdateAnimBg="0"/>
      <p:bldP spid="154637" grpId="0" autoUpdateAnimBg="0"/>
      <p:bldP spid="154638" grpId="0" autoUpdateAnimBg="0"/>
      <p:bldP spid="154639" grpId="0" autoUpdateAnimBg="0"/>
      <p:bldP spid="154640" grpId="0" animBg="1" autoUpdateAnimBg="0"/>
      <p:bldP spid="154641" grpId="0" animBg="1" autoUpdateAnimBg="0"/>
      <p:bldP spid="154642" grpId="0" animBg="1" autoUpdateAnimBg="0"/>
      <p:bldP spid="15464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3DBB7CBB-0517-F241-B6BF-E1E831D6E7B3}"/>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1" name="Foliennummernplatzhalter 3">
            <a:extLst>
              <a:ext uri="{FF2B5EF4-FFF2-40B4-BE49-F238E27FC236}">
                <a16:creationId xmlns:a16="http://schemas.microsoft.com/office/drawing/2014/main" id="{35F6ECD5-7084-E343-AEEA-AA919E9EDE8B}"/>
              </a:ext>
            </a:extLst>
          </p:cNvPr>
          <p:cNvSpPr>
            <a:spLocks noGrp="1"/>
          </p:cNvSpPr>
          <p:nvPr>
            <p:ph type="sldNum" sz="quarter" idx="11"/>
          </p:nvPr>
        </p:nvSpPr>
        <p:spPr/>
        <p:txBody>
          <a:bodyPr/>
          <a:lstStyle/>
          <a:p>
            <a:fld id="{CC44F9CF-057B-3D4B-9244-89A19F673D56}" type="slidenum">
              <a:rPr lang="en-US" altLang="de-DE"/>
              <a:pPr/>
              <a:t>27</a:t>
            </a:fld>
            <a:endParaRPr lang="en-US" altLang="de-DE" b="0"/>
          </a:p>
        </p:txBody>
      </p:sp>
      <p:sp>
        <p:nvSpPr>
          <p:cNvPr id="156675" name="Text Box 2051">
            <a:extLst>
              <a:ext uri="{FF2B5EF4-FFF2-40B4-BE49-F238E27FC236}">
                <a16:creationId xmlns:a16="http://schemas.microsoft.com/office/drawing/2014/main" id="{0FC02646-DF5F-9E4F-8040-F93CDACBA64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6678" name="Rectangle 2054">
            <a:extLst>
              <a:ext uri="{FF2B5EF4-FFF2-40B4-BE49-F238E27FC236}">
                <a16:creationId xmlns:a16="http://schemas.microsoft.com/office/drawing/2014/main" id="{C36C1FD0-F9E2-BE45-B31C-E297E07E2C99}"/>
              </a:ext>
            </a:extLst>
          </p:cNvPr>
          <p:cNvSpPr>
            <a:spLocks noGrp="1" noChangeArrowheads="1"/>
          </p:cNvSpPr>
          <p:nvPr>
            <p:ph type="title"/>
          </p:nvPr>
        </p:nvSpPr>
        <p:spPr>
          <a:xfrm>
            <a:off x="2540000" y="228600"/>
            <a:ext cx="5089525" cy="685800"/>
          </a:xfrm>
        </p:spPr>
        <p:txBody>
          <a:bodyPr/>
          <a:lstStyle/>
          <a:p>
            <a:r>
              <a:rPr lang="de-DE" altLang="de-DE" b="1"/>
              <a:t>bisher</a:t>
            </a:r>
            <a:endParaRPr lang="de-DE" altLang="de-DE"/>
          </a:p>
        </p:txBody>
      </p:sp>
      <p:sp>
        <p:nvSpPr>
          <p:cNvPr id="156679" name="Rectangle 2055">
            <a:extLst>
              <a:ext uri="{FF2B5EF4-FFF2-40B4-BE49-F238E27FC236}">
                <a16:creationId xmlns:a16="http://schemas.microsoft.com/office/drawing/2014/main" id="{F9998525-293D-0544-B70D-B12975FC9E34}"/>
              </a:ext>
            </a:extLst>
          </p:cNvPr>
          <p:cNvSpPr>
            <a:spLocks noChangeArrowheads="1"/>
          </p:cNvSpPr>
          <p:nvPr/>
        </p:nvSpPr>
        <p:spPr bwMode="auto">
          <a:xfrm>
            <a:off x="749300" y="1593850"/>
            <a:ext cx="7848600" cy="7620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100 Universitäten, 141 FHs  </a:t>
            </a:r>
          </a:p>
        </p:txBody>
      </p:sp>
      <p:sp>
        <p:nvSpPr>
          <p:cNvPr id="156680" name="Rectangle 2056">
            <a:extLst>
              <a:ext uri="{FF2B5EF4-FFF2-40B4-BE49-F238E27FC236}">
                <a16:creationId xmlns:a16="http://schemas.microsoft.com/office/drawing/2014/main" id="{5D560BE3-23D0-654C-9247-DA422665A1E3}"/>
              </a:ext>
            </a:extLst>
          </p:cNvPr>
          <p:cNvSpPr>
            <a:spLocks noChangeArrowheads="1"/>
          </p:cNvSpPr>
          <p:nvPr/>
        </p:nvSpPr>
        <p:spPr bwMode="auto">
          <a:xfrm>
            <a:off x="4127500" y="4754563"/>
            <a:ext cx="4473575" cy="5334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25 Studienbereiche</a:t>
            </a:r>
          </a:p>
        </p:txBody>
      </p:sp>
      <p:sp>
        <p:nvSpPr>
          <p:cNvPr id="156681" name="Rectangle 2057">
            <a:extLst>
              <a:ext uri="{FF2B5EF4-FFF2-40B4-BE49-F238E27FC236}">
                <a16:creationId xmlns:a16="http://schemas.microsoft.com/office/drawing/2014/main" id="{CB9F8282-DEA5-2344-B03A-E8780764D746}"/>
              </a:ext>
            </a:extLst>
          </p:cNvPr>
          <p:cNvSpPr>
            <a:spLocks noChangeArrowheads="1"/>
          </p:cNvSpPr>
          <p:nvPr/>
        </p:nvSpPr>
        <p:spPr bwMode="auto">
          <a:xfrm>
            <a:off x="1616075" y="2590800"/>
            <a:ext cx="7010400" cy="838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2.051 FB, 2.286 Studiengänge</a:t>
            </a:r>
          </a:p>
        </p:txBody>
      </p:sp>
      <p:sp>
        <p:nvSpPr>
          <p:cNvPr id="156682" name="Rectangle 2058">
            <a:extLst>
              <a:ext uri="{FF2B5EF4-FFF2-40B4-BE49-F238E27FC236}">
                <a16:creationId xmlns:a16="http://schemas.microsoft.com/office/drawing/2014/main" id="{09D4241A-F6F7-1245-820D-0B5410173810}"/>
              </a:ext>
            </a:extLst>
          </p:cNvPr>
          <p:cNvSpPr>
            <a:spLocks noChangeArrowheads="1"/>
          </p:cNvSpPr>
          <p:nvPr/>
        </p:nvSpPr>
        <p:spPr bwMode="auto">
          <a:xfrm>
            <a:off x="1590675" y="3652838"/>
            <a:ext cx="7010400" cy="838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über 100.000 Studis, 10.800 Profs </a:t>
            </a:r>
          </a:p>
        </p:txBody>
      </p:sp>
      <p:sp>
        <p:nvSpPr>
          <p:cNvPr id="156683" name="Rectangle 2059">
            <a:extLst>
              <a:ext uri="{FF2B5EF4-FFF2-40B4-BE49-F238E27FC236}">
                <a16:creationId xmlns:a16="http://schemas.microsoft.com/office/drawing/2014/main" id="{FE3605D3-FF02-0846-B90A-84FF23D7AF98}"/>
              </a:ext>
            </a:extLst>
          </p:cNvPr>
          <p:cNvSpPr>
            <a:spLocks noChangeArrowheads="1"/>
          </p:cNvSpPr>
          <p:nvPr/>
        </p:nvSpPr>
        <p:spPr bwMode="auto">
          <a:xfrm>
            <a:off x="3271838" y="5562600"/>
            <a:ext cx="5637212" cy="11096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 alles frei zugänglich unter:</a:t>
            </a:r>
            <a:br>
              <a:rPr lang="de-DE" altLang="de-DE" sz="3000" b="1">
                <a:latin typeface="Arial" panose="020B0604020202020204" pitchFamily="34" charset="0"/>
              </a:rPr>
            </a:br>
            <a:r>
              <a:rPr lang="de-DE" altLang="de-DE" sz="3000" b="1">
                <a:latin typeface="Arial" panose="020B0604020202020204" pitchFamily="34" charset="0"/>
              </a:rPr>
              <a:t>www.dashochschulranking.de</a:t>
            </a:r>
          </a:p>
        </p:txBody>
      </p:sp>
      <p:pic>
        <p:nvPicPr>
          <p:cNvPr id="156685" name="Picture 2061">
            <a:extLst>
              <a:ext uri="{FF2B5EF4-FFF2-40B4-BE49-F238E27FC236}">
                <a16:creationId xmlns:a16="http://schemas.microsoft.com/office/drawing/2014/main" id="{F3BA0C0F-7A70-3646-9A32-F04D09985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ox(out)">
                                      <p:cBhvr>
                                        <p:cTn id="7" dur="500"/>
                                        <p:tgtEl>
                                          <p:spTgt spid="156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81"/>
                                        </p:tgtEl>
                                        <p:attrNameLst>
                                          <p:attrName>style.visibility</p:attrName>
                                        </p:attrNameLst>
                                      </p:cBhvr>
                                      <p:to>
                                        <p:strVal val="visible"/>
                                      </p:to>
                                    </p:set>
                                    <p:animEffect transition="in" filter="box(out)">
                                      <p:cBhvr>
                                        <p:cTn id="12" dur="500"/>
                                        <p:tgtEl>
                                          <p:spTgt spid="156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82"/>
                                        </p:tgtEl>
                                        <p:attrNameLst>
                                          <p:attrName>style.visibility</p:attrName>
                                        </p:attrNameLst>
                                      </p:cBhvr>
                                      <p:to>
                                        <p:strVal val="visible"/>
                                      </p:to>
                                    </p:set>
                                    <p:animEffect transition="in" filter="box(out)">
                                      <p:cBhvr>
                                        <p:cTn id="17" dur="500"/>
                                        <p:tgtEl>
                                          <p:spTgt spid="1566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6680"/>
                                        </p:tgtEl>
                                        <p:attrNameLst>
                                          <p:attrName>style.visibility</p:attrName>
                                        </p:attrNameLst>
                                      </p:cBhvr>
                                      <p:to>
                                        <p:strVal val="visible"/>
                                      </p:to>
                                    </p:set>
                                    <p:animEffect transition="in" filter="box(out)">
                                      <p:cBhvr>
                                        <p:cTn id="22" dur="500"/>
                                        <p:tgtEl>
                                          <p:spTgt spid="1566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6683"/>
                                        </p:tgtEl>
                                        <p:attrNameLst>
                                          <p:attrName>style.visibility</p:attrName>
                                        </p:attrNameLst>
                                      </p:cBhvr>
                                      <p:to>
                                        <p:strVal val="visible"/>
                                      </p:to>
                                    </p:set>
                                    <p:animEffect transition="in" filter="box(out)">
                                      <p:cBhvr>
                                        <p:cTn id="27" dur="500"/>
                                        <p:tgtEl>
                                          <p:spTgt spid="15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autoUpdateAnimBg="0"/>
      <p:bldP spid="156680" grpId="0" animBg="1" autoUpdateAnimBg="0"/>
      <p:bldP spid="156681" grpId="0" animBg="1" autoUpdateAnimBg="0"/>
      <p:bldP spid="156682" grpId="0" animBg="1" autoUpdateAnimBg="0"/>
      <p:bldP spid="15668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D38EEB96-AE3C-2841-9EAD-8093DC755918}"/>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6" name="Foliennummernplatzhalter 3">
            <a:extLst>
              <a:ext uri="{FF2B5EF4-FFF2-40B4-BE49-F238E27FC236}">
                <a16:creationId xmlns:a16="http://schemas.microsoft.com/office/drawing/2014/main" id="{80406352-7573-F441-806C-37DF9BFB76BE}"/>
              </a:ext>
            </a:extLst>
          </p:cNvPr>
          <p:cNvSpPr>
            <a:spLocks noGrp="1"/>
          </p:cNvSpPr>
          <p:nvPr>
            <p:ph type="sldNum" sz="quarter" idx="11"/>
          </p:nvPr>
        </p:nvSpPr>
        <p:spPr/>
        <p:txBody>
          <a:bodyPr/>
          <a:lstStyle/>
          <a:p>
            <a:fld id="{F17B122F-3CD2-0E46-8F49-A727CADE3318}" type="slidenum">
              <a:rPr lang="en-US" altLang="de-DE"/>
              <a:pPr/>
              <a:t>28</a:t>
            </a:fld>
            <a:endParaRPr lang="en-US" altLang="de-DE" b="0"/>
          </a:p>
        </p:txBody>
      </p:sp>
      <p:sp>
        <p:nvSpPr>
          <p:cNvPr id="205826" name="Text Box 1026">
            <a:extLst>
              <a:ext uri="{FF2B5EF4-FFF2-40B4-BE49-F238E27FC236}">
                <a16:creationId xmlns:a16="http://schemas.microsoft.com/office/drawing/2014/main" id="{683A73D3-331A-184B-A99C-C8BCE591202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5827" name="AutoShape 1027">
            <a:extLst>
              <a:ext uri="{FF2B5EF4-FFF2-40B4-BE49-F238E27FC236}">
                <a16:creationId xmlns:a16="http://schemas.microsoft.com/office/drawing/2014/main" id="{D0AA1A95-1A39-CA4F-970A-F92CB03CAFD3}"/>
              </a:ext>
            </a:extLst>
          </p:cNvPr>
          <p:cNvSpPr>
            <a:spLocks noChangeArrowheads="1"/>
          </p:cNvSpPr>
          <p:nvPr/>
        </p:nvSpPr>
        <p:spPr bwMode="auto">
          <a:xfrm>
            <a:off x="842963" y="1574800"/>
            <a:ext cx="1979612"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1998</a:t>
            </a:r>
          </a:p>
          <a:p>
            <a:pPr algn="ctr"/>
            <a:r>
              <a:rPr lang="de-DE" altLang="de-DE">
                <a:solidFill>
                  <a:schemeClr val="tx2"/>
                </a:solidFill>
              </a:rPr>
              <a:t>Wiwi, Chemie</a:t>
            </a:r>
            <a:endParaRPr lang="de-DE" altLang="de-DE">
              <a:solidFill>
                <a:schemeClr val="bg1"/>
              </a:solidFill>
            </a:endParaRPr>
          </a:p>
        </p:txBody>
      </p:sp>
      <p:sp>
        <p:nvSpPr>
          <p:cNvPr id="205828" name="AutoShape 1028">
            <a:extLst>
              <a:ext uri="{FF2B5EF4-FFF2-40B4-BE49-F238E27FC236}">
                <a16:creationId xmlns:a16="http://schemas.microsoft.com/office/drawing/2014/main" id="{E5524450-C378-804E-B7C9-1A48ECAC1335}"/>
              </a:ext>
            </a:extLst>
          </p:cNvPr>
          <p:cNvSpPr>
            <a:spLocks noChangeArrowheads="1"/>
          </p:cNvSpPr>
          <p:nvPr/>
        </p:nvSpPr>
        <p:spPr bwMode="auto">
          <a:xfrm>
            <a:off x="1755775" y="2806700"/>
            <a:ext cx="1979613"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1999</a:t>
            </a:r>
          </a:p>
          <a:p>
            <a:pPr algn="ctr"/>
            <a:r>
              <a:rPr lang="de-DE" altLang="de-DE">
                <a:solidFill>
                  <a:schemeClr val="tx2"/>
                </a:solidFill>
              </a:rPr>
              <a:t>Jura, Nat.-wiss.</a:t>
            </a:r>
            <a:endParaRPr lang="de-DE" altLang="de-DE">
              <a:solidFill>
                <a:schemeClr val="bg1"/>
              </a:solidFill>
            </a:endParaRPr>
          </a:p>
        </p:txBody>
      </p:sp>
      <p:sp>
        <p:nvSpPr>
          <p:cNvPr id="205829" name="AutoShape 1029">
            <a:extLst>
              <a:ext uri="{FF2B5EF4-FFF2-40B4-BE49-F238E27FC236}">
                <a16:creationId xmlns:a16="http://schemas.microsoft.com/office/drawing/2014/main" id="{ACD53242-6BE2-0947-B210-5EC2A1613534}"/>
              </a:ext>
            </a:extLst>
          </p:cNvPr>
          <p:cNvSpPr>
            <a:spLocks noChangeArrowheads="1"/>
          </p:cNvSpPr>
          <p:nvPr/>
        </p:nvSpPr>
        <p:spPr bwMode="auto">
          <a:xfrm>
            <a:off x="2822575" y="4076700"/>
            <a:ext cx="1979613"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2000</a:t>
            </a:r>
          </a:p>
          <a:p>
            <a:pPr algn="ctr"/>
            <a:r>
              <a:rPr lang="de-DE" altLang="de-DE">
                <a:solidFill>
                  <a:schemeClr val="tx2"/>
                </a:solidFill>
              </a:rPr>
              <a:t>Ing.-wiss.</a:t>
            </a:r>
          </a:p>
        </p:txBody>
      </p:sp>
      <p:sp>
        <p:nvSpPr>
          <p:cNvPr id="205830" name="AutoShape 1030">
            <a:extLst>
              <a:ext uri="{FF2B5EF4-FFF2-40B4-BE49-F238E27FC236}">
                <a16:creationId xmlns:a16="http://schemas.microsoft.com/office/drawing/2014/main" id="{ACB1C9EB-A611-7D44-81E2-1DA8E48E78D7}"/>
              </a:ext>
            </a:extLst>
          </p:cNvPr>
          <p:cNvSpPr>
            <a:spLocks noChangeArrowheads="1"/>
          </p:cNvSpPr>
          <p:nvPr/>
        </p:nvSpPr>
        <p:spPr bwMode="auto">
          <a:xfrm>
            <a:off x="3735388" y="5346700"/>
            <a:ext cx="1979612" cy="1079500"/>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2001</a:t>
            </a:r>
          </a:p>
          <a:p>
            <a:pPr algn="ctr"/>
            <a:r>
              <a:rPr lang="de-DE" altLang="de-DE">
                <a:solidFill>
                  <a:schemeClr val="tx2"/>
                </a:solidFill>
              </a:rPr>
              <a:t>Geisteswiss</a:t>
            </a:r>
            <a:r>
              <a:rPr lang="de-DE" altLang="de-DE">
                <a:solidFill>
                  <a:schemeClr val="bg1"/>
                </a:solidFill>
              </a:rPr>
              <a:t>.</a:t>
            </a:r>
          </a:p>
        </p:txBody>
      </p:sp>
      <p:sp>
        <p:nvSpPr>
          <p:cNvPr id="205831" name="AutoShape 1031">
            <a:extLst>
              <a:ext uri="{FF2B5EF4-FFF2-40B4-BE49-F238E27FC236}">
                <a16:creationId xmlns:a16="http://schemas.microsoft.com/office/drawing/2014/main" id="{C09E9C4B-624D-784A-A353-4E72A1EDCEC5}"/>
              </a:ext>
            </a:extLst>
          </p:cNvPr>
          <p:cNvSpPr>
            <a:spLocks noChangeArrowheads="1"/>
          </p:cNvSpPr>
          <p:nvPr/>
        </p:nvSpPr>
        <p:spPr bwMode="auto">
          <a:xfrm>
            <a:off x="4268788" y="1536700"/>
            <a:ext cx="1979612"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2002</a:t>
            </a:r>
          </a:p>
          <a:p>
            <a:pPr algn="ctr"/>
            <a:r>
              <a:rPr lang="de-DE" altLang="de-DE">
                <a:solidFill>
                  <a:schemeClr val="tx2"/>
                </a:solidFill>
              </a:rPr>
              <a:t>Wiwi, Jura</a:t>
            </a:r>
          </a:p>
        </p:txBody>
      </p:sp>
      <p:sp>
        <p:nvSpPr>
          <p:cNvPr id="205832" name="AutoShape 1032">
            <a:extLst>
              <a:ext uri="{FF2B5EF4-FFF2-40B4-BE49-F238E27FC236}">
                <a16:creationId xmlns:a16="http://schemas.microsoft.com/office/drawing/2014/main" id="{D77D5888-DAFF-0B44-978C-678C78AAACCE}"/>
              </a:ext>
            </a:extLst>
          </p:cNvPr>
          <p:cNvSpPr>
            <a:spLocks noChangeArrowheads="1"/>
          </p:cNvSpPr>
          <p:nvPr/>
        </p:nvSpPr>
        <p:spPr bwMode="auto">
          <a:xfrm>
            <a:off x="5181600" y="2768600"/>
            <a:ext cx="1979613"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2003</a:t>
            </a:r>
          </a:p>
          <a:p>
            <a:pPr algn="ctr"/>
            <a:r>
              <a:rPr lang="de-DE" altLang="de-DE">
                <a:solidFill>
                  <a:schemeClr val="tx2"/>
                </a:solidFill>
              </a:rPr>
              <a:t> Nat.-wiss., Med.</a:t>
            </a:r>
            <a:endParaRPr lang="de-DE" altLang="de-DE">
              <a:solidFill>
                <a:schemeClr val="bg1"/>
              </a:solidFill>
            </a:endParaRPr>
          </a:p>
        </p:txBody>
      </p:sp>
      <p:sp>
        <p:nvSpPr>
          <p:cNvPr id="205833" name="AutoShape 1033">
            <a:extLst>
              <a:ext uri="{FF2B5EF4-FFF2-40B4-BE49-F238E27FC236}">
                <a16:creationId xmlns:a16="http://schemas.microsoft.com/office/drawing/2014/main" id="{C8F4308B-E545-BB49-B4DF-C03E8694DECF}"/>
              </a:ext>
            </a:extLst>
          </p:cNvPr>
          <p:cNvSpPr>
            <a:spLocks noChangeArrowheads="1"/>
          </p:cNvSpPr>
          <p:nvPr/>
        </p:nvSpPr>
        <p:spPr bwMode="auto">
          <a:xfrm>
            <a:off x="6248400" y="4038600"/>
            <a:ext cx="1979613" cy="10795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solidFill>
                  <a:schemeClr val="tx2"/>
                </a:solidFill>
              </a:rPr>
              <a:t>2004</a:t>
            </a:r>
          </a:p>
          <a:p>
            <a:pPr algn="ctr"/>
            <a:r>
              <a:rPr lang="de-DE" altLang="de-DE">
                <a:solidFill>
                  <a:schemeClr val="tx2"/>
                </a:solidFill>
              </a:rPr>
              <a:t>Ing.-wiss.</a:t>
            </a:r>
          </a:p>
          <a:p>
            <a:pPr algn="ctr"/>
            <a:r>
              <a:rPr lang="de-DE" altLang="de-DE">
                <a:solidFill>
                  <a:schemeClr val="tx2"/>
                </a:solidFill>
              </a:rPr>
              <a:t>Geisteswiss</a:t>
            </a:r>
            <a:r>
              <a:rPr lang="de-DE" altLang="de-DE">
                <a:solidFill>
                  <a:schemeClr val="bg1"/>
                </a:solidFill>
              </a:rPr>
              <a:t>.</a:t>
            </a:r>
          </a:p>
        </p:txBody>
      </p:sp>
      <p:grpSp>
        <p:nvGrpSpPr>
          <p:cNvPr id="205834" name="Group 1034">
            <a:extLst>
              <a:ext uri="{FF2B5EF4-FFF2-40B4-BE49-F238E27FC236}">
                <a16:creationId xmlns:a16="http://schemas.microsoft.com/office/drawing/2014/main" id="{50AEEC09-306A-364C-9F80-A7C5A2D3FB19}"/>
              </a:ext>
            </a:extLst>
          </p:cNvPr>
          <p:cNvGrpSpPr>
            <a:grpSpLocks/>
          </p:cNvGrpSpPr>
          <p:nvPr/>
        </p:nvGrpSpPr>
        <p:grpSpPr bwMode="auto">
          <a:xfrm>
            <a:off x="0" y="0"/>
            <a:ext cx="6534150" cy="990600"/>
            <a:chOff x="0" y="0"/>
            <a:chExt cx="4116" cy="624"/>
          </a:xfrm>
        </p:grpSpPr>
        <p:pic>
          <p:nvPicPr>
            <p:cNvPr id="205835" name="Picture 1035">
              <a:extLst>
                <a:ext uri="{FF2B5EF4-FFF2-40B4-BE49-F238E27FC236}">
                  <a16:creationId xmlns:a16="http://schemas.microsoft.com/office/drawing/2014/main" id="{48ADD23A-0ECE-2543-80A0-637E03F9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5836" name="Rectangle 1036">
              <a:extLst>
                <a:ext uri="{FF2B5EF4-FFF2-40B4-BE49-F238E27FC236}">
                  <a16:creationId xmlns:a16="http://schemas.microsoft.com/office/drawing/2014/main" id="{48F2A985-DCE3-5E4C-9C46-9D1ABFA77BAF}"/>
                </a:ext>
              </a:extLst>
            </p:cNvPr>
            <p:cNvSpPr>
              <a:spLocks noChangeArrowheads="1"/>
            </p:cNvSpPr>
            <p:nvPr/>
          </p:nvSpPr>
          <p:spPr bwMode="auto">
            <a:xfrm>
              <a:off x="1465" y="128"/>
              <a:ext cx="2651"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Fächer</a:t>
              </a:r>
              <a:endParaRPr lang="de-DE" altLang="de-DE" sz="4800" b="1"/>
            </a:p>
          </p:txBody>
        </p:sp>
      </p:grpSp>
      <p:sp>
        <p:nvSpPr>
          <p:cNvPr id="205838" name="Text Box 1038">
            <a:extLst>
              <a:ext uri="{FF2B5EF4-FFF2-40B4-BE49-F238E27FC236}">
                <a16:creationId xmlns:a16="http://schemas.microsoft.com/office/drawing/2014/main" id="{FF082A6E-07EF-7746-8983-4739569DDCAF}"/>
              </a:ext>
            </a:extLst>
          </p:cNvPr>
          <p:cNvSpPr txBox="1">
            <a:spLocks noChangeArrowheads="1"/>
          </p:cNvSpPr>
          <p:nvPr/>
        </p:nvSpPr>
        <p:spPr bwMode="auto">
          <a:xfrm>
            <a:off x="441325" y="5603875"/>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1. Runde</a:t>
            </a:r>
            <a:endParaRPr lang="de-DE" altLang="de-DE"/>
          </a:p>
        </p:txBody>
      </p:sp>
      <p:sp>
        <p:nvSpPr>
          <p:cNvPr id="205840" name="Text Box 1040">
            <a:extLst>
              <a:ext uri="{FF2B5EF4-FFF2-40B4-BE49-F238E27FC236}">
                <a16:creationId xmlns:a16="http://schemas.microsoft.com/office/drawing/2014/main" id="{B1BAAF57-BFD0-5643-8AC0-CC75D049DB40}"/>
              </a:ext>
            </a:extLst>
          </p:cNvPr>
          <p:cNvSpPr txBox="1">
            <a:spLocks noChangeArrowheads="1"/>
          </p:cNvSpPr>
          <p:nvPr/>
        </p:nvSpPr>
        <p:spPr bwMode="auto">
          <a:xfrm>
            <a:off x="7543800" y="1828800"/>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2. Runde</a:t>
            </a:r>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Effect transition="in" filter="box(out)">
                                      <p:cBhvr>
                                        <p:cTn id="7" dur="500"/>
                                        <p:tgtEl>
                                          <p:spTgt spid="205827"/>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05828"/>
                                        </p:tgtEl>
                                        <p:attrNameLst>
                                          <p:attrName>style.visibility</p:attrName>
                                        </p:attrNameLst>
                                      </p:cBhvr>
                                      <p:to>
                                        <p:strVal val="visible"/>
                                      </p:to>
                                    </p:set>
                                    <p:animEffect transition="in" filter="box(out)">
                                      <p:cBhvr>
                                        <p:cTn id="11" dur="500"/>
                                        <p:tgtEl>
                                          <p:spTgt spid="205828"/>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05829"/>
                                        </p:tgtEl>
                                        <p:attrNameLst>
                                          <p:attrName>style.visibility</p:attrName>
                                        </p:attrNameLst>
                                      </p:cBhvr>
                                      <p:to>
                                        <p:strVal val="visible"/>
                                      </p:to>
                                    </p:set>
                                    <p:animEffect transition="in" filter="box(out)">
                                      <p:cBhvr>
                                        <p:cTn id="15" dur="500"/>
                                        <p:tgtEl>
                                          <p:spTgt spid="205829"/>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205830"/>
                                        </p:tgtEl>
                                        <p:attrNameLst>
                                          <p:attrName>style.visibility</p:attrName>
                                        </p:attrNameLst>
                                      </p:cBhvr>
                                      <p:to>
                                        <p:strVal val="visible"/>
                                      </p:to>
                                    </p:set>
                                    <p:animEffect transition="in" filter="box(out)">
                                      <p:cBhvr>
                                        <p:cTn id="19" dur="500"/>
                                        <p:tgtEl>
                                          <p:spTgt spid="2058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205831"/>
                                        </p:tgtEl>
                                        <p:attrNameLst>
                                          <p:attrName>style.visibility</p:attrName>
                                        </p:attrNameLst>
                                      </p:cBhvr>
                                      <p:to>
                                        <p:strVal val="visible"/>
                                      </p:to>
                                    </p:set>
                                    <p:animEffect transition="in" filter="box(out)">
                                      <p:cBhvr>
                                        <p:cTn id="24" dur="500"/>
                                        <p:tgtEl>
                                          <p:spTgt spid="205831"/>
                                        </p:tgtEl>
                                      </p:cBhvr>
                                    </p:animEffect>
                                  </p:childTnLst>
                                </p:cTn>
                              </p:par>
                            </p:childTnLst>
                          </p:cTn>
                        </p:par>
                        <p:par>
                          <p:cTn id="25" fill="hold" nodeType="afterGroup">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205832"/>
                                        </p:tgtEl>
                                        <p:attrNameLst>
                                          <p:attrName>style.visibility</p:attrName>
                                        </p:attrNameLst>
                                      </p:cBhvr>
                                      <p:to>
                                        <p:strVal val="visible"/>
                                      </p:to>
                                    </p:set>
                                    <p:animEffect transition="in" filter="box(out)">
                                      <p:cBhvr>
                                        <p:cTn id="28" dur="500"/>
                                        <p:tgtEl>
                                          <p:spTgt spid="205832"/>
                                        </p:tgtEl>
                                      </p:cBhvr>
                                    </p:animEffect>
                                  </p:childTnLst>
                                </p:cTn>
                              </p:par>
                            </p:childTnLst>
                          </p:cTn>
                        </p:par>
                        <p:par>
                          <p:cTn id="29" fill="hold" nodeType="afterGroup">
                            <p:stCondLst>
                              <p:cond delay="1000"/>
                            </p:stCondLst>
                            <p:childTnLst>
                              <p:par>
                                <p:cTn id="30" presetID="4" presetClass="entr" presetSubtype="32" fill="hold" grpId="0" nodeType="afterEffect">
                                  <p:stCondLst>
                                    <p:cond delay="0"/>
                                  </p:stCondLst>
                                  <p:childTnLst>
                                    <p:set>
                                      <p:cBhvr>
                                        <p:cTn id="31" dur="1" fill="hold">
                                          <p:stCondLst>
                                            <p:cond delay="0"/>
                                          </p:stCondLst>
                                        </p:cTn>
                                        <p:tgtEl>
                                          <p:spTgt spid="205833"/>
                                        </p:tgtEl>
                                        <p:attrNameLst>
                                          <p:attrName>style.visibility</p:attrName>
                                        </p:attrNameLst>
                                      </p:cBhvr>
                                      <p:to>
                                        <p:strVal val="visible"/>
                                      </p:to>
                                    </p:set>
                                    <p:animEffect transition="in" filter="box(out)">
                                      <p:cBhvr>
                                        <p:cTn id="32" dur="500"/>
                                        <p:tgtEl>
                                          <p:spTgt spid="205833"/>
                                        </p:tgtEl>
                                      </p:cBhvr>
                                    </p:animEffect>
                                  </p:childTnLst>
                                </p:cTn>
                              </p:par>
                            </p:childTnLst>
                          </p:cTn>
                        </p:par>
                        <p:par>
                          <p:cTn id="33" fill="hold" nodeType="afterGroup">
                            <p:stCondLst>
                              <p:cond delay="1500"/>
                            </p:stCondLst>
                            <p:childTnLst>
                              <p:par>
                                <p:cTn id="34" presetID="17" presetClass="entr" presetSubtype="10" fill="hold" grpId="0" nodeType="afterEffect">
                                  <p:stCondLst>
                                    <p:cond delay="0"/>
                                  </p:stCondLst>
                                  <p:childTnLst>
                                    <p:set>
                                      <p:cBhvr>
                                        <p:cTn id="35" dur="1" fill="hold">
                                          <p:stCondLst>
                                            <p:cond delay="0"/>
                                          </p:stCondLst>
                                        </p:cTn>
                                        <p:tgtEl>
                                          <p:spTgt spid="205838"/>
                                        </p:tgtEl>
                                        <p:attrNameLst>
                                          <p:attrName>style.visibility</p:attrName>
                                        </p:attrNameLst>
                                      </p:cBhvr>
                                      <p:to>
                                        <p:strVal val="visible"/>
                                      </p:to>
                                    </p:set>
                                    <p:anim calcmode="lin" valueType="num">
                                      <p:cBhvr>
                                        <p:cTn id="36" dur="500" fill="hold"/>
                                        <p:tgtEl>
                                          <p:spTgt spid="205838"/>
                                        </p:tgtEl>
                                        <p:attrNameLst>
                                          <p:attrName>ppt_w</p:attrName>
                                        </p:attrNameLst>
                                      </p:cBhvr>
                                      <p:tavLst>
                                        <p:tav tm="0">
                                          <p:val>
                                            <p:fltVal val="0"/>
                                          </p:val>
                                        </p:tav>
                                        <p:tav tm="100000">
                                          <p:val>
                                            <p:strVal val="#ppt_w"/>
                                          </p:val>
                                        </p:tav>
                                      </p:tavLst>
                                    </p:anim>
                                    <p:anim calcmode="lin" valueType="num">
                                      <p:cBhvr>
                                        <p:cTn id="37" dur="500" fill="hold"/>
                                        <p:tgtEl>
                                          <p:spTgt spid="205838"/>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2000"/>
                            </p:stCondLst>
                            <p:childTnLst>
                              <p:par>
                                <p:cTn id="39" presetID="17" presetClass="entr" presetSubtype="10" fill="hold" grpId="0" nodeType="afterEffect">
                                  <p:stCondLst>
                                    <p:cond delay="0"/>
                                  </p:stCondLst>
                                  <p:childTnLst>
                                    <p:set>
                                      <p:cBhvr>
                                        <p:cTn id="40" dur="1" fill="hold">
                                          <p:stCondLst>
                                            <p:cond delay="0"/>
                                          </p:stCondLst>
                                        </p:cTn>
                                        <p:tgtEl>
                                          <p:spTgt spid="205840"/>
                                        </p:tgtEl>
                                        <p:attrNameLst>
                                          <p:attrName>style.visibility</p:attrName>
                                        </p:attrNameLst>
                                      </p:cBhvr>
                                      <p:to>
                                        <p:strVal val="visible"/>
                                      </p:to>
                                    </p:set>
                                    <p:anim calcmode="lin" valueType="num">
                                      <p:cBhvr>
                                        <p:cTn id="41" dur="500" fill="hold"/>
                                        <p:tgtEl>
                                          <p:spTgt spid="205840"/>
                                        </p:tgtEl>
                                        <p:attrNameLst>
                                          <p:attrName>ppt_w</p:attrName>
                                        </p:attrNameLst>
                                      </p:cBhvr>
                                      <p:tavLst>
                                        <p:tav tm="0">
                                          <p:val>
                                            <p:fltVal val="0"/>
                                          </p:val>
                                        </p:tav>
                                        <p:tav tm="100000">
                                          <p:val>
                                            <p:strVal val="#ppt_w"/>
                                          </p:val>
                                        </p:tav>
                                      </p:tavLst>
                                    </p:anim>
                                    <p:anim calcmode="lin" valueType="num">
                                      <p:cBhvr>
                                        <p:cTn id="42" dur="500" fill="hold"/>
                                        <p:tgtEl>
                                          <p:spTgt spid="2058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nimBg="1" autoUpdateAnimBg="0"/>
      <p:bldP spid="205828" grpId="0" animBg="1" autoUpdateAnimBg="0"/>
      <p:bldP spid="205829" grpId="0" animBg="1" autoUpdateAnimBg="0"/>
      <p:bldP spid="205830" grpId="0" animBg="1" autoUpdateAnimBg="0"/>
      <p:bldP spid="205831" grpId="0" animBg="1" autoUpdateAnimBg="0"/>
      <p:bldP spid="205832" grpId="0" animBg="1" autoUpdateAnimBg="0"/>
      <p:bldP spid="205833" grpId="0" animBg="1" autoUpdateAnimBg="0"/>
      <p:bldP spid="205838" grpId="0" autoUpdateAnimBg="0"/>
      <p:bldP spid="20584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B139DB85-0084-7341-930C-A6FB35792781}"/>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6" name="Foliennummernplatzhalter 3">
            <a:extLst>
              <a:ext uri="{FF2B5EF4-FFF2-40B4-BE49-F238E27FC236}">
                <a16:creationId xmlns:a16="http://schemas.microsoft.com/office/drawing/2014/main" id="{97E40626-CDF1-2546-9897-B472C4371DAE}"/>
              </a:ext>
            </a:extLst>
          </p:cNvPr>
          <p:cNvSpPr>
            <a:spLocks noGrp="1"/>
          </p:cNvSpPr>
          <p:nvPr>
            <p:ph type="sldNum" sz="quarter" idx="11"/>
          </p:nvPr>
        </p:nvSpPr>
        <p:spPr/>
        <p:txBody>
          <a:bodyPr/>
          <a:lstStyle/>
          <a:p>
            <a:fld id="{933F451B-1FD5-BB41-A715-50CE078B0614}" type="slidenum">
              <a:rPr lang="en-US" altLang="de-DE"/>
              <a:pPr/>
              <a:t>29</a:t>
            </a:fld>
            <a:endParaRPr lang="en-US" altLang="de-DE" b="0"/>
          </a:p>
        </p:txBody>
      </p:sp>
      <p:sp>
        <p:nvSpPr>
          <p:cNvPr id="242690" name="Rectangle 2">
            <a:extLst>
              <a:ext uri="{FF2B5EF4-FFF2-40B4-BE49-F238E27FC236}">
                <a16:creationId xmlns:a16="http://schemas.microsoft.com/office/drawing/2014/main" id="{58F338C9-B02F-054C-9A56-9351F24D3424}"/>
              </a:ext>
            </a:extLst>
          </p:cNvPr>
          <p:cNvSpPr>
            <a:spLocks noGrp="1" noChangeArrowheads="1"/>
          </p:cNvSpPr>
          <p:nvPr>
            <p:ph type="title"/>
          </p:nvPr>
        </p:nvSpPr>
        <p:spPr>
          <a:xfrm>
            <a:off x="2057400" y="0"/>
            <a:ext cx="5334000" cy="990600"/>
          </a:xfrm>
        </p:spPr>
        <p:txBody>
          <a:bodyPr/>
          <a:lstStyle/>
          <a:p>
            <a:r>
              <a:rPr lang="de-DE" altLang="de-DE" b="1"/>
              <a:t>Internet</a:t>
            </a:r>
          </a:p>
        </p:txBody>
      </p:sp>
      <p:sp>
        <p:nvSpPr>
          <p:cNvPr id="242691" name="Oval 3">
            <a:extLst>
              <a:ext uri="{FF2B5EF4-FFF2-40B4-BE49-F238E27FC236}">
                <a16:creationId xmlns:a16="http://schemas.microsoft.com/office/drawing/2014/main" id="{62743523-0496-2B43-8DDC-EA2935940F5D}"/>
              </a:ext>
            </a:extLst>
          </p:cNvPr>
          <p:cNvSpPr>
            <a:spLocks noChangeArrowheads="1"/>
          </p:cNvSpPr>
          <p:nvPr/>
        </p:nvSpPr>
        <p:spPr bwMode="auto">
          <a:xfrm>
            <a:off x="1295400" y="2133600"/>
            <a:ext cx="6629400" cy="29718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hlinkClick r:id="rId2"/>
              </a:rPr>
              <a:t>www.dashochschulranking.de</a:t>
            </a:r>
            <a:endParaRPr lang="de-DE" altLang="de-DE" sz="3200" b="1"/>
          </a:p>
        </p:txBody>
      </p:sp>
      <p:pic>
        <p:nvPicPr>
          <p:cNvPr id="242692" name="Picture 4">
            <a:extLst>
              <a:ext uri="{FF2B5EF4-FFF2-40B4-BE49-F238E27FC236}">
                <a16:creationId xmlns:a16="http://schemas.microsoft.com/office/drawing/2014/main" id="{12D89A3A-F8F6-0541-A6C0-0E68A71D2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2691"/>
                                        </p:tgtEl>
                                        <p:attrNameLst>
                                          <p:attrName>style.visibility</p:attrName>
                                        </p:attrNameLst>
                                      </p:cBhvr>
                                      <p:to>
                                        <p:strVal val="visible"/>
                                      </p:to>
                                    </p:set>
                                    <p:anim calcmode="lin" valueType="num">
                                      <p:cBhvr>
                                        <p:cTn id="7" dur="500" fill="hold"/>
                                        <p:tgtEl>
                                          <p:spTgt spid="242691"/>
                                        </p:tgtEl>
                                        <p:attrNameLst>
                                          <p:attrName>ppt_w</p:attrName>
                                        </p:attrNameLst>
                                      </p:cBhvr>
                                      <p:tavLst>
                                        <p:tav tm="0">
                                          <p:val>
                                            <p:fltVal val="0"/>
                                          </p:val>
                                        </p:tav>
                                        <p:tav tm="100000">
                                          <p:val>
                                            <p:strVal val="#ppt_w"/>
                                          </p:val>
                                        </p:tav>
                                      </p:tavLst>
                                    </p:anim>
                                    <p:anim calcmode="lin" valueType="num">
                                      <p:cBhvr>
                                        <p:cTn id="8" dur="500" fill="hold"/>
                                        <p:tgtEl>
                                          <p:spTgt spid="2426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FB45AADF-FAE4-9F4C-A16C-A68D1C558F2B}"/>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3" name="Foliennummernplatzhalter 3">
            <a:extLst>
              <a:ext uri="{FF2B5EF4-FFF2-40B4-BE49-F238E27FC236}">
                <a16:creationId xmlns:a16="http://schemas.microsoft.com/office/drawing/2014/main" id="{520800D7-AB1D-604D-B436-893D6A3E17EF}"/>
              </a:ext>
            </a:extLst>
          </p:cNvPr>
          <p:cNvSpPr>
            <a:spLocks noGrp="1"/>
          </p:cNvSpPr>
          <p:nvPr>
            <p:ph type="sldNum" sz="quarter" idx="11"/>
          </p:nvPr>
        </p:nvSpPr>
        <p:spPr/>
        <p:txBody>
          <a:bodyPr/>
          <a:lstStyle/>
          <a:p>
            <a:fld id="{B22C9A34-9B53-D143-92FB-D2687B4E8BA1}" type="slidenum">
              <a:rPr lang="en-US" altLang="de-DE"/>
              <a:pPr/>
              <a:t>3</a:t>
            </a:fld>
            <a:endParaRPr lang="en-US" altLang="de-DE" b="0"/>
          </a:p>
        </p:txBody>
      </p:sp>
      <p:sp>
        <p:nvSpPr>
          <p:cNvPr id="132099" name="Text Box 1027">
            <a:extLst>
              <a:ext uri="{FF2B5EF4-FFF2-40B4-BE49-F238E27FC236}">
                <a16:creationId xmlns:a16="http://schemas.microsoft.com/office/drawing/2014/main" id="{EAB8B5BA-D431-2446-AB09-72A7AC5CD89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2102" name="Rectangle 1030">
            <a:extLst>
              <a:ext uri="{FF2B5EF4-FFF2-40B4-BE49-F238E27FC236}">
                <a16:creationId xmlns:a16="http://schemas.microsoft.com/office/drawing/2014/main" id="{16CF68B2-E41D-1142-9A26-496DB93C7388}"/>
              </a:ext>
            </a:extLst>
          </p:cNvPr>
          <p:cNvSpPr>
            <a:spLocks noGrp="1" noChangeArrowheads="1"/>
          </p:cNvSpPr>
          <p:nvPr>
            <p:ph type="title"/>
          </p:nvPr>
        </p:nvSpPr>
        <p:spPr>
          <a:xfrm>
            <a:off x="228600" y="228600"/>
            <a:ext cx="8562975" cy="685800"/>
          </a:xfrm>
        </p:spPr>
        <p:txBody>
          <a:bodyPr/>
          <a:lstStyle/>
          <a:p>
            <a:endParaRPr lang="de-DE" altLang="de-DE"/>
          </a:p>
        </p:txBody>
      </p:sp>
      <p:pic>
        <p:nvPicPr>
          <p:cNvPr id="132103" name="Picture 1031">
            <a:extLst>
              <a:ext uri="{FF2B5EF4-FFF2-40B4-BE49-F238E27FC236}">
                <a16:creationId xmlns:a16="http://schemas.microsoft.com/office/drawing/2014/main" id="{2CA59C67-2FC0-D442-B2B1-E8C01E828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4" name="Object 1032">
            <a:extLst>
              <a:ext uri="{FF2B5EF4-FFF2-40B4-BE49-F238E27FC236}">
                <a16:creationId xmlns:a16="http://schemas.microsoft.com/office/drawing/2014/main" id="{D6DF1496-8CE8-6946-9261-AE3714C08239}"/>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302087" name="Clip" r:id="rId5" imgW="1092200" imgH="1066800" progId="MS_ClipArt_Gallery.2">
                  <p:embed/>
                </p:oleObj>
              </mc:Choice>
              <mc:Fallback>
                <p:oleObj name="Clip" r:id="rId5" imgW="1092200" imgH="1066800" progId="MS_ClipArt_Gallery.2">
                  <p:embed/>
                  <p:pic>
                    <p:nvPicPr>
                      <p:cNvPr id="0" name="Object 1032"/>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1033">
            <a:extLst>
              <a:ext uri="{FF2B5EF4-FFF2-40B4-BE49-F238E27FC236}">
                <a16:creationId xmlns:a16="http://schemas.microsoft.com/office/drawing/2014/main" id="{3BAA4AE3-302E-824C-9C0E-2F806C0A9A05}"/>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302088" name="Clip" r:id="rId7" imgW="1092200" imgH="1066800" progId="MS_ClipArt_Gallery.2">
                  <p:embed/>
                </p:oleObj>
              </mc:Choice>
              <mc:Fallback>
                <p:oleObj name="Clip" r:id="rId7" imgW="1092200" imgH="1066800" progId="MS_ClipArt_Gallery.2">
                  <p:embed/>
                  <p:pic>
                    <p:nvPicPr>
                      <p:cNvPr id="0" name="Object 1033"/>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1034">
            <a:extLst>
              <a:ext uri="{FF2B5EF4-FFF2-40B4-BE49-F238E27FC236}">
                <a16:creationId xmlns:a16="http://schemas.microsoft.com/office/drawing/2014/main" id="{3B46B9B1-6247-3F41-8CA2-7A68601A5150}"/>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302089" name="Clip" r:id="rId9" imgW="1092200" imgH="1066800" progId="MS_ClipArt_Gallery.2">
                  <p:embed/>
                </p:oleObj>
              </mc:Choice>
              <mc:Fallback>
                <p:oleObj name="Clip" r:id="rId9" imgW="1092200" imgH="1066800" progId="MS_ClipArt_Gallery.2">
                  <p:embed/>
                  <p:pic>
                    <p:nvPicPr>
                      <p:cNvPr id="0" name="Object 1034"/>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1035">
            <a:extLst>
              <a:ext uri="{FF2B5EF4-FFF2-40B4-BE49-F238E27FC236}">
                <a16:creationId xmlns:a16="http://schemas.microsoft.com/office/drawing/2014/main" id="{CA26BE79-7377-B443-8808-48831B13C6D8}"/>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302090" name="Clip" r:id="rId11" imgW="1092200" imgH="1066800" progId="MS_ClipArt_Gallery.2">
                  <p:embed/>
                </p:oleObj>
              </mc:Choice>
              <mc:Fallback>
                <p:oleObj name="Clip" r:id="rId11" imgW="1092200" imgH="1066800" progId="MS_ClipArt_Gallery.2">
                  <p:embed/>
                  <p:pic>
                    <p:nvPicPr>
                      <p:cNvPr id="0" name="Object 1035"/>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1036">
            <a:extLst>
              <a:ext uri="{FF2B5EF4-FFF2-40B4-BE49-F238E27FC236}">
                <a16:creationId xmlns:a16="http://schemas.microsoft.com/office/drawing/2014/main" id="{EC293EAC-35AF-2043-BEB9-74E858DE0783}"/>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302091" name="Clip" r:id="rId13" imgW="1092200" imgH="1066800" progId="MS_ClipArt_Gallery.2">
                  <p:embed/>
                </p:oleObj>
              </mc:Choice>
              <mc:Fallback>
                <p:oleObj name="Clip" r:id="rId13" imgW="1092200" imgH="1066800" progId="MS_ClipArt_Gallery.2">
                  <p:embed/>
                  <p:pic>
                    <p:nvPicPr>
                      <p:cNvPr id="0" name="Object 1036"/>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1037">
            <a:extLst>
              <a:ext uri="{FF2B5EF4-FFF2-40B4-BE49-F238E27FC236}">
                <a16:creationId xmlns:a16="http://schemas.microsoft.com/office/drawing/2014/main" id="{9D551865-09DA-7442-8A85-95D6B471B4E9}"/>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302092" name="Clip" r:id="rId15" imgW="1092200" imgH="1066800" progId="MS_ClipArt_Gallery.2">
                  <p:embed/>
                </p:oleObj>
              </mc:Choice>
              <mc:Fallback>
                <p:oleObj name="Clip" r:id="rId15" imgW="1092200" imgH="1066800" progId="MS_ClipArt_Gallery.2">
                  <p:embed/>
                  <p:pic>
                    <p:nvPicPr>
                      <p:cNvPr id="0" name="Object 1037"/>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1038">
            <a:extLst>
              <a:ext uri="{FF2B5EF4-FFF2-40B4-BE49-F238E27FC236}">
                <a16:creationId xmlns:a16="http://schemas.microsoft.com/office/drawing/2014/main" id="{0D94BE47-773D-1F41-BE3E-1FA01ACE78B8}"/>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302093" name="Clip" r:id="rId17" imgW="1092200" imgH="1066800" progId="MS_ClipArt_Gallery.2">
                  <p:embed/>
                </p:oleObj>
              </mc:Choice>
              <mc:Fallback>
                <p:oleObj name="Clip" r:id="rId17" imgW="1092200" imgH="1066800" progId="MS_ClipArt_Gallery.2">
                  <p:embed/>
                  <p:pic>
                    <p:nvPicPr>
                      <p:cNvPr id="0" name="Object 1038"/>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8"/>
                                        </p:tgtEl>
                                        <p:attrNameLst>
                                          <p:attrName>style.visibility</p:attrName>
                                        </p:attrNameLst>
                                      </p:cBhvr>
                                      <p:to>
                                        <p:strVal val="visible"/>
                                      </p:to>
                                    </p:set>
                                    <p:anim calcmode="lin" valueType="num">
                                      <p:cBhvr>
                                        <p:cTn id="18" dur="500" fill="hold"/>
                                        <p:tgtEl>
                                          <p:spTgt spid="132108"/>
                                        </p:tgtEl>
                                        <p:attrNameLst>
                                          <p:attrName>ppt_w</p:attrName>
                                        </p:attrNameLst>
                                      </p:cBhvr>
                                      <p:tavLst>
                                        <p:tav tm="0">
                                          <p:val>
                                            <p:fltVal val="0"/>
                                          </p:val>
                                        </p:tav>
                                        <p:tav tm="100000">
                                          <p:val>
                                            <p:strVal val="#ppt_w"/>
                                          </p:val>
                                        </p:tav>
                                      </p:tavLst>
                                    </p:anim>
                                    <p:anim calcmode="lin" valueType="num">
                                      <p:cBhvr>
                                        <p:cTn id="19"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9"/>
                                        </p:tgtEl>
                                        <p:attrNameLst>
                                          <p:attrName>style.visibility</p:attrName>
                                        </p:attrNameLst>
                                      </p:cBhvr>
                                      <p:to>
                                        <p:strVal val="visible"/>
                                      </p:to>
                                    </p:set>
                                    <p:anim calcmode="lin" valueType="num">
                                      <p:cBhvr>
                                        <p:cTn id="24" dur="500" fill="hold"/>
                                        <p:tgtEl>
                                          <p:spTgt spid="132109"/>
                                        </p:tgtEl>
                                        <p:attrNameLst>
                                          <p:attrName>ppt_w</p:attrName>
                                        </p:attrNameLst>
                                      </p:cBhvr>
                                      <p:tavLst>
                                        <p:tav tm="0">
                                          <p:val>
                                            <p:fltVal val="0"/>
                                          </p:val>
                                        </p:tav>
                                        <p:tav tm="100000">
                                          <p:val>
                                            <p:strVal val="#ppt_w"/>
                                          </p:val>
                                        </p:tav>
                                      </p:tavLst>
                                    </p:anim>
                                    <p:anim calcmode="lin" valueType="num">
                                      <p:cBhvr>
                                        <p:cTn id="25"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10"/>
                                        </p:tgtEl>
                                        <p:attrNameLst>
                                          <p:attrName>style.visibility</p:attrName>
                                        </p:attrNameLst>
                                      </p:cBhvr>
                                      <p:to>
                                        <p:strVal val="visible"/>
                                      </p:to>
                                    </p:set>
                                    <p:anim calcmode="lin" valueType="num">
                                      <p:cBhvr>
                                        <p:cTn id="30" dur="500" fill="hold"/>
                                        <p:tgtEl>
                                          <p:spTgt spid="132110"/>
                                        </p:tgtEl>
                                        <p:attrNameLst>
                                          <p:attrName>ppt_w</p:attrName>
                                        </p:attrNameLst>
                                      </p:cBhvr>
                                      <p:tavLst>
                                        <p:tav tm="0">
                                          <p:val>
                                            <p:fltVal val="0"/>
                                          </p:val>
                                        </p:tav>
                                        <p:tav tm="100000">
                                          <p:val>
                                            <p:strVal val="#ppt_w"/>
                                          </p:val>
                                        </p:tav>
                                      </p:tavLst>
                                    </p:anim>
                                    <p:anim calcmode="lin" valueType="num">
                                      <p:cBhvr>
                                        <p:cTn id="31"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05"/>
                                        </p:tgtEl>
                                        <p:attrNameLst>
                                          <p:attrName>style.visibility</p:attrName>
                                        </p:attrNameLst>
                                      </p:cBhvr>
                                      <p:to>
                                        <p:strVal val="visible"/>
                                      </p:to>
                                    </p:set>
                                    <p:anim calcmode="lin" valueType="num">
                                      <p:cBhvr>
                                        <p:cTn id="36" dur="500" fill="hold"/>
                                        <p:tgtEl>
                                          <p:spTgt spid="132105"/>
                                        </p:tgtEl>
                                        <p:attrNameLst>
                                          <p:attrName>ppt_w</p:attrName>
                                        </p:attrNameLst>
                                      </p:cBhvr>
                                      <p:tavLst>
                                        <p:tav tm="0">
                                          <p:val>
                                            <p:fltVal val="0"/>
                                          </p:val>
                                        </p:tav>
                                        <p:tav tm="100000">
                                          <p:val>
                                            <p:strVal val="#ppt_w"/>
                                          </p:val>
                                        </p:tav>
                                      </p:tavLst>
                                    </p:anim>
                                    <p:anim calcmode="lin" valueType="num">
                                      <p:cBhvr>
                                        <p:cTn id="37"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06"/>
                                        </p:tgtEl>
                                        <p:attrNameLst>
                                          <p:attrName>style.visibility</p:attrName>
                                        </p:attrNameLst>
                                      </p:cBhvr>
                                      <p:to>
                                        <p:strVal val="visible"/>
                                      </p:to>
                                    </p:set>
                                    <p:anim calcmode="lin" valueType="num">
                                      <p:cBhvr>
                                        <p:cTn id="48" dur="500" fill="hold"/>
                                        <p:tgtEl>
                                          <p:spTgt spid="132106"/>
                                        </p:tgtEl>
                                        <p:attrNameLst>
                                          <p:attrName>ppt_w</p:attrName>
                                        </p:attrNameLst>
                                      </p:cBhvr>
                                      <p:tavLst>
                                        <p:tav tm="0">
                                          <p:val>
                                            <p:fltVal val="0"/>
                                          </p:val>
                                        </p:tav>
                                        <p:tav tm="100000">
                                          <p:val>
                                            <p:strVal val="#ppt_w"/>
                                          </p:val>
                                        </p:tav>
                                      </p:tavLst>
                                    </p:anim>
                                    <p:anim calcmode="lin" valueType="num">
                                      <p:cBhvr>
                                        <p:cTn id="49"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EB7754E9-97CA-E04B-9663-7B614952686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6" name="Foliennummernplatzhalter 3">
            <a:extLst>
              <a:ext uri="{FF2B5EF4-FFF2-40B4-BE49-F238E27FC236}">
                <a16:creationId xmlns:a16="http://schemas.microsoft.com/office/drawing/2014/main" id="{49F390E4-28DF-DA4B-BA17-4BE37B407D50}"/>
              </a:ext>
            </a:extLst>
          </p:cNvPr>
          <p:cNvSpPr>
            <a:spLocks noGrp="1"/>
          </p:cNvSpPr>
          <p:nvPr>
            <p:ph type="sldNum" sz="quarter" idx="11"/>
          </p:nvPr>
        </p:nvSpPr>
        <p:spPr/>
        <p:txBody>
          <a:bodyPr/>
          <a:lstStyle/>
          <a:p>
            <a:fld id="{F55567C1-0F9F-F94C-B0BE-7C24397B062E}" type="slidenum">
              <a:rPr lang="en-US" altLang="de-DE"/>
              <a:pPr/>
              <a:t>30</a:t>
            </a:fld>
            <a:endParaRPr lang="en-US" altLang="de-DE" b="0"/>
          </a:p>
        </p:txBody>
      </p:sp>
      <p:sp>
        <p:nvSpPr>
          <p:cNvPr id="294914" name="Rectangle 2">
            <a:extLst>
              <a:ext uri="{FF2B5EF4-FFF2-40B4-BE49-F238E27FC236}">
                <a16:creationId xmlns:a16="http://schemas.microsoft.com/office/drawing/2014/main" id="{241F8ECB-7297-F640-94DB-E868D820AD9B}"/>
              </a:ext>
            </a:extLst>
          </p:cNvPr>
          <p:cNvSpPr>
            <a:spLocks noGrp="1" noChangeArrowheads="1"/>
          </p:cNvSpPr>
          <p:nvPr>
            <p:ph type="title"/>
          </p:nvPr>
        </p:nvSpPr>
        <p:spPr>
          <a:xfrm>
            <a:off x="1981200" y="0"/>
            <a:ext cx="5943600" cy="990600"/>
          </a:xfrm>
        </p:spPr>
        <p:txBody>
          <a:bodyPr/>
          <a:lstStyle/>
          <a:p>
            <a:r>
              <a:rPr lang="de-DE" altLang="de-DE" b="1"/>
              <a:t>Wirkung: Internet-Zugriffe</a:t>
            </a:r>
          </a:p>
        </p:txBody>
      </p:sp>
      <p:graphicFrame>
        <p:nvGraphicFramePr>
          <p:cNvPr id="294915" name="Object 3">
            <a:extLst>
              <a:ext uri="{FF2B5EF4-FFF2-40B4-BE49-F238E27FC236}">
                <a16:creationId xmlns:a16="http://schemas.microsoft.com/office/drawing/2014/main" id="{9D4B2CED-AC77-2845-83D3-E1145737DA24}"/>
              </a:ext>
            </a:extLst>
          </p:cNvPr>
          <p:cNvGraphicFramePr>
            <a:graphicFrameLocks noChangeAspect="1"/>
          </p:cNvGraphicFramePr>
          <p:nvPr/>
        </p:nvGraphicFramePr>
        <p:xfrm>
          <a:off x="0" y="1233488"/>
          <a:ext cx="9144000" cy="5624512"/>
        </p:xfrm>
        <a:graphic>
          <a:graphicData uri="http://schemas.openxmlformats.org/presentationml/2006/ole">
            <mc:AlternateContent xmlns:mc="http://schemas.openxmlformats.org/markup-compatibility/2006">
              <mc:Choice xmlns:v="urn:schemas-microsoft-com:vml" Requires="v">
                <p:oleObj spid="_x0000_s294918" name="Tabelle" r:id="rId3" imgW="8813800" imgH="5969000" progId="Excel.Sheet.8">
                  <p:embed/>
                </p:oleObj>
              </mc:Choice>
              <mc:Fallback>
                <p:oleObj name="Tabelle" r:id="rId3" imgW="8813800" imgH="59690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3488"/>
                        <a:ext cx="9144000" cy="562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4916" name="Picture 4">
            <a:extLst>
              <a:ext uri="{FF2B5EF4-FFF2-40B4-BE49-F238E27FC236}">
                <a16:creationId xmlns:a16="http://schemas.microsoft.com/office/drawing/2014/main" id="{A9DB738A-649C-A340-8F9A-9C5179E2D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1FA19547-260E-4344-A727-4F00BCAC3105}"/>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4" name="Foliennummernplatzhalter 3">
            <a:extLst>
              <a:ext uri="{FF2B5EF4-FFF2-40B4-BE49-F238E27FC236}">
                <a16:creationId xmlns:a16="http://schemas.microsoft.com/office/drawing/2014/main" id="{EC84F7F7-9291-874D-A281-F09E97F1634E}"/>
              </a:ext>
            </a:extLst>
          </p:cNvPr>
          <p:cNvSpPr>
            <a:spLocks noGrp="1"/>
          </p:cNvSpPr>
          <p:nvPr>
            <p:ph type="sldNum" sz="quarter" idx="11"/>
          </p:nvPr>
        </p:nvSpPr>
        <p:spPr/>
        <p:txBody>
          <a:bodyPr/>
          <a:lstStyle/>
          <a:p>
            <a:fld id="{1DF37095-66BB-E04C-B7F8-2C2E4889AB99}" type="slidenum">
              <a:rPr lang="en-US" altLang="de-DE"/>
              <a:pPr/>
              <a:t>31</a:t>
            </a:fld>
            <a:endParaRPr lang="en-US" altLang="de-DE" b="0"/>
          </a:p>
        </p:txBody>
      </p:sp>
      <p:sp>
        <p:nvSpPr>
          <p:cNvPr id="207874" name="Text Box 2">
            <a:extLst>
              <a:ext uri="{FF2B5EF4-FFF2-40B4-BE49-F238E27FC236}">
                <a16:creationId xmlns:a16="http://schemas.microsoft.com/office/drawing/2014/main" id="{4B60ACCC-922D-4546-ADD6-C3D72415230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7875" name="Rectangle 3">
            <a:extLst>
              <a:ext uri="{FF2B5EF4-FFF2-40B4-BE49-F238E27FC236}">
                <a16:creationId xmlns:a16="http://schemas.microsoft.com/office/drawing/2014/main" id="{D4F589C0-D99C-3A4C-B104-135B00F61067}"/>
              </a:ext>
            </a:extLst>
          </p:cNvPr>
          <p:cNvSpPr>
            <a:spLocks noChangeArrowheads="1"/>
          </p:cNvSpPr>
          <p:nvPr/>
        </p:nvSpPr>
        <p:spPr bwMode="auto">
          <a:xfrm>
            <a:off x="1828800" y="1371600"/>
            <a:ext cx="7010400" cy="6858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buClr>
                <a:schemeClr val="accent1"/>
              </a:buClr>
              <a:buSzPct val="80000"/>
              <a:buFont typeface="Wingdings" pitchFamily="2" charset="2"/>
              <a:buNone/>
            </a:pPr>
            <a:r>
              <a:rPr lang="de-DE" altLang="de-DE" sz="3200" b="1">
                <a:latin typeface="Arial" panose="020B0604020202020204" pitchFamily="34" charset="0"/>
              </a:rPr>
              <a:t>Abiturienten </a:t>
            </a:r>
          </a:p>
        </p:txBody>
      </p:sp>
      <p:sp>
        <p:nvSpPr>
          <p:cNvPr id="207876" name="Rectangle 4">
            <a:extLst>
              <a:ext uri="{FF2B5EF4-FFF2-40B4-BE49-F238E27FC236}">
                <a16:creationId xmlns:a16="http://schemas.microsoft.com/office/drawing/2014/main" id="{568C1402-ECC1-1046-9642-A649E2C08925}"/>
              </a:ext>
            </a:extLst>
          </p:cNvPr>
          <p:cNvSpPr>
            <a:spLocks noChangeArrowheads="1"/>
          </p:cNvSpPr>
          <p:nvPr/>
        </p:nvSpPr>
        <p:spPr bwMode="auto">
          <a:xfrm>
            <a:off x="1981200" y="2286000"/>
            <a:ext cx="6837363" cy="533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&gt;1/3 orientieren sich</a:t>
            </a:r>
            <a:r>
              <a:rPr lang="de-DE" altLang="de-DE" sz="3600">
                <a:latin typeface="Arial" panose="020B0604020202020204" pitchFamily="34" charset="0"/>
              </a:rPr>
              <a:t> </a:t>
            </a:r>
            <a:endParaRPr lang="de-DE" altLang="de-DE" sz="3200"/>
          </a:p>
        </p:txBody>
      </p:sp>
      <p:sp>
        <p:nvSpPr>
          <p:cNvPr id="207877" name="Rectangle 5">
            <a:extLst>
              <a:ext uri="{FF2B5EF4-FFF2-40B4-BE49-F238E27FC236}">
                <a16:creationId xmlns:a16="http://schemas.microsoft.com/office/drawing/2014/main" id="{3D3884C7-8A59-1C4E-AC74-9E994C6BCB44}"/>
              </a:ext>
            </a:extLst>
          </p:cNvPr>
          <p:cNvSpPr>
            <a:spLocks noChangeArrowheads="1"/>
          </p:cNvSpPr>
          <p:nvPr/>
        </p:nvSpPr>
        <p:spPr bwMode="auto">
          <a:xfrm>
            <a:off x="2057400" y="6096000"/>
            <a:ext cx="6837363" cy="566738"/>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b="1">
                <a:latin typeface="Arial" panose="020B0604020202020204" pitchFamily="34" charset="0"/>
              </a:rPr>
              <a:t>Leistungs-, Karriereorientierte</a:t>
            </a:r>
            <a:endParaRPr lang="de-DE" altLang="de-DE" sz="3600">
              <a:latin typeface="Arial" panose="020B0604020202020204" pitchFamily="34" charset="0"/>
            </a:endParaRPr>
          </a:p>
        </p:txBody>
      </p:sp>
      <p:grpSp>
        <p:nvGrpSpPr>
          <p:cNvPr id="207878" name="Group 6">
            <a:extLst>
              <a:ext uri="{FF2B5EF4-FFF2-40B4-BE49-F238E27FC236}">
                <a16:creationId xmlns:a16="http://schemas.microsoft.com/office/drawing/2014/main" id="{7763158E-CD9E-E34F-9755-A406CAC45D00}"/>
              </a:ext>
            </a:extLst>
          </p:cNvPr>
          <p:cNvGrpSpPr>
            <a:grpSpLocks/>
          </p:cNvGrpSpPr>
          <p:nvPr/>
        </p:nvGrpSpPr>
        <p:grpSpPr bwMode="auto">
          <a:xfrm>
            <a:off x="0" y="0"/>
            <a:ext cx="7996238" cy="990600"/>
            <a:chOff x="0" y="0"/>
            <a:chExt cx="5037" cy="624"/>
          </a:xfrm>
        </p:grpSpPr>
        <p:pic>
          <p:nvPicPr>
            <p:cNvPr id="207879" name="Picture 7">
              <a:extLst>
                <a:ext uri="{FF2B5EF4-FFF2-40B4-BE49-F238E27FC236}">
                  <a16:creationId xmlns:a16="http://schemas.microsoft.com/office/drawing/2014/main" id="{AF855723-E5CD-864D-9924-41C3E991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7880" name="Rectangle 8">
              <a:extLst>
                <a:ext uri="{FF2B5EF4-FFF2-40B4-BE49-F238E27FC236}">
                  <a16:creationId xmlns:a16="http://schemas.microsoft.com/office/drawing/2014/main" id="{D6144067-970F-9D4E-BAC5-36217541B0CD}"/>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Wirkung</a:t>
              </a:r>
              <a:endParaRPr lang="de-DE" altLang="de-DE" sz="4800" b="1"/>
            </a:p>
          </p:txBody>
        </p:sp>
      </p:grpSp>
      <p:sp>
        <p:nvSpPr>
          <p:cNvPr id="207881" name="Rectangle 9">
            <a:extLst>
              <a:ext uri="{FF2B5EF4-FFF2-40B4-BE49-F238E27FC236}">
                <a16:creationId xmlns:a16="http://schemas.microsoft.com/office/drawing/2014/main" id="{C9DC4EC0-5289-B64E-B5F1-2A929E5E7026}"/>
              </a:ext>
            </a:extLst>
          </p:cNvPr>
          <p:cNvSpPr>
            <a:spLocks noChangeArrowheads="1"/>
          </p:cNvSpPr>
          <p:nvPr/>
        </p:nvSpPr>
        <p:spPr bwMode="auto">
          <a:xfrm>
            <a:off x="3429000" y="31242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50 % Ingenieure</a:t>
            </a:r>
            <a:endParaRPr lang="de-DE" altLang="de-DE" sz="3200"/>
          </a:p>
        </p:txBody>
      </p:sp>
      <p:sp>
        <p:nvSpPr>
          <p:cNvPr id="207882" name="Rectangle 10">
            <a:extLst>
              <a:ext uri="{FF2B5EF4-FFF2-40B4-BE49-F238E27FC236}">
                <a16:creationId xmlns:a16="http://schemas.microsoft.com/office/drawing/2014/main" id="{751A862C-0F27-6A40-84E2-18F3D9AB24C3}"/>
              </a:ext>
            </a:extLst>
          </p:cNvPr>
          <p:cNvSpPr>
            <a:spLocks noChangeArrowheads="1"/>
          </p:cNvSpPr>
          <p:nvPr/>
        </p:nvSpPr>
        <p:spPr bwMode="auto">
          <a:xfrm>
            <a:off x="3429000" y="38862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42 % Betriebswirte</a:t>
            </a:r>
            <a:r>
              <a:rPr lang="de-DE" altLang="de-DE" sz="3600">
                <a:latin typeface="Arial" panose="020B0604020202020204" pitchFamily="34" charset="0"/>
              </a:rPr>
              <a:t> </a:t>
            </a:r>
            <a:endParaRPr lang="de-DE" altLang="de-DE" sz="3200"/>
          </a:p>
        </p:txBody>
      </p:sp>
      <p:sp>
        <p:nvSpPr>
          <p:cNvPr id="207883" name="Rectangle 11">
            <a:extLst>
              <a:ext uri="{FF2B5EF4-FFF2-40B4-BE49-F238E27FC236}">
                <a16:creationId xmlns:a16="http://schemas.microsoft.com/office/drawing/2014/main" id="{1E5AC9EE-01D8-E749-B19A-FBE96B61613F}"/>
              </a:ext>
            </a:extLst>
          </p:cNvPr>
          <p:cNvSpPr>
            <a:spLocks noChangeArrowheads="1"/>
          </p:cNvSpPr>
          <p:nvPr/>
        </p:nvSpPr>
        <p:spPr bwMode="auto">
          <a:xfrm>
            <a:off x="3429000" y="4648200"/>
            <a:ext cx="5399088" cy="479425"/>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36 % Juristen</a:t>
            </a:r>
            <a:endParaRPr lang="de-DE" altLang="de-DE" sz="3200"/>
          </a:p>
        </p:txBody>
      </p:sp>
      <p:sp>
        <p:nvSpPr>
          <p:cNvPr id="207884" name="Rectangle 12">
            <a:extLst>
              <a:ext uri="{FF2B5EF4-FFF2-40B4-BE49-F238E27FC236}">
                <a16:creationId xmlns:a16="http://schemas.microsoft.com/office/drawing/2014/main" id="{36160C44-F46B-E842-BEC7-95A97020A860}"/>
              </a:ext>
            </a:extLst>
          </p:cNvPr>
          <p:cNvSpPr>
            <a:spLocks noChangeArrowheads="1"/>
          </p:cNvSpPr>
          <p:nvPr/>
        </p:nvSpPr>
        <p:spPr bwMode="auto">
          <a:xfrm>
            <a:off x="3429000" y="5334000"/>
            <a:ext cx="5399088" cy="52705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600">
                <a:latin typeface="Arial" panose="020B0604020202020204" pitchFamily="34" charset="0"/>
              </a:rPr>
              <a:t> </a:t>
            </a:r>
            <a:r>
              <a:rPr lang="de-DE" altLang="de-DE" sz="3200" b="1">
                <a:latin typeface="Arial" panose="020B0604020202020204" pitchFamily="34" charset="0"/>
              </a:rPr>
              <a:t>19 % Germanisten</a:t>
            </a:r>
            <a:r>
              <a:rPr lang="de-DE" altLang="de-DE" sz="3600">
                <a:latin typeface="Arial" panose="020B0604020202020204" pitchFamily="34" charset="0"/>
              </a:rPr>
              <a:t> </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ox(out)">
                                      <p:cBhvr>
                                        <p:cTn id="7" dur="500"/>
                                        <p:tgtEl>
                                          <p:spTgt spid="207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7876"/>
                                        </p:tgtEl>
                                        <p:attrNameLst>
                                          <p:attrName>style.visibility</p:attrName>
                                        </p:attrNameLst>
                                      </p:cBhvr>
                                      <p:to>
                                        <p:strVal val="visible"/>
                                      </p:to>
                                    </p:set>
                                    <p:animEffect transition="in" filter="box(out)">
                                      <p:cBhvr>
                                        <p:cTn id="12" dur="500"/>
                                        <p:tgtEl>
                                          <p:spTgt spid="207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box(out)">
                                      <p:cBhvr>
                                        <p:cTn id="17" dur="500"/>
                                        <p:tgtEl>
                                          <p:spTgt spid="207881"/>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07882"/>
                                        </p:tgtEl>
                                        <p:attrNameLst>
                                          <p:attrName>style.visibility</p:attrName>
                                        </p:attrNameLst>
                                      </p:cBhvr>
                                      <p:to>
                                        <p:strVal val="visible"/>
                                      </p:to>
                                    </p:set>
                                    <p:animEffect transition="in" filter="box(out)">
                                      <p:cBhvr>
                                        <p:cTn id="21" dur="500"/>
                                        <p:tgtEl>
                                          <p:spTgt spid="207882"/>
                                        </p:tgtEl>
                                      </p:cBhvr>
                                    </p:animEffect>
                                  </p:childTnLst>
                                </p:cTn>
                              </p:par>
                            </p:childTnLst>
                          </p:cTn>
                        </p:par>
                        <p:par>
                          <p:cTn id="22" fill="hold" nodeType="afterGroup">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207883"/>
                                        </p:tgtEl>
                                        <p:attrNameLst>
                                          <p:attrName>style.visibility</p:attrName>
                                        </p:attrNameLst>
                                      </p:cBhvr>
                                      <p:to>
                                        <p:strVal val="visible"/>
                                      </p:to>
                                    </p:set>
                                    <p:animEffect transition="in" filter="box(out)">
                                      <p:cBhvr>
                                        <p:cTn id="25" dur="500"/>
                                        <p:tgtEl>
                                          <p:spTgt spid="207883"/>
                                        </p:tgtEl>
                                      </p:cBhvr>
                                    </p:animEffect>
                                  </p:childTnLst>
                                </p:cTn>
                              </p:par>
                            </p:childTnLst>
                          </p:cTn>
                        </p:par>
                        <p:par>
                          <p:cTn id="26" fill="hold" nodeType="afterGroup">
                            <p:stCondLst>
                              <p:cond delay="1500"/>
                            </p:stCondLst>
                            <p:childTnLst>
                              <p:par>
                                <p:cTn id="27" presetID="4" presetClass="entr" presetSubtype="32" fill="hold" grpId="0" nodeType="afterEffect">
                                  <p:stCondLst>
                                    <p:cond delay="0"/>
                                  </p:stCondLst>
                                  <p:childTnLst>
                                    <p:set>
                                      <p:cBhvr>
                                        <p:cTn id="28" dur="1" fill="hold">
                                          <p:stCondLst>
                                            <p:cond delay="0"/>
                                          </p:stCondLst>
                                        </p:cTn>
                                        <p:tgtEl>
                                          <p:spTgt spid="207884"/>
                                        </p:tgtEl>
                                        <p:attrNameLst>
                                          <p:attrName>style.visibility</p:attrName>
                                        </p:attrNameLst>
                                      </p:cBhvr>
                                      <p:to>
                                        <p:strVal val="visible"/>
                                      </p:to>
                                    </p:set>
                                    <p:animEffect transition="in" filter="box(out)">
                                      <p:cBhvr>
                                        <p:cTn id="29" dur="500"/>
                                        <p:tgtEl>
                                          <p:spTgt spid="2078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07877"/>
                                        </p:tgtEl>
                                        <p:attrNameLst>
                                          <p:attrName>style.visibility</p:attrName>
                                        </p:attrNameLst>
                                      </p:cBhvr>
                                      <p:to>
                                        <p:strVal val="visible"/>
                                      </p:to>
                                    </p:set>
                                    <p:animEffect transition="in" filter="box(out)">
                                      <p:cBhvr>
                                        <p:cTn id="34"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autoUpdateAnimBg="0"/>
      <p:bldP spid="207876" grpId="0" animBg="1" autoUpdateAnimBg="0"/>
      <p:bldP spid="207877" grpId="0" animBg="1" autoUpdateAnimBg="0"/>
      <p:bldP spid="207881" grpId="0" animBg="1" autoUpdateAnimBg="0"/>
      <p:bldP spid="207882" grpId="0" animBg="1" autoUpdateAnimBg="0"/>
      <p:bldP spid="207883" grpId="0" animBg="1" autoUpdateAnimBg="0"/>
      <p:bldP spid="20788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248322FA-649D-F34E-9C31-3F866C37FF09}"/>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2" name="Foliennummernplatzhalter 3">
            <a:extLst>
              <a:ext uri="{FF2B5EF4-FFF2-40B4-BE49-F238E27FC236}">
                <a16:creationId xmlns:a16="http://schemas.microsoft.com/office/drawing/2014/main" id="{882888C9-BCCA-8447-A22C-DD97CD2C7966}"/>
              </a:ext>
            </a:extLst>
          </p:cNvPr>
          <p:cNvSpPr>
            <a:spLocks noGrp="1"/>
          </p:cNvSpPr>
          <p:nvPr>
            <p:ph type="sldNum" sz="quarter" idx="11"/>
          </p:nvPr>
        </p:nvSpPr>
        <p:spPr/>
        <p:txBody>
          <a:bodyPr/>
          <a:lstStyle/>
          <a:p>
            <a:fld id="{0FB99BA9-6317-4B45-8A79-9BA2F714C1BF}" type="slidenum">
              <a:rPr lang="en-US" altLang="de-DE"/>
              <a:pPr/>
              <a:t>32</a:t>
            </a:fld>
            <a:endParaRPr lang="en-US" altLang="de-DE" b="0"/>
          </a:p>
        </p:txBody>
      </p:sp>
      <p:sp>
        <p:nvSpPr>
          <p:cNvPr id="271362" name="Text Box 2">
            <a:extLst>
              <a:ext uri="{FF2B5EF4-FFF2-40B4-BE49-F238E27FC236}">
                <a16:creationId xmlns:a16="http://schemas.microsoft.com/office/drawing/2014/main" id="{008DBE52-F4E7-F746-BC09-29ACB71AEA6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71363" name="Rectangle 3">
            <a:extLst>
              <a:ext uri="{FF2B5EF4-FFF2-40B4-BE49-F238E27FC236}">
                <a16:creationId xmlns:a16="http://schemas.microsoft.com/office/drawing/2014/main" id="{DA59A303-6DCE-1E4B-9EB8-A1D988558AAD}"/>
              </a:ext>
            </a:extLst>
          </p:cNvPr>
          <p:cNvSpPr>
            <a:spLocks noChangeArrowheads="1"/>
          </p:cNvSpPr>
          <p:nvPr/>
        </p:nvSpPr>
        <p:spPr bwMode="auto">
          <a:xfrm>
            <a:off x="1828800" y="1371600"/>
            <a:ext cx="7010400" cy="6858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buClr>
                <a:schemeClr val="accent1"/>
              </a:buClr>
              <a:buSzPct val="80000"/>
              <a:buFont typeface="Wingdings" pitchFamily="2" charset="2"/>
              <a:buNone/>
            </a:pPr>
            <a:r>
              <a:rPr lang="de-DE" altLang="de-DE" sz="3200" b="1">
                <a:latin typeface="Arial" panose="020B0604020202020204" pitchFamily="34" charset="0"/>
              </a:rPr>
              <a:t>Studierende </a:t>
            </a:r>
          </a:p>
        </p:txBody>
      </p:sp>
      <p:sp>
        <p:nvSpPr>
          <p:cNvPr id="271364" name="Rectangle 4">
            <a:extLst>
              <a:ext uri="{FF2B5EF4-FFF2-40B4-BE49-F238E27FC236}">
                <a16:creationId xmlns:a16="http://schemas.microsoft.com/office/drawing/2014/main" id="{68382F0B-C159-AE4A-A14D-9D1368337F39}"/>
              </a:ext>
            </a:extLst>
          </p:cNvPr>
          <p:cNvSpPr>
            <a:spLocks noChangeArrowheads="1"/>
          </p:cNvSpPr>
          <p:nvPr/>
        </p:nvSpPr>
        <p:spPr bwMode="auto">
          <a:xfrm>
            <a:off x="1981200" y="2362200"/>
            <a:ext cx="6837363" cy="533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2800" b="1">
                <a:latin typeface="Arial" panose="020B0604020202020204" pitchFamily="34" charset="0"/>
              </a:rPr>
              <a:t>3/4 finden sich in den Typen wieder</a:t>
            </a:r>
            <a:r>
              <a:rPr lang="de-DE" altLang="de-DE" sz="3600">
                <a:latin typeface="Arial" panose="020B0604020202020204" pitchFamily="34" charset="0"/>
              </a:rPr>
              <a:t> </a:t>
            </a:r>
            <a:endParaRPr lang="de-DE" altLang="de-DE" sz="3200"/>
          </a:p>
        </p:txBody>
      </p:sp>
      <p:grpSp>
        <p:nvGrpSpPr>
          <p:cNvPr id="271366" name="Group 6">
            <a:extLst>
              <a:ext uri="{FF2B5EF4-FFF2-40B4-BE49-F238E27FC236}">
                <a16:creationId xmlns:a16="http://schemas.microsoft.com/office/drawing/2014/main" id="{2DE25C9A-55D2-544E-9828-DE842D2BAF7A}"/>
              </a:ext>
            </a:extLst>
          </p:cNvPr>
          <p:cNvGrpSpPr>
            <a:grpSpLocks/>
          </p:cNvGrpSpPr>
          <p:nvPr/>
        </p:nvGrpSpPr>
        <p:grpSpPr bwMode="auto">
          <a:xfrm>
            <a:off x="0" y="0"/>
            <a:ext cx="7996238" cy="990600"/>
            <a:chOff x="0" y="0"/>
            <a:chExt cx="5037" cy="624"/>
          </a:xfrm>
        </p:grpSpPr>
        <p:pic>
          <p:nvPicPr>
            <p:cNvPr id="271367" name="Picture 7">
              <a:extLst>
                <a:ext uri="{FF2B5EF4-FFF2-40B4-BE49-F238E27FC236}">
                  <a16:creationId xmlns:a16="http://schemas.microsoft.com/office/drawing/2014/main" id="{E74AF83E-E255-9843-9E13-C89D1E7D5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71368" name="Rectangle 8">
              <a:extLst>
                <a:ext uri="{FF2B5EF4-FFF2-40B4-BE49-F238E27FC236}">
                  <a16:creationId xmlns:a16="http://schemas.microsoft.com/office/drawing/2014/main" id="{C4F6AF22-8CCC-0A4D-9D12-60252D66130C}"/>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Akzeptanz</a:t>
              </a:r>
              <a:endParaRPr lang="de-DE" altLang="de-DE" sz="4800" b="1"/>
            </a:p>
          </p:txBody>
        </p:sp>
      </p:grpSp>
      <p:sp>
        <p:nvSpPr>
          <p:cNvPr id="271369" name="Rectangle 9">
            <a:extLst>
              <a:ext uri="{FF2B5EF4-FFF2-40B4-BE49-F238E27FC236}">
                <a16:creationId xmlns:a16="http://schemas.microsoft.com/office/drawing/2014/main" id="{AC3DF797-9C65-B84D-9E55-341427271592}"/>
              </a:ext>
            </a:extLst>
          </p:cNvPr>
          <p:cNvSpPr>
            <a:spLocks noChangeArrowheads="1"/>
          </p:cNvSpPr>
          <p:nvPr/>
        </p:nvSpPr>
        <p:spPr bwMode="auto">
          <a:xfrm>
            <a:off x="3429000" y="32766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37 % „Praktiker“</a:t>
            </a:r>
            <a:endParaRPr lang="de-DE" altLang="de-DE" sz="3200"/>
          </a:p>
        </p:txBody>
      </p:sp>
      <p:sp>
        <p:nvSpPr>
          <p:cNvPr id="271370" name="Rectangle 10">
            <a:extLst>
              <a:ext uri="{FF2B5EF4-FFF2-40B4-BE49-F238E27FC236}">
                <a16:creationId xmlns:a16="http://schemas.microsoft.com/office/drawing/2014/main" id="{900086EB-5B3F-1D43-A38B-769E33CDC6AA}"/>
              </a:ext>
            </a:extLst>
          </p:cNvPr>
          <p:cNvSpPr>
            <a:spLocks noChangeArrowheads="1"/>
          </p:cNvSpPr>
          <p:nvPr/>
        </p:nvSpPr>
        <p:spPr bwMode="auto">
          <a:xfrm>
            <a:off x="3429000" y="41910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25 % „Zielstrebiger Typ“</a:t>
            </a:r>
            <a:endParaRPr lang="de-DE" altLang="de-DE" sz="3200"/>
          </a:p>
        </p:txBody>
      </p:sp>
      <p:sp>
        <p:nvSpPr>
          <p:cNvPr id="271371" name="Rectangle 11">
            <a:extLst>
              <a:ext uri="{FF2B5EF4-FFF2-40B4-BE49-F238E27FC236}">
                <a16:creationId xmlns:a16="http://schemas.microsoft.com/office/drawing/2014/main" id="{EF25DC87-9381-E24D-961A-D486C9E13428}"/>
              </a:ext>
            </a:extLst>
          </p:cNvPr>
          <p:cNvSpPr>
            <a:spLocks noChangeArrowheads="1"/>
          </p:cNvSpPr>
          <p:nvPr/>
        </p:nvSpPr>
        <p:spPr bwMode="auto">
          <a:xfrm>
            <a:off x="3429000" y="5105400"/>
            <a:ext cx="5399088" cy="479425"/>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11 % „Forscher“</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box(out)">
                                      <p:cBhvr>
                                        <p:cTn id="7" dur="500"/>
                                        <p:tgtEl>
                                          <p:spTgt spid="27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Effect transition="in" filter="box(out)">
                                      <p:cBhvr>
                                        <p:cTn id="12" dur="500"/>
                                        <p:tgtEl>
                                          <p:spTgt spid="271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1369"/>
                                        </p:tgtEl>
                                        <p:attrNameLst>
                                          <p:attrName>style.visibility</p:attrName>
                                        </p:attrNameLst>
                                      </p:cBhvr>
                                      <p:to>
                                        <p:strVal val="visible"/>
                                      </p:to>
                                    </p:set>
                                    <p:animEffect transition="in" filter="box(out)">
                                      <p:cBhvr>
                                        <p:cTn id="17" dur="500"/>
                                        <p:tgtEl>
                                          <p:spTgt spid="271369"/>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71370"/>
                                        </p:tgtEl>
                                        <p:attrNameLst>
                                          <p:attrName>style.visibility</p:attrName>
                                        </p:attrNameLst>
                                      </p:cBhvr>
                                      <p:to>
                                        <p:strVal val="visible"/>
                                      </p:to>
                                    </p:set>
                                    <p:animEffect transition="in" filter="box(out)">
                                      <p:cBhvr>
                                        <p:cTn id="21" dur="500"/>
                                        <p:tgtEl>
                                          <p:spTgt spid="271370"/>
                                        </p:tgtEl>
                                      </p:cBhvr>
                                    </p:animEffect>
                                  </p:childTnLst>
                                </p:cTn>
                              </p:par>
                            </p:childTnLst>
                          </p:cTn>
                        </p:par>
                        <p:par>
                          <p:cTn id="22" fill="hold" nodeType="afterGroup">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271371"/>
                                        </p:tgtEl>
                                        <p:attrNameLst>
                                          <p:attrName>style.visibility</p:attrName>
                                        </p:attrNameLst>
                                      </p:cBhvr>
                                      <p:to>
                                        <p:strVal val="visible"/>
                                      </p:to>
                                    </p:set>
                                    <p:animEffect transition="in" filter="box(out)">
                                      <p:cBhvr>
                                        <p:cTn id="25" dur="500"/>
                                        <p:tgtEl>
                                          <p:spTgt spid="27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nimBg="1" autoUpdateAnimBg="0"/>
      <p:bldP spid="271364" grpId="0" animBg="1" autoUpdateAnimBg="0"/>
      <p:bldP spid="271369" grpId="0" animBg="1" autoUpdateAnimBg="0"/>
      <p:bldP spid="271370" grpId="0" animBg="1" autoUpdateAnimBg="0"/>
      <p:bldP spid="27137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52AADDD5-8D68-DE4B-8840-B90909956AE4}"/>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9" name="Foliennummernplatzhalter 3">
            <a:extLst>
              <a:ext uri="{FF2B5EF4-FFF2-40B4-BE49-F238E27FC236}">
                <a16:creationId xmlns:a16="http://schemas.microsoft.com/office/drawing/2014/main" id="{7105B609-4CFD-DE42-8730-3DE87D32E66C}"/>
              </a:ext>
            </a:extLst>
          </p:cNvPr>
          <p:cNvSpPr>
            <a:spLocks noGrp="1"/>
          </p:cNvSpPr>
          <p:nvPr>
            <p:ph type="sldNum" sz="quarter" idx="11"/>
          </p:nvPr>
        </p:nvSpPr>
        <p:spPr/>
        <p:txBody>
          <a:bodyPr/>
          <a:lstStyle/>
          <a:p>
            <a:fld id="{BAF347C0-1D96-2748-8AEF-ECC9BC96CDD0}" type="slidenum">
              <a:rPr lang="en-US" altLang="de-DE"/>
              <a:pPr/>
              <a:t>33</a:t>
            </a:fld>
            <a:endParaRPr lang="en-US" altLang="de-DE" b="0"/>
          </a:p>
        </p:txBody>
      </p:sp>
      <p:sp>
        <p:nvSpPr>
          <p:cNvPr id="168963" name="Text Box 3">
            <a:extLst>
              <a:ext uri="{FF2B5EF4-FFF2-40B4-BE49-F238E27FC236}">
                <a16:creationId xmlns:a16="http://schemas.microsoft.com/office/drawing/2014/main" id="{12DF328A-5BEE-1246-B654-F5F6741C3199}"/>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8966" name="Rectangle 6">
            <a:extLst>
              <a:ext uri="{FF2B5EF4-FFF2-40B4-BE49-F238E27FC236}">
                <a16:creationId xmlns:a16="http://schemas.microsoft.com/office/drawing/2014/main" id="{EC3ECF2A-8AB7-0346-A537-8CB38B8ECE55}"/>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8967" name="Object 7">
            <a:extLst>
              <a:ext uri="{FF2B5EF4-FFF2-40B4-BE49-F238E27FC236}">
                <a16:creationId xmlns:a16="http://schemas.microsoft.com/office/drawing/2014/main" id="{D92B1CFF-E803-F74F-8654-1E82470DE3D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8974"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8" name="Rectangle 8">
            <a:extLst>
              <a:ext uri="{FF2B5EF4-FFF2-40B4-BE49-F238E27FC236}">
                <a16:creationId xmlns:a16="http://schemas.microsoft.com/office/drawing/2014/main" id="{9398230A-7FEA-A043-BEFE-AC646D726243}"/>
              </a:ext>
            </a:extLst>
          </p:cNvPr>
          <p:cNvSpPr>
            <a:spLocks noChangeArrowheads="1"/>
          </p:cNvSpPr>
          <p:nvPr/>
        </p:nvSpPr>
        <p:spPr bwMode="auto">
          <a:xfrm>
            <a:off x="2362200" y="2514600"/>
            <a:ext cx="6276975"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Entfesselung</a:t>
            </a:r>
          </a:p>
        </p:txBody>
      </p:sp>
      <p:sp>
        <p:nvSpPr>
          <p:cNvPr id="168969" name="Rectangle 9">
            <a:extLst>
              <a:ext uri="{FF2B5EF4-FFF2-40B4-BE49-F238E27FC236}">
                <a16:creationId xmlns:a16="http://schemas.microsoft.com/office/drawing/2014/main" id="{452D4151-761D-674E-A242-1B1E41A1005A}"/>
              </a:ext>
            </a:extLst>
          </p:cNvPr>
          <p:cNvSpPr>
            <a:spLocks noChangeArrowheads="1"/>
          </p:cNvSpPr>
          <p:nvPr/>
        </p:nvSpPr>
        <p:spPr bwMode="auto">
          <a:xfrm>
            <a:off x="2352675" y="3727450"/>
            <a:ext cx="6210300" cy="69691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Curriculumgestaltung</a:t>
            </a:r>
          </a:p>
        </p:txBody>
      </p:sp>
      <p:sp>
        <p:nvSpPr>
          <p:cNvPr id="168970" name="Rectangle 10">
            <a:extLst>
              <a:ext uri="{FF2B5EF4-FFF2-40B4-BE49-F238E27FC236}">
                <a16:creationId xmlns:a16="http://schemas.microsoft.com/office/drawing/2014/main" id="{C9F7E58E-A256-FD4E-9BFE-12AA28FE5257}"/>
              </a:ext>
            </a:extLst>
          </p:cNvPr>
          <p:cNvSpPr>
            <a:spLocks noChangeArrowheads="1"/>
          </p:cNvSpPr>
          <p:nvPr/>
        </p:nvSpPr>
        <p:spPr bwMode="auto">
          <a:xfrm>
            <a:off x="4343400" y="4732338"/>
            <a:ext cx="421957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700 Bachelor </a:t>
            </a:r>
          </a:p>
          <a:p>
            <a:r>
              <a:rPr lang="de-DE" altLang="de-DE" sz="3000" b="1">
                <a:latin typeface="Arial" panose="020B0604020202020204" pitchFamily="34" charset="0"/>
              </a:rPr>
              <a:t>500 Master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967"/>
                                        </p:tgtEl>
                                        <p:attrNameLst>
                                          <p:attrName>style.visibility</p:attrName>
                                        </p:attrNameLst>
                                      </p:cBhvr>
                                      <p:to>
                                        <p:strVal val="visible"/>
                                      </p:to>
                                    </p:set>
                                    <p:anim calcmode="lin" valueType="num">
                                      <p:cBhvr>
                                        <p:cTn id="7" dur="500" fill="hold"/>
                                        <p:tgtEl>
                                          <p:spTgt spid="168967"/>
                                        </p:tgtEl>
                                        <p:attrNameLst>
                                          <p:attrName>ppt_w</p:attrName>
                                        </p:attrNameLst>
                                      </p:cBhvr>
                                      <p:tavLst>
                                        <p:tav tm="0">
                                          <p:val>
                                            <p:fltVal val="0"/>
                                          </p:val>
                                        </p:tav>
                                        <p:tav tm="100000">
                                          <p:val>
                                            <p:strVal val="#ppt_w"/>
                                          </p:val>
                                        </p:tav>
                                      </p:tavLst>
                                    </p:anim>
                                    <p:anim calcmode="lin" valueType="num">
                                      <p:cBhvr>
                                        <p:cTn id="8" dur="500" fill="hold"/>
                                        <p:tgtEl>
                                          <p:spTgt spid="1689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68968"/>
                                        </p:tgtEl>
                                        <p:attrNameLst>
                                          <p:attrName>style.visibility</p:attrName>
                                        </p:attrNameLst>
                                      </p:cBhvr>
                                      <p:to>
                                        <p:strVal val="visible"/>
                                      </p:to>
                                    </p:set>
                                    <p:animEffect transition="in" filter="box(out)">
                                      <p:cBhvr>
                                        <p:cTn id="13" dur="500"/>
                                        <p:tgtEl>
                                          <p:spTgt spid="1689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68969"/>
                                        </p:tgtEl>
                                        <p:attrNameLst>
                                          <p:attrName>style.visibility</p:attrName>
                                        </p:attrNameLst>
                                      </p:cBhvr>
                                      <p:to>
                                        <p:strVal val="visible"/>
                                      </p:to>
                                    </p:set>
                                    <p:animEffect transition="in" filter="box(out)">
                                      <p:cBhvr>
                                        <p:cTn id="18" dur="500"/>
                                        <p:tgtEl>
                                          <p:spTgt spid="1689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68970"/>
                                        </p:tgtEl>
                                        <p:attrNameLst>
                                          <p:attrName>style.visibility</p:attrName>
                                        </p:attrNameLst>
                                      </p:cBhvr>
                                      <p:to>
                                        <p:strVal val="visible"/>
                                      </p:to>
                                    </p:set>
                                    <p:animEffect transition="in" filter="box(out)">
                                      <p:cBhvr>
                                        <p:cTn id="23" dur="500"/>
                                        <p:tgtEl>
                                          <p:spTgt spid="16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autoUpdateAnimBg="0"/>
      <p:bldP spid="168969" grpId="0" animBg="1" autoUpdateAnimBg="0"/>
      <p:bldP spid="16897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EEE83EAC-2BA2-1740-87D3-B6943641619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5" name="Foliennummernplatzhalter 3">
            <a:extLst>
              <a:ext uri="{FF2B5EF4-FFF2-40B4-BE49-F238E27FC236}">
                <a16:creationId xmlns:a16="http://schemas.microsoft.com/office/drawing/2014/main" id="{BCAEB515-9710-9045-8B1B-21746C44909E}"/>
              </a:ext>
            </a:extLst>
          </p:cNvPr>
          <p:cNvSpPr>
            <a:spLocks noGrp="1"/>
          </p:cNvSpPr>
          <p:nvPr>
            <p:ph type="sldNum" sz="quarter" idx="11"/>
          </p:nvPr>
        </p:nvSpPr>
        <p:spPr/>
        <p:txBody>
          <a:bodyPr/>
          <a:lstStyle/>
          <a:p>
            <a:fld id="{F53B3B8F-A2A9-2146-A41A-25BDADB9FE40}" type="slidenum">
              <a:rPr lang="en-US" altLang="de-DE"/>
              <a:pPr/>
              <a:t>34</a:t>
            </a:fld>
            <a:endParaRPr lang="en-US" altLang="de-DE" b="0"/>
          </a:p>
        </p:txBody>
      </p:sp>
      <p:sp>
        <p:nvSpPr>
          <p:cNvPr id="171011" name="Text Box 3">
            <a:extLst>
              <a:ext uri="{FF2B5EF4-FFF2-40B4-BE49-F238E27FC236}">
                <a16:creationId xmlns:a16="http://schemas.microsoft.com/office/drawing/2014/main" id="{1BB0CBE1-1B79-7642-B4C8-C8482550495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1014" name="Rectangle 6">
            <a:extLst>
              <a:ext uri="{FF2B5EF4-FFF2-40B4-BE49-F238E27FC236}">
                <a16:creationId xmlns:a16="http://schemas.microsoft.com/office/drawing/2014/main" id="{7FC033A1-5B51-D248-8E3A-087FA2CC77A9}"/>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171015" name="Object 7">
            <a:extLst>
              <a:ext uri="{FF2B5EF4-FFF2-40B4-BE49-F238E27FC236}">
                <a16:creationId xmlns:a16="http://schemas.microsoft.com/office/drawing/2014/main" id="{7E64C2D6-5204-ED44-B846-4A8F6666B15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10273"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6" name="Rectangle 8">
            <a:extLst>
              <a:ext uri="{FF2B5EF4-FFF2-40B4-BE49-F238E27FC236}">
                <a16:creationId xmlns:a16="http://schemas.microsoft.com/office/drawing/2014/main" id="{10AD8CD5-0E92-0D4B-87F7-7CE4EFFD553E}"/>
              </a:ext>
            </a:extLst>
          </p:cNvPr>
          <p:cNvSpPr>
            <a:spLocks noChangeArrowheads="1"/>
          </p:cNvSpPr>
          <p:nvPr/>
        </p:nvSpPr>
        <p:spPr bwMode="auto">
          <a:xfrm>
            <a:off x="2895600" y="24384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Ansprüche der Studenten</a:t>
            </a:r>
          </a:p>
        </p:txBody>
      </p:sp>
      <p:sp>
        <p:nvSpPr>
          <p:cNvPr id="171017" name="Rectangle 9">
            <a:extLst>
              <a:ext uri="{FF2B5EF4-FFF2-40B4-BE49-F238E27FC236}">
                <a16:creationId xmlns:a16="http://schemas.microsoft.com/office/drawing/2014/main" id="{DA1F43F9-11B4-B649-96B2-01F396256DD5}"/>
              </a:ext>
            </a:extLst>
          </p:cNvPr>
          <p:cNvSpPr>
            <a:spLocks noChangeArrowheads="1"/>
          </p:cNvSpPr>
          <p:nvPr/>
        </p:nvSpPr>
        <p:spPr bwMode="auto">
          <a:xfrm>
            <a:off x="2895600" y="35052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weltweiter Bildungsmarkt</a:t>
            </a:r>
          </a:p>
        </p:txBody>
      </p:sp>
      <p:sp>
        <p:nvSpPr>
          <p:cNvPr id="171018" name="Rectangle 10">
            <a:extLst>
              <a:ext uri="{FF2B5EF4-FFF2-40B4-BE49-F238E27FC236}">
                <a16:creationId xmlns:a16="http://schemas.microsoft.com/office/drawing/2014/main" id="{08CDC80D-C439-1540-B305-0AE61B98EF63}"/>
              </a:ext>
            </a:extLst>
          </p:cNvPr>
          <p:cNvSpPr>
            <a:spLocks noChangeArrowheads="1"/>
          </p:cNvSpPr>
          <p:nvPr/>
        </p:nvSpPr>
        <p:spPr bwMode="auto">
          <a:xfrm>
            <a:off x="2895600" y="45720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individuelle Massenlehre</a:t>
            </a:r>
          </a:p>
        </p:txBody>
      </p:sp>
      <p:sp>
        <p:nvSpPr>
          <p:cNvPr id="171019" name="Rectangle 11">
            <a:extLst>
              <a:ext uri="{FF2B5EF4-FFF2-40B4-BE49-F238E27FC236}">
                <a16:creationId xmlns:a16="http://schemas.microsoft.com/office/drawing/2014/main" id="{14026E92-593A-1746-B326-9ABF72E11A81}"/>
              </a:ext>
            </a:extLst>
          </p:cNvPr>
          <p:cNvSpPr>
            <a:spLocks noChangeArrowheads="1"/>
          </p:cNvSpPr>
          <p:nvPr/>
        </p:nvSpPr>
        <p:spPr bwMode="auto">
          <a:xfrm>
            <a:off x="2895600" y="57150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lebenslanges Lernen</a:t>
            </a:r>
          </a:p>
        </p:txBody>
      </p:sp>
      <p:sp>
        <p:nvSpPr>
          <p:cNvPr id="171020" name="Text Box 12">
            <a:extLst>
              <a:ext uri="{FF2B5EF4-FFF2-40B4-BE49-F238E27FC236}">
                <a16:creationId xmlns:a16="http://schemas.microsoft.com/office/drawing/2014/main" id="{12A5B30B-A162-0F4B-B64D-4183B736E5D2}"/>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1" name="Text Box 13">
            <a:extLst>
              <a:ext uri="{FF2B5EF4-FFF2-40B4-BE49-F238E27FC236}">
                <a16:creationId xmlns:a16="http://schemas.microsoft.com/office/drawing/2014/main" id="{D398BEAF-9543-FB4F-A29E-B436341DF244}"/>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2" name="Text Box 14">
            <a:extLst>
              <a:ext uri="{FF2B5EF4-FFF2-40B4-BE49-F238E27FC236}">
                <a16:creationId xmlns:a16="http://schemas.microsoft.com/office/drawing/2014/main" id="{15F60107-FB71-2E41-B81C-D99FEF916C90}"/>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3" name="Text Box 15">
            <a:extLst>
              <a:ext uri="{FF2B5EF4-FFF2-40B4-BE49-F238E27FC236}">
                <a16:creationId xmlns:a16="http://schemas.microsoft.com/office/drawing/2014/main" id="{19762E48-00BE-E143-BE3E-FEA2152CBC8C}"/>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4" name="Rectangle 16">
            <a:extLst>
              <a:ext uri="{FF2B5EF4-FFF2-40B4-BE49-F238E27FC236}">
                <a16:creationId xmlns:a16="http://schemas.microsoft.com/office/drawing/2014/main" id="{B4F1EE06-6C7C-B74E-B10C-D770EE3194BA}"/>
              </a:ext>
            </a:extLst>
          </p:cNvPr>
          <p:cNvSpPr>
            <a:spLocks noChangeArrowheads="1"/>
          </p:cNvSpPr>
          <p:nvPr/>
        </p:nvSpPr>
        <p:spPr bwMode="auto">
          <a:xfrm>
            <a:off x="2209800" y="1447800"/>
            <a:ext cx="6477000"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alma mater virtualis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1024"/>
                                        </p:tgtEl>
                                        <p:attrNameLst>
                                          <p:attrName>style.visibility</p:attrName>
                                        </p:attrNameLst>
                                      </p:cBhvr>
                                      <p:to>
                                        <p:strVal val="visible"/>
                                      </p:to>
                                    </p:set>
                                    <p:animEffect transition="in" filter="box(out)">
                                      <p:cBhvr>
                                        <p:cTn id="13" dur="500"/>
                                        <p:tgtEl>
                                          <p:spTgt spid="1710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box(out)">
                                      <p:cBhvr>
                                        <p:cTn id="18" dur="500"/>
                                        <p:tgtEl>
                                          <p:spTgt spid="1710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1017"/>
                                        </p:tgtEl>
                                        <p:attrNameLst>
                                          <p:attrName>style.visibility</p:attrName>
                                        </p:attrNameLst>
                                      </p:cBhvr>
                                      <p:to>
                                        <p:strVal val="visible"/>
                                      </p:to>
                                    </p:set>
                                    <p:animEffect transition="in" filter="box(out)">
                                      <p:cBhvr>
                                        <p:cTn id="23" dur="500"/>
                                        <p:tgtEl>
                                          <p:spTgt spid="1710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box(out)">
                                      <p:cBhvr>
                                        <p:cTn id="28" dur="500"/>
                                        <p:tgtEl>
                                          <p:spTgt spid="1710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1019"/>
                                        </p:tgtEl>
                                        <p:attrNameLst>
                                          <p:attrName>style.visibility</p:attrName>
                                        </p:attrNameLst>
                                      </p:cBhvr>
                                      <p:to>
                                        <p:strVal val="visible"/>
                                      </p:to>
                                    </p:set>
                                    <p:animEffect transition="in" filter="box(out)">
                                      <p:cBhvr>
                                        <p:cTn id="33" dur="500"/>
                                        <p:tgtEl>
                                          <p:spTgt spid="171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71020"/>
                                        </p:tgtEl>
                                        <p:attrNameLst>
                                          <p:attrName>style.visibility</p:attrName>
                                        </p:attrNameLst>
                                      </p:cBhvr>
                                      <p:to>
                                        <p:strVal val="visible"/>
                                      </p:to>
                                    </p:set>
                                    <p:anim calcmode="lin" valueType="num">
                                      <p:cBhvr additive="base">
                                        <p:cTn id="38" dur="500" fill="hold"/>
                                        <p:tgtEl>
                                          <p:spTgt spid="171020"/>
                                        </p:tgtEl>
                                        <p:attrNameLst>
                                          <p:attrName>ppt_x</p:attrName>
                                        </p:attrNameLst>
                                      </p:cBhvr>
                                      <p:tavLst>
                                        <p:tav tm="0">
                                          <p:val>
                                            <p:strVal val="0-#ppt_w/2"/>
                                          </p:val>
                                        </p:tav>
                                        <p:tav tm="100000">
                                          <p:val>
                                            <p:strVal val="#ppt_x"/>
                                          </p:val>
                                        </p:tav>
                                      </p:tavLst>
                                    </p:anim>
                                    <p:anim calcmode="lin" valueType="num">
                                      <p:cBhvr additive="base">
                                        <p:cTn id="39"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nodePh="1">
                                  <p:stCondLst>
                                    <p:cond delay="0"/>
                                  </p:stCondLst>
                                  <p:endCondLst>
                                    <p:cond evt="begin" delay="0">
                                      <p:tn val="42"/>
                                    </p:cond>
                                  </p:endCondLst>
                                  <p:childTnLst>
                                    <p:set>
                                      <p:cBhvr>
                                        <p:cTn id="43" dur="1" fill="hold">
                                          <p:stCondLst>
                                            <p:cond delay="0"/>
                                          </p:stCondLst>
                                        </p:cTn>
                                        <p:tgtEl>
                                          <p:spTgt spid="171021"/>
                                        </p:tgtEl>
                                        <p:attrNameLst>
                                          <p:attrName>style.visibility</p:attrName>
                                        </p:attrNameLst>
                                      </p:cBhvr>
                                      <p:to>
                                        <p:strVal val="visible"/>
                                      </p:to>
                                    </p:set>
                                    <p:anim calcmode="lin" valueType="num">
                                      <p:cBhvr additive="base">
                                        <p:cTn id="44" dur="500" fill="hold"/>
                                        <p:tgtEl>
                                          <p:spTgt spid="171021"/>
                                        </p:tgtEl>
                                        <p:attrNameLst>
                                          <p:attrName>ppt_x</p:attrName>
                                        </p:attrNameLst>
                                      </p:cBhvr>
                                      <p:tavLst>
                                        <p:tav tm="0">
                                          <p:val>
                                            <p:strVal val="0-#ppt_w/2"/>
                                          </p:val>
                                        </p:tav>
                                        <p:tav tm="100000">
                                          <p:val>
                                            <p:strVal val="#ppt_x"/>
                                          </p:val>
                                        </p:tav>
                                      </p:tavLst>
                                    </p:anim>
                                    <p:anim calcmode="lin" valueType="num">
                                      <p:cBhvr additive="base">
                                        <p:cTn id="45"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171022"/>
                                        </p:tgtEl>
                                        <p:attrNameLst>
                                          <p:attrName>style.visibility</p:attrName>
                                        </p:attrNameLst>
                                      </p:cBhvr>
                                      <p:to>
                                        <p:strVal val="visible"/>
                                      </p:to>
                                    </p:set>
                                    <p:anim calcmode="lin" valueType="num">
                                      <p:cBhvr additive="base">
                                        <p:cTn id="50" dur="500" fill="hold"/>
                                        <p:tgtEl>
                                          <p:spTgt spid="171022"/>
                                        </p:tgtEl>
                                        <p:attrNameLst>
                                          <p:attrName>ppt_x</p:attrName>
                                        </p:attrNameLst>
                                      </p:cBhvr>
                                      <p:tavLst>
                                        <p:tav tm="0">
                                          <p:val>
                                            <p:strVal val="0-#ppt_w/2"/>
                                          </p:val>
                                        </p:tav>
                                        <p:tav tm="100000">
                                          <p:val>
                                            <p:strVal val="#ppt_x"/>
                                          </p:val>
                                        </p:tav>
                                      </p:tavLst>
                                    </p:anim>
                                    <p:anim calcmode="lin" valueType="num">
                                      <p:cBhvr additive="base">
                                        <p:cTn id="51"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nodePh="1">
                                  <p:stCondLst>
                                    <p:cond delay="0"/>
                                  </p:stCondLst>
                                  <p:endCondLst>
                                    <p:cond evt="begin" delay="0">
                                      <p:tn val="54"/>
                                    </p:cond>
                                  </p:endCondLst>
                                  <p:childTnLst>
                                    <p:set>
                                      <p:cBhvr>
                                        <p:cTn id="55" dur="1" fill="hold">
                                          <p:stCondLst>
                                            <p:cond delay="0"/>
                                          </p:stCondLst>
                                        </p:cTn>
                                        <p:tgtEl>
                                          <p:spTgt spid="171023"/>
                                        </p:tgtEl>
                                        <p:attrNameLst>
                                          <p:attrName>style.visibility</p:attrName>
                                        </p:attrNameLst>
                                      </p:cBhvr>
                                      <p:to>
                                        <p:strVal val="visible"/>
                                      </p:to>
                                    </p:set>
                                    <p:anim calcmode="lin" valueType="num">
                                      <p:cBhvr additive="base">
                                        <p:cTn id="56" dur="500" fill="hold"/>
                                        <p:tgtEl>
                                          <p:spTgt spid="171023"/>
                                        </p:tgtEl>
                                        <p:attrNameLst>
                                          <p:attrName>ppt_x</p:attrName>
                                        </p:attrNameLst>
                                      </p:cBhvr>
                                      <p:tavLst>
                                        <p:tav tm="0">
                                          <p:val>
                                            <p:strVal val="0-#ppt_w/2"/>
                                          </p:val>
                                        </p:tav>
                                        <p:tav tm="100000">
                                          <p:val>
                                            <p:strVal val="#ppt_x"/>
                                          </p:val>
                                        </p:tav>
                                      </p:tavLst>
                                    </p:anim>
                                    <p:anim calcmode="lin" valueType="num">
                                      <p:cBhvr additive="base">
                                        <p:cTn id="57"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autoUpdateAnimBg="0"/>
      <p:bldP spid="171017" grpId="0" animBg="1" autoUpdateAnimBg="0"/>
      <p:bldP spid="171018" grpId="0" animBg="1" autoUpdateAnimBg="0"/>
      <p:bldP spid="171019" grpId="0" animBg="1" autoUpdateAnimBg="0"/>
      <p:bldP spid="171020" grpId="0" autoUpdateAnimBg="0"/>
      <p:bldP spid="171021" grpId="0" autoUpdateAnimBg="0"/>
      <p:bldP spid="171022" grpId="0" autoUpdateAnimBg="0"/>
      <p:bldP spid="171023" grpId="0" autoUpdateAnimBg="0"/>
      <p:bldP spid="17102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004BBE33-CB99-D942-B8DF-0988F6A61CF6}"/>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5" name="Foliennummernplatzhalter 3">
            <a:extLst>
              <a:ext uri="{FF2B5EF4-FFF2-40B4-BE49-F238E27FC236}">
                <a16:creationId xmlns:a16="http://schemas.microsoft.com/office/drawing/2014/main" id="{B0124DB8-2603-4046-AA7F-DCEAA80953E9}"/>
              </a:ext>
            </a:extLst>
          </p:cNvPr>
          <p:cNvSpPr>
            <a:spLocks noGrp="1"/>
          </p:cNvSpPr>
          <p:nvPr>
            <p:ph type="sldNum" sz="quarter" idx="11"/>
          </p:nvPr>
        </p:nvSpPr>
        <p:spPr/>
        <p:txBody>
          <a:bodyPr/>
          <a:lstStyle/>
          <a:p>
            <a:fld id="{AA8EC54A-B7D3-1443-9A60-0A56BCD2D63F}" type="slidenum">
              <a:rPr lang="en-US" altLang="de-DE"/>
              <a:pPr/>
              <a:t>35</a:t>
            </a:fld>
            <a:endParaRPr lang="en-US" altLang="de-DE" b="0"/>
          </a:p>
        </p:txBody>
      </p:sp>
      <p:pic>
        <p:nvPicPr>
          <p:cNvPr id="295938" name="Picture 2">
            <a:extLst>
              <a:ext uri="{FF2B5EF4-FFF2-40B4-BE49-F238E27FC236}">
                <a16:creationId xmlns:a16="http://schemas.microsoft.com/office/drawing/2014/main" id="{7AC5818A-DC48-584B-AA84-F65BA69B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939" name="Text Box 3">
            <a:extLst>
              <a:ext uri="{FF2B5EF4-FFF2-40B4-BE49-F238E27FC236}">
                <a16:creationId xmlns:a16="http://schemas.microsoft.com/office/drawing/2014/main" id="{C1AC7253-9BBD-D74E-95C8-F0AFE44A29C6}"/>
              </a:ext>
            </a:extLst>
          </p:cNvPr>
          <p:cNvSpPr txBox="1">
            <a:spLocks noChangeArrowheads="1"/>
          </p:cNvSpPr>
          <p:nvPr/>
        </p:nvSpPr>
        <p:spPr bwMode="auto">
          <a:xfrm>
            <a:off x="0" y="228600"/>
            <a:ext cx="535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Rückblick aus dem Jahre 2010</a:t>
            </a:r>
            <a:endParaRPr lang="de-DE" altLang="de-DE" b="1">
              <a:latin typeface="Arial" panose="020B0604020202020204"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dissolve">
                                      <p:cBhvr>
                                        <p:cTn id="7" dur="500"/>
                                        <p:tgtEl>
                                          <p:spTgt spid="295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2001A31E-BF27-314E-8CFF-762DF1AF0EF5}"/>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6" name="Foliennummernplatzhalter 3">
            <a:extLst>
              <a:ext uri="{FF2B5EF4-FFF2-40B4-BE49-F238E27FC236}">
                <a16:creationId xmlns:a16="http://schemas.microsoft.com/office/drawing/2014/main" id="{3C7AB55F-BFEB-DD41-8AD1-2E1963B9F560}"/>
              </a:ext>
            </a:extLst>
          </p:cNvPr>
          <p:cNvSpPr>
            <a:spLocks noGrp="1"/>
          </p:cNvSpPr>
          <p:nvPr>
            <p:ph type="sldNum" sz="quarter" idx="11"/>
          </p:nvPr>
        </p:nvSpPr>
        <p:spPr/>
        <p:txBody>
          <a:bodyPr/>
          <a:lstStyle/>
          <a:p>
            <a:fld id="{3F9AF689-5BFA-E547-B0E9-7FCDAA6DD2AB}" type="slidenum">
              <a:rPr lang="en-US" altLang="de-DE"/>
              <a:pPr/>
              <a:t>36</a:t>
            </a:fld>
            <a:endParaRPr lang="en-US" altLang="de-DE" b="0"/>
          </a:p>
        </p:txBody>
      </p:sp>
      <p:pic>
        <p:nvPicPr>
          <p:cNvPr id="297986" name="Picture 2">
            <a:extLst>
              <a:ext uri="{FF2B5EF4-FFF2-40B4-BE49-F238E27FC236}">
                <a16:creationId xmlns:a16="http://schemas.microsoft.com/office/drawing/2014/main" id="{514A9808-DC96-8A4C-B099-1A2040C99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49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987" name="Picture 3">
            <a:extLst>
              <a:ext uri="{FF2B5EF4-FFF2-40B4-BE49-F238E27FC236}">
                <a16:creationId xmlns:a16="http://schemas.microsoft.com/office/drawing/2014/main" id="{DFDE4EC8-DDC5-3E41-A2B5-756C8E5E3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57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88" name="Text Box 4">
            <a:extLst>
              <a:ext uri="{FF2B5EF4-FFF2-40B4-BE49-F238E27FC236}">
                <a16:creationId xmlns:a16="http://schemas.microsoft.com/office/drawing/2014/main" id="{82DD9BA6-0441-A642-A4CC-3E4D3A3740AA}"/>
              </a:ext>
            </a:extLst>
          </p:cNvPr>
          <p:cNvSpPr txBox="1">
            <a:spLocks noChangeArrowheads="1"/>
          </p:cNvSpPr>
          <p:nvPr/>
        </p:nvSpPr>
        <p:spPr bwMode="auto">
          <a:xfrm>
            <a:off x="0" y="228600"/>
            <a:ext cx="535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Rückblick aus dem Jahre 2010</a:t>
            </a:r>
            <a:endParaRPr lang="de-DE" altLang="de-DE" b="1">
              <a:latin typeface="Arial" panose="020B0604020202020204"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dissolve">
                                      <p:cBhvr>
                                        <p:cTn id="7" dur="500"/>
                                        <p:tgtEl>
                                          <p:spTgt spid="297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297987"/>
                                        </p:tgtEl>
                                        <p:attrNameLst>
                                          <p:attrName>style.visibility</p:attrName>
                                        </p:attrNameLst>
                                      </p:cBhvr>
                                      <p:to>
                                        <p:strVal val="visible"/>
                                      </p:to>
                                    </p:set>
                                    <p:anim calcmode="lin" valueType="num">
                                      <p:cBhvr>
                                        <p:cTn id="12" dur="500" fill="hold"/>
                                        <p:tgtEl>
                                          <p:spTgt spid="297987"/>
                                        </p:tgtEl>
                                        <p:attrNameLst>
                                          <p:attrName>ppt_w</p:attrName>
                                        </p:attrNameLst>
                                      </p:cBhvr>
                                      <p:tavLst>
                                        <p:tav tm="0">
                                          <p:val>
                                            <p:fltVal val="0"/>
                                          </p:val>
                                        </p:tav>
                                        <p:tav tm="100000">
                                          <p:val>
                                            <p:strVal val="#ppt_w"/>
                                          </p:val>
                                        </p:tav>
                                      </p:tavLst>
                                    </p:anim>
                                    <p:anim calcmode="lin" valueType="num">
                                      <p:cBhvr>
                                        <p:cTn id="13" dur="500" fill="hold"/>
                                        <p:tgtEl>
                                          <p:spTgt spid="297987"/>
                                        </p:tgtEl>
                                        <p:attrNameLst>
                                          <p:attrName>ppt_h</p:attrName>
                                        </p:attrNameLst>
                                      </p:cBhvr>
                                      <p:tavLst>
                                        <p:tav tm="0">
                                          <p:val>
                                            <p:fltVal val="0"/>
                                          </p:val>
                                        </p:tav>
                                        <p:tav tm="100000">
                                          <p:val>
                                            <p:strVal val="#ppt_h"/>
                                          </p:val>
                                        </p:tav>
                                      </p:tavLst>
                                    </p:anim>
                                    <p:anim calcmode="lin" valueType="num">
                                      <p:cBhvr>
                                        <p:cTn id="14" dur="500" fill="hold"/>
                                        <p:tgtEl>
                                          <p:spTgt spid="297987"/>
                                        </p:tgtEl>
                                        <p:attrNameLst>
                                          <p:attrName>ppt_x</p:attrName>
                                        </p:attrNameLst>
                                      </p:cBhvr>
                                      <p:tavLst>
                                        <p:tav tm="0">
                                          <p:val>
                                            <p:fltVal val="0.5"/>
                                          </p:val>
                                        </p:tav>
                                        <p:tav tm="100000">
                                          <p:val>
                                            <p:strVal val="#ppt_x"/>
                                          </p:val>
                                        </p:tav>
                                      </p:tavLst>
                                    </p:anim>
                                    <p:anim calcmode="lin" valueType="num">
                                      <p:cBhvr>
                                        <p:cTn id="15" dur="500" fill="hold"/>
                                        <p:tgtEl>
                                          <p:spTgt spid="2979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A63D7570-9F82-D94F-8E16-D6A7A44A435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5" name="Foliennummernplatzhalter 3">
            <a:extLst>
              <a:ext uri="{FF2B5EF4-FFF2-40B4-BE49-F238E27FC236}">
                <a16:creationId xmlns:a16="http://schemas.microsoft.com/office/drawing/2014/main" id="{4F6DBE4B-7340-F64D-888B-47E528272508}"/>
              </a:ext>
            </a:extLst>
          </p:cNvPr>
          <p:cNvSpPr>
            <a:spLocks noGrp="1"/>
          </p:cNvSpPr>
          <p:nvPr>
            <p:ph type="sldNum" sz="quarter" idx="11"/>
          </p:nvPr>
        </p:nvSpPr>
        <p:spPr/>
        <p:txBody>
          <a:bodyPr/>
          <a:lstStyle/>
          <a:p>
            <a:fld id="{3DA78DB1-4DC6-3349-8279-2F20E081E251}" type="slidenum">
              <a:rPr lang="en-US" altLang="de-DE"/>
              <a:pPr/>
              <a:t>37</a:t>
            </a:fld>
            <a:endParaRPr lang="en-US" altLang="de-DE" b="0"/>
          </a:p>
        </p:txBody>
      </p:sp>
      <p:pic>
        <p:nvPicPr>
          <p:cNvPr id="296962" name="Picture 2">
            <a:extLst>
              <a:ext uri="{FF2B5EF4-FFF2-40B4-BE49-F238E27FC236}">
                <a16:creationId xmlns:a16="http://schemas.microsoft.com/office/drawing/2014/main" id="{18E6CE79-0D7D-A145-8FF7-4EA10B638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258050"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63" name="Text Box 3">
            <a:extLst>
              <a:ext uri="{FF2B5EF4-FFF2-40B4-BE49-F238E27FC236}">
                <a16:creationId xmlns:a16="http://schemas.microsoft.com/office/drawing/2014/main" id="{3206E417-EAF5-8B4B-BE66-25598B8AC9C3}"/>
              </a:ext>
            </a:extLst>
          </p:cNvPr>
          <p:cNvSpPr txBox="1">
            <a:spLocks noChangeArrowheads="1"/>
          </p:cNvSpPr>
          <p:nvPr/>
        </p:nvSpPr>
        <p:spPr bwMode="auto">
          <a:xfrm>
            <a:off x="0" y="228600"/>
            <a:ext cx="535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Rückblick aus dem Jahre 2010</a:t>
            </a:r>
            <a:endParaRPr lang="de-DE" altLang="de-DE" b="1">
              <a:latin typeface="Arial" panose="020B0604020202020204" pitchFamily="34" charset="0"/>
            </a:endParaRPr>
          </a:p>
        </p:txBody>
      </p:sp>
    </p:spTree>
  </p:cSld>
  <p:clrMapOvr>
    <a:masterClrMapping/>
  </p:clrMapOvr>
  <p:transition spd="med">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0C397C25-4C5E-0D4D-AB89-4E8A8603C50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4" name="Foliennummernplatzhalter 3">
            <a:extLst>
              <a:ext uri="{FF2B5EF4-FFF2-40B4-BE49-F238E27FC236}">
                <a16:creationId xmlns:a16="http://schemas.microsoft.com/office/drawing/2014/main" id="{812022C9-2AEA-DC4F-AFC4-EE3999DAD317}"/>
              </a:ext>
            </a:extLst>
          </p:cNvPr>
          <p:cNvSpPr>
            <a:spLocks noGrp="1"/>
          </p:cNvSpPr>
          <p:nvPr>
            <p:ph type="sldNum" sz="quarter" idx="11"/>
          </p:nvPr>
        </p:nvSpPr>
        <p:spPr/>
        <p:txBody>
          <a:bodyPr/>
          <a:lstStyle/>
          <a:p>
            <a:fld id="{41AD52EC-3D3C-CC4C-82B2-E6359BD8D6E1}" type="slidenum">
              <a:rPr lang="en-US" altLang="de-DE"/>
              <a:pPr/>
              <a:t>38</a:t>
            </a:fld>
            <a:endParaRPr lang="en-US" altLang="de-DE" b="0"/>
          </a:p>
        </p:txBody>
      </p:sp>
      <p:sp>
        <p:nvSpPr>
          <p:cNvPr id="158723" name="Text Box 1027">
            <a:extLst>
              <a:ext uri="{FF2B5EF4-FFF2-40B4-BE49-F238E27FC236}">
                <a16:creationId xmlns:a16="http://schemas.microsoft.com/office/drawing/2014/main" id="{E75BEE91-A833-C749-A119-22144ED4145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8726" name="Rectangle 1030">
            <a:extLst>
              <a:ext uri="{FF2B5EF4-FFF2-40B4-BE49-F238E27FC236}">
                <a16:creationId xmlns:a16="http://schemas.microsoft.com/office/drawing/2014/main" id="{5F692320-76CE-8748-A27B-EADB6A08C9A8}"/>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1031">
            <a:extLst>
              <a:ext uri="{FF2B5EF4-FFF2-40B4-BE49-F238E27FC236}">
                <a16:creationId xmlns:a16="http://schemas.microsoft.com/office/drawing/2014/main" id="{2BAF2110-22FC-AC4C-A041-66628B32035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11297"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1032">
            <a:extLst>
              <a:ext uri="{FF2B5EF4-FFF2-40B4-BE49-F238E27FC236}">
                <a16:creationId xmlns:a16="http://schemas.microsoft.com/office/drawing/2014/main" id="{43315205-54C1-EC4A-AAC1-90095EB5991B}"/>
              </a:ext>
            </a:extLst>
          </p:cNvPr>
          <p:cNvSpPr>
            <a:spLocks noChangeArrowheads="1"/>
          </p:cNvSpPr>
          <p:nvPr/>
        </p:nvSpPr>
        <p:spPr bwMode="auto">
          <a:xfrm>
            <a:off x="838200" y="2438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unabhängig</a:t>
            </a:r>
          </a:p>
        </p:txBody>
      </p:sp>
      <p:sp>
        <p:nvSpPr>
          <p:cNvPr id="158729" name="Rectangle 1033">
            <a:extLst>
              <a:ext uri="{FF2B5EF4-FFF2-40B4-BE49-F238E27FC236}">
                <a16:creationId xmlns:a16="http://schemas.microsoft.com/office/drawing/2014/main" id="{5892223E-0215-5442-BC27-AB4F5AE2946E}"/>
              </a:ext>
            </a:extLst>
          </p:cNvPr>
          <p:cNvSpPr>
            <a:spLocks noChangeArrowheads="1"/>
          </p:cNvSpPr>
          <p:nvPr/>
        </p:nvSpPr>
        <p:spPr bwMode="auto">
          <a:xfrm>
            <a:off x="838200" y="3581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entrepreneurial</a:t>
            </a:r>
          </a:p>
        </p:txBody>
      </p:sp>
      <p:sp>
        <p:nvSpPr>
          <p:cNvPr id="158730" name="Rectangle 1034">
            <a:extLst>
              <a:ext uri="{FF2B5EF4-FFF2-40B4-BE49-F238E27FC236}">
                <a16:creationId xmlns:a16="http://schemas.microsoft.com/office/drawing/2014/main" id="{2769C354-9447-A54A-9E57-204B92893F0C}"/>
              </a:ext>
            </a:extLst>
          </p:cNvPr>
          <p:cNvSpPr>
            <a:spLocks noChangeArrowheads="1"/>
          </p:cNvSpPr>
          <p:nvPr/>
        </p:nvSpPr>
        <p:spPr bwMode="auto">
          <a:xfrm>
            <a:off x="838200" y="4724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selbstverantwortlich</a:t>
            </a:r>
          </a:p>
        </p:txBody>
      </p:sp>
      <p:sp>
        <p:nvSpPr>
          <p:cNvPr id="158731" name="Rectangle 1035">
            <a:extLst>
              <a:ext uri="{FF2B5EF4-FFF2-40B4-BE49-F238E27FC236}">
                <a16:creationId xmlns:a16="http://schemas.microsoft.com/office/drawing/2014/main" id="{32CA4C63-24B5-984C-B17B-9C992F5124F4}"/>
              </a:ext>
            </a:extLst>
          </p:cNvPr>
          <p:cNvSpPr>
            <a:spLocks noChangeArrowheads="1"/>
          </p:cNvSpPr>
          <p:nvPr/>
        </p:nvSpPr>
        <p:spPr bwMode="auto">
          <a:xfrm>
            <a:off x="838200" y="57912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nicht alimentiert</a:t>
            </a:r>
          </a:p>
        </p:txBody>
      </p:sp>
      <p:sp>
        <p:nvSpPr>
          <p:cNvPr id="158732" name="Rectangle 1036">
            <a:extLst>
              <a:ext uri="{FF2B5EF4-FFF2-40B4-BE49-F238E27FC236}">
                <a16:creationId xmlns:a16="http://schemas.microsoft.com/office/drawing/2014/main" id="{6E5D59AB-9919-CD4A-B867-7C3C888869E4}"/>
              </a:ext>
            </a:extLst>
          </p:cNvPr>
          <p:cNvSpPr>
            <a:spLocks noChangeArrowheads="1"/>
          </p:cNvSpPr>
          <p:nvPr/>
        </p:nvSpPr>
        <p:spPr bwMode="auto">
          <a:xfrm>
            <a:off x="4953000" y="4724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global zugewiesen</a:t>
            </a:r>
          </a:p>
        </p:txBody>
      </p:sp>
      <p:sp>
        <p:nvSpPr>
          <p:cNvPr id="158733" name="Rectangle 1037">
            <a:extLst>
              <a:ext uri="{FF2B5EF4-FFF2-40B4-BE49-F238E27FC236}">
                <a16:creationId xmlns:a16="http://schemas.microsoft.com/office/drawing/2014/main" id="{EA55FF14-96C2-4146-88ED-A434322F8553}"/>
              </a:ext>
            </a:extLst>
          </p:cNvPr>
          <p:cNvSpPr>
            <a:spLocks noChangeArrowheads="1"/>
          </p:cNvSpPr>
          <p:nvPr/>
        </p:nvSpPr>
        <p:spPr bwMode="auto">
          <a:xfrm>
            <a:off x="4953000" y="2438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diversifiziert</a:t>
            </a:r>
          </a:p>
        </p:txBody>
      </p:sp>
      <p:sp>
        <p:nvSpPr>
          <p:cNvPr id="158734" name="Rectangle 1038">
            <a:extLst>
              <a:ext uri="{FF2B5EF4-FFF2-40B4-BE49-F238E27FC236}">
                <a16:creationId xmlns:a16="http://schemas.microsoft.com/office/drawing/2014/main" id="{FF4DC399-A4A8-464A-B251-25F86C1C0609}"/>
              </a:ext>
            </a:extLst>
          </p:cNvPr>
          <p:cNvSpPr>
            <a:spLocks noChangeArrowheads="1"/>
          </p:cNvSpPr>
          <p:nvPr/>
        </p:nvSpPr>
        <p:spPr bwMode="auto">
          <a:xfrm>
            <a:off x="4953000" y="3581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einnahmenaktiv</a:t>
            </a:r>
          </a:p>
        </p:txBody>
      </p:sp>
      <p:sp>
        <p:nvSpPr>
          <p:cNvPr id="158735" name="Rectangle 1039">
            <a:extLst>
              <a:ext uri="{FF2B5EF4-FFF2-40B4-BE49-F238E27FC236}">
                <a16:creationId xmlns:a16="http://schemas.microsoft.com/office/drawing/2014/main" id="{FA1B531B-999F-8543-ABE5-3C0B5C9DBCBC}"/>
              </a:ext>
            </a:extLst>
          </p:cNvPr>
          <p:cNvSpPr>
            <a:spLocks noChangeArrowheads="1"/>
          </p:cNvSpPr>
          <p:nvPr/>
        </p:nvSpPr>
        <p:spPr bwMode="auto">
          <a:xfrm>
            <a:off x="4953000" y="57912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leistungsbezogen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33"/>
                                        </p:tgtEl>
                                        <p:attrNameLst>
                                          <p:attrName>style.visibility</p:attrName>
                                        </p:attrNameLst>
                                      </p:cBhvr>
                                      <p:to>
                                        <p:strVal val="visible"/>
                                      </p:to>
                                    </p:set>
                                    <p:animEffect transition="in" filter="box(out)">
                                      <p:cBhvr>
                                        <p:cTn id="18" dur="500"/>
                                        <p:tgtEl>
                                          <p:spTgt spid="1587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29"/>
                                        </p:tgtEl>
                                        <p:attrNameLst>
                                          <p:attrName>style.visibility</p:attrName>
                                        </p:attrNameLst>
                                      </p:cBhvr>
                                      <p:to>
                                        <p:strVal val="visible"/>
                                      </p:to>
                                    </p:set>
                                    <p:animEffect transition="in" filter="box(out)">
                                      <p:cBhvr>
                                        <p:cTn id="23" dur="500"/>
                                        <p:tgtEl>
                                          <p:spTgt spid="158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4"/>
                                        </p:tgtEl>
                                        <p:attrNameLst>
                                          <p:attrName>style.visibility</p:attrName>
                                        </p:attrNameLst>
                                      </p:cBhvr>
                                      <p:to>
                                        <p:strVal val="visible"/>
                                      </p:to>
                                    </p:set>
                                    <p:animEffect transition="in" filter="box(out)">
                                      <p:cBhvr>
                                        <p:cTn id="28" dur="500"/>
                                        <p:tgtEl>
                                          <p:spTgt spid="1587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0"/>
                                        </p:tgtEl>
                                        <p:attrNameLst>
                                          <p:attrName>style.visibility</p:attrName>
                                        </p:attrNameLst>
                                      </p:cBhvr>
                                      <p:to>
                                        <p:strVal val="visible"/>
                                      </p:to>
                                    </p:set>
                                    <p:animEffect transition="in" filter="box(out)">
                                      <p:cBhvr>
                                        <p:cTn id="33" dur="500"/>
                                        <p:tgtEl>
                                          <p:spTgt spid="1587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2"/>
                                        </p:tgtEl>
                                        <p:attrNameLst>
                                          <p:attrName>style.visibility</p:attrName>
                                        </p:attrNameLst>
                                      </p:cBhvr>
                                      <p:to>
                                        <p:strVal val="visible"/>
                                      </p:to>
                                    </p:set>
                                    <p:animEffect transition="in" filter="box(out)">
                                      <p:cBhvr>
                                        <p:cTn id="38" dur="500"/>
                                        <p:tgtEl>
                                          <p:spTgt spid="1587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1"/>
                                        </p:tgtEl>
                                        <p:attrNameLst>
                                          <p:attrName>style.visibility</p:attrName>
                                        </p:attrNameLst>
                                      </p:cBhvr>
                                      <p:to>
                                        <p:strVal val="visible"/>
                                      </p:to>
                                    </p:set>
                                    <p:animEffect transition="in" filter="box(out)">
                                      <p:cBhvr>
                                        <p:cTn id="43" dur="500"/>
                                        <p:tgtEl>
                                          <p:spTgt spid="158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13392788-8DA6-D444-994E-E16AF3F5BD3D}"/>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2" name="Foliennummernplatzhalter 3">
            <a:extLst>
              <a:ext uri="{FF2B5EF4-FFF2-40B4-BE49-F238E27FC236}">
                <a16:creationId xmlns:a16="http://schemas.microsoft.com/office/drawing/2014/main" id="{7F41F11F-D405-7945-A8CC-0054B1CB011F}"/>
              </a:ext>
            </a:extLst>
          </p:cNvPr>
          <p:cNvSpPr>
            <a:spLocks noGrp="1"/>
          </p:cNvSpPr>
          <p:nvPr>
            <p:ph type="sldNum" sz="quarter" idx="11"/>
          </p:nvPr>
        </p:nvSpPr>
        <p:spPr/>
        <p:txBody>
          <a:bodyPr/>
          <a:lstStyle/>
          <a:p>
            <a:fld id="{C5DBF3C0-C3F2-414B-9B99-159066B7AA27}" type="slidenum">
              <a:rPr lang="en-US" altLang="de-DE"/>
              <a:pPr/>
              <a:t>39</a:t>
            </a:fld>
            <a:endParaRPr lang="en-US" altLang="de-DE" b="0"/>
          </a:p>
        </p:txBody>
      </p:sp>
      <p:sp>
        <p:nvSpPr>
          <p:cNvPr id="220162" name="Text Box 2">
            <a:extLst>
              <a:ext uri="{FF2B5EF4-FFF2-40B4-BE49-F238E27FC236}">
                <a16:creationId xmlns:a16="http://schemas.microsoft.com/office/drawing/2014/main" id="{9958F4C5-3546-F448-B586-D47CE748977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0164" name="Oval 4">
            <a:extLst>
              <a:ext uri="{FF2B5EF4-FFF2-40B4-BE49-F238E27FC236}">
                <a16:creationId xmlns:a16="http://schemas.microsoft.com/office/drawing/2014/main" id="{DE072BC4-1B63-1343-9FA2-53FBB0B2B3B9}"/>
              </a:ext>
            </a:extLst>
          </p:cNvPr>
          <p:cNvSpPr>
            <a:spLocks noChangeArrowheads="1"/>
          </p:cNvSpPr>
          <p:nvPr/>
        </p:nvSpPr>
        <p:spPr bwMode="auto">
          <a:xfrm>
            <a:off x="2057400" y="1752600"/>
            <a:ext cx="5257800" cy="1371600"/>
          </a:xfrm>
          <a:prstGeom prst="ellipse">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Hochschulfinanzierung</a:t>
            </a:r>
          </a:p>
        </p:txBody>
      </p:sp>
      <p:sp>
        <p:nvSpPr>
          <p:cNvPr id="220165" name="Rectangle 5">
            <a:extLst>
              <a:ext uri="{FF2B5EF4-FFF2-40B4-BE49-F238E27FC236}">
                <a16:creationId xmlns:a16="http://schemas.microsoft.com/office/drawing/2014/main" id="{01BE022B-047A-7B46-986F-F2A00E886CBA}"/>
              </a:ext>
            </a:extLst>
          </p:cNvPr>
          <p:cNvSpPr>
            <a:spLocks noChangeArrowheads="1"/>
          </p:cNvSpPr>
          <p:nvPr/>
        </p:nvSpPr>
        <p:spPr bwMode="auto">
          <a:xfrm>
            <a:off x="228600" y="3581400"/>
            <a:ext cx="3886200" cy="1524000"/>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rPr>
              <a:t>Staatliches Geld:</a:t>
            </a:r>
          </a:p>
          <a:p>
            <a:pPr algn="ctr"/>
            <a:r>
              <a:rPr lang="de-DE" altLang="de-DE" sz="3200" b="1">
                <a:latin typeface="Arial" panose="020B0604020202020204" pitchFamily="34" charset="0"/>
              </a:rPr>
              <a:t>Basis + GefoS </a:t>
            </a:r>
          </a:p>
          <a:p>
            <a:pPr algn="ctr"/>
            <a:r>
              <a:rPr lang="de-DE" altLang="de-DE" sz="3200" b="1">
                <a:latin typeface="Arial" panose="020B0604020202020204" pitchFamily="34" charset="0"/>
              </a:rPr>
              <a:t>+ Forschung</a:t>
            </a:r>
          </a:p>
        </p:txBody>
      </p:sp>
      <p:sp>
        <p:nvSpPr>
          <p:cNvPr id="220166" name="Rectangle 6">
            <a:extLst>
              <a:ext uri="{FF2B5EF4-FFF2-40B4-BE49-F238E27FC236}">
                <a16:creationId xmlns:a16="http://schemas.microsoft.com/office/drawing/2014/main" id="{A479BF4B-085C-1846-B68A-2E01E48988FD}"/>
              </a:ext>
            </a:extLst>
          </p:cNvPr>
          <p:cNvSpPr>
            <a:spLocks noChangeArrowheads="1"/>
          </p:cNvSpPr>
          <p:nvPr/>
        </p:nvSpPr>
        <p:spPr bwMode="auto">
          <a:xfrm>
            <a:off x="5257800" y="3505200"/>
            <a:ext cx="3505200" cy="1600200"/>
          </a:xfrm>
          <a:prstGeom prst="rect">
            <a:avLst/>
          </a:prstGeom>
          <a:solidFill>
            <a:srgbClr val="33CC33"/>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rPr>
              <a:t>Studiengebühren:</a:t>
            </a:r>
          </a:p>
          <a:p>
            <a:pPr algn="ctr"/>
            <a:r>
              <a:rPr lang="de-DE" altLang="de-DE" sz="3200" b="1">
                <a:latin typeface="Arial" panose="020B0604020202020204" pitchFamily="34" charset="0"/>
              </a:rPr>
              <a:t>Optionsmodell</a:t>
            </a:r>
          </a:p>
        </p:txBody>
      </p:sp>
      <p:sp>
        <p:nvSpPr>
          <p:cNvPr id="220167" name="Line 7">
            <a:extLst>
              <a:ext uri="{FF2B5EF4-FFF2-40B4-BE49-F238E27FC236}">
                <a16:creationId xmlns:a16="http://schemas.microsoft.com/office/drawing/2014/main" id="{E8981E86-EAC0-6149-865C-235BF243DD4E}"/>
              </a:ext>
            </a:extLst>
          </p:cNvPr>
          <p:cNvSpPr>
            <a:spLocks noChangeShapeType="1"/>
          </p:cNvSpPr>
          <p:nvPr/>
        </p:nvSpPr>
        <p:spPr bwMode="auto">
          <a:xfrm>
            <a:off x="4343400" y="4267200"/>
            <a:ext cx="7620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8" name="Line 8">
            <a:extLst>
              <a:ext uri="{FF2B5EF4-FFF2-40B4-BE49-F238E27FC236}">
                <a16:creationId xmlns:a16="http://schemas.microsoft.com/office/drawing/2014/main" id="{9FEBCA8B-181B-DE45-A574-861F7CA45A5A}"/>
              </a:ext>
            </a:extLst>
          </p:cNvPr>
          <p:cNvSpPr>
            <a:spLocks noChangeShapeType="1"/>
          </p:cNvSpPr>
          <p:nvPr/>
        </p:nvSpPr>
        <p:spPr bwMode="auto">
          <a:xfrm>
            <a:off x="4724400" y="3810000"/>
            <a:ext cx="0" cy="91440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9" name="Text Box 9">
            <a:extLst>
              <a:ext uri="{FF2B5EF4-FFF2-40B4-BE49-F238E27FC236}">
                <a16:creationId xmlns:a16="http://schemas.microsoft.com/office/drawing/2014/main" id="{4D27049E-17B6-B143-AAEA-C72CBDBD42E7}"/>
              </a:ext>
            </a:extLst>
          </p:cNvPr>
          <p:cNvSpPr txBox="1">
            <a:spLocks noChangeArrowheads="1"/>
          </p:cNvSpPr>
          <p:nvPr/>
        </p:nvSpPr>
        <p:spPr bwMode="auto">
          <a:xfrm>
            <a:off x="228600" y="2286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3200" b="1">
              <a:latin typeface="Arial" panose="020B0604020202020204" pitchFamily="34" charset="0"/>
            </a:endParaRPr>
          </a:p>
        </p:txBody>
      </p:sp>
      <p:sp>
        <p:nvSpPr>
          <p:cNvPr id="220171" name="Rectangle 11">
            <a:extLst>
              <a:ext uri="{FF2B5EF4-FFF2-40B4-BE49-F238E27FC236}">
                <a16:creationId xmlns:a16="http://schemas.microsoft.com/office/drawing/2014/main" id="{C8D4AADC-F8A1-AD47-92E4-8D3967AA6E48}"/>
              </a:ext>
            </a:extLst>
          </p:cNvPr>
          <p:cNvSpPr>
            <a:spLocks noGrp="1" noChangeArrowheads="1"/>
          </p:cNvSpPr>
          <p:nvPr>
            <p:ph type="title"/>
          </p:nvPr>
        </p:nvSpPr>
        <p:spPr>
          <a:xfrm>
            <a:off x="2362200" y="228600"/>
            <a:ext cx="5267325" cy="685800"/>
          </a:xfrm>
          <a:noFill/>
          <a:ln/>
        </p:spPr>
        <p:txBody>
          <a:bodyPr/>
          <a:lstStyle/>
          <a:p>
            <a:r>
              <a:rPr lang="de-DE" altLang="de-DE" b="1"/>
              <a:t>wirtschaftlich</a:t>
            </a:r>
            <a:endParaRPr lang="de-DE" altLang="de-DE"/>
          </a:p>
        </p:txBody>
      </p:sp>
      <p:graphicFrame>
        <p:nvGraphicFramePr>
          <p:cNvPr id="220172" name="Object 12">
            <a:extLst>
              <a:ext uri="{FF2B5EF4-FFF2-40B4-BE49-F238E27FC236}">
                <a16:creationId xmlns:a16="http://schemas.microsoft.com/office/drawing/2014/main" id="{898C0DB1-0F49-EA4A-9099-ED564C78C056}"/>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12321" name="Clip" r:id="rId4" imgW="1092200" imgH="1066800" progId="MS_ClipArt_Gallery.2">
                  <p:embed/>
                </p:oleObj>
              </mc:Choice>
              <mc:Fallback>
                <p:oleObj name="Clip" r:id="rId4" imgW="1092200" imgH="1066800" progId="MS_ClipArt_Gallery.2">
                  <p:embed/>
                  <p:pic>
                    <p:nvPicPr>
                      <p:cNvPr id="0" name="Object 1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box(out)">
                                      <p:cBhvr>
                                        <p:cTn id="7" dur="500"/>
                                        <p:tgtEl>
                                          <p:spTgt spid="220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Effect transition="in" filter="box(out)">
                                      <p:cBhvr>
                                        <p:cTn id="12" dur="500"/>
                                        <p:tgtEl>
                                          <p:spTgt spid="220165"/>
                                        </p:tgtEl>
                                      </p:cBhvr>
                                    </p:animEffect>
                                  </p:childTnLst>
                                </p:cTn>
                              </p:par>
                            </p:childTnLst>
                          </p:cTn>
                        </p:par>
                        <p:par>
                          <p:cTn id="13" fill="hold" nodeType="afterGroup">
                            <p:stCondLst>
                              <p:cond delay="500"/>
                            </p:stCondLst>
                            <p:childTnLst>
                              <p:par>
                                <p:cTn id="14" presetID="9" presetClass="entr" presetSubtype="0" fill="hold" nodeType="afterEffect">
                                  <p:stCondLst>
                                    <p:cond delay="1000"/>
                                  </p:stCondLst>
                                  <p:childTnLst>
                                    <p:set>
                                      <p:cBhvr>
                                        <p:cTn id="15" dur="1" fill="hold">
                                          <p:stCondLst>
                                            <p:cond delay="0"/>
                                          </p:stCondLst>
                                        </p:cTn>
                                        <p:tgtEl>
                                          <p:spTgt spid="220167"/>
                                        </p:tgtEl>
                                        <p:attrNameLst>
                                          <p:attrName>style.visibility</p:attrName>
                                        </p:attrNameLst>
                                      </p:cBhvr>
                                      <p:to>
                                        <p:strVal val="visible"/>
                                      </p:to>
                                    </p:set>
                                    <p:animEffect transition="in" filter="dissolve">
                                      <p:cBhvr>
                                        <p:cTn id="16" dur="500"/>
                                        <p:tgtEl>
                                          <p:spTgt spid="2201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0168"/>
                                        </p:tgtEl>
                                        <p:attrNameLst>
                                          <p:attrName>style.visibility</p:attrName>
                                        </p:attrNameLst>
                                      </p:cBhvr>
                                      <p:to>
                                        <p:strVal val="visible"/>
                                      </p:to>
                                    </p:set>
                                    <p:animEffect transition="in" filter="dissolve">
                                      <p:cBhvr>
                                        <p:cTn id="21" dur="500"/>
                                        <p:tgtEl>
                                          <p:spTgt spid="2201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20166"/>
                                        </p:tgtEl>
                                        <p:attrNameLst>
                                          <p:attrName>style.visibility</p:attrName>
                                        </p:attrNameLst>
                                      </p:cBhvr>
                                      <p:to>
                                        <p:strVal val="visible"/>
                                      </p:to>
                                    </p:set>
                                    <p:animEffect transition="in" filter="box(out)">
                                      <p:cBhvr>
                                        <p:cTn id="26" dur="500"/>
                                        <p:tgtEl>
                                          <p:spTgt spid="220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autoUpdateAnimBg="0"/>
      <p:bldP spid="220165" grpId="0" animBg="1" autoUpdateAnimBg="0"/>
      <p:bldP spid="22016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CEF24949-27A4-C74A-80E2-E8FAB146359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4" name="Foliennummernplatzhalter 3">
            <a:extLst>
              <a:ext uri="{FF2B5EF4-FFF2-40B4-BE49-F238E27FC236}">
                <a16:creationId xmlns:a16="http://schemas.microsoft.com/office/drawing/2014/main" id="{EA6F7EEC-DAA4-1240-9741-E807572F480C}"/>
              </a:ext>
            </a:extLst>
          </p:cNvPr>
          <p:cNvSpPr>
            <a:spLocks noGrp="1"/>
          </p:cNvSpPr>
          <p:nvPr>
            <p:ph type="sldNum" sz="quarter" idx="11"/>
          </p:nvPr>
        </p:nvSpPr>
        <p:spPr/>
        <p:txBody>
          <a:bodyPr/>
          <a:lstStyle/>
          <a:p>
            <a:fld id="{EB1438EF-5816-9F42-97F6-7E131C709B67}" type="slidenum">
              <a:rPr lang="en-US" altLang="de-DE"/>
              <a:pPr/>
              <a:t>4</a:t>
            </a:fld>
            <a:endParaRPr lang="en-US" altLang="de-DE" b="0"/>
          </a:p>
        </p:txBody>
      </p:sp>
      <p:sp>
        <p:nvSpPr>
          <p:cNvPr id="134147" name="Text Box 3">
            <a:extLst>
              <a:ext uri="{FF2B5EF4-FFF2-40B4-BE49-F238E27FC236}">
                <a16:creationId xmlns:a16="http://schemas.microsoft.com/office/drawing/2014/main" id="{17EDA702-847A-CD4E-808E-52809028FA9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4150" name="Rectangle 6">
            <a:extLst>
              <a:ext uri="{FF2B5EF4-FFF2-40B4-BE49-F238E27FC236}">
                <a16:creationId xmlns:a16="http://schemas.microsoft.com/office/drawing/2014/main" id="{FE947DAB-1D60-F440-A87C-110BBE95941F}"/>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7">
            <a:extLst>
              <a:ext uri="{FF2B5EF4-FFF2-40B4-BE49-F238E27FC236}">
                <a16:creationId xmlns:a16="http://schemas.microsoft.com/office/drawing/2014/main" id="{91C05B4A-8137-C946-9361-D411866C6CF4}"/>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310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8">
            <a:extLst>
              <a:ext uri="{FF2B5EF4-FFF2-40B4-BE49-F238E27FC236}">
                <a16:creationId xmlns:a16="http://schemas.microsoft.com/office/drawing/2014/main" id="{40618133-0D28-794E-B611-3B77E04DE47C}"/>
              </a:ext>
            </a:extLst>
          </p:cNvPr>
          <p:cNvSpPr>
            <a:spLocks noChangeArrowheads="1"/>
          </p:cNvSpPr>
          <p:nvPr/>
        </p:nvSpPr>
        <p:spPr bwMode="auto">
          <a:xfrm>
            <a:off x="4572000" y="1371600"/>
            <a:ext cx="12319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r>
              <a:rPr lang="de-DE" altLang="de-DE" sz="3000" b="1">
                <a:latin typeface="Arial" panose="020B0604020202020204" pitchFamily="34" charset="0"/>
              </a:rPr>
              <a:t>Staat</a:t>
            </a:r>
          </a:p>
        </p:txBody>
      </p:sp>
      <p:sp>
        <p:nvSpPr>
          <p:cNvPr id="134153" name="Rectangle 9">
            <a:extLst>
              <a:ext uri="{FF2B5EF4-FFF2-40B4-BE49-F238E27FC236}">
                <a16:creationId xmlns:a16="http://schemas.microsoft.com/office/drawing/2014/main" id="{CBC8840A-574F-A942-956E-4382367B2893}"/>
              </a:ext>
            </a:extLst>
          </p:cNvPr>
          <p:cNvSpPr>
            <a:spLocks noChangeArrowheads="1"/>
          </p:cNvSpPr>
          <p:nvPr/>
        </p:nvSpPr>
        <p:spPr bwMode="auto">
          <a:xfrm>
            <a:off x="3886200" y="2514600"/>
            <a:ext cx="25908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Korporation</a:t>
            </a:r>
          </a:p>
        </p:txBody>
      </p:sp>
      <p:sp>
        <p:nvSpPr>
          <p:cNvPr id="134154" name="Rectangle 10">
            <a:extLst>
              <a:ext uri="{FF2B5EF4-FFF2-40B4-BE49-F238E27FC236}">
                <a16:creationId xmlns:a16="http://schemas.microsoft.com/office/drawing/2014/main" id="{6B77B93C-36D3-D443-AF43-1193188298CB}"/>
              </a:ext>
            </a:extLst>
          </p:cNvPr>
          <p:cNvSpPr>
            <a:spLocks noChangeArrowheads="1"/>
          </p:cNvSpPr>
          <p:nvPr/>
        </p:nvSpPr>
        <p:spPr bwMode="auto">
          <a:xfrm>
            <a:off x="3048000" y="3657600"/>
            <a:ext cx="4292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Einzelwissenschaftler</a:t>
            </a:r>
          </a:p>
        </p:txBody>
      </p:sp>
      <p:sp>
        <p:nvSpPr>
          <p:cNvPr id="134155" name="Rectangle 11">
            <a:extLst>
              <a:ext uri="{FF2B5EF4-FFF2-40B4-BE49-F238E27FC236}">
                <a16:creationId xmlns:a16="http://schemas.microsoft.com/office/drawing/2014/main" id="{F02387D9-EEEE-6441-A853-28D4981CBBFD}"/>
              </a:ext>
            </a:extLst>
          </p:cNvPr>
          <p:cNvSpPr>
            <a:spLocks noChangeArrowheads="1"/>
          </p:cNvSpPr>
          <p:nvPr/>
        </p:nvSpPr>
        <p:spPr bwMode="auto">
          <a:xfrm>
            <a:off x="2590800" y="4724400"/>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korporative vs. individuelle</a:t>
            </a:r>
          </a:p>
          <a:p>
            <a:pPr algn="ctr"/>
            <a:r>
              <a:rPr lang="de-DE" altLang="de-DE" sz="3000" b="1">
                <a:latin typeface="Arial" panose="020B0604020202020204" pitchFamily="34" charset="0"/>
              </a:rPr>
              <a:t>Autonomie</a:t>
            </a:r>
          </a:p>
        </p:txBody>
      </p:sp>
      <p:sp>
        <p:nvSpPr>
          <p:cNvPr id="134156" name="AutoShape 12">
            <a:extLst>
              <a:ext uri="{FF2B5EF4-FFF2-40B4-BE49-F238E27FC236}">
                <a16:creationId xmlns:a16="http://schemas.microsoft.com/office/drawing/2014/main" id="{6CAEAA99-938D-4046-9ED4-D0B6AACBA0AD}"/>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13">
            <a:extLst>
              <a:ext uri="{FF2B5EF4-FFF2-40B4-BE49-F238E27FC236}">
                <a16:creationId xmlns:a16="http://schemas.microsoft.com/office/drawing/2014/main" id="{44646CC0-CA86-984A-A71C-0D3726C17852}"/>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14">
            <a:extLst>
              <a:ext uri="{FF2B5EF4-FFF2-40B4-BE49-F238E27FC236}">
                <a16:creationId xmlns:a16="http://schemas.microsoft.com/office/drawing/2014/main" id="{1C83B228-0922-6441-AAF9-450494D32618}"/>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15">
            <a:extLst>
              <a:ext uri="{FF2B5EF4-FFF2-40B4-BE49-F238E27FC236}">
                <a16:creationId xmlns:a16="http://schemas.microsoft.com/office/drawing/2014/main" id="{418A582A-6AF8-C446-AF09-2F2ECE91E35C}"/>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 calcmode="lin" valueType="num">
                                      <p:cBhvr>
                                        <p:cTn id="7" dur="500" fill="hold"/>
                                        <p:tgtEl>
                                          <p:spTgt spid="134151"/>
                                        </p:tgtEl>
                                        <p:attrNameLst>
                                          <p:attrName>ppt_w</p:attrName>
                                        </p:attrNameLst>
                                      </p:cBhvr>
                                      <p:tavLst>
                                        <p:tav tm="0">
                                          <p:val>
                                            <p:fltVal val="0"/>
                                          </p:val>
                                        </p:tav>
                                        <p:tav tm="100000">
                                          <p:val>
                                            <p:strVal val="#ppt_w"/>
                                          </p:val>
                                        </p:tav>
                                      </p:tavLst>
                                    </p:anim>
                                    <p:anim calcmode="lin" valueType="num">
                                      <p:cBhvr>
                                        <p:cTn id="8" dur="500" fill="hold"/>
                                        <p:tgtEl>
                                          <p:spTgt spid="1341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4152"/>
                                        </p:tgtEl>
                                        <p:attrNameLst>
                                          <p:attrName>style.visibility</p:attrName>
                                        </p:attrNameLst>
                                      </p:cBhvr>
                                      <p:to>
                                        <p:strVal val="visible"/>
                                      </p:to>
                                    </p:set>
                                    <p:animEffect transition="in" filter="box(out)">
                                      <p:cBhvr>
                                        <p:cTn id="13" dur="500"/>
                                        <p:tgtEl>
                                          <p:spTgt spid="134152"/>
                                        </p:tgtEl>
                                      </p:cBhvr>
                                    </p:animEffect>
                                  </p:childTnLst>
                                </p:cTn>
                              </p:par>
                            </p:childTnLst>
                          </p:cTn>
                        </p:par>
                        <p:par>
                          <p:cTn id="14" fill="hold" nodeType="afterGroup">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34153"/>
                                        </p:tgtEl>
                                        <p:attrNameLst>
                                          <p:attrName>style.visibility</p:attrName>
                                        </p:attrNameLst>
                                      </p:cBhvr>
                                      <p:to>
                                        <p:strVal val="visible"/>
                                      </p:to>
                                    </p:set>
                                    <p:animEffect transition="in" filter="box(out)">
                                      <p:cBhvr>
                                        <p:cTn id="17" dur="500"/>
                                        <p:tgtEl>
                                          <p:spTgt spid="134153"/>
                                        </p:tgtEl>
                                      </p:cBhvr>
                                    </p:animEffect>
                                  </p:childTnLst>
                                </p:cTn>
                              </p:par>
                            </p:childTnLst>
                          </p:cTn>
                        </p:par>
                        <p:par>
                          <p:cTn id="18" fill="hold" nodeType="afterGroup">
                            <p:stCondLst>
                              <p:cond delay="1000"/>
                            </p:stCondLst>
                            <p:childTnLst>
                              <p:par>
                                <p:cTn id="19" presetID="4" presetClass="entr" presetSubtype="32" fill="hold" grpId="0" nodeType="afterEffect">
                                  <p:stCondLst>
                                    <p:cond delay="0"/>
                                  </p:stCondLst>
                                  <p:childTnLst>
                                    <p:set>
                                      <p:cBhvr>
                                        <p:cTn id="20" dur="1" fill="hold">
                                          <p:stCondLst>
                                            <p:cond delay="0"/>
                                          </p:stCondLst>
                                        </p:cTn>
                                        <p:tgtEl>
                                          <p:spTgt spid="134154"/>
                                        </p:tgtEl>
                                        <p:attrNameLst>
                                          <p:attrName>style.visibility</p:attrName>
                                        </p:attrNameLst>
                                      </p:cBhvr>
                                      <p:to>
                                        <p:strVal val="visible"/>
                                      </p:to>
                                    </p:set>
                                    <p:animEffect transition="in" filter="box(out)">
                                      <p:cBhvr>
                                        <p:cTn id="21" dur="500"/>
                                        <p:tgtEl>
                                          <p:spTgt spid="1341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4156"/>
                                        </p:tgtEl>
                                        <p:attrNameLst>
                                          <p:attrName>style.visibility</p:attrName>
                                        </p:attrNameLst>
                                      </p:cBhvr>
                                      <p:to>
                                        <p:strVal val="visible"/>
                                      </p:to>
                                    </p:set>
                                    <p:animEffect transition="in" filter="dissolve">
                                      <p:cBhvr>
                                        <p:cTn id="26" dur="500"/>
                                        <p:tgtEl>
                                          <p:spTgt spid="134156"/>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134158"/>
                                        </p:tgtEl>
                                        <p:attrNameLst>
                                          <p:attrName>style.visibility</p:attrName>
                                        </p:attrNameLst>
                                      </p:cBhvr>
                                      <p:to>
                                        <p:strVal val="visible"/>
                                      </p:to>
                                    </p:set>
                                    <p:animEffect transition="in" filter="dissolve">
                                      <p:cBhvr>
                                        <p:cTn id="30" dur="500"/>
                                        <p:tgtEl>
                                          <p:spTgt spid="134158"/>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134157"/>
                                        </p:tgtEl>
                                        <p:attrNameLst>
                                          <p:attrName>style.visibility</p:attrName>
                                        </p:attrNameLst>
                                      </p:cBhvr>
                                      <p:to>
                                        <p:strVal val="visible"/>
                                      </p:to>
                                    </p:set>
                                    <p:animEffect transition="in" filter="dissolve">
                                      <p:cBhvr>
                                        <p:cTn id="34" dur="500"/>
                                        <p:tgtEl>
                                          <p:spTgt spid="134157"/>
                                        </p:tgtEl>
                                      </p:cBhvr>
                                    </p:animEffect>
                                  </p:childTnLst>
                                </p:cTn>
                              </p:par>
                            </p:childTnLst>
                          </p:cTn>
                        </p:par>
                        <p:par>
                          <p:cTn id="35" fill="hold" nodeType="afterGroup">
                            <p:stCondLst>
                              <p:cond delay="1500"/>
                            </p:stCondLst>
                            <p:childTnLst>
                              <p:par>
                                <p:cTn id="36" presetID="9" presetClass="entr" presetSubtype="0" fill="hold" nodeType="afterEffect">
                                  <p:stCondLst>
                                    <p:cond delay="0"/>
                                  </p:stCondLst>
                                  <p:childTnLst>
                                    <p:set>
                                      <p:cBhvr>
                                        <p:cTn id="37" dur="1" fill="hold">
                                          <p:stCondLst>
                                            <p:cond delay="0"/>
                                          </p:stCondLst>
                                        </p:cTn>
                                        <p:tgtEl>
                                          <p:spTgt spid="134159"/>
                                        </p:tgtEl>
                                        <p:attrNameLst>
                                          <p:attrName>style.visibility</p:attrName>
                                        </p:attrNameLst>
                                      </p:cBhvr>
                                      <p:to>
                                        <p:strVal val="visible"/>
                                      </p:to>
                                    </p:set>
                                    <p:animEffect transition="in" filter="dissolve">
                                      <p:cBhvr>
                                        <p:cTn id="38" dur="500"/>
                                        <p:tgtEl>
                                          <p:spTgt spid="1341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34155"/>
                                        </p:tgtEl>
                                        <p:attrNameLst>
                                          <p:attrName>style.visibility</p:attrName>
                                        </p:attrNameLst>
                                      </p:cBhvr>
                                      <p:to>
                                        <p:strVal val="visible"/>
                                      </p:to>
                                    </p:set>
                                    <p:animEffect transition="in" filter="box(out)">
                                      <p:cBhvr>
                                        <p:cTn id="43"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28D5A4DA-9273-1E4A-863A-D77A4060C22B}"/>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1" name="Foliennummernplatzhalter 3">
            <a:extLst>
              <a:ext uri="{FF2B5EF4-FFF2-40B4-BE49-F238E27FC236}">
                <a16:creationId xmlns:a16="http://schemas.microsoft.com/office/drawing/2014/main" id="{0695F6A0-7193-4F46-B68C-30F820E48603}"/>
              </a:ext>
            </a:extLst>
          </p:cNvPr>
          <p:cNvSpPr>
            <a:spLocks noGrp="1"/>
          </p:cNvSpPr>
          <p:nvPr>
            <p:ph type="sldNum" sz="quarter" idx="11"/>
          </p:nvPr>
        </p:nvSpPr>
        <p:spPr/>
        <p:txBody>
          <a:bodyPr/>
          <a:lstStyle/>
          <a:p>
            <a:fld id="{28E490E9-7F6C-0044-B27F-1F49AC8AA417}" type="slidenum">
              <a:rPr lang="en-US" altLang="de-DE"/>
              <a:pPr/>
              <a:t>40</a:t>
            </a:fld>
            <a:endParaRPr lang="en-US" altLang="de-DE" b="0"/>
          </a:p>
        </p:txBody>
      </p:sp>
      <p:sp>
        <p:nvSpPr>
          <p:cNvPr id="164867" name="Text Box 3">
            <a:extLst>
              <a:ext uri="{FF2B5EF4-FFF2-40B4-BE49-F238E27FC236}">
                <a16:creationId xmlns:a16="http://schemas.microsoft.com/office/drawing/2014/main" id="{85D0CC5A-B605-1C43-A768-CD7010CAC7B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4870" name="Rectangle 6">
            <a:extLst>
              <a:ext uri="{FF2B5EF4-FFF2-40B4-BE49-F238E27FC236}">
                <a16:creationId xmlns:a16="http://schemas.microsoft.com/office/drawing/2014/main" id="{08C22C11-107B-8245-A4E4-E809126F9872}"/>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94188088-4B6F-4C44-B5EF-04A525B7B68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1334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86F89C69-4FD2-FB46-A5B1-D746ABF77DC1}"/>
              </a:ext>
            </a:extLst>
          </p:cNvPr>
          <p:cNvSpPr>
            <a:spLocks noChangeArrowheads="1"/>
          </p:cNvSpPr>
          <p:nvPr/>
        </p:nvSpPr>
        <p:spPr bwMode="auto">
          <a:xfrm>
            <a:off x="2590800" y="1524000"/>
            <a:ext cx="5988050" cy="7112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B6A7B86A-95B0-C145-B6D1-75DEE8B3A9AF}"/>
              </a:ext>
            </a:extLst>
          </p:cNvPr>
          <p:cNvSpPr>
            <a:spLocks noChangeArrowheads="1"/>
          </p:cNvSpPr>
          <p:nvPr/>
        </p:nvSpPr>
        <p:spPr bwMode="auto">
          <a:xfrm>
            <a:off x="3886200" y="28194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Gerechtigkeit</a:t>
            </a:r>
          </a:p>
        </p:txBody>
      </p:sp>
      <p:sp>
        <p:nvSpPr>
          <p:cNvPr id="164874" name="Rectangle 10">
            <a:extLst>
              <a:ext uri="{FF2B5EF4-FFF2-40B4-BE49-F238E27FC236}">
                <a16:creationId xmlns:a16="http://schemas.microsoft.com/office/drawing/2014/main" id="{130536A9-F001-274F-B748-BCBC8B41DDBC}"/>
              </a:ext>
            </a:extLst>
          </p:cNvPr>
          <p:cNvSpPr>
            <a:spLocks noChangeArrowheads="1"/>
          </p:cNvSpPr>
          <p:nvPr/>
        </p:nvSpPr>
        <p:spPr bwMode="auto">
          <a:xfrm>
            <a:off x="3886200" y="4038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Geld </a:t>
            </a:r>
          </a:p>
        </p:txBody>
      </p:sp>
      <p:sp>
        <p:nvSpPr>
          <p:cNvPr id="164875" name="Rectangle 11">
            <a:extLst>
              <a:ext uri="{FF2B5EF4-FFF2-40B4-BE49-F238E27FC236}">
                <a16:creationId xmlns:a16="http://schemas.microsoft.com/office/drawing/2014/main" id="{89785DC3-695A-454B-B1F3-CFE5FC9898A9}"/>
              </a:ext>
            </a:extLst>
          </p:cNvPr>
          <p:cNvSpPr>
            <a:spLocks noChangeArrowheads="1"/>
          </p:cNvSpPr>
          <p:nvPr/>
        </p:nvSpPr>
        <p:spPr bwMode="auto">
          <a:xfrm>
            <a:off x="3886200" y="5181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Gemeinsinn</a:t>
            </a:r>
          </a:p>
        </p:txBody>
      </p:sp>
      <p:sp>
        <p:nvSpPr>
          <p:cNvPr id="164878" name="Oval 14">
            <a:extLst>
              <a:ext uri="{FF2B5EF4-FFF2-40B4-BE49-F238E27FC236}">
                <a16:creationId xmlns:a16="http://schemas.microsoft.com/office/drawing/2014/main" id="{05F7E341-9ACA-7D4E-BA85-540C4B8CAADA}"/>
              </a:ext>
            </a:extLst>
          </p:cNvPr>
          <p:cNvSpPr>
            <a:spLocks noChangeArrowheads="1"/>
          </p:cNvSpPr>
          <p:nvPr/>
        </p:nvSpPr>
        <p:spPr bwMode="auto">
          <a:xfrm>
            <a:off x="1143000" y="2286000"/>
            <a:ext cx="1460500" cy="4360863"/>
          </a:xfrm>
          <a:prstGeom prst="ellipse">
            <a:avLst/>
          </a:prstGeom>
          <a:solidFill>
            <a:srgbClr val="33CC33"/>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800" b="1">
                <a:latin typeface="Arial" panose="020B0604020202020204" pitchFamily="34" charset="0"/>
              </a:rPr>
              <a:t>3 gute</a:t>
            </a:r>
          </a:p>
          <a:p>
            <a:pPr algn="ctr"/>
            <a:r>
              <a:rPr lang="de-DE" altLang="de-DE" sz="2800" b="1">
                <a:latin typeface="Arial" panose="020B0604020202020204" pitchFamily="34" charset="0"/>
              </a:rPr>
              <a:t>Gründe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64878"/>
                                        </p:tgtEl>
                                        <p:attrNameLst>
                                          <p:attrName>style.visibility</p:attrName>
                                        </p:attrNameLst>
                                      </p:cBhvr>
                                      <p:to>
                                        <p:strVal val="visible"/>
                                      </p:to>
                                    </p:set>
                                    <p:anim calcmode="lin" valueType="num">
                                      <p:cBhvr>
                                        <p:cTn id="12" dur="500" fill="hold"/>
                                        <p:tgtEl>
                                          <p:spTgt spid="164878"/>
                                        </p:tgtEl>
                                        <p:attrNameLst>
                                          <p:attrName>ppt_x</p:attrName>
                                        </p:attrNameLst>
                                      </p:cBhvr>
                                      <p:tavLst>
                                        <p:tav tm="0">
                                          <p:val>
                                            <p:strVal val="#ppt_x-#ppt_w/2"/>
                                          </p:val>
                                        </p:tav>
                                        <p:tav tm="100000">
                                          <p:val>
                                            <p:strVal val="#ppt_x"/>
                                          </p:val>
                                        </p:tav>
                                      </p:tavLst>
                                    </p:anim>
                                    <p:anim calcmode="lin" valueType="num">
                                      <p:cBhvr>
                                        <p:cTn id="13" dur="500" fill="hold"/>
                                        <p:tgtEl>
                                          <p:spTgt spid="164878"/>
                                        </p:tgtEl>
                                        <p:attrNameLst>
                                          <p:attrName>ppt_y</p:attrName>
                                        </p:attrNameLst>
                                      </p:cBhvr>
                                      <p:tavLst>
                                        <p:tav tm="0">
                                          <p:val>
                                            <p:strVal val="#ppt_y"/>
                                          </p:val>
                                        </p:tav>
                                        <p:tav tm="100000">
                                          <p:val>
                                            <p:strVal val="#ppt_y"/>
                                          </p:val>
                                        </p:tav>
                                      </p:tavLst>
                                    </p:anim>
                                    <p:anim calcmode="lin" valueType="num">
                                      <p:cBhvr>
                                        <p:cTn id="14" dur="500" fill="hold"/>
                                        <p:tgtEl>
                                          <p:spTgt spid="164878"/>
                                        </p:tgtEl>
                                        <p:attrNameLst>
                                          <p:attrName>ppt_w</p:attrName>
                                        </p:attrNameLst>
                                      </p:cBhvr>
                                      <p:tavLst>
                                        <p:tav tm="0">
                                          <p:val>
                                            <p:fltVal val="0"/>
                                          </p:val>
                                        </p:tav>
                                        <p:tav tm="100000">
                                          <p:val>
                                            <p:strVal val="#ppt_w"/>
                                          </p:val>
                                        </p:tav>
                                      </p:tavLst>
                                    </p:anim>
                                    <p:anim calcmode="lin" valueType="num">
                                      <p:cBhvr>
                                        <p:cTn id="15"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64873"/>
                                        </p:tgtEl>
                                        <p:attrNameLst>
                                          <p:attrName>style.visibility</p:attrName>
                                        </p:attrNameLst>
                                      </p:cBhvr>
                                      <p:to>
                                        <p:strVal val="visible"/>
                                      </p:to>
                                    </p:set>
                                    <p:animEffect transition="in" filter="box(out)">
                                      <p:cBhvr>
                                        <p:cTn id="20" dur="500"/>
                                        <p:tgtEl>
                                          <p:spTgt spid="1648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64874"/>
                                        </p:tgtEl>
                                        <p:attrNameLst>
                                          <p:attrName>style.visibility</p:attrName>
                                        </p:attrNameLst>
                                      </p:cBhvr>
                                      <p:to>
                                        <p:strVal val="visible"/>
                                      </p:to>
                                    </p:set>
                                    <p:animEffect transition="in" filter="box(out)">
                                      <p:cBhvr>
                                        <p:cTn id="25" dur="500"/>
                                        <p:tgtEl>
                                          <p:spTgt spid="1648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64875"/>
                                        </p:tgtEl>
                                        <p:attrNameLst>
                                          <p:attrName>style.visibility</p:attrName>
                                        </p:attrNameLst>
                                      </p:cBhvr>
                                      <p:to>
                                        <p:strVal val="visible"/>
                                      </p:to>
                                    </p:set>
                                    <p:animEffect transition="in" filter="box(out)">
                                      <p:cBhvr>
                                        <p:cTn id="30" dur="500"/>
                                        <p:tgtEl>
                                          <p:spTgt spid="164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8" name="Datumsplatzhalter 2">
            <a:extLst>
              <a:ext uri="{FF2B5EF4-FFF2-40B4-BE49-F238E27FC236}">
                <a16:creationId xmlns:a16="http://schemas.microsoft.com/office/drawing/2014/main" id="{24C1949F-4A2C-8B49-90E2-8479B3866D5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9" name="Foliennummernplatzhalter 3">
            <a:extLst>
              <a:ext uri="{FF2B5EF4-FFF2-40B4-BE49-F238E27FC236}">
                <a16:creationId xmlns:a16="http://schemas.microsoft.com/office/drawing/2014/main" id="{26789A52-456D-F347-A5BC-651B6EA914C7}"/>
              </a:ext>
            </a:extLst>
          </p:cNvPr>
          <p:cNvSpPr>
            <a:spLocks noGrp="1"/>
          </p:cNvSpPr>
          <p:nvPr>
            <p:ph type="sldNum" sz="quarter" idx="11"/>
          </p:nvPr>
        </p:nvSpPr>
        <p:spPr/>
        <p:txBody>
          <a:bodyPr/>
          <a:lstStyle/>
          <a:p>
            <a:fld id="{97E524B9-A625-8446-8A84-966B41B1F964}" type="slidenum">
              <a:rPr lang="en-US" altLang="de-DE"/>
              <a:pPr/>
              <a:t>41</a:t>
            </a:fld>
            <a:endParaRPr lang="en-US" altLang="de-DE" b="0"/>
          </a:p>
        </p:txBody>
      </p:sp>
      <p:sp>
        <p:nvSpPr>
          <p:cNvPr id="179203" name="Text Box 3">
            <a:extLst>
              <a:ext uri="{FF2B5EF4-FFF2-40B4-BE49-F238E27FC236}">
                <a16:creationId xmlns:a16="http://schemas.microsoft.com/office/drawing/2014/main" id="{AF1BF7C8-FA5E-BF4E-836F-455218C47CA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9206" name="Rectangle 6">
            <a:extLst>
              <a:ext uri="{FF2B5EF4-FFF2-40B4-BE49-F238E27FC236}">
                <a16:creationId xmlns:a16="http://schemas.microsoft.com/office/drawing/2014/main" id="{AADDFE96-1605-7443-82B8-CD0FF3217579}"/>
              </a:ext>
            </a:extLst>
          </p:cNvPr>
          <p:cNvSpPr>
            <a:spLocks noGrp="1" noChangeArrowheads="1"/>
          </p:cNvSpPr>
          <p:nvPr>
            <p:ph type="title"/>
          </p:nvPr>
        </p:nvSpPr>
        <p:spPr>
          <a:xfrm>
            <a:off x="228600" y="228600"/>
            <a:ext cx="8562975" cy="685800"/>
          </a:xfrm>
        </p:spPr>
        <p:txBody>
          <a:bodyPr/>
          <a:lstStyle/>
          <a:p>
            <a:r>
              <a:rPr lang="de-DE" altLang="de-DE" b="1"/>
              <a:t>zukunftsfähige Hochschule</a:t>
            </a:r>
            <a:endParaRPr lang="de-DE" altLang="de-DE"/>
          </a:p>
        </p:txBody>
      </p:sp>
      <p:graphicFrame>
        <p:nvGraphicFramePr>
          <p:cNvPr id="179207" name="Object 7">
            <a:extLst>
              <a:ext uri="{FF2B5EF4-FFF2-40B4-BE49-F238E27FC236}">
                <a16:creationId xmlns:a16="http://schemas.microsoft.com/office/drawing/2014/main" id="{BF94020D-AB44-2047-A1F8-F0BD9D6CE272}"/>
              </a:ext>
            </a:extLst>
          </p:cNvPr>
          <p:cNvGraphicFramePr>
            <a:graphicFrameLocks noChangeAspect="1"/>
          </p:cNvGraphicFramePr>
          <p:nvPr/>
        </p:nvGraphicFramePr>
        <p:xfrm>
          <a:off x="844550" y="1612900"/>
          <a:ext cx="1511300" cy="1485900"/>
        </p:xfrm>
        <a:graphic>
          <a:graphicData uri="http://schemas.openxmlformats.org/presentationml/2006/ole">
            <mc:AlternateContent xmlns:mc="http://schemas.openxmlformats.org/markup-compatibility/2006">
              <mc:Choice xmlns:v="urn:schemas-microsoft-com:vml" Requires="v">
                <p:oleObj spid="_x0000_s314375" name="Clip" r:id="rId4" imgW="1092200" imgH="1066800" progId="MS_ClipArt_Gallery.2">
                  <p:embed/>
                </p:oleObj>
              </mc:Choice>
              <mc:Fallback>
                <p:oleObj name="Clip" r:id="rId4" imgW="1092200" imgH="106680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8" name="Object 8">
            <a:extLst>
              <a:ext uri="{FF2B5EF4-FFF2-40B4-BE49-F238E27FC236}">
                <a16:creationId xmlns:a16="http://schemas.microsoft.com/office/drawing/2014/main" id="{BAF2CF6F-9081-4841-9753-E075A37C5C51}"/>
              </a:ext>
            </a:extLst>
          </p:cNvPr>
          <p:cNvGraphicFramePr>
            <a:graphicFrameLocks noChangeAspect="1"/>
          </p:cNvGraphicFramePr>
          <p:nvPr/>
        </p:nvGraphicFramePr>
        <p:xfrm>
          <a:off x="539750" y="3594100"/>
          <a:ext cx="1511300" cy="1485900"/>
        </p:xfrm>
        <a:graphic>
          <a:graphicData uri="http://schemas.openxmlformats.org/presentationml/2006/ole">
            <mc:AlternateContent xmlns:mc="http://schemas.openxmlformats.org/markup-compatibility/2006">
              <mc:Choice xmlns:v="urn:schemas-microsoft-com:vml" Requires="v">
                <p:oleObj spid="_x0000_s314376" name="Clip" r:id="rId6" imgW="1092200" imgH="1066800" progId="MS_ClipArt_Gallery.2">
                  <p:embed/>
                </p:oleObj>
              </mc:Choice>
              <mc:Fallback>
                <p:oleObj name="Clip" r:id="rId6" imgW="1092200" imgH="1066800"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9" name="Object 9">
            <a:extLst>
              <a:ext uri="{FF2B5EF4-FFF2-40B4-BE49-F238E27FC236}">
                <a16:creationId xmlns:a16="http://schemas.microsoft.com/office/drawing/2014/main" id="{611D4B9C-B172-1147-AA51-68081CAE209B}"/>
              </a:ext>
            </a:extLst>
          </p:cNvPr>
          <p:cNvGraphicFramePr>
            <a:graphicFrameLocks noChangeAspect="1"/>
          </p:cNvGraphicFramePr>
          <p:nvPr/>
        </p:nvGraphicFramePr>
        <p:xfrm>
          <a:off x="6921500" y="3594100"/>
          <a:ext cx="1511300" cy="1485900"/>
        </p:xfrm>
        <a:graphic>
          <a:graphicData uri="http://schemas.openxmlformats.org/presentationml/2006/ole">
            <mc:AlternateContent xmlns:mc="http://schemas.openxmlformats.org/markup-compatibility/2006">
              <mc:Choice xmlns:v="urn:schemas-microsoft-com:vml" Requires="v">
                <p:oleObj spid="_x0000_s314377" name="Clip" r:id="rId8" imgW="1092200" imgH="1066800" progId="MS_ClipArt_Gallery.2">
                  <p:embed/>
                </p:oleObj>
              </mc:Choice>
              <mc:Fallback>
                <p:oleObj name="Clip" r:id="rId8" imgW="1092200" imgH="1066800"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50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0" name="Object 10">
            <a:extLst>
              <a:ext uri="{FF2B5EF4-FFF2-40B4-BE49-F238E27FC236}">
                <a16:creationId xmlns:a16="http://schemas.microsoft.com/office/drawing/2014/main" id="{E7FAB336-032F-0446-B4F5-FF5CC33D917F}"/>
              </a:ext>
            </a:extLst>
          </p:cNvPr>
          <p:cNvGraphicFramePr>
            <a:graphicFrameLocks noChangeAspect="1"/>
          </p:cNvGraphicFramePr>
          <p:nvPr/>
        </p:nvGraphicFramePr>
        <p:xfrm>
          <a:off x="6610350" y="1612900"/>
          <a:ext cx="1511300" cy="1485900"/>
        </p:xfrm>
        <a:graphic>
          <a:graphicData uri="http://schemas.openxmlformats.org/presentationml/2006/ole">
            <mc:AlternateContent xmlns:mc="http://schemas.openxmlformats.org/markup-compatibility/2006">
              <mc:Choice xmlns:v="urn:schemas-microsoft-com:vml" Requires="v">
                <p:oleObj spid="_x0000_s314378" name="Clip" r:id="rId10" imgW="1092200" imgH="1066800" progId="MS_ClipArt_Gallery.2">
                  <p:embed/>
                </p:oleObj>
              </mc:Choice>
              <mc:Fallback>
                <p:oleObj name="Clip" r:id="rId10" imgW="1092200" imgH="1066800" progId="MS_ClipArt_Gallery.2">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03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1" name="Object 11">
            <a:extLst>
              <a:ext uri="{FF2B5EF4-FFF2-40B4-BE49-F238E27FC236}">
                <a16:creationId xmlns:a16="http://schemas.microsoft.com/office/drawing/2014/main" id="{FD8D48EE-86EE-7742-85B8-CE8CDEEB5ECA}"/>
              </a:ext>
            </a:extLst>
          </p:cNvPr>
          <p:cNvGraphicFramePr>
            <a:graphicFrameLocks noChangeAspect="1"/>
          </p:cNvGraphicFramePr>
          <p:nvPr/>
        </p:nvGraphicFramePr>
        <p:xfrm>
          <a:off x="3587750" y="1447800"/>
          <a:ext cx="1511300" cy="1485900"/>
        </p:xfrm>
        <a:graphic>
          <a:graphicData uri="http://schemas.openxmlformats.org/presentationml/2006/ole">
            <mc:AlternateContent xmlns:mc="http://schemas.openxmlformats.org/markup-compatibility/2006">
              <mc:Choice xmlns:v="urn:schemas-microsoft-com:vml" Requires="v">
                <p:oleObj spid="_x0000_s314379" name="Clip" r:id="rId12" imgW="1092200" imgH="1066800" progId="MS_ClipArt_Gallery.2">
                  <p:embed/>
                </p:oleObj>
              </mc:Choice>
              <mc:Fallback>
                <p:oleObj name="Clip" r:id="rId12" imgW="1092200" imgH="1066800" progId="MS_ClipArt_Gallery.2">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0" y="1447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2" name="Object 12">
            <a:extLst>
              <a:ext uri="{FF2B5EF4-FFF2-40B4-BE49-F238E27FC236}">
                <a16:creationId xmlns:a16="http://schemas.microsoft.com/office/drawing/2014/main" id="{E71B35E7-3986-474C-A88F-4208E17A2F7A}"/>
              </a:ext>
            </a:extLst>
          </p:cNvPr>
          <p:cNvGraphicFramePr>
            <a:graphicFrameLocks noChangeAspect="1"/>
          </p:cNvGraphicFramePr>
          <p:nvPr/>
        </p:nvGraphicFramePr>
        <p:xfrm>
          <a:off x="2368550" y="5153025"/>
          <a:ext cx="1511300" cy="1485900"/>
        </p:xfrm>
        <a:graphic>
          <a:graphicData uri="http://schemas.openxmlformats.org/presentationml/2006/ole">
            <mc:AlternateContent xmlns:mc="http://schemas.openxmlformats.org/markup-compatibility/2006">
              <mc:Choice xmlns:v="urn:schemas-microsoft-com:vml" Requires="v">
                <p:oleObj spid="_x0000_s314380" name="Clip" r:id="rId14" imgW="1092200" imgH="1066800" progId="MS_ClipArt_Gallery.2">
                  <p:embed/>
                </p:oleObj>
              </mc:Choice>
              <mc:Fallback>
                <p:oleObj name="Clip" r:id="rId14" imgW="1092200" imgH="1066800" progId="MS_ClipArt_Gallery.2">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550" y="51530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3" name="Object 13">
            <a:extLst>
              <a:ext uri="{FF2B5EF4-FFF2-40B4-BE49-F238E27FC236}">
                <a16:creationId xmlns:a16="http://schemas.microsoft.com/office/drawing/2014/main" id="{73B45733-9611-1642-B122-3EFDBCD7AEA4}"/>
              </a:ext>
            </a:extLst>
          </p:cNvPr>
          <p:cNvGraphicFramePr>
            <a:graphicFrameLocks noChangeAspect="1"/>
          </p:cNvGraphicFramePr>
          <p:nvPr/>
        </p:nvGraphicFramePr>
        <p:xfrm>
          <a:off x="5099050" y="5118100"/>
          <a:ext cx="1511300" cy="1485900"/>
        </p:xfrm>
        <a:graphic>
          <a:graphicData uri="http://schemas.openxmlformats.org/presentationml/2006/ole">
            <mc:AlternateContent xmlns:mc="http://schemas.openxmlformats.org/markup-compatibility/2006">
              <mc:Choice xmlns:v="urn:schemas-microsoft-com:vml" Requires="v">
                <p:oleObj spid="_x0000_s314381" name="Clip" r:id="rId16" imgW="1092200" imgH="1066800" progId="MS_ClipArt_Gallery.2">
                  <p:embed/>
                </p:oleObj>
              </mc:Choice>
              <mc:Fallback>
                <p:oleObj name="Clip" r:id="rId16" imgW="1092200" imgH="1066800" progId="MS_ClipArt_Gallery.2">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99050" y="5118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9214" name="AutoShape 14">
            <a:extLst>
              <a:ext uri="{FF2B5EF4-FFF2-40B4-BE49-F238E27FC236}">
                <a16:creationId xmlns:a16="http://schemas.microsoft.com/office/drawing/2014/main" id="{5C433926-6C1D-8645-BD52-8A55EF13B014}"/>
              </a:ext>
            </a:extLst>
          </p:cNvPr>
          <p:cNvCxnSpPr>
            <a:cxnSpLocks noChangeShapeType="1"/>
            <a:stCxn id="0" idx="3"/>
            <a:endCxn id="0" idx="1"/>
          </p:cNvCxnSpPr>
          <p:nvPr/>
        </p:nvCxnSpPr>
        <p:spPr bwMode="auto">
          <a:xfrm flipV="1">
            <a:off x="2355850" y="2190750"/>
            <a:ext cx="12319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5" name="AutoShape 15">
            <a:extLst>
              <a:ext uri="{FF2B5EF4-FFF2-40B4-BE49-F238E27FC236}">
                <a16:creationId xmlns:a16="http://schemas.microsoft.com/office/drawing/2014/main" id="{3C2B5DEA-CD47-0D48-B6C7-6322DEAB4195}"/>
              </a:ext>
            </a:extLst>
          </p:cNvPr>
          <p:cNvCxnSpPr>
            <a:cxnSpLocks noChangeShapeType="1"/>
            <a:stCxn id="0" idx="1"/>
            <a:endCxn id="0" idx="3"/>
          </p:cNvCxnSpPr>
          <p:nvPr/>
        </p:nvCxnSpPr>
        <p:spPr bwMode="auto">
          <a:xfrm rot="10800000">
            <a:off x="5099050" y="2190750"/>
            <a:ext cx="15113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6" name="AutoShape 16">
            <a:extLst>
              <a:ext uri="{FF2B5EF4-FFF2-40B4-BE49-F238E27FC236}">
                <a16:creationId xmlns:a16="http://schemas.microsoft.com/office/drawing/2014/main" id="{94FDFC0C-BF75-7E47-B41E-AEE28ACEA254}"/>
              </a:ext>
            </a:extLst>
          </p:cNvPr>
          <p:cNvCxnSpPr>
            <a:cxnSpLocks noChangeShapeType="1"/>
            <a:stCxn id="0" idx="0"/>
            <a:endCxn id="0" idx="3"/>
          </p:cNvCxnSpPr>
          <p:nvPr/>
        </p:nvCxnSpPr>
        <p:spPr bwMode="auto">
          <a:xfrm rot="16200000">
            <a:off x="2630487" y="2684463"/>
            <a:ext cx="2962275" cy="1974850"/>
          </a:xfrm>
          <a:prstGeom prst="curvedConnector4">
            <a:avLst>
              <a:gd name="adj1" fmla="val 37458"/>
              <a:gd name="adj2" fmla="val 111574"/>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7" name="AutoShape 17">
            <a:extLst>
              <a:ext uri="{FF2B5EF4-FFF2-40B4-BE49-F238E27FC236}">
                <a16:creationId xmlns:a16="http://schemas.microsoft.com/office/drawing/2014/main" id="{ED4809EF-82D3-7440-BFA7-01C5788F2068}"/>
              </a:ext>
            </a:extLst>
          </p:cNvPr>
          <p:cNvCxnSpPr>
            <a:cxnSpLocks noChangeShapeType="1"/>
            <a:stCxn id="0" idx="3"/>
            <a:endCxn id="0" idx="1"/>
          </p:cNvCxnSpPr>
          <p:nvPr/>
        </p:nvCxnSpPr>
        <p:spPr bwMode="auto">
          <a:xfrm flipV="1">
            <a:off x="3879850" y="5861050"/>
            <a:ext cx="1219200" cy="34925"/>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8" name="AutoShape 18">
            <a:extLst>
              <a:ext uri="{FF2B5EF4-FFF2-40B4-BE49-F238E27FC236}">
                <a16:creationId xmlns:a16="http://schemas.microsoft.com/office/drawing/2014/main" id="{AFE0C8ED-CD52-E14C-8E14-F787C0044C1E}"/>
              </a:ext>
            </a:extLst>
          </p:cNvPr>
          <p:cNvCxnSpPr>
            <a:cxnSpLocks noChangeShapeType="1"/>
            <a:stCxn id="0" idx="2"/>
            <a:endCxn id="0" idx="3"/>
          </p:cNvCxnSpPr>
          <p:nvPr/>
        </p:nvCxnSpPr>
        <p:spPr bwMode="auto">
          <a:xfrm rot="5400000">
            <a:off x="6753225" y="4937125"/>
            <a:ext cx="781050" cy="1066800"/>
          </a:xfrm>
          <a:prstGeom prst="curvedConnector2">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9" name="AutoShape 19">
            <a:extLst>
              <a:ext uri="{FF2B5EF4-FFF2-40B4-BE49-F238E27FC236}">
                <a16:creationId xmlns:a16="http://schemas.microsoft.com/office/drawing/2014/main" id="{D7864CFD-5F1B-3542-A7EC-15E0D3111C13}"/>
              </a:ext>
            </a:extLst>
          </p:cNvPr>
          <p:cNvCxnSpPr>
            <a:cxnSpLocks noChangeShapeType="1"/>
            <a:stCxn id="0" idx="0"/>
            <a:endCxn id="0" idx="2"/>
          </p:cNvCxnSpPr>
          <p:nvPr/>
        </p:nvCxnSpPr>
        <p:spPr bwMode="auto">
          <a:xfrm rot="5400000" flipH="1">
            <a:off x="7273925" y="3190875"/>
            <a:ext cx="495300" cy="31115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20" name="AutoShape 20">
            <a:extLst>
              <a:ext uri="{FF2B5EF4-FFF2-40B4-BE49-F238E27FC236}">
                <a16:creationId xmlns:a16="http://schemas.microsoft.com/office/drawing/2014/main" id="{52EA899C-97AD-A047-ABC2-69D6580C11EE}"/>
              </a:ext>
            </a:extLst>
          </p:cNvPr>
          <p:cNvCxnSpPr>
            <a:cxnSpLocks noChangeShapeType="1"/>
            <a:stCxn id="0" idx="2"/>
            <a:endCxn id="0" idx="3"/>
          </p:cNvCxnSpPr>
          <p:nvPr/>
        </p:nvCxnSpPr>
        <p:spPr bwMode="auto">
          <a:xfrm rot="5400000">
            <a:off x="2495550" y="2489200"/>
            <a:ext cx="1403350" cy="2292350"/>
          </a:xfrm>
          <a:prstGeom prst="curvedConnector2">
            <a:avLst/>
          </a:prstGeom>
          <a:noFill/>
          <a:ln w="5715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07"/>
                                        </p:tgtEl>
                                        <p:attrNameLst>
                                          <p:attrName>style.visibility</p:attrName>
                                        </p:attrNameLst>
                                      </p:cBhvr>
                                      <p:to>
                                        <p:strVal val="visible"/>
                                      </p:to>
                                    </p:set>
                                    <p:animEffect transition="in" filter="dissolve">
                                      <p:cBhvr>
                                        <p:cTn id="7" dur="500"/>
                                        <p:tgtEl>
                                          <p:spTgt spid="17920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9211"/>
                                        </p:tgtEl>
                                        <p:attrNameLst>
                                          <p:attrName>style.visibility</p:attrName>
                                        </p:attrNameLst>
                                      </p:cBhvr>
                                      <p:to>
                                        <p:strVal val="visible"/>
                                      </p:to>
                                    </p:set>
                                    <p:animEffect transition="in" filter="dissolve">
                                      <p:cBhvr>
                                        <p:cTn id="11" dur="500"/>
                                        <p:tgtEl>
                                          <p:spTgt spid="1792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9212"/>
                                        </p:tgtEl>
                                        <p:attrNameLst>
                                          <p:attrName>style.visibility</p:attrName>
                                        </p:attrNameLst>
                                      </p:cBhvr>
                                      <p:to>
                                        <p:strVal val="visible"/>
                                      </p:to>
                                    </p:set>
                                    <p:animEffect transition="in" filter="dissolve">
                                      <p:cBhvr>
                                        <p:cTn id="15" dur="500"/>
                                        <p:tgtEl>
                                          <p:spTgt spid="17921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9208"/>
                                        </p:tgtEl>
                                        <p:attrNameLst>
                                          <p:attrName>style.visibility</p:attrName>
                                        </p:attrNameLst>
                                      </p:cBhvr>
                                      <p:to>
                                        <p:strVal val="visible"/>
                                      </p:to>
                                    </p:set>
                                    <p:animEffect transition="in" filter="dissolve">
                                      <p:cBhvr>
                                        <p:cTn id="19" dur="500"/>
                                        <p:tgtEl>
                                          <p:spTgt spid="179208"/>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79213"/>
                                        </p:tgtEl>
                                        <p:attrNameLst>
                                          <p:attrName>style.visibility</p:attrName>
                                        </p:attrNameLst>
                                      </p:cBhvr>
                                      <p:to>
                                        <p:strVal val="visible"/>
                                      </p:to>
                                    </p:set>
                                    <p:animEffect transition="in" filter="dissolve">
                                      <p:cBhvr>
                                        <p:cTn id="23" dur="500"/>
                                        <p:tgtEl>
                                          <p:spTgt spid="17921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79209"/>
                                        </p:tgtEl>
                                        <p:attrNameLst>
                                          <p:attrName>style.visibility</p:attrName>
                                        </p:attrNameLst>
                                      </p:cBhvr>
                                      <p:to>
                                        <p:strVal val="visible"/>
                                      </p:to>
                                    </p:set>
                                    <p:animEffect transition="in" filter="dissolve">
                                      <p:cBhvr>
                                        <p:cTn id="27" dur="500"/>
                                        <p:tgtEl>
                                          <p:spTgt spid="17920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79210"/>
                                        </p:tgtEl>
                                        <p:attrNameLst>
                                          <p:attrName>style.visibility</p:attrName>
                                        </p:attrNameLst>
                                      </p:cBhvr>
                                      <p:to>
                                        <p:strVal val="visible"/>
                                      </p:to>
                                    </p:set>
                                    <p:animEffect transition="in" filter="dissolve">
                                      <p:cBhvr>
                                        <p:cTn id="31" dur="500"/>
                                        <p:tgtEl>
                                          <p:spTgt spid="1792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179220"/>
                                        </p:tgtEl>
                                        <p:attrNameLst>
                                          <p:attrName>style.visibility</p:attrName>
                                        </p:attrNameLst>
                                      </p:cBhvr>
                                      <p:to>
                                        <p:strVal val="visible"/>
                                      </p:to>
                                    </p:set>
                                    <p:animEffect transition="in" filter="box(out)">
                                      <p:cBhvr>
                                        <p:cTn id="36" dur="500"/>
                                        <p:tgtEl>
                                          <p:spTgt spid="1792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179214"/>
                                        </p:tgtEl>
                                        <p:attrNameLst>
                                          <p:attrName>style.visibility</p:attrName>
                                        </p:attrNameLst>
                                      </p:cBhvr>
                                      <p:to>
                                        <p:strVal val="visible"/>
                                      </p:to>
                                    </p:set>
                                    <p:animEffect transition="in" filter="box(out)">
                                      <p:cBhvr>
                                        <p:cTn id="41" dur="500"/>
                                        <p:tgtEl>
                                          <p:spTgt spid="1792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nodeType="clickEffect">
                                  <p:stCondLst>
                                    <p:cond delay="0"/>
                                  </p:stCondLst>
                                  <p:childTnLst>
                                    <p:set>
                                      <p:cBhvr>
                                        <p:cTn id="45" dur="1" fill="hold">
                                          <p:stCondLst>
                                            <p:cond delay="0"/>
                                          </p:stCondLst>
                                        </p:cTn>
                                        <p:tgtEl>
                                          <p:spTgt spid="179215"/>
                                        </p:tgtEl>
                                        <p:attrNameLst>
                                          <p:attrName>style.visibility</p:attrName>
                                        </p:attrNameLst>
                                      </p:cBhvr>
                                      <p:to>
                                        <p:strVal val="visible"/>
                                      </p:to>
                                    </p:set>
                                    <p:animEffect transition="in" filter="box(out)">
                                      <p:cBhvr>
                                        <p:cTn id="46" dur="500"/>
                                        <p:tgtEl>
                                          <p:spTgt spid="1792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nodeType="clickEffect">
                                  <p:stCondLst>
                                    <p:cond delay="0"/>
                                  </p:stCondLst>
                                  <p:childTnLst>
                                    <p:set>
                                      <p:cBhvr>
                                        <p:cTn id="50" dur="1" fill="hold">
                                          <p:stCondLst>
                                            <p:cond delay="0"/>
                                          </p:stCondLst>
                                        </p:cTn>
                                        <p:tgtEl>
                                          <p:spTgt spid="179216"/>
                                        </p:tgtEl>
                                        <p:attrNameLst>
                                          <p:attrName>style.visibility</p:attrName>
                                        </p:attrNameLst>
                                      </p:cBhvr>
                                      <p:to>
                                        <p:strVal val="visible"/>
                                      </p:to>
                                    </p:set>
                                    <p:animEffect transition="in" filter="box(out)">
                                      <p:cBhvr>
                                        <p:cTn id="51" dur="500"/>
                                        <p:tgtEl>
                                          <p:spTgt spid="1792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nodeType="clickEffect">
                                  <p:stCondLst>
                                    <p:cond delay="0"/>
                                  </p:stCondLst>
                                  <p:childTnLst>
                                    <p:set>
                                      <p:cBhvr>
                                        <p:cTn id="55" dur="1" fill="hold">
                                          <p:stCondLst>
                                            <p:cond delay="0"/>
                                          </p:stCondLst>
                                        </p:cTn>
                                        <p:tgtEl>
                                          <p:spTgt spid="179217"/>
                                        </p:tgtEl>
                                        <p:attrNameLst>
                                          <p:attrName>style.visibility</p:attrName>
                                        </p:attrNameLst>
                                      </p:cBhvr>
                                      <p:to>
                                        <p:strVal val="visible"/>
                                      </p:to>
                                    </p:set>
                                    <p:animEffect transition="in" filter="box(out)">
                                      <p:cBhvr>
                                        <p:cTn id="56" dur="500"/>
                                        <p:tgtEl>
                                          <p:spTgt spid="1792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nodeType="clickEffect">
                                  <p:stCondLst>
                                    <p:cond delay="0"/>
                                  </p:stCondLst>
                                  <p:childTnLst>
                                    <p:set>
                                      <p:cBhvr>
                                        <p:cTn id="60" dur="1" fill="hold">
                                          <p:stCondLst>
                                            <p:cond delay="0"/>
                                          </p:stCondLst>
                                        </p:cTn>
                                        <p:tgtEl>
                                          <p:spTgt spid="179219"/>
                                        </p:tgtEl>
                                        <p:attrNameLst>
                                          <p:attrName>style.visibility</p:attrName>
                                        </p:attrNameLst>
                                      </p:cBhvr>
                                      <p:to>
                                        <p:strVal val="visible"/>
                                      </p:to>
                                    </p:set>
                                    <p:animEffect transition="in" filter="box(out)">
                                      <p:cBhvr>
                                        <p:cTn id="61" dur="500"/>
                                        <p:tgtEl>
                                          <p:spTgt spid="1792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nodeType="clickEffect">
                                  <p:stCondLst>
                                    <p:cond delay="0"/>
                                  </p:stCondLst>
                                  <p:childTnLst>
                                    <p:set>
                                      <p:cBhvr>
                                        <p:cTn id="65" dur="1" fill="hold">
                                          <p:stCondLst>
                                            <p:cond delay="0"/>
                                          </p:stCondLst>
                                        </p:cTn>
                                        <p:tgtEl>
                                          <p:spTgt spid="179218"/>
                                        </p:tgtEl>
                                        <p:attrNameLst>
                                          <p:attrName>style.visibility</p:attrName>
                                        </p:attrNameLst>
                                      </p:cBhvr>
                                      <p:to>
                                        <p:strVal val="visible"/>
                                      </p:to>
                                    </p:set>
                                    <p:animEffect transition="in" filter="box(out)">
                                      <p:cBhvr>
                                        <p:cTn id="66" dur="500"/>
                                        <p:tgtEl>
                                          <p:spTgt spid="17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07C77154-CB18-9F43-8686-09D3EC6CD47F}"/>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6" name="Foliennummernplatzhalter 3">
            <a:extLst>
              <a:ext uri="{FF2B5EF4-FFF2-40B4-BE49-F238E27FC236}">
                <a16:creationId xmlns:a16="http://schemas.microsoft.com/office/drawing/2014/main" id="{74AE86B9-15CE-704C-B365-999B1B3891C7}"/>
              </a:ext>
            </a:extLst>
          </p:cNvPr>
          <p:cNvSpPr>
            <a:spLocks noGrp="1"/>
          </p:cNvSpPr>
          <p:nvPr>
            <p:ph type="sldNum" sz="quarter" idx="11"/>
          </p:nvPr>
        </p:nvSpPr>
        <p:spPr/>
        <p:txBody>
          <a:bodyPr/>
          <a:lstStyle/>
          <a:p>
            <a:fld id="{E536B1F5-DA0B-F942-B2B4-3E34061E406F}" type="slidenum">
              <a:rPr lang="en-US" altLang="de-DE"/>
              <a:pPr/>
              <a:t>42</a:t>
            </a:fld>
            <a:endParaRPr lang="en-US" altLang="de-DE" b="0"/>
          </a:p>
        </p:txBody>
      </p:sp>
      <p:pic>
        <p:nvPicPr>
          <p:cNvPr id="181266" name="Picture 18">
            <a:extLst>
              <a:ext uri="{FF2B5EF4-FFF2-40B4-BE49-F238E27FC236}">
                <a16:creationId xmlns:a16="http://schemas.microsoft.com/office/drawing/2014/main" id="{B987F205-524A-F94F-B20F-D413B01C5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ADE21DDE-38FC-2345-9684-A784266EEAF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81254" name="Rectangle 6">
            <a:extLst>
              <a:ext uri="{FF2B5EF4-FFF2-40B4-BE49-F238E27FC236}">
                <a16:creationId xmlns:a16="http://schemas.microsoft.com/office/drawing/2014/main" id="{A4DA51D8-CDDF-904A-9F6C-5AAD01061092}"/>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31F9443B-EF08-6B43-B1AC-B43088C5E847}"/>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181274" name="Clip" r:id="rId5" imgW="1092200" imgH="1066800" progId="MS_ClipArt_Gallery.2">
                  <p:embed/>
                </p:oleObj>
              </mc:Choice>
              <mc:Fallback>
                <p:oleObj name="Clip" r:id="rId5" imgW="1092200" imgH="1066800" progId="MS_ClipArt_Gallery.2">
                  <p:embed/>
                  <p:pic>
                    <p:nvPicPr>
                      <p:cNvPr id="0" name="Object 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6E2763DE-0A19-C241-A62B-74B2754F88EC}"/>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181275" name="Clip" r:id="rId7" imgW="1092200" imgH="1066800" progId="MS_ClipArt_Gallery.2">
                  <p:embed/>
                </p:oleObj>
              </mc:Choice>
              <mc:Fallback>
                <p:oleObj name="Clip" r:id="rId7" imgW="1092200" imgH="1066800" progId="MS_ClipArt_Gallery.2">
                  <p:embed/>
                  <p:pic>
                    <p:nvPicPr>
                      <p:cNvPr id="0" name="Object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E28D063C-802A-F34C-BA12-3A2D346994E7}"/>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181276" name="Clip" r:id="rId9" imgW="1092200" imgH="1066800" progId="MS_ClipArt_Gallery.2">
                  <p:embed/>
                </p:oleObj>
              </mc:Choice>
              <mc:Fallback>
                <p:oleObj name="Clip" r:id="rId9" imgW="1092200" imgH="1066800" progId="MS_ClipArt_Gallery.2">
                  <p:embed/>
                  <p:pic>
                    <p:nvPicPr>
                      <p:cNvPr id="0" name="Object 9"/>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0544BF52-E69D-2248-B062-F4B52E422F67}"/>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181277" name="Clip" r:id="rId11" imgW="1092200" imgH="1066800" progId="MS_ClipArt_Gallery.2">
                  <p:embed/>
                </p:oleObj>
              </mc:Choice>
              <mc:Fallback>
                <p:oleObj name="Clip" r:id="rId11" imgW="1092200" imgH="1066800" progId="MS_ClipArt_Gallery.2">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FF2A005F-EF54-594C-B277-767B574401AB}"/>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181278" name="Clip" r:id="rId13" imgW="1092200" imgH="1066800" progId="MS_ClipArt_Gallery.2">
                  <p:embed/>
                </p:oleObj>
              </mc:Choice>
              <mc:Fallback>
                <p:oleObj name="Clip" r:id="rId13" imgW="1092200" imgH="1066800" progId="MS_ClipArt_Gallery.2">
                  <p:embed/>
                  <p:pic>
                    <p:nvPicPr>
                      <p:cNvPr id="0" name="Object 1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E2DAB85E-400A-B541-9690-09D1A0108FE8}"/>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181279" name="Clip" r:id="rId15" imgW="1092200" imgH="1066800" progId="MS_ClipArt_Gallery.2">
                  <p:embed/>
                </p:oleObj>
              </mc:Choice>
              <mc:Fallback>
                <p:oleObj name="Clip" r:id="rId15" imgW="1092200" imgH="1066800" progId="MS_ClipArt_Gallery.2">
                  <p:embed/>
                  <p:pic>
                    <p:nvPicPr>
                      <p:cNvPr id="0" name="Object 12"/>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10CF4113-CB7A-094B-8A3B-06A72870392A}"/>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181280" name="Clip" r:id="rId17" imgW="1092200" imgH="1066800" progId="MS_ClipArt_Gallery.2">
                  <p:embed/>
                </p:oleObj>
              </mc:Choice>
              <mc:Fallback>
                <p:oleObj name="Clip" r:id="rId17" imgW="1092200" imgH="1066800" progId="MS_ClipArt_Gallery.2">
                  <p:embed/>
                  <p:pic>
                    <p:nvPicPr>
                      <p:cNvPr id="0" name="Object 13"/>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BC644BA1-1343-3B4A-ACED-F73AE09BF0E8}"/>
              </a:ext>
            </a:extLst>
          </p:cNvPr>
          <p:cNvSpPr>
            <a:spLocks noChangeArrowheads="1"/>
          </p:cNvSpPr>
          <p:nvPr/>
        </p:nvSpPr>
        <p:spPr bwMode="auto">
          <a:xfrm>
            <a:off x="1219200" y="1447800"/>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D261EBED-63F0-594C-BBED-74B0470159E5}"/>
              </a:ext>
            </a:extLst>
          </p:cNvPr>
          <p:cNvSpPr>
            <a:spLocks noChangeArrowheads="1"/>
          </p:cNvSpPr>
          <p:nvPr/>
        </p:nvSpPr>
        <p:spPr bwMode="auto">
          <a:xfrm>
            <a:off x="1219200" y="4702175"/>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76D06970-742D-9548-BA82-FB72677D63B9}"/>
              </a:ext>
            </a:extLst>
          </p:cNvPr>
          <p:cNvSpPr>
            <a:spLocks noChangeArrowheads="1"/>
          </p:cNvSpPr>
          <p:nvPr/>
        </p:nvSpPr>
        <p:spPr bwMode="auto">
          <a:xfrm>
            <a:off x="1219200" y="5876925"/>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innerer Entscheidungsohnmacht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29B3F612-55CE-6E46-A581-58A5356426CA}"/>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7" name="Foliennummernplatzhalter 3">
            <a:extLst>
              <a:ext uri="{FF2B5EF4-FFF2-40B4-BE49-F238E27FC236}">
                <a16:creationId xmlns:a16="http://schemas.microsoft.com/office/drawing/2014/main" id="{FBFE8FB1-8303-AB41-8869-217D509D3006}"/>
              </a:ext>
            </a:extLst>
          </p:cNvPr>
          <p:cNvSpPr>
            <a:spLocks noGrp="1"/>
          </p:cNvSpPr>
          <p:nvPr>
            <p:ph type="sldNum" sz="quarter" idx="11"/>
          </p:nvPr>
        </p:nvSpPr>
        <p:spPr/>
        <p:txBody>
          <a:bodyPr/>
          <a:lstStyle/>
          <a:p>
            <a:fld id="{3BCBED79-0134-924D-BA89-74EA0A509CBB}" type="slidenum">
              <a:rPr lang="en-US" altLang="de-DE"/>
              <a:pPr/>
              <a:t>43</a:t>
            </a:fld>
            <a:endParaRPr lang="en-US" altLang="de-DE" b="0"/>
          </a:p>
        </p:txBody>
      </p:sp>
      <p:sp>
        <p:nvSpPr>
          <p:cNvPr id="300034" name="Text Box 2">
            <a:extLst>
              <a:ext uri="{FF2B5EF4-FFF2-40B4-BE49-F238E27FC236}">
                <a16:creationId xmlns:a16="http://schemas.microsoft.com/office/drawing/2014/main" id="{7670B852-9D39-884A-8297-1390657D2EB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300035" name="Rectangle 3">
            <a:extLst>
              <a:ext uri="{FF2B5EF4-FFF2-40B4-BE49-F238E27FC236}">
                <a16:creationId xmlns:a16="http://schemas.microsoft.com/office/drawing/2014/main" id="{4365C09D-8CE5-8742-87A4-C71A4A662E73}"/>
              </a:ext>
            </a:extLst>
          </p:cNvPr>
          <p:cNvSpPr>
            <a:spLocks noChangeArrowheads="1"/>
          </p:cNvSpPr>
          <p:nvPr/>
        </p:nvSpPr>
        <p:spPr bwMode="auto">
          <a:xfrm>
            <a:off x="914400" y="1981200"/>
            <a:ext cx="7391400" cy="1981200"/>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Zukunftsfähigkeit der </a:t>
            </a:r>
          </a:p>
          <a:p>
            <a:pPr algn="ctr"/>
            <a:r>
              <a:rPr lang="de-DE" altLang="de-DE" sz="3200" b="1">
                <a:latin typeface="Arial" panose="020B0604020202020204" pitchFamily="34" charset="0"/>
              </a:rPr>
              <a:t>Hochschulen in Deutschland</a:t>
            </a:r>
            <a:endParaRPr lang="de-DE" altLang="de-DE" sz="3000"/>
          </a:p>
        </p:txBody>
      </p:sp>
      <p:sp>
        <p:nvSpPr>
          <p:cNvPr id="300036" name="Rectangle 4">
            <a:extLst>
              <a:ext uri="{FF2B5EF4-FFF2-40B4-BE49-F238E27FC236}">
                <a16:creationId xmlns:a16="http://schemas.microsoft.com/office/drawing/2014/main" id="{E516A922-42B0-8B46-B916-0EDD498CAB54}"/>
              </a:ext>
            </a:extLst>
          </p:cNvPr>
          <p:cNvSpPr>
            <a:spLocks noChangeArrowheads="1"/>
          </p:cNvSpPr>
          <p:nvPr/>
        </p:nvSpPr>
        <p:spPr bwMode="auto">
          <a:xfrm>
            <a:off x="914400" y="4800600"/>
            <a:ext cx="7315200" cy="944563"/>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Detlef Müller-Böling</a:t>
            </a:r>
          </a:p>
        </p:txBody>
      </p:sp>
      <p:sp>
        <p:nvSpPr>
          <p:cNvPr id="300037" name="Text Box 5">
            <a:extLst>
              <a:ext uri="{FF2B5EF4-FFF2-40B4-BE49-F238E27FC236}">
                <a16:creationId xmlns:a16="http://schemas.microsoft.com/office/drawing/2014/main" id="{9087B34B-EC62-574C-910D-ADC2CFB19101}"/>
              </a:ext>
            </a:extLst>
          </p:cNvPr>
          <p:cNvSpPr txBox="1">
            <a:spLocks noChangeArrowheads="1"/>
          </p:cNvSpPr>
          <p:nvPr/>
        </p:nvSpPr>
        <p:spPr bwMode="auto">
          <a:xfrm>
            <a:off x="304800" y="1524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b="1">
                <a:latin typeface="Arial" panose="020B0604020202020204" pitchFamily="34" charset="0"/>
              </a:rPr>
              <a:t>Kuratorium</a:t>
            </a:r>
          </a:p>
          <a:p>
            <a:r>
              <a:rPr lang="de-DE" altLang="de-DE" b="1">
                <a:latin typeface="Arial" panose="020B0604020202020204" pitchFamily="34" charset="0"/>
              </a:rPr>
              <a:t>Fachhochschule Pforzheim</a:t>
            </a:r>
            <a:endParaRPr lang="de-DE" altLang="de-DE"/>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48004504-0E9C-0A44-A328-CF7D3E867003}"/>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9" name="Foliennummernplatzhalter 3">
            <a:extLst>
              <a:ext uri="{FF2B5EF4-FFF2-40B4-BE49-F238E27FC236}">
                <a16:creationId xmlns:a16="http://schemas.microsoft.com/office/drawing/2014/main" id="{7CCC69CD-717E-1A4D-B28B-BA8E4E35F2B6}"/>
              </a:ext>
            </a:extLst>
          </p:cNvPr>
          <p:cNvSpPr>
            <a:spLocks noGrp="1"/>
          </p:cNvSpPr>
          <p:nvPr>
            <p:ph type="sldNum" sz="quarter" idx="11"/>
          </p:nvPr>
        </p:nvSpPr>
        <p:spPr/>
        <p:txBody>
          <a:bodyPr/>
          <a:lstStyle/>
          <a:p>
            <a:fld id="{A94072BA-6333-C845-9A41-0D3093FEA30C}" type="slidenum">
              <a:rPr lang="en-US" altLang="de-DE"/>
              <a:pPr/>
              <a:t>5</a:t>
            </a:fld>
            <a:endParaRPr lang="en-US" altLang="de-DE" b="0"/>
          </a:p>
        </p:txBody>
      </p:sp>
      <p:sp>
        <p:nvSpPr>
          <p:cNvPr id="138243" name="Text Box 3">
            <a:extLst>
              <a:ext uri="{FF2B5EF4-FFF2-40B4-BE49-F238E27FC236}">
                <a16:creationId xmlns:a16="http://schemas.microsoft.com/office/drawing/2014/main" id="{A4E21650-8F99-6B4E-94DB-87D9536B1F1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8246" name="Rectangle 6">
            <a:extLst>
              <a:ext uri="{FF2B5EF4-FFF2-40B4-BE49-F238E27FC236}">
                <a16:creationId xmlns:a16="http://schemas.microsoft.com/office/drawing/2014/main" id="{C52968A7-980B-D342-90EB-28B39F952385}"/>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7">
            <a:extLst>
              <a:ext uri="{FF2B5EF4-FFF2-40B4-BE49-F238E27FC236}">
                <a16:creationId xmlns:a16="http://schemas.microsoft.com/office/drawing/2014/main" id="{82BF5414-AA52-744D-8F39-69EE18F352D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4129"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Rectangle 8">
            <a:extLst>
              <a:ext uri="{FF2B5EF4-FFF2-40B4-BE49-F238E27FC236}">
                <a16:creationId xmlns:a16="http://schemas.microsoft.com/office/drawing/2014/main" id="{A8115F1F-6240-1E44-B6FA-FC3B892C1304}"/>
              </a:ext>
            </a:extLst>
          </p:cNvPr>
          <p:cNvSpPr>
            <a:spLocks noChangeArrowheads="1"/>
          </p:cNvSpPr>
          <p:nvPr/>
        </p:nvSpPr>
        <p:spPr bwMode="auto">
          <a:xfrm>
            <a:off x="2362200" y="47244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Forschungsgelder</a:t>
            </a:r>
          </a:p>
        </p:txBody>
      </p:sp>
      <p:sp>
        <p:nvSpPr>
          <p:cNvPr id="138249" name="Rectangle 9">
            <a:extLst>
              <a:ext uri="{FF2B5EF4-FFF2-40B4-BE49-F238E27FC236}">
                <a16:creationId xmlns:a16="http://schemas.microsoft.com/office/drawing/2014/main" id="{E16C7F8A-A6F5-DC44-8FC6-3B9B95DCD7A5}"/>
              </a:ext>
            </a:extLst>
          </p:cNvPr>
          <p:cNvSpPr>
            <a:spLocks noChangeArrowheads="1"/>
          </p:cNvSpPr>
          <p:nvPr/>
        </p:nvSpPr>
        <p:spPr bwMode="auto">
          <a:xfrm>
            <a:off x="2362200" y="16764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Lehrende</a:t>
            </a:r>
          </a:p>
        </p:txBody>
      </p:sp>
      <p:sp>
        <p:nvSpPr>
          <p:cNvPr id="138250" name="Rectangle 10">
            <a:extLst>
              <a:ext uri="{FF2B5EF4-FFF2-40B4-BE49-F238E27FC236}">
                <a16:creationId xmlns:a16="http://schemas.microsoft.com/office/drawing/2014/main" id="{683AE310-C0ED-514D-A456-8562BCE848F0}"/>
              </a:ext>
            </a:extLst>
          </p:cNvPr>
          <p:cNvSpPr>
            <a:spLocks noChangeArrowheads="1"/>
          </p:cNvSpPr>
          <p:nvPr/>
        </p:nvSpPr>
        <p:spPr bwMode="auto">
          <a:xfrm>
            <a:off x="2362200" y="32766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Studierende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9"/>
                                        </p:tgtEl>
                                        <p:attrNameLst>
                                          <p:attrName>style.visibility</p:attrName>
                                        </p:attrNameLst>
                                      </p:cBhvr>
                                      <p:to>
                                        <p:strVal val="visible"/>
                                      </p:to>
                                    </p:set>
                                    <p:animEffect transition="in" filter="box(out)">
                                      <p:cBhvr>
                                        <p:cTn id="13" dur="500"/>
                                        <p:tgtEl>
                                          <p:spTgt spid="1382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50"/>
                                        </p:tgtEl>
                                        <p:attrNameLst>
                                          <p:attrName>style.visibility</p:attrName>
                                        </p:attrNameLst>
                                      </p:cBhvr>
                                      <p:to>
                                        <p:strVal val="visible"/>
                                      </p:to>
                                    </p:set>
                                    <p:animEffect transition="in" filter="box(out)">
                                      <p:cBhvr>
                                        <p:cTn id="18" dur="500"/>
                                        <p:tgtEl>
                                          <p:spTgt spid="1382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8248"/>
                                        </p:tgtEl>
                                        <p:attrNameLst>
                                          <p:attrName>style.visibility</p:attrName>
                                        </p:attrNameLst>
                                      </p:cBhvr>
                                      <p:to>
                                        <p:strVal val="visible"/>
                                      </p:to>
                                    </p:set>
                                    <p:animEffect transition="in" filter="box(out)">
                                      <p:cBhvr>
                                        <p:cTn id="23" dur="500"/>
                                        <p:tgtEl>
                                          <p:spTgt spid="13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autoUpdateAnimBg="0"/>
      <p:bldP spid="138249" grpId="0" animBg="1" autoUpdateAnimBg="0"/>
      <p:bldP spid="1382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D3F0D271-4930-5B49-B09C-90A69B352410}"/>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10" name="Foliennummernplatzhalter 3">
            <a:extLst>
              <a:ext uri="{FF2B5EF4-FFF2-40B4-BE49-F238E27FC236}">
                <a16:creationId xmlns:a16="http://schemas.microsoft.com/office/drawing/2014/main" id="{BA0FCA83-7C6F-E54E-88E4-64D6BD0E5EF9}"/>
              </a:ext>
            </a:extLst>
          </p:cNvPr>
          <p:cNvSpPr>
            <a:spLocks noGrp="1"/>
          </p:cNvSpPr>
          <p:nvPr>
            <p:ph type="sldNum" sz="quarter" idx="11"/>
          </p:nvPr>
        </p:nvSpPr>
        <p:spPr/>
        <p:txBody>
          <a:bodyPr/>
          <a:lstStyle/>
          <a:p>
            <a:fld id="{4F6FE469-0F0E-DF46-8DC7-A5FE0B70CB71}" type="slidenum">
              <a:rPr lang="en-US" altLang="de-DE"/>
              <a:pPr/>
              <a:t>6</a:t>
            </a:fld>
            <a:endParaRPr lang="en-US" altLang="de-DE" b="0"/>
          </a:p>
        </p:txBody>
      </p:sp>
      <p:sp>
        <p:nvSpPr>
          <p:cNvPr id="278530" name="Text Box 2">
            <a:extLst>
              <a:ext uri="{FF2B5EF4-FFF2-40B4-BE49-F238E27FC236}">
                <a16:creationId xmlns:a16="http://schemas.microsoft.com/office/drawing/2014/main" id="{4DAFC982-5EC8-0246-A3D5-33AC502D91C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78531" name="Rectangle 3">
            <a:extLst>
              <a:ext uri="{FF2B5EF4-FFF2-40B4-BE49-F238E27FC236}">
                <a16:creationId xmlns:a16="http://schemas.microsoft.com/office/drawing/2014/main" id="{44E37DC8-0B29-F141-BFE5-1C4AD9AD84D8}"/>
              </a:ext>
            </a:extLst>
          </p:cNvPr>
          <p:cNvSpPr>
            <a:spLocks noGrp="1" noChangeArrowheads="1"/>
          </p:cNvSpPr>
          <p:nvPr>
            <p:ph type="title"/>
          </p:nvPr>
        </p:nvSpPr>
        <p:spPr>
          <a:xfrm>
            <a:off x="2133600" y="228600"/>
            <a:ext cx="5280025" cy="685800"/>
          </a:xfrm>
        </p:spPr>
        <p:txBody>
          <a:bodyPr/>
          <a:lstStyle/>
          <a:p>
            <a:r>
              <a:rPr lang="de-DE" altLang="de-DE" b="1"/>
              <a:t>Wettbewerb FHs </a:t>
            </a:r>
            <a:r>
              <a:rPr lang="de-DE" altLang="de-DE" b="1">
                <a:sym typeface="Symbol" pitchFamily="2" charset="2"/>
              </a:rPr>
              <a:t> Uni</a:t>
            </a:r>
            <a:endParaRPr lang="de-DE" altLang="de-DE"/>
          </a:p>
        </p:txBody>
      </p:sp>
      <p:graphicFrame>
        <p:nvGraphicFramePr>
          <p:cNvPr id="278532" name="Object 4">
            <a:extLst>
              <a:ext uri="{FF2B5EF4-FFF2-40B4-BE49-F238E27FC236}">
                <a16:creationId xmlns:a16="http://schemas.microsoft.com/office/drawing/2014/main" id="{9EFD235F-E922-274A-865F-30747B4D8C9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7854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8540" name="Group 12">
            <a:extLst>
              <a:ext uri="{FF2B5EF4-FFF2-40B4-BE49-F238E27FC236}">
                <a16:creationId xmlns:a16="http://schemas.microsoft.com/office/drawing/2014/main" id="{F2EB8003-81EB-1B49-87BF-ED622B02CAF1}"/>
              </a:ext>
            </a:extLst>
          </p:cNvPr>
          <p:cNvGrpSpPr>
            <a:grpSpLocks/>
          </p:cNvGrpSpPr>
          <p:nvPr/>
        </p:nvGrpSpPr>
        <p:grpSpPr bwMode="auto">
          <a:xfrm>
            <a:off x="2743200" y="1676400"/>
            <a:ext cx="4038600" cy="2590800"/>
            <a:chOff x="1728" y="1056"/>
            <a:chExt cx="2544" cy="1632"/>
          </a:xfrm>
        </p:grpSpPr>
        <p:sp>
          <p:nvSpPr>
            <p:cNvPr id="278536" name="AutoShape 8">
              <a:extLst>
                <a:ext uri="{FF2B5EF4-FFF2-40B4-BE49-F238E27FC236}">
                  <a16:creationId xmlns:a16="http://schemas.microsoft.com/office/drawing/2014/main" id="{DFE415B7-46CA-1247-BDF7-B65D28D12BC5}"/>
                </a:ext>
              </a:extLst>
            </p:cNvPr>
            <p:cNvSpPr>
              <a:spLocks noChangeArrowheads="1"/>
            </p:cNvSpPr>
            <p:nvPr/>
          </p:nvSpPr>
          <p:spPr bwMode="auto">
            <a:xfrm flipV="1">
              <a:off x="1728" y="1056"/>
              <a:ext cx="2544" cy="1632"/>
            </a:xfrm>
            <a:prstGeom prst="triangle">
              <a:avLst>
                <a:gd name="adj" fmla="val 54236"/>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flatTx/>
            </a:bodyPr>
            <a:lstStyle/>
            <a:p>
              <a:pPr algn="ctr"/>
              <a:endParaRPr lang="de-DE" altLang="de-DE" sz="2000" b="1">
                <a:latin typeface="Arial" panose="020B0604020202020204" pitchFamily="34" charset="0"/>
              </a:endParaRPr>
            </a:p>
            <a:p>
              <a:pPr algn="ctr"/>
              <a:endParaRPr lang="de-DE" altLang="de-DE" sz="2000" b="1">
                <a:latin typeface="Arial" panose="020B0604020202020204" pitchFamily="34" charset="0"/>
              </a:endParaRPr>
            </a:p>
            <a:p>
              <a:pPr algn="ctr"/>
              <a:endParaRPr lang="de-DE" altLang="de-DE" sz="2000" b="1">
                <a:latin typeface="Arial" panose="020B0604020202020204" pitchFamily="34" charset="0"/>
              </a:endParaRPr>
            </a:p>
            <a:p>
              <a:pPr algn="ctr"/>
              <a:r>
                <a:rPr lang="de-DE" altLang="de-DE" sz="2800" b="1">
                  <a:latin typeface="Arial" panose="020B0604020202020204" pitchFamily="34" charset="0"/>
                </a:rPr>
                <a:t>2/3 Uni-Studierende</a:t>
              </a:r>
              <a:endParaRPr lang="de-DE" altLang="de-DE" b="1">
                <a:latin typeface="Arial" panose="020B0604020202020204" pitchFamily="34" charset="0"/>
              </a:endParaRPr>
            </a:p>
            <a:p>
              <a:pPr algn="ctr"/>
              <a:endParaRPr lang="de-DE" altLang="de-DE" b="1">
                <a:latin typeface="Arial" panose="020B0604020202020204" pitchFamily="34" charset="0"/>
              </a:endParaRPr>
            </a:p>
            <a:p>
              <a:pPr algn="ctr"/>
              <a:endParaRPr lang="de-DE" altLang="de-DE" b="1">
                <a:latin typeface="Arial" panose="020B0604020202020204" pitchFamily="34" charset="0"/>
              </a:endParaRPr>
            </a:p>
            <a:p>
              <a:pPr algn="ctr"/>
              <a:endParaRPr lang="de-DE" altLang="de-DE" sz="200" b="1">
                <a:latin typeface="Arial" panose="020B0604020202020204" pitchFamily="34" charset="0"/>
              </a:endParaRPr>
            </a:p>
            <a:p>
              <a:pPr algn="ctr">
                <a:spcBef>
                  <a:spcPct val="10000"/>
                </a:spcBef>
              </a:pPr>
              <a:r>
                <a:rPr lang="de-DE" altLang="de-DE" sz="1800" b="1">
                  <a:latin typeface="Arial" panose="020B0604020202020204" pitchFamily="34" charset="0"/>
                </a:rPr>
                <a:t>1/3 FH-Studierende</a:t>
              </a:r>
              <a:endParaRPr lang="de-DE" altLang="de-DE" b="1">
                <a:latin typeface="Arial" panose="020B0604020202020204" pitchFamily="34" charset="0"/>
              </a:endParaRPr>
            </a:p>
          </p:txBody>
        </p:sp>
        <p:sp>
          <p:nvSpPr>
            <p:cNvPr id="278538" name="Line 10">
              <a:extLst>
                <a:ext uri="{FF2B5EF4-FFF2-40B4-BE49-F238E27FC236}">
                  <a16:creationId xmlns:a16="http://schemas.microsoft.com/office/drawing/2014/main" id="{47ABBEEC-A3CD-0D4D-A2E5-7C300A202C2D}"/>
                </a:ext>
              </a:extLst>
            </p:cNvPr>
            <p:cNvSpPr>
              <a:spLocks noChangeShapeType="1"/>
            </p:cNvSpPr>
            <p:nvPr/>
          </p:nvSpPr>
          <p:spPr bwMode="auto">
            <a:xfrm>
              <a:off x="2160" y="2064"/>
              <a:ext cx="1824" cy="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78539" name="Oval 11">
            <a:extLst>
              <a:ext uri="{FF2B5EF4-FFF2-40B4-BE49-F238E27FC236}">
                <a16:creationId xmlns:a16="http://schemas.microsoft.com/office/drawing/2014/main" id="{83024104-5169-0641-BBB5-61E588588C82}"/>
              </a:ext>
            </a:extLst>
          </p:cNvPr>
          <p:cNvSpPr>
            <a:spLocks noChangeArrowheads="1"/>
          </p:cNvSpPr>
          <p:nvPr/>
        </p:nvSpPr>
        <p:spPr bwMode="auto">
          <a:xfrm>
            <a:off x="1295400" y="4572000"/>
            <a:ext cx="7391400" cy="16764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800" b="1">
                <a:latin typeface="Arial" panose="020B0604020202020204" pitchFamily="34" charset="0"/>
              </a:rPr>
              <a:t>Empfehlungen des Wissenschaftsrates</a:t>
            </a:r>
            <a:endParaRPr lang="de-DE" altLang="de-DE" sz="32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p:cTn id="7" dur="500" fill="hold"/>
                                        <p:tgtEl>
                                          <p:spTgt spid="278532"/>
                                        </p:tgtEl>
                                        <p:attrNameLst>
                                          <p:attrName>ppt_w</p:attrName>
                                        </p:attrNameLst>
                                      </p:cBhvr>
                                      <p:tavLst>
                                        <p:tav tm="0">
                                          <p:val>
                                            <p:fltVal val="0"/>
                                          </p:val>
                                        </p:tav>
                                        <p:tav tm="100000">
                                          <p:val>
                                            <p:strVal val="#ppt_w"/>
                                          </p:val>
                                        </p:tav>
                                      </p:tavLst>
                                    </p:anim>
                                    <p:anim calcmode="lin" valueType="num">
                                      <p:cBhvr>
                                        <p:cTn id="8" dur="500" fill="hold"/>
                                        <p:tgtEl>
                                          <p:spTgt spid="27853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78540"/>
                                        </p:tgtEl>
                                        <p:attrNameLst>
                                          <p:attrName>style.visibility</p:attrName>
                                        </p:attrNameLst>
                                      </p:cBhvr>
                                      <p:to>
                                        <p:strVal val="visible"/>
                                      </p:to>
                                    </p:set>
                                    <p:animEffect transition="in" filter="box(out)">
                                      <p:cBhvr>
                                        <p:cTn id="13" dur="500"/>
                                        <p:tgtEl>
                                          <p:spTgt spid="2785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78539"/>
                                        </p:tgtEl>
                                        <p:attrNameLst>
                                          <p:attrName>style.visibility</p:attrName>
                                        </p:attrNameLst>
                                      </p:cBhvr>
                                      <p:to>
                                        <p:strVal val="visible"/>
                                      </p:to>
                                    </p:set>
                                    <p:anim calcmode="lin" valueType="num">
                                      <p:cBhvr>
                                        <p:cTn id="18" dur="500" fill="hold"/>
                                        <p:tgtEl>
                                          <p:spTgt spid="278539"/>
                                        </p:tgtEl>
                                        <p:attrNameLst>
                                          <p:attrName>ppt_w</p:attrName>
                                        </p:attrNameLst>
                                      </p:cBhvr>
                                      <p:tavLst>
                                        <p:tav tm="0">
                                          <p:val>
                                            <p:fltVal val="0"/>
                                          </p:val>
                                        </p:tav>
                                        <p:tav tm="100000">
                                          <p:val>
                                            <p:strVal val="#ppt_w"/>
                                          </p:val>
                                        </p:tav>
                                      </p:tavLst>
                                    </p:anim>
                                    <p:anim calcmode="lin" valueType="num">
                                      <p:cBhvr>
                                        <p:cTn id="19" dur="500" fill="hold"/>
                                        <p:tgtEl>
                                          <p:spTgt spid="2785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B2EF52CD-8039-4C47-A4D1-2C5E23D48D60}"/>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6" name="Foliennummernplatzhalter 3">
            <a:extLst>
              <a:ext uri="{FF2B5EF4-FFF2-40B4-BE49-F238E27FC236}">
                <a16:creationId xmlns:a16="http://schemas.microsoft.com/office/drawing/2014/main" id="{BECAC8F6-FA15-984E-A645-67A8A005E909}"/>
              </a:ext>
            </a:extLst>
          </p:cNvPr>
          <p:cNvSpPr>
            <a:spLocks noGrp="1"/>
          </p:cNvSpPr>
          <p:nvPr>
            <p:ph type="sldNum" sz="quarter" idx="11"/>
          </p:nvPr>
        </p:nvSpPr>
        <p:spPr/>
        <p:txBody>
          <a:bodyPr/>
          <a:lstStyle/>
          <a:p>
            <a:fld id="{0D054781-7BB8-9044-94AD-CC74146539CF}" type="slidenum">
              <a:rPr lang="en-US" altLang="de-DE"/>
              <a:pPr/>
              <a:t>7</a:t>
            </a:fld>
            <a:endParaRPr lang="en-US" altLang="de-DE" b="0"/>
          </a:p>
        </p:txBody>
      </p:sp>
      <p:sp>
        <p:nvSpPr>
          <p:cNvPr id="299010" name="Rectangle 2">
            <a:extLst>
              <a:ext uri="{FF2B5EF4-FFF2-40B4-BE49-F238E27FC236}">
                <a16:creationId xmlns:a16="http://schemas.microsoft.com/office/drawing/2014/main" id="{1E22550A-75AF-8D48-92D4-1271A5D13EEA}"/>
              </a:ext>
            </a:extLst>
          </p:cNvPr>
          <p:cNvSpPr>
            <a:spLocks noGrp="1" noChangeArrowheads="1"/>
          </p:cNvSpPr>
          <p:nvPr>
            <p:ph type="title"/>
          </p:nvPr>
        </p:nvSpPr>
        <p:spPr>
          <a:xfrm>
            <a:off x="1676400" y="0"/>
            <a:ext cx="6553200" cy="990600"/>
          </a:xfrm>
        </p:spPr>
        <p:txBody>
          <a:bodyPr/>
          <a:lstStyle/>
          <a:p>
            <a:r>
              <a:rPr lang="de-DE" altLang="de-DE" b="1"/>
              <a:t>Publikationen - Psychologie</a:t>
            </a:r>
          </a:p>
        </p:txBody>
      </p:sp>
      <p:pic>
        <p:nvPicPr>
          <p:cNvPr id="299011" name="Picture 3">
            <a:extLst>
              <a:ext uri="{FF2B5EF4-FFF2-40B4-BE49-F238E27FC236}">
                <a16:creationId xmlns:a16="http://schemas.microsoft.com/office/drawing/2014/main" id="{FC022F8C-4CDD-E04E-B757-6DB20452F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9012" name="Object 4">
            <a:hlinkClick r:id="rId4"/>
            <a:extLst>
              <a:ext uri="{FF2B5EF4-FFF2-40B4-BE49-F238E27FC236}">
                <a16:creationId xmlns:a16="http://schemas.microsoft.com/office/drawing/2014/main" id="{936CDBFE-1FBA-DA43-A1F0-D009E2338B11}"/>
              </a:ext>
            </a:extLst>
          </p:cNvPr>
          <p:cNvGraphicFramePr>
            <a:graphicFrameLocks noChangeAspect="1"/>
          </p:cNvGraphicFramePr>
          <p:nvPr/>
        </p:nvGraphicFramePr>
        <p:xfrm>
          <a:off x="0" y="0"/>
          <a:ext cx="1524000" cy="995363"/>
        </p:xfrm>
        <a:graphic>
          <a:graphicData uri="http://schemas.openxmlformats.org/presentationml/2006/ole">
            <mc:AlternateContent xmlns:mc="http://schemas.openxmlformats.org/markup-compatibility/2006">
              <mc:Choice xmlns:v="urn:schemas-microsoft-com:vml" Requires="v">
                <p:oleObj spid="_x0000_s299014" name="Photo Editor Photo" r:id="rId5" imgW="2247900" imgH="1917700" progId="MSPhotoEd.3">
                  <p:embed/>
                </p:oleObj>
              </mc:Choice>
              <mc:Fallback>
                <p:oleObj name="Photo Editor Photo" r:id="rId5" imgW="2247900" imgH="1917700"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Datumsplatzhalter 2">
            <a:extLst>
              <a:ext uri="{FF2B5EF4-FFF2-40B4-BE49-F238E27FC236}">
                <a16:creationId xmlns:a16="http://schemas.microsoft.com/office/drawing/2014/main" id="{483D06B3-F191-AD40-A7F3-64A278565372}"/>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21" name="Foliennummernplatzhalter 3">
            <a:extLst>
              <a:ext uri="{FF2B5EF4-FFF2-40B4-BE49-F238E27FC236}">
                <a16:creationId xmlns:a16="http://schemas.microsoft.com/office/drawing/2014/main" id="{79B42402-F28B-8F40-923C-5C5CF1209132}"/>
              </a:ext>
            </a:extLst>
          </p:cNvPr>
          <p:cNvSpPr>
            <a:spLocks noGrp="1"/>
          </p:cNvSpPr>
          <p:nvPr>
            <p:ph type="sldNum" sz="quarter" idx="11"/>
          </p:nvPr>
        </p:nvSpPr>
        <p:spPr/>
        <p:txBody>
          <a:bodyPr/>
          <a:lstStyle/>
          <a:p>
            <a:fld id="{81EDC1CC-EAA4-184D-BFFC-AE2E02D6A781}" type="slidenum">
              <a:rPr lang="en-US" altLang="de-DE"/>
              <a:pPr/>
              <a:t>8</a:t>
            </a:fld>
            <a:endParaRPr lang="en-US" altLang="de-DE" b="0"/>
          </a:p>
        </p:txBody>
      </p:sp>
      <p:graphicFrame>
        <p:nvGraphicFramePr>
          <p:cNvPr id="289816" name="Object 24">
            <a:extLst>
              <a:ext uri="{FF2B5EF4-FFF2-40B4-BE49-F238E27FC236}">
                <a16:creationId xmlns:a16="http://schemas.microsoft.com/office/drawing/2014/main" id="{EA9C1676-6834-7B4B-9B7C-FAED2AA1116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9818" name="Clip" r:id="rId4" imgW="1092200" imgH="1066800" progId="MS_ClipArt_Gallery.2">
                  <p:embed/>
                </p:oleObj>
              </mc:Choice>
              <mc:Fallback>
                <p:oleObj name="Clip" r:id="rId4" imgW="1092200" imgH="1066800" progId="MS_ClipArt_Gallery.2">
                  <p:embed/>
                  <p:pic>
                    <p:nvPicPr>
                      <p:cNvPr id="0" name="Object 2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9794" name="Rectangle 2">
            <a:extLst>
              <a:ext uri="{FF2B5EF4-FFF2-40B4-BE49-F238E27FC236}">
                <a16:creationId xmlns:a16="http://schemas.microsoft.com/office/drawing/2014/main" id="{4E0B8364-6F50-5E4D-8AEC-94560B059F14}"/>
              </a:ext>
            </a:extLst>
          </p:cNvPr>
          <p:cNvSpPr>
            <a:spLocks noChangeArrowheads="1"/>
          </p:cNvSpPr>
          <p:nvPr/>
        </p:nvSpPr>
        <p:spPr bwMode="auto">
          <a:xfrm rot="-5400000">
            <a:off x="1708150" y="3778250"/>
            <a:ext cx="3167063" cy="792163"/>
          </a:xfrm>
          <a:prstGeom prst="rect">
            <a:avLst/>
          </a:prstGeom>
          <a:solidFill>
            <a:srgbClr val="006600"/>
          </a:solidFill>
          <a:ln>
            <a:noFill/>
          </a:ln>
          <a:effectLst/>
          <a:scene3d>
            <a:camera prst="legacyPerspectiveTopRight"/>
            <a:lightRig rig="legacyFlat3" dir="b"/>
          </a:scene3d>
          <a:sp3d extrusionH="8874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2800" b="1">
                <a:latin typeface="Arial" panose="020B0604020202020204" pitchFamily="34" charset="0"/>
              </a:rPr>
              <a:t>Universität</a:t>
            </a:r>
          </a:p>
        </p:txBody>
      </p:sp>
      <p:sp>
        <p:nvSpPr>
          <p:cNvPr id="289795" name="Rectangle 3">
            <a:extLst>
              <a:ext uri="{FF2B5EF4-FFF2-40B4-BE49-F238E27FC236}">
                <a16:creationId xmlns:a16="http://schemas.microsoft.com/office/drawing/2014/main" id="{4FD41A64-A1C7-E942-8A69-5B6E7100933A}"/>
              </a:ext>
            </a:extLst>
          </p:cNvPr>
          <p:cNvSpPr>
            <a:spLocks noChangeArrowheads="1"/>
          </p:cNvSpPr>
          <p:nvPr/>
        </p:nvSpPr>
        <p:spPr bwMode="auto">
          <a:xfrm rot="-5400000">
            <a:off x="3117850" y="3778250"/>
            <a:ext cx="3167063" cy="792163"/>
          </a:xfrm>
          <a:prstGeom prst="rect">
            <a:avLst/>
          </a:prstGeom>
          <a:solidFill>
            <a:srgbClr val="006600"/>
          </a:solidFill>
          <a:ln>
            <a:noFill/>
          </a:ln>
          <a:effectLst/>
          <a:scene3d>
            <a:camera prst="legacyPerspectiveTopRight"/>
            <a:lightRig rig="legacyFlat3" dir="b"/>
          </a:scene3d>
          <a:sp3d extrusionH="8874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2800" b="1">
                <a:latin typeface="Arial" panose="020B0604020202020204" pitchFamily="34" charset="0"/>
              </a:rPr>
              <a:t>Fachhochschule</a:t>
            </a:r>
          </a:p>
        </p:txBody>
      </p:sp>
      <p:sp>
        <p:nvSpPr>
          <p:cNvPr id="289796" name="Rectangle 4">
            <a:extLst>
              <a:ext uri="{FF2B5EF4-FFF2-40B4-BE49-F238E27FC236}">
                <a16:creationId xmlns:a16="http://schemas.microsoft.com/office/drawing/2014/main" id="{929BCC88-15D3-A847-8E46-BE1E1A3838BC}"/>
              </a:ext>
            </a:extLst>
          </p:cNvPr>
          <p:cNvSpPr>
            <a:spLocks noChangeArrowheads="1"/>
          </p:cNvSpPr>
          <p:nvPr/>
        </p:nvSpPr>
        <p:spPr bwMode="auto">
          <a:xfrm rot="-5400000">
            <a:off x="4527550" y="3778250"/>
            <a:ext cx="3167063" cy="792163"/>
          </a:xfrm>
          <a:prstGeom prst="rect">
            <a:avLst/>
          </a:prstGeom>
          <a:solidFill>
            <a:srgbClr val="006600"/>
          </a:solidFill>
          <a:ln>
            <a:noFill/>
          </a:ln>
          <a:effectLst/>
          <a:scene3d>
            <a:camera prst="legacyPerspectiveTopRight"/>
            <a:lightRig rig="legacyFlat3" dir="b"/>
          </a:scene3d>
          <a:sp3d extrusionH="8874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2800" b="1">
                <a:latin typeface="Arial" panose="020B0604020202020204" pitchFamily="34" charset="0"/>
              </a:rPr>
              <a:t>Berufsakademie</a:t>
            </a:r>
          </a:p>
        </p:txBody>
      </p:sp>
      <p:sp>
        <p:nvSpPr>
          <p:cNvPr id="289797" name="Text Box 5">
            <a:extLst>
              <a:ext uri="{FF2B5EF4-FFF2-40B4-BE49-F238E27FC236}">
                <a16:creationId xmlns:a16="http://schemas.microsoft.com/office/drawing/2014/main" id="{483F7ABE-F0AA-5441-BD94-6D8CDE7D55C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89798" name="AutoShape 6">
            <a:extLst>
              <a:ext uri="{FF2B5EF4-FFF2-40B4-BE49-F238E27FC236}">
                <a16:creationId xmlns:a16="http://schemas.microsoft.com/office/drawing/2014/main" id="{2DCE0402-8EE2-C847-BC79-AD178A53F210}"/>
              </a:ext>
            </a:extLst>
          </p:cNvPr>
          <p:cNvSpPr>
            <a:spLocks noChangeArrowheads="1"/>
          </p:cNvSpPr>
          <p:nvPr/>
        </p:nvSpPr>
        <p:spPr bwMode="auto">
          <a:xfrm>
            <a:off x="2362200" y="1524000"/>
            <a:ext cx="4724400" cy="4114800"/>
          </a:xfrm>
          <a:prstGeom prst="triangle">
            <a:avLst>
              <a:gd name="adj" fmla="val 50000"/>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Uni</a:t>
            </a:r>
          </a:p>
          <a:p>
            <a:pPr algn="ctr"/>
            <a:endParaRPr lang="de-DE" altLang="de-DE" sz="3000" b="1">
              <a:latin typeface="Arial" panose="020B0604020202020204" pitchFamily="34" charset="0"/>
            </a:endParaRPr>
          </a:p>
          <a:p>
            <a:pPr algn="ctr"/>
            <a:endParaRPr lang="de-DE" altLang="de-DE" sz="3000" b="1">
              <a:latin typeface="Arial" panose="020B0604020202020204" pitchFamily="34" charset="0"/>
            </a:endParaRPr>
          </a:p>
          <a:p>
            <a:pPr algn="ctr"/>
            <a:r>
              <a:rPr lang="de-DE" altLang="de-DE" sz="3000" b="1">
                <a:latin typeface="Arial" panose="020B0604020202020204" pitchFamily="34" charset="0"/>
              </a:rPr>
              <a:t>Fachhochschule</a:t>
            </a:r>
          </a:p>
          <a:p>
            <a:pPr algn="ctr"/>
            <a:endParaRPr lang="de-DE" altLang="de-DE" sz="3000" b="1">
              <a:latin typeface="Arial" panose="020B0604020202020204" pitchFamily="34" charset="0"/>
            </a:endParaRPr>
          </a:p>
          <a:p>
            <a:pPr algn="ctr"/>
            <a:r>
              <a:rPr lang="de-DE" altLang="de-DE" sz="3000" b="1">
                <a:latin typeface="Arial" panose="020B0604020202020204" pitchFamily="34" charset="0"/>
              </a:rPr>
              <a:t>Berufsakademie</a:t>
            </a:r>
          </a:p>
        </p:txBody>
      </p:sp>
      <p:sp>
        <p:nvSpPr>
          <p:cNvPr id="289799" name="Rectangle 7">
            <a:extLst>
              <a:ext uri="{FF2B5EF4-FFF2-40B4-BE49-F238E27FC236}">
                <a16:creationId xmlns:a16="http://schemas.microsoft.com/office/drawing/2014/main" id="{4C2786BD-33E8-0E49-AB69-FB2FD6B705EC}"/>
              </a:ext>
            </a:extLst>
          </p:cNvPr>
          <p:cNvSpPr>
            <a:spLocks noChangeArrowheads="1"/>
          </p:cNvSpPr>
          <p:nvPr/>
        </p:nvSpPr>
        <p:spPr bwMode="auto">
          <a:xfrm flipV="1">
            <a:off x="2438400" y="4953000"/>
            <a:ext cx="4648200" cy="76200"/>
          </a:xfrm>
          <a:prstGeom prst="rect">
            <a:avLst/>
          </a:prstGeom>
          <a:solidFill>
            <a:schemeClr val="tx1"/>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9800" name="Rectangle 8">
            <a:extLst>
              <a:ext uri="{FF2B5EF4-FFF2-40B4-BE49-F238E27FC236}">
                <a16:creationId xmlns:a16="http://schemas.microsoft.com/office/drawing/2014/main" id="{6FA1CED9-FCAB-4F4B-9105-AF91B94DE19F}"/>
              </a:ext>
            </a:extLst>
          </p:cNvPr>
          <p:cNvSpPr>
            <a:spLocks noChangeArrowheads="1"/>
          </p:cNvSpPr>
          <p:nvPr/>
        </p:nvSpPr>
        <p:spPr bwMode="auto">
          <a:xfrm>
            <a:off x="3124200" y="3581400"/>
            <a:ext cx="3124200" cy="76200"/>
          </a:xfrm>
          <a:prstGeom prst="rect">
            <a:avLst/>
          </a:prstGeom>
          <a:solidFill>
            <a:schemeClr val="tx1"/>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9801" name="Rectangle 9">
            <a:extLst>
              <a:ext uri="{FF2B5EF4-FFF2-40B4-BE49-F238E27FC236}">
                <a16:creationId xmlns:a16="http://schemas.microsoft.com/office/drawing/2014/main" id="{5095B013-163A-CB41-9426-60E41F559F32}"/>
              </a:ext>
            </a:extLst>
          </p:cNvPr>
          <p:cNvSpPr>
            <a:spLocks noChangeArrowheads="1"/>
          </p:cNvSpPr>
          <p:nvPr/>
        </p:nvSpPr>
        <p:spPr bwMode="auto">
          <a:xfrm>
            <a:off x="1828800" y="1295400"/>
            <a:ext cx="6858000" cy="4495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9802" name="Oval 10">
            <a:extLst>
              <a:ext uri="{FF2B5EF4-FFF2-40B4-BE49-F238E27FC236}">
                <a16:creationId xmlns:a16="http://schemas.microsoft.com/office/drawing/2014/main" id="{1F5AB880-4BE9-D840-8085-34B60B0FBDE7}"/>
              </a:ext>
            </a:extLst>
          </p:cNvPr>
          <p:cNvSpPr>
            <a:spLocks noChangeArrowheads="1"/>
          </p:cNvSpPr>
          <p:nvPr/>
        </p:nvSpPr>
        <p:spPr bwMode="auto">
          <a:xfrm>
            <a:off x="2438400" y="3505200"/>
            <a:ext cx="914400" cy="9144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89803" name="Oval 11">
            <a:extLst>
              <a:ext uri="{FF2B5EF4-FFF2-40B4-BE49-F238E27FC236}">
                <a16:creationId xmlns:a16="http://schemas.microsoft.com/office/drawing/2014/main" id="{7B44B466-AEA7-2646-8E72-1420095E5568}"/>
              </a:ext>
            </a:extLst>
          </p:cNvPr>
          <p:cNvSpPr>
            <a:spLocks noChangeArrowheads="1"/>
          </p:cNvSpPr>
          <p:nvPr/>
        </p:nvSpPr>
        <p:spPr bwMode="auto">
          <a:xfrm>
            <a:off x="3886200" y="2362200"/>
            <a:ext cx="914400" cy="914400"/>
          </a:xfrm>
          <a:prstGeom prst="ellipse">
            <a:avLst/>
          </a:prstGeom>
          <a:solidFill>
            <a:srgbClr val="00FF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89804" name="Oval 12">
            <a:extLst>
              <a:ext uri="{FF2B5EF4-FFF2-40B4-BE49-F238E27FC236}">
                <a16:creationId xmlns:a16="http://schemas.microsoft.com/office/drawing/2014/main" id="{00986296-0D59-2E43-8662-82AC2A593565}"/>
              </a:ext>
            </a:extLst>
          </p:cNvPr>
          <p:cNvSpPr>
            <a:spLocks noChangeArrowheads="1"/>
          </p:cNvSpPr>
          <p:nvPr/>
        </p:nvSpPr>
        <p:spPr bwMode="auto">
          <a:xfrm>
            <a:off x="3429000" y="4800600"/>
            <a:ext cx="914400" cy="914400"/>
          </a:xfrm>
          <a:prstGeom prst="ellipse">
            <a:avLst/>
          </a:prstGeom>
          <a:solidFill>
            <a:srgbClr val="00FF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89805" name="Oval 13">
            <a:extLst>
              <a:ext uri="{FF2B5EF4-FFF2-40B4-BE49-F238E27FC236}">
                <a16:creationId xmlns:a16="http://schemas.microsoft.com/office/drawing/2014/main" id="{D6FEC116-C9D5-E24D-B02B-74FF85319725}"/>
              </a:ext>
            </a:extLst>
          </p:cNvPr>
          <p:cNvSpPr>
            <a:spLocks noChangeArrowheads="1"/>
          </p:cNvSpPr>
          <p:nvPr/>
        </p:nvSpPr>
        <p:spPr bwMode="auto">
          <a:xfrm>
            <a:off x="6400800" y="2286000"/>
            <a:ext cx="914400" cy="9144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89806" name="Oval 14">
            <a:extLst>
              <a:ext uri="{FF2B5EF4-FFF2-40B4-BE49-F238E27FC236}">
                <a16:creationId xmlns:a16="http://schemas.microsoft.com/office/drawing/2014/main" id="{9804BCF4-24CA-7C49-A5AF-0912E7BA24E1}"/>
              </a:ext>
            </a:extLst>
          </p:cNvPr>
          <p:cNvSpPr>
            <a:spLocks noChangeArrowheads="1"/>
          </p:cNvSpPr>
          <p:nvPr/>
        </p:nvSpPr>
        <p:spPr bwMode="auto">
          <a:xfrm>
            <a:off x="5638800" y="3886200"/>
            <a:ext cx="914400" cy="914400"/>
          </a:xfrm>
          <a:prstGeom prst="ellipse">
            <a:avLst/>
          </a:prstGeom>
          <a:solidFill>
            <a:srgbClr val="0000FF"/>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89807" name="Text Box 15">
            <a:extLst>
              <a:ext uri="{FF2B5EF4-FFF2-40B4-BE49-F238E27FC236}">
                <a16:creationId xmlns:a16="http://schemas.microsoft.com/office/drawing/2014/main" id="{FC806B65-059E-264A-8B2A-66DB7D677209}"/>
              </a:ext>
            </a:extLst>
          </p:cNvPr>
          <p:cNvSpPr txBox="1">
            <a:spLocks noChangeArrowheads="1"/>
          </p:cNvSpPr>
          <p:nvPr/>
        </p:nvSpPr>
        <p:spPr bwMode="auto">
          <a:xfrm>
            <a:off x="1889125" y="6061075"/>
            <a:ext cx="331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Forschungsorientierung</a:t>
            </a:r>
          </a:p>
        </p:txBody>
      </p:sp>
      <p:sp>
        <p:nvSpPr>
          <p:cNvPr id="289808" name="Text Box 16">
            <a:extLst>
              <a:ext uri="{FF2B5EF4-FFF2-40B4-BE49-F238E27FC236}">
                <a16:creationId xmlns:a16="http://schemas.microsoft.com/office/drawing/2014/main" id="{2D007D99-14AF-EB4E-A772-804904182958}"/>
              </a:ext>
            </a:extLst>
          </p:cNvPr>
          <p:cNvSpPr txBox="1">
            <a:spLocks noChangeArrowheads="1"/>
          </p:cNvSpPr>
          <p:nvPr/>
        </p:nvSpPr>
        <p:spPr bwMode="auto">
          <a:xfrm>
            <a:off x="0" y="2209800"/>
            <a:ext cx="1808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t>Lehr-</a:t>
            </a:r>
          </a:p>
          <a:p>
            <a:r>
              <a:rPr lang="de-DE" altLang="de-DE" b="1"/>
              <a:t>orientierung</a:t>
            </a:r>
          </a:p>
        </p:txBody>
      </p:sp>
      <p:sp>
        <p:nvSpPr>
          <p:cNvPr id="289809" name="Oval 17">
            <a:extLst>
              <a:ext uri="{FF2B5EF4-FFF2-40B4-BE49-F238E27FC236}">
                <a16:creationId xmlns:a16="http://schemas.microsoft.com/office/drawing/2014/main" id="{3CA8C16A-D818-6C4B-8468-ED354258E063}"/>
              </a:ext>
            </a:extLst>
          </p:cNvPr>
          <p:cNvSpPr>
            <a:spLocks noChangeArrowheads="1"/>
          </p:cNvSpPr>
          <p:nvPr/>
        </p:nvSpPr>
        <p:spPr bwMode="auto">
          <a:xfrm>
            <a:off x="7315200" y="4724400"/>
            <a:ext cx="914400" cy="914400"/>
          </a:xfrm>
          <a:prstGeom prst="ellipse">
            <a:avLst/>
          </a:prstGeom>
          <a:solidFill>
            <a:srgbClr val="00FF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89815" name="Rectangle 23">
            <a:extLst>
              <a:ext uri="{FF2B5EF4-FFF2-40B4-BE49-F238E27FC236}">
                <a16:creationId xmlns:a16="http://schemas.microsoft.com/office/drawing/2014/main" id="{E3F86A41-5AFC-5D4E-B807-376C74E3416F}"/>
              </a:ext>
            </a:extLst>
          </p:cNvPr>
          <p:cNvSpPr>
            <a:spLocks noGrp="1" noChangeArrowheads="1"/>
          </p:cNvSpPr>
          <p:nvPr>
            <p:ph type="title"/>
          </p:nvPr>
        </p:nvSpPr>
        <p:spPr>
          <a:xfrm>
            <a:off x="2133600" y="228600"/>
            <a:ext cx="5280025" cy="685800"/>
          </a:xfrm>
          <a:noFill/>
          <a:ln/>
        </p:spPr>
        <p:txBody>
          <a:bodyPr/>
          <a:lstStyle/>
          <a:p>
            <a:r>
              <a:rPr lang="de-DE" altLang="de-DE" b="1"/>
              <a:t>Wettbewerb FHs </a:t>
            </a:r>
            <a:r>
              <a:rPr lang="de-DE" altLang="de-DE" b="1">
                <a:sym typeface="Symbol" pitchFamily="2" charset="2"/>
              </a:rPr>
              <a:t> Uni</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box(out)">
                                      <p:cBhvr>
                                        <p:cTn id="7" dur="500"/>
                                        <p:tgtEl>
                                          <p:spTgt spid="28979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89795"/>
                                        </p:tgtEl>
                                        <p:attrNameLst>
                                          <p:attrName>style.visibility</p:attrName>
                                        </p:attrNameLst>
                                      </p:cBhvr>
                                      <p:to>
                                        <p:strVal val="visible"/>
                                      </p:to>
                                    </p:set>
                                    <p:animEffect transition="in" filter="box(out)">
                                      <p:cBhvr>
                                        <p:cTn id="11" dur="500"/>
                                        <p:tgtEl>
                                          <p:spTgt spid="289795"/>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289796"/>
                                        </p:tgtEl>
                                        <p:attrNameLst>
                                          <p:attrName>style.visibility</p:attrName>
                                        </p:attrNameLst>
                                      </p:cBhvr>
                                      <p:to>
                                        <p:strVal val="visible"/>
                                      </p:to>
                                    </p:set>
                                    <p:animEffect transition="in" filter="box(out)">
                                      <p:cBhvr>
                                        <p:cTn id="15" dur="500"/>
                                        <p:tgtEl>
                                          <p:spTgt spid="2897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289798"/>
                                        </p:tgtEl>
                                        <p:attrNameLst>
                                          <p:attrName>style.visibility</p:attrName>
                                        </p:attrNameLst>
                                      </p:cBhvr>
                                      <p:to>
                                        <p:strVal val="visible"/>
                                      </p:to>
                                    </p:set>
                                    <p:anim calcmode="lin" valueType="num">
                                      <p:cBhvr>
                                        <p:cTn id="20" dur="500" fill="hold"/>
                                        <p:tgtEl>
                                          <p:spTgt spid="289798"/>
                                        </p:tgtEl>
                                        <p:attrNameLst>
                                          <p:attrName>ppt_x</p:attrName>
                                        </p:attrNameLst>
                                      </p:cBhvr>
                                      <p:tavLst>
                                        <p:tav tm="0">
                                          <p:val>
                                            <p:strVal val="#ppt_x"/>
                                          </p:val>
                                        </p:tav>
                                        <p:tav tm="100000">
                                          <p:val>
                                            <p:strVal val="#ppt_x"/>
                                          </p:val>
                                        </p:tav>
                                      </p:tavLst>
                                    </p:anim>
                                    <p:anim calcmode="lin" valueType="num">
                                      <p:cBhvr>
                                        <p:cTn id="21" dur="500" fill="hold"/>
                                        <p:tgtEl>
                                          <p:spTgt spid="289798"/>
                                        </p:tgtEl>
                                        <p:attrNameLst>
                                          <p:attrName>ppt_y</p:attrName>
                                        </p:attrNameLst>
                                      </p:cBhvr>
                                      <p:tavLst>
                                        <p:tav tm="0">
                                          <p:val>
                                            <p:strVal val="#ppt_y+#ppt_h/2"/>
                                          </p:val>
                                        </p:tav>
                                        <p:tav tm="100000">
                                          <p:val>
                                            <p:strVal val="#ppt_y"/>
                                          </p:val>
                                        </p:tav>
                                      </p:tavLst>
                                    </p:anim>
                                    <p:anim calcmode="lin" valueType="num">
                                      <p:cBhvr>
                                        <p:cTn id="22" dur="500" fill="hold"/>
                                        <p:tgtEl>
                                          <p:spTgt spid="289798"/>
                                        </p:tgtEl>
                                        <p:attrNameLst>
                                          <p:attrName>ppt_w</p:attrName>
                                        </p:attrNameLst>
                                      </p:cBhvr>
                                      <p:tavLst>
                                        <p:tav tm="0">
                                          <p:val>
                                            <p:strVal val="#ppt_w"/>
                                          </p:val>
                                        </p:tav>
                                        <p:tav tm="100000">
                                          <p:val>
                                            <p:strVal val="#ppt_w"/>
                                          </p:val>
                                        </p:tav>
                                      </p:tavLst>
                                    </p:anim>
                                    <p:anim calcmode="lin" valueType="num">
                                      <p:cBhvr>
                                        <p:cTn id="23" dur="500" fill="hold"/>
                                        <p:tgtEl>
                                          <p:spTgt spid="28979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4" presetClass="entr" presetSubtype="32" fill="hold" nodeType="afterEffect">
                                  <p:stCondLst>
                                    <p:cond delay="0"/>
                                  </p:stCondLst>
                                  <p:childTnLst>
                                    <p:set>
                                      <p:cBhvr>
                                        <p:cTn id="26" dur="1" fill="hold">
                                          <p:stCondLst>
                                            <p:cond delay="0"/>
                                          </p:stCondLst>
                                        </p:cTn>
                                        <p:tgtEl>
                                          <p:spTgt spid="289799"/>
                                        </p:tgtEl>
                                        <p:attrNameLst>
                                          <p:attrName>style.visibility</p:attrName>
                                        </p:attrNameLst>
                                      </p:cBhvr>
                                      <p:to>
                                        <p:strVal val="visible"/>
                                      </p:to>
                                    </p:set>
                                    <p:animEffect transition="in" filter="box(out)">
                                      <p:cBhvr>
                                        <p:cTn id="27" dur="500"/>
                                        <p:tgtEl>
                                          <p:spTgt spid="289799"/>
                                        </p:tgtEl>
                                      </p:cBhvr>
                                    </p:animEffect>
                                  </p:childTnLst>
                                </p:cTn>
                              </p:par>
                            </p:childTnLst>
                          </p:cTn>
                        </p:par>
                        <p:par>
                          <p:cTn id="28" fill="hold" nodeType="afterGroup">
                            <p:stCondLst>
                              <p:cond delay="1000"/>
                            </p:stCondLst>
                            <p:childTnLst>
                              <p:par>
                                <p:cTn id="29" presetID="4" presetClass="entr" presetSubtype="32" fill="hold" nodeType="afterEffect">
                                  <p:stCondLst>
                                    <p:cond delay="0"/>
                                  </p:stCondLst>
                                  <p:childTnLst>
                                    <p:set>
                                      <p:cBhvr>
                                        <p:cTn id="30" dur="1" fill="hold">
                                          <p:stCondLst>
                                            <p:cond delay="0"/>
                                          </p:stCondLst>
                                        </p:cTn>
                                        <p:tgtEl>
                                          <p:spTgt spid="289800"/>
                                        </p:tgtEl>
                                        <p:attrNameLst>
                                          <p:attrName>style.visibility</p:attrName>
                                        </p:attrNameLst>
                                      </p:cBhvr>
                                      <p:to>
                                        <p:strVal val="visible"/>
                                      </p:to>
                                    </p:set>
                                    <p:animEffect transition="in" filter="box(out)">
                                      <p:cBhvr>
                                        <p:cTn id="31" dur="500"/>
                                        <p:tgtEl>
                                          <p:spTgt spid="28980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289801"/>
                                        </p:tgtEl>
                                        <p:attrNameLst>
                                          <p:attrName>style.visibility</p:attrName>
                                        </p:attrNameLst>
                                      </p:cBhvr>
                                      <p:to>
                                        <p:strVal val="visible"/>
                                      </p:to>
                                    </p:set>
                                    <p:animEffect transition="in" filter="dissolve">
                                      <p:cBhvr>
                                        <p:cTn id="36" dur="500"/>
                                        <p:tgtEl>
                                          <p:spTgt spid="28980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9807"/>
                                        </p:tgtEl>
                                        <p:attrNameLst>
                                          <p:attrName>style.visibility</p:attrName>
                                        </p:attrNameLst>
                                      </p:cBhvr>
                                      <p:to>
                                        <p:strVal val="visible"/>
                                      </p:to>
                                    </p:set>
                                    <p:animEffect transition="in" filter="dissolve">
                                      <p:cBhvr>
                                        <p:cTn id="41" dur="500"/>
                                        <p:tgtEl>
                                          <p:spTgt spid="28980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89808"/>
                                        </p:tgtEl>
                                        <p:attrNameLst>
                                          <p:attrName>style.visibility</p:attrName>
                                        </p:attrNameLst>
                                      </p:cBhvr>
                                      <p:to>
                                        <p:strVal val="visible"/>
                                      </p:to>
                                    </p:set>
                                    <p:animEffect transition="in" filter="dissolve">
                                      <p:cBhvr>
                                        <p:cTn id="46" dur="500"/>
                                        <p:tgtEl>
                                          <p:spTgt spid="28980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289802"/>
                                        </p:tgtEl>
                                        <p:attrNameLst>
                                          <p:attrName>style.visibility</p:attrName>
                                        </p:attrNameLst>
                                      </p:cBhvr>
                                      <p:to>
                                        <p:strVal val="visible"/>
                                      </p:to>
                                    </p:set>
                                    <p:animEffect transition="in" filter="dissolve">
                                      <p:cBhvr>
                                        <p:cTn id="51" dur="500"/>
                                        <p:tgtEl>
                                          <p:spTgt spid="289802"/>
                                        </p:tgtEl>
                                      </p:cBhvr>
                                    </p:animEffect>
                                  </p:childTnLst>
                                </p:cTn>
                              </p:par>
                            </p:childTnLst>
                          </p:cTn>
                        </p:par>
                        <p:par>
                          <p:cTn id="52" fill="hold" nodeType="afterGroup">
                            <p:stCondLst>
                              <p:cond delay="500"/>
                            </p:stCondLst>
                            <p:childTnLst>
                              <p:par>
                                <p:cTn id="53" presetID="9" presetClass="entr" presetSubtype="0" fill="hold" nodeType="afterEffect">
                                  <p:stCondLst>
                                    <p:cond delay="0"/>
                                  </p:stCondLst>
                                  <p:childTnLst>
                                    <p:set>
                                      <p:cBhvr>
                                        <p:cTn id="54" dur="1" fill="hold">
                                          <p:stCondLst>
                                            <p:cond delay="0"/>
                                          </p:stCondLst>
                                        </p:cTn>
                                        <p:tgtEl>
                                          <p:spTgt spid="289803"/>
                                        </p:tgtEl>
                                        <p:attrNameLst>
                                          <p:attrName>style.visibility</p:attrName>
                                        </p:attrNameLst>
                                      </p:cBhvr>
                                      <p:to>
                                        <p:strVal val="visible"/>
                                      </p:to>
                                    </p:set>
                                    <p:animEffect transition="in" filter="dissolve">
                                      <p:cBhvr>
                                        <p:cTn id="55" dur="500"/>
                                        <p:tgtEl>
                                          <p:spTgt spid="289803"/>
                                        </p:tgtEl>
                                      </p:cBhvr>
                                    </p:animEffect>
                                  </p:childTnLst>
                                </p:cTn>
                              </p:par>
                            </p:childTnLst>
                          </p:cTn>
                        </p:par>
                        <p:par>
                          <p:cTn id="56" fill="hold" nodeType="afterGroup">
                            <p:stCondLst>
                              <p:cond delay="1000"/>
                            </p:stCondLst>
                            <p:childTnLst>
                              <p:par>
                                <p:cTn id="57" presetID="9" presetClass="entr" presetSubtype="0" fill="hold" nodeType="afterEffect">
                                  <p:stCondLst>
                                    <p:cond delay="0"/>
                                  </p:stCondLst>
                                  <p:childTnLst>
                                    <p:set>
                                      <p:cBhvr>
                                        <p:cTn id="58" dur="1" fill="hold">
                                          <p:stCondLst>
                                            <p:cond delay="0"/>
                                          </p:stCondLst>
                                        </p:cTn>
                                        <p:tgtEl>
                                          <p:spTgt spid="289804"/>
                                        </p:tgtEl>
                                        <p:attrNameLst>
                                          <p:attrName>style.visibility</p:attrName>
                                        </p:attrNameLst>
                                      </p:cBhvr>
                                      <p:to>
                                        <p:strVal val="visible"/>
                                      </p:to>
                                    </p:set>
                                    <p:animEffect transition="in" filter="dissolve">
                                      <p:cBhvr>
                                        <p:cTn id="59" dur="500"/>
                                        <p:tgtEl>
                                          <p:spTgt spid="289804"/>
                                        </p:tgtEl>
                                      </p:cBhvr>
                                    </p:animEffect>
                                  </p:childTnLst>
                                </p:cTn>
                              </p:par>
                            </p:childTnLst>
                          </p:cTn>
                        </p:par>
                        <p:par>
                          <p:cTn id="60" fill="hold" nodeType="afterGroup">
                            <p:stCondLst>
                              <p:cond delay="1500"/>
                            </p:stCondLst>
                            <p:childTnLst>
                              <p:par>
                                <p:cTn id="61" presetID="9" presetClass="entr" presetSubtype="0" fill="hold" nodeType="afterEffect">
                                  <p:stCondLst>
                                    <p:cond delay="0"/>
                                  </p:stCondLst>
                                  <p:childTnLst>
                                    <p:set>
                                      <p:cBhvr>
                                        <p:cTn id="62" dur="1" fill="hold">
                                          <p:stCondLst>
                                            <p:cond delay="0"/>
                                          </p:stCondLst>
                                        </p:cTn>
                                        <p:tgtEl>
                                          <p:spTgt spid="289805"/>
                                        </p:tgtEl>
                                        <p:attrNameLst>
                                          <p:attrName>style.visibility</p:attrName>
                                        </p:attrNameLst>
                                      </p:cBhvr>
                                      <p:to>
                                        <p:strVal val="visible"/>
                                      </p:to>
                                    </p:set>
                                    <p:animEffect transition="in" filter="dissolve">
                                      <p:cBhvr>
                                        <p:cTn id="63" dur="500"/>
                                        <p:tgtEl>
                                          <p:spTgt spid="289805"/>
                                        </p:tgtEl>
                                      </p:cBhvr>
                                    </p:animEffect>
                                  </p:childTnLst>
                                </p:cTn>
                              </p:par>
                            </p:childTnLst>
                          </p:cTn>
                        </p:par>
                        <p:par>
                          <p:cTn id="64" fill="hold" nodeType="afterGroup">
                            <p:stCondLst>
                              <p:cond delay="2000"/>
                            </p:stCondLst>
                            <p:childTnLst>
                              <p:par>
                                <p:cTn id="65" presetID="9" presetClass="entr" presetSubtype="0" fill="hold" nodeType="afterEffect">
                                  <p:stCondLst>
                                    <p:cond delay="0"/>
                                  </p:stCondLst>
                                  <p:childTnLst>
                                    <p:set>
                                      <p:cBhvr>
                                        <p:cTn id="66" dur="1" fill="hold">
                                          <p:stCondLst>
                                            <p:cond delay="0"/>
                                          </p:stCondLst>
                                        </p:cTn>
                                        <p:tgtEl>
                                          <p:spTgt spid="289806"/>
                                        </p:tgtEl>
                                        <p:attrNameLst>
                                          <p:attrName>style.visibility</p:attrName>
                                        </p:attrNameLst>
                                      </p:cBhvr>
                                      <p:to>
                                        <p:strVal val="visible"/>
                                      </p:to>
                                    </p:set>
                                    <p:animEffect transition="in" filter="dissolve">
                                      <p:cBhvr>
                                        <p:cTn id="67" dur="500"/>
                                        <p:tgtEl>
                                          <p:spTgt spid="289806"/>
                                        </p:tgtEl>
                                      </p:cBhvr>
                                    </p:animEffect>
                                  </p:childTnLst>
                                </p:cTn>
                              </p:par>
                            </p:childTnLst>
                          </p:cTn>
                        </p:par>
                        <p:par>
                          <p:cTn id="68" fill="hold" nodeType="afterGroup">
                            <p:stCondLst>
                              <p:cond delay="2500"/>
                            </p:stCondLst>
                            <p:childTnLst>
                              <p:par>
                                <p:cTn id="69" presetID="9" presetClass="entr" presetSubtype="0" fill="hold" nodeType="afterEffect">
                                  <p:stCondLst>
                                    <p:cond delay="0"/>
                                  </p:stCondLst>
                                  <p:childTnLst>
                                    <p:set>
                                      <p:cBhvr>
                                        <p:cTn id="70" dur="1" fill="hold">
                                          <p:stCondLst>
                                            <p:cond delay="0"/>
                                          </p:stCondLst>
                                        </p:cTn>
                                        <p:tgtEl>
                                          <p:spTgt spid="289809"/>
                                        </p:tgtEl>
                                        <p:attrNameLst>
                                          <p:attrName>style.visibility</p:attrName>
                                        </p:attrNameLst>
                                      </p:cBhvr>
                                      <p:to>
                                        <p:strVal val="visible"/>
                                      </p:to>
                                    </p:set>
                                    <p:animEffect transition="in" filter="dissolve">
                                      <p:cBhvr>
                                        <p:cTn id="71" dur="500"/>
                                        <p:tgtEl>
                                          <p:spTgt spid="289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nimBg="1" autoUpdateAnimBg="0"/>
      <p:bldP spid="289795" grpId="0" animBg="1" autoUpdateAnimBg="0"/>
      <p:bldP spid="289796" grpId="0" animBg="1" autoUpdateAnimBg="0"/>
      <p:bldP spid="289798" grpId="0" animBg="1" autoUpdateAnimBg="0"/>
      <p:bldP spid="289807" grpId="0" autoUpdateAnimBg="0"/>
      <p:bldP spid="28980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umsplatzhalter 2">
            <a:extLst>
              <a:ext uri="{FF2B5EF4-FFF2-40B4-BE49-F238E27FC236}">
                <a16:creationId xmlns:a16="http://schemas.microsoft.com/office/drawing/2014/main" id="{3E727823-4D6D-0241-89A9-AA4F0CB4A595}"/>
              </a:ext>
            </a:extLst>
          </p:cNvPr>
          <p:cNvSpPr>
            <a:spLocks noGrp="1"/>
          </p:cNvSpPr>
          <p:nvPr>
            <p:ph type="dt" sz="half" idx="10"/>
          </p:nvPr>
        </p:nvSpPr>
        <p:spPr/>
        <p:txBody>
          <a:bodyPr/>
          <a:lstStyle/>
          <a:p>
            <a:r>
              <a:rPr lang="en-US" altLang="de-DE" b="1"/>
              <a:t>Pforzheim</a:t>
            </a:r>
          </a:p>
          <a:p>
            <a:r>
              <a:rPr lang="en-US" altLang="de-DE" b="1"/>
              <a:t>7. November 2002</a:t>
            </a:r>
          </a:p>
          <a:p>
            <a:endParaRPr lang="en-US" altLang="de-DE"/>
          </a:p>
        </p:txBody>
      </p:sp>
      <p:sp>
        <p:nvSpPr>
          <p:cNvPr id="48" name="Foliennummernplatzhalter 3">
            <a:extLst>
              <a:ext uri="{FF2B5EF4-FFF2-40B4-BE49-F238E27FC236}">
                <a16:creationId xmlns:a16="http://schemas.microsoft.com/office/drawing/2014/main" id="{23E530B8-F2E6-D54C-BAEF-5E6EDF0A75C6}"/>
              </a:ext>
            </a:extLst>
          </p:cNvPr>
          <p:cNvSpPr>
            <a:spLocks noGrp="1"/>
          </p:cNvSpPr>
          <p:nvPr>
            <p:ph type="sldNum" sz="quarter" idx="11"/>
          </p:nvPr>
        </p:nvSpPr>
        <p:spPr/>
        <p:txBody>
          <a:bodyPr/>
          <a:lstStyle/>
          <a:p>
            <a:fld id="{6494B910-5252-184F-975A-79F509AF8835}" type="slidenum">
              <a:rPr lang="en-US" altLang="de-DE"/>
              <a:pPr/>
              <a:t>9</a:t>
            </a:fld>
            <a:endParaRPr lang="en-US" altLang="de-DE" b="0"/>
          </a:p>
        </p:txBody>
      </p:sp>
      <p:grpSp>
        <p:nvGrpSpPr>
          <p:cNvPr id="244739" name="Group 3">
            <a:extLst>
              <a:ext uri="{FF2B5EF4-FFF2-40B4-BE49-F238E27FC236}">
                <a16:creationId xmlns:a16="http://schemas.microsoft.com/office/drawing/2014/main" id="{9026EBA7-E121-A047-864D-96F75A360976}"/>
              </a:ext>
            </a:extLst>
          </p:cNvPr>
          <p:cNvGrpSpPr>
            <a:grpSpLocks noChangeAspect="1"/>
          </p:cNvGrpSpPr>
          <p:nvPr/>
        </p:nvGrpSpPr>
        <p:grpSpPr bwMode="auto">
          <a:xfrm>
            <a:off x="1295400" y="1182688"/>
            <a:ext cx="6484938" cy="1717675"/>
            <a:chOff x="1508" y="864"/>
            <a:chExt cx="3143" cy="833"/>
          </a:xfrm>
        </p:grpSpPr>
        <p:sp>
          <p:nvSpPr>
            <p:cNvPr id="244740" name="Line 4">
              <a:extLst>
                <a:ext uri="{FF2B5EF4-FFF2-40B4-BE49-F238E27FC236}">
                  <a16:creationId xmlns:a16="http://schemas.microsoft.com/office/drawing/2014/main" id="{3644E341-DF8A-5243-9CCD-DF53412AE6F9}"/>
                </a:ext>
              </a:extLst>
            </p:cNvPr>
            <p:cNvSpPr>
              <a:spLocks noChangeAspect="1" noChangeShapeType="1"/>
            </p:cNvSpPr>
            <p:nvPr/>
          </p:nvSpPr>
          <p:spPr bwMode="auto">
            <a:xfrm>
              <a:off x="1736" y="1472"/>
              <a:ext cx="2671" cy="1"/>
            </a:xfrm>
            <a:prstGeom prst="line">
              <a:avLst/>
            </a:prstGeom>
            <a:noFill/>
            <a:ln w="17463">
              <a:solidFill>
                <a:srgbClr val="000000"/>
              </a:solidFill>
              <a:round/>
              <a:headEnd/>
              <a:tailEnd/>
            </a:ln>
          </p:spPr>
          <p:txBody>
            <a:bodyPr/>
            <a:lstStyle/>
            <a:p>
              <a:endParaRPr lang="de-DE"/>
            </a:p>
          </p:txBody>
        </p:sp>
        <p:grpSp>
          <p:nvGrpSpPr>
            <p:cNvPr id="244741" name="Group 5">
              <a:extLst>
                <a:ext uri="{FF2B5EF4-FFF2-40B4-BE49-F238E27FC236}">
                  <a16:creationId xmlns:a16="http://schemas.microsoft.com/office/drawing/2014/main" id="{C768FB3E-6429-7441-B302-7992519CEB25}"/>
                </a:ext>
              </a:extLst>
            </p:cNvPr>
            <p:cNvGrpSpPr>
              <a:grpSpLocks noChangeAspect="1"/>
            </p:cNvGrpSpPr>
            <p:nvPr/>
          </p:nvGrpSpPr>
          <p:grpSpPr bwMode="auto">
            <a:xfrm>
              <a:off x="1508" y="864"/>
              <a:ext cx="3143" cy="833"/>
              <a:chOff x="1335" y="1065"/>
              <a:chExt cx="3467" cy="929"/>
            </a:xfrm>
          </p:grpSpPr>
          <p:sp>
            <p:nvSpPr>
              <p:cNvPr id="244742" name="Freeform 6">
                <a:extLst>
                  <a:ext uri="{FF2B5EF4-FFF2-40B4-BE49-F238E27FC236}">
                    <a16:creationId xmlns:a16="http://schemas.microsoft.com/office/drawing/2014/main" id="{3650FF95-C5F6-754A-ADD0-B98CC2DF4893}"/>
                  </a:ext>
                </a:extLst>
              </p:cNvPr>
              <p:cNvSpPr>
                <a:spLocks noChangeAspect="1"/>
              </p:cNvSpPr>
              <p:nvPr/>
            </p:nvSpPr>
            <p:spPr bwMode="auto">
              <a:xfrm>
                <a:off x="1353" y="1065"/>
                <a:ext cx="3413" cy="743"/>
              </a:xfrm>
              <a:custGeom>
                <a:avLst/>
                <a:gdLst>
                  <a:gd name="T0" fmla="*/ 0 w 3413"/>
                  <a:gd name="T1" fmla="*/ 743 h 743"/>
                  <a:gd name="T2" fmla="*/ 3413 w 3413"/>
                  <a:gd name="T3" fmla="*/ 743 h 743"/>
                  <a:gd name="T4" fmla="*/ 1710 w 3413"/>
                  <a:gd name="T5" fmla="*/ 0 h 743"/>
                  <a:gd name="T6" fmla="*/ 0 w 3413"/>
                  <a:gd name="T7" fmla="*/ 743 h 743"/>
                </a:gdLst>
                <a:ahLst/>
                <a:cxnLst>
                  <a:cxn ang="0">
                    <a:pos x="T0" y="T1"/>
                  </a:cxn>
                  <a:cxn ang="0">
                    <a:pos x="T2" y="T3"/>
                  </a:cxn>
                  <a:cxn ang="0">
                    <a:pos x="T4" y="T5"/>
                  </a:cxn>
                  <a:cxn ang="0">
                    <a:pos x="T6" y="T7"/>
                  </a:cxn>
                </a:cxnLst>
                <a:rect l="0" t="0" r="r" b="b"/>
                <a:pathLst>
                  <a:path w="3413" h="743">
                    <a:moveTo>
                      <a:pt x="0" y="743"/>
                    </a:moveTo>
                    <a:lnTo>
                      <a:pt x="3413" y="743"/>
                    </a:lnTo>
                    <a:lnTo>
                      <a:pt x="1710" y="0"/>
                    </a:lnTo>
                    <a:lnTo>
                      <a:pt x="0" y="743"/>
                    </a:lnTo>
                    <a:close/>
                  </a:path>
                </a:pathLst>
              </a:custGeom>
              <a:solidFill>
                <a:srgbClr val="FF0000"/>
              </a:solidFill>
              <a:ln w="17463">
                <a:solidFill>
                  <a:srgbClr val="C0C0C0"/>
                </a:solidFill>
                <a:prstDash val="solid"/>
                <a:round/>
                <a:headEnd/>
                <a:tailEnd/>
              </a:ln>
            </p:spPr>
            <p:txBody>
              <a:bodyPr/>
              <a:lstStyle/>
              <a:p>
                <a:endParaRPr lang="de-DE"/>
              </a:p>
            </p:txBody>
          </p:sp>
          <p:sp>
            <p:nvSpPr>
              <p:cNvPr id="244743" name="Freeform 7">
                <a:extLst>
                  <a:ext uri="{FF2B5EF4-FFF2-40B4-BE49-F238E27FC236}">
                    <a16:creationId xmlns:a16="http://schemas.microsoft.com/office/drawing/2014/main" id="{D45317DC-E5E7-5B4E-AB1F-5B643D6DBE59}"/>
                  </a:ext>
                </a:extLst>
              </p:cNvPr>
              <p:cNvSpPr>
                <a:spLocks noChangeAspect="1"/>
              </p:cNvSpPr>
              <p:nvPr/>
            </p:nvSpPr>
            <p:spPr bwMode="auto">
              <a:xfrm>
                <a:off x="1604" y="1115"/>
                <a:ext cx="2921" cy="628"/>
              </a:xfrm>
              <a:custGeom>
                <a:avLst/>
                <a:gdLst>
                  <a:gd name="T0" fmla="*/ 0 w 2921"/>
                  <a:gd name="T1" fmla="*/ 628 h 628"/>
                  <a:gd name="T2" fmla="*/ 2921 w 2921"/>
                  <a:gd name="T3" fmla="*/ 628 h 628"/>
                  <a:gd name="T4" fmla="*/ 1465 w 2921"/>
                  <a:gd name="T5" fmla="*/ 0 h 628"/>
                  <a:gd name="T6" fmla="*/ 0 w 2921"/>
                  <a:gd name="T7" fmla="*/ 628 h 628"/>
                </a:gdLst>
                <a:ahLst/>
                <a:cxnLst>
                  <a:cxn ang="0">
                    <a:pos x="T0" y="T1"/>
                  </a:cxn>
                  <a:cxn ang="0">
                    <a:pos x="T2" y="T3"/>
                  </a:cxn>
                  <a:cxn ang="0">
                    <a:pos x="T4" y="T5"/>
                  </a:cxn>
                  <a:cxn ang="0">
                    <a:pos x="T6" y="T7"/>
                  </a:cxn>
                </a:cxnLst>
                <a:rect l="0" t="0" r="r" b="b"/>
                <a:pathLst>
                  <a:path w="2921" h="628">
                    <a:moveTo>
                      <a:pt x="0" y="628"/>
                    </a:moveTo>
                    <a:lnTo>
                      <a:pt x="2921" y="628"/>
                    </a:lnTo>
                    <a:lnTo>
                      <a:pt x="1465" y="0"/>
                    </a:lnTo>
                    <a:lnTo>
                      <a:pt x="0" y="628"/>
                    </a:lnTo>
                    <a:close/>
                  </a:path>
                </a:pathLst>
              </a:custGeom>
              <a:solidFill>
                <a:srgbClr val="FF0000"/>
              </a:solidFill>
              <a:ln w="17463">
                <a:solidFill>
                  <a:srgbClr val="808080"/>
                </a:solidFill>
                <a:prstDash val="solid"/>
                <a:round/>
                <a:headEnd/>
                <a:tailEnd/>
              </a:ln>
            </p:spPr>
            <p:txBody>
              <a:bodyPr/>
              <a:lstStyle/>
              <a:p>
                <a:endParaRPr lang="de-DE"/>
              </a:p>
            </p:txBody>
          </p:sp>
          <p:sp>
            <p:nvSpPr>
              <p:cNvPr id="244744" name="Rectangle 8">
                <a:extLst>
                  <a:ext uri="{FF2B5EF4-FFF2-40B4-BE49-F238E27FC236}">
                    <a16:creationId xmlns:a16="http://schemas.microsoft.com/office/drawing/2014/main" id="{87AEF623-FD73-AF48-A66E-834D53426C40}"/>
                  </a:ext>
                </a:extLst>
              </p:cNvPr>
              <p:cNvSpPr>
                <a:spLocks noChangeAspect="1" noChangeArrowheads="1"/>
              </p:cNvSpPr>
              <p:nvPr/>
            </p:nvSpPr>
            <p:spPr bwMode="auto">
              <a:xfrm>
                <a:off x="1335" y="1868"/>
                <a:ext cx="3467" cy="34"/>
              </a:xfrm>
              <a:prstGeom prst="rect">
                <a:avLst/>
              </a:prstGeom>
              <a:solidFill>
                <a:srgbClr val="FF0000"/>
              </a:solidFill>
              <a:ln w="17463">
                <a:solidFill>
                  <a:srgbClr val="C0C0C0"/>
                </a:solidFill>
                <a:miter lim="800000"/>
                <a:headEnd/>
                <a:tailEnd/>
              </a:ln>
            </p:spPr>
            <p:txBody>
              <a:bodyPr/>
              <a:lstStyle/>
              <a:p>
                <a:endParaRPr lang="de-DE"/>
              </a:p>
            </p:txBody>
          </p:sp>
          <p:sp>
            <p:nvSpPr>
              <p:cNvPr id="244745" name="Rectangle 9">
                <a:extLst>
                  <a:ext uri="{FF2B5EF4-FFF2-40B4-BE49-F238E27FC236}">
                    <a16:creationId xmlns:a16="http://schemas.microsoft.com/office/drawing/2014/main" id="{235CC697-099C-274B-8FD9-A51B4F468B25}"/>
                  </a:ext>
                </a:extLst>
              </p:cNvPr>
              <p:cNvSpPr>
                <a:spLocks noChangeAspect="1" noChangeArrowheads="1"/>
              </p:cNvSpPr>
              <p:nvPr/>
            </p:nvSpPr>
            <p:spPr bwMode="auto">
              <a:xfrm>
                <a:off x="1386" y="1951"/>
                <a:ext cx="3340" cy="43"/>
              </a:xfrm>
              <a:prstGeom prst="rect">
                <a:avLst/>
              </a:prstGeom>
              <a:solidFill>
                <a:srgbClr val="FF0000"/>
              </a:solidFill>
              <a:ln w="17463">
                <a:solidFill>
                  <a:srgbClr val="C0C0C0"/>
                </a:solidFill>
                <a:miter lim="800000"/>
                <a:headEnd/>
                <a:tailEnd/>
              </a:ln>
            </p:spPr>
            <p:txBody>
              <a:bodyPr/>
              <a:lstStyle/>
              <a:p>
                <a:endParaRPr lang="de-DE"/>
              </a:p>
            </p:txBody>
          </p:sp>
        </p:grpSp>
        <p:sp>
          <p:nvSpPr>
            <p:cNvPr id="244746" name="Text Box 10">
              <a:extLst>
                <a:ext uri="{FF2B5EF4-FFF2-40B4-BE49-F238E27FC236}">
                  <a16:creationId xmlns:a16="http://schemas.microsoft.com/office/drawing/2014/main" id="{D0825756-4E9B-FD49-9BDA-8E5D2A92BB7F}"/>
                </a:ext>
              </a:extLst>
            </p:cNvPr>
            <p:cNvSpPr txBox="1">
              <a:spLocks noChangeAspect="1" noChangeArrowheads="1"/>
            </p:cNvSpPr>
            <p:nvPr/>
          </p:nvSpPr>
          <p:spPr bwMode="auto">
            <a:xfrm>
              <a:off x="2433" y="1192"/>
              <a:ext cx="1319" cy="22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b="1"/>
                <a:t>Dienstrechtsreform</a:t>
              </a:r>
              <a:endParaRPr lang="de-DE" altLang="de-DE" sz="2000" b="1">
                <a:latin typeface="Arial" panose="020B0604020202020204" pitchFamily="34" charset="0"/>
              </a:endParaRPr>
            </a:p>
          </p:txBody>
        </p:sp>
      </p:grpSp>
      <p:sp>
        <p:nvSpPr>
          <p:cNvPr id="244747" name="Text Box 11">
            <a:extLst>
              <a:ext uri="{FF2B5EF4-FFF2-40B4-BE49-F238E27FC236}">
                <a16:creationId xmlns:a16="http://schemas.microsoft.com/office/drawing/2014/main" id="{B3E161CD-A2C9-4743-A43E-9AE751105CFC}"/>
              </a:ext>
            </a:extLst>
          </p:cNvPr>
          <p:cNvSpPr txBox="1">
            <a:spLocks noChangeAspect="1" noChangeArrowheads="1"/>
          </p:cNvSpPr>
          <p:nvPr/>
        </p:nvSpPr>
        <p:spPr bwMode="auto">
          <a:xfrm>
            <a:off x="1550988" y="6134100"/>
            <a:ext cx="6140450" cy="39687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2000" b="1">
                <a:latin typeface="Arial" panose="020B0604020202020204" pitchFamily="34" charset="0"/>
              </a:rPr>
              <a:t>Ausgestaltung und Handhabung?</a:t>
            </a:r>
          </a:p>
        </p:txBody>
      </p:sp>
      <p:grpSp>
        <p:nvGrpSpPr>
          <p:cNvPr id="244748" name="Group 12">
            <a:extLst>
              <a:ext uri="{FF2B5EF4-FFF2-40B4-BE49-F238E27FC236}">
                <a16:creationId xmlns:a16="http://schemas.microsoft.com/office/drawing/2014/main" id="{9D752138-0B6D-AE40-BC5C-686E4E296296}"/>
              </a:ext>
            </a:extLst>
          </p:cNvPr>
          <p:cNvGrpSpPr>
            <a:grpSpLocks noChangeAspect="1"/>
          </p:cNvGrpSpPr>
          <p:nvPr/>
        </p:nvGrpSpPr>
        <p:grpSpPr bwMode="auto">
          <a:xfrm>
            <a:off x="1752600" y="2971800"/>
            <a:ext cx="1493838" cy="3084513"/>
            <a:chOff x="1706" y="1725"/>
            <a:chExt cx="724" cy="1498"/>
          </a:xfrm>
        </p:grpSpPr>
        <p:grpSp>
          <p:nvGrpSpPr>
            <p:cNvPr id="244749" name="Group 13">
              <a:extLst>
                <a:ext uri="{FF2B5EF4-FFF2-40B4-BE49-F238E27FC236}">
                  <a16:creationId xmlns:a16="http://schemas.microsoft.com/office/drawing/2014/main" id="{9B464C49-9F95-9642-8539-64E8C06941C9}"/>
                </a:ext>
              </a:extLst>
            </p:cNvPr>
            <p:cNvGrpSpPr>
              <a:grpSpLocks noChangeAspect="1"/>
            </p:cNvGrpSpPr>
            <p:nvPr/>
          </p:nvGrpSpPr>
          <p:grpSpPr bwMode="auto">
            <a:xfrm>
              <a:off x="1706" y="1725"/>
              <a:ext cx="724" cy="1498"/>
              <a:chOff x="1553" y="2025"/>
              <a:chExt cx="377" cy="1257"/>
            </a:xfrm>
          </p:grpSpPr>
          <p:sp>
            <p:nvSpPr>
              <p:cNvPr id="244750" name="Rectangle 14">
                <a:extLst>
                  <a:ext uri="{FF2B5EF4-FFF2-40B4-BE49-F238E27FC236}">
                    <a16:creationId xmlns:a16="http://schemas.microsoft.com/office/drawing/2014/main" id="{D2AC8BA6-B488-A148-8238-BEBFBE0E0773}"/>
                  </a:ext>
                </a:extLst>
              </p:cNvPr>
              <p:cNvSpPr>
                <a:spLocks noChangeAspect="1" noChangeArrowheads="1"/>
              </p:cNvSpPr>
              <p:nvPr/>
            </p:nvSpPr>
            <p:spPr bwMode="auto">
              <a:xfrm>
                <a:off x="1553" y="3251"/>
                <a:ext cx="377" cy="31"/>
              </a:xfrm>
              <a:prstGeom prst="rect">
                <a:avLst/>
              </a:prstGeom>
              <a:solidFill>
                <a:schemeClr val="accent2"/>
              </a:solidFill>
              <a:ln w="17463">
                <a:solidFill>
                  <a:srgbClr val="C0C0C0"/>
                </a:solidFill>
                <a:miter lim="800000"/>
                <a:headEnd/>
                <a:tailEnd/>
              </a:ln>
            </p:spPr>
            <p:txBody>
              <a:bodyPr/>
              <a:lstStyle/>
              <a:p>
                <a:endParaRPr lang="de-DE"/>
              </a:p>
            </p:txBody>
          </p:sp>
          <p:sp>
            <p:nvSpPr>
              <p:cNvPr id="244751" name="Rectangle 15">
                <a:extLst>
                  <a:ext uri="{FF2B5EF4-FFF2-40B4-BE49-F238E27FC236}">
                    <a16:creationId xmlns:a16="http://schemas.microsoft.com/office/drawing/2014/main" id="{D49359BE-4FBB-334B-85D4-31D850F9B807}"/>
                  </a:ext>
                </a:extLst>
              </p:cNvPr>
              <p:cNvSpPr>
                <a:spLocks noChangeAspect="1" noChangeArrowheads="1"/>
              </p:cNvSpPr>
              <p:nvPr/>
            </p:nvSpPr>
            <p:spPr bwMode="auto">
              <a:xfrm>
                <a:off x="1553" y="2025"/>
                <a:ext cx="377" cy="31"/>
              </a:xfrm>
              <a:prstGeom prst="rect">
                <a:avLst/>
              </a:prstGeom>
              <a:solidFill>
                <a:schemeClr val="accent2"/>
              </a:solidFill>
              <a:ln w="17463">
                <a:solidFill>
                  <a:srgbClr val="C0C0C0"/>
                </a:solidFill>
                <a:miter lim="800000"/>
                <a:headEnd/>
                <a:tailEnd/>
              </a:ln>
            </p:spPr>
            <p:txBody>
              <a:bodyPr/>
              <a:lstStyle/>
              <a:p>
                <a:endParaRPr lang="de-DE"/>
              </a:p>
            </p:txBody>
          </p:sp>
          <p:grpSp>
            <p:nvGrpSpPr>
              <p:cNvPr id="244752" name="Group 16">
                <a:extLst>
                  <a:ext uri="{FF2B5EF4-FFF2-40B4-BE49-F238E27FC236}">
                    <a16:creationId xmlns:a16="http://schemas.microsoft.com/office/drawing/2014/main" id="{EA6DDD28-09E0-FF45-A830-FFE3859AA14D}"/>
                  </a:ext>
                </a:extLst>
              </p:cNvPr>
              <p:cNvGrpSpPr>
                <a:grpSpLocks noChangeAspect="1"/>
              </p:cNvGrpSpPr>
              <p:nvPr/>
            </p:nvGrpSpPr>
            <p:grpSpPr bwMode="auto">
              <a:xfrm>
                <a:off x="1616" y="2080"/>
                <a:ext cx="268" cy="1147"/>
                <a:chOff x="1616" y="2080"/>
                <a:chExt cx="268" cy="1147"/>
              </a:xfrm>
            </p:grpSpPr>
            <p:sp>
              <p:nvSpPr>
                <p:cNvPr id="244753" name="Rectangle 17">
                  <a:extLst>
                    <a:ext uri="{FF2B5EF4-FFF2-40B4-BE49-F238E27FC236}">
                      <a16:creationId xmlns:a16="http://schemas.microsoft.com/office/drawing/2014/main" id="{7C4AE5E0-7408-8A4B-9CD4-085C1464F121}"/>
                    </a:ext>
                  </a:extLst>
                </p:cNvPr>
                <p:cNvSpPr>
                  <a:spLocks noChangeAspect="1" noChangeArrowheads="1"/>
                </p:cNvSpPr>
                <p:nvPr/>
              </p:nvSpPr>
              <p:spPr bwMode="auto">
                <a:xfrm>
                  <a:off x="1616" y="2080"/>
                  <a:ext cx="268" cy="1147"/>
                </a:xfrm>
                <a:prstGeom prst="rect">
                  <a:avLst/>
                </a:prstGeom>
                <a:solidFill>
                  <a:schemeClr val="accent2"/>
                </a:solidFill>
                <a:ln w="17463">
                  <a:solidFill>
                    <a:srgbClr val="C0C0C0"/>
                  </a:solidFill>
                  <a:miter lim="800000"/>
                  <a:headEnd/>
                  <a:tailEnd/>
                </a:ln>
              </p:spPr>
              <p:txBody>
                <a:bodyPr/>
                <a:lstStyle/>
                <a:p>
                  <a:endParaRPr lang="de-DE"/>
                </a:p>
              </p:txBody>
            </p:sp>
            <p:sp>
              <p:nvSpPr>
                <p:cNvPr id="244754" name="Rectangle 18">
                  <a:extLst>
                    <a:ext uri="{FF2B5EF4-FFF2-40B4-BE49-F238E27FC236}">
                      <a16:creationId xmlns:a16="http://schemas.microsoft.com/office/drawing/2014/main" id="{9AA23394-89AB-1A4D-B6AF-D1080D88913F}"/>
                    </a:ext>
                  </a:extLst>
                </p:cNvPr>
                <p:cNvSpPr>
                  <a:spLocks noChangeAspect="1" noChangeArrowheads="1"/>
                </p:cNvSpPr>
                <p:nvPr/>
              </p:nvSpPr>
              <p:spPr bwMode="auto">
                <a:xfrm>
                  <a:off x="1703" y="2105"/>
                  <a:ext cx="35" cy="1097"/>
                </a:xfrm>
                <a:prstGeom prst="rect">
                  <a:avLst/>
                </a:prstGeom>
                <a:solidFill>
                  <a:schemeClr val="accent2"/>
                </a:solidFill>
                <a:ln w="17463">
                  <a:solidFill>
                    <a:srgbClr val="808080"/>
                  </a:solidFill>
                  <a:miter lim="800000"/>
                  <a:headEnd/>
                  <a:tailEnd/>
                </a:ln>
              </p:spPr>
              <p:txBody>
                <a:bodyPr/>
                <a:lstStyle/>
                <a:p>
                  <a:endParaRPr lang="de-DE"/>
                </a:p>
              </p:txBody>
            </p:sp>
            <p:sp>
              <p:nvSpPr>
                <p:cNvPr id="244755" name="Rectangle 19">
                  <a:extLst>
                    <a:ext uri="{FF2B5EF4-FFF2-40B4-BE49-F238E27FC236}">
                      <a16:creationId xmlns:a16="http://schemas.microsoft.com/office/drawing/2014/main" id="{81E379CD-0E00-AE4E-8EC0-2998985E7217}"/>
                    </a:ext>
                  </a:extLst>
                </p:cNvPr>
                <p:cNvSpPr>
                  <a:spLocks noChangeAspect="1" noChangeArrowheads="1"/>
                </p:cNvSpPr>
                <p:nvPr/>
              </p:nvSpPr>
              <p:spPr bwMode="auto">
                <a:xfrm>
                  <a:off x="1762" y="2105"/>
                  <a:ext cx="35" cy="1097"/>
                </a:xfrm>
                <a:prstGeom prst="rect">
                  <a:avLst/>
                </a:prstGeom>
                <a:solidFill>
                  <a:schemeClr val="accent2"/>
                </a:solidFill>
                <a:ln w="17463">
                  <a:solidFill>
                    <a:srgbClr val="808080"/>
                  </a:solidFill>
                  <a:miter lim="800000"/>
                  <a:headEnd/>
                  <a:tailEnd/>
                </a:ln>
              </p:spPr>
              <p:txBody>
                <a:bodyPr/>
                <a:lstStyle/>
                <a:p>
                  <a:endParaRPr lang="de-DE"/>
                </a:p>
              </p:txBody>
            </p:sp>
            <p:sp>
              <p:nvSpPr>
                <p:cNvPr id="244756" name="Rectangle 20">
                  <a:extLst>
                    <a:ext uri="{FF2B5EF4-FFF2-40B4-BE49-F238E27FC236}">
                      <a16:creationId xmlns:a16="http://schemas.microsoft.com/office/drawing/2014/main" id="{49026F35-50A2-8E4D-8318-4DAC9894A6C8}"/>
                    </a:ext>
                  </a:extLst>
                </p:cNvPr>
                <p:cNvSpPr>
                  <a:spLocks noChangeAspect="1" noChangeArrowheads="1"/>
                </p:cNvSpPr>
                <p:nvPr/>
              </p:nvSpPr>
              <p:spPr bwMode="auto">
                <a:xfrm>
                  <a:off x="1821" y="2105"/>
                  <a:ext cx="34" cy="1097"/>
                </a:xfrm>
                <a:prstGeom prst="rect">
                  <a:avLst/>
                </a:prstGeom>
                <a:solidFill>
                  <a:schemeClr val="accent2"/>
                </a:solidFill>
                <a:ln w="17463">
                  <a:solidFill>
                    <a:srgbClr val="808080"/>
                  </a:solidFill>
                  <a:miter lim="800000"/>
                  <a:headEnd/>
                  <a:tailEnd/>
                </a:ln>
              </p:spPr>
              <p:txBody>
                <a:bodyPr/>
                <a:lstStyle/>
                <a:p>
                  <a:endParaRPr lang="de-DE"/>
                </a:p>
              </p:txBody>
            </p:sp>
            <p:sp>
              <p:nvSpPr>
                <p:cNvPr id="244757" name="Rectangle 21">
                  <a:extLst>
                    <a:ext uri="{FF2B5EF4-FFF2-40B4-BE49-F238E27FC236}">
                      <a16:creationId xmlns:a16="http://schemas.microsoft.com/office/drawing/2014/main" id="{4DF7805F-56F0-5243-96F3-B74D5269706A}"/>
                    </a:ext>
                  </a:extLst>
                </p:cNvPr>
                <p:cNvSpPr>
                  <a:spLocks noChangeAspect="1" noChangeArrowheads="1"/>
                </p:cNvSpPr>
                <p:nvPr/>
              </p:nvSpPr>
              <p:spPr bwMode="auto">
                <a:xfrm>
                  <a:off x="1645" y="2105"/>
                  <a:ext cx="34" cy="1097"/>
                </a:xfrm>
                <a:prstGeom prst="rect">
                  <a:avLst/>
                </a:prstGeom>
                <a:solidFill>
                  <a:schemeClr val="accent2"/>
                </a:solidFill>
                <a:ln w="17463">
                  <a:solidFill>
                    <a:srgbClr val="808080"/>
                  </a:solidFill>
                  <a:miter lim="800000"/>
                  <a:headEnd/>
                  <a:tailEnd/>
                </a:ln>
              </p:spPr>
              <p:txBody>
                <a:bodyPr/>
                <a:lstStyle/>
                <a:p>
                  <a:endParaRPr lang="de-DE"/>
                </a:p>
              </p:txBody>
            </p:sp>
          </p:grpSp>
        </p:grpSp>
        <p:sp>
          <p:nvSpPr>
            <p:cNvPr id="244758" name="Text Box 22">
              <a:extLst>
                <a:ext uri="{FF2B5EF4-FFF2-40B4-BE49-F238E27FC236}">
                  <a16:creationId xmlns:a16="http://schemas.microsoft.com/office/drawing/2014/main" id="{3C817532-1891-4244-BB22-4309E656C2C6}"/>
                </a:ext>
              </a:extLst>
            </p:cNvPr>
            <p:cNvSpPr txBox="1">
              <a:spLocks noChangeAspect="1" noChangeArrowheads="1"/>
            </p:cNvSpPr>
            <p:nvPr/>
          </p:nvSpPr>
          <p:spPr bwMode="auto">
            <a:xfrm rot="-5400000">
              <a:off x="1508" y="2288"/>
              <a:ext cx="1109" cy="29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700" b="1">
                  <a:latin typeface="Arial" panose="020B0604020202020204" pitchFamily="34" charset="0"/>
                </a:rPr>
                <a:t> Junior-Professur:</a:t>
              </a:r>
            </a:p>
            <a:p>
              <a:pPr algn="ctr"/>
              <a:r>
                <a:rPr lang="de-DE" altLang="de-DE" sz="1700" b="1">
                  <a:latin typeface="Arial" panose="020B0604020202020204" pitchFamily="34" charset="0"/>
                </a:rPr>
                <a:t>5. HRG-ÄnderungsG</a:t>
              </a:r>
            </a:p>
          </p:txBody>
        </p:sp>
      </p:grpSp>
      <p:grpSp>
        <p:nvGrpSpPr>
          <p:cNvPr id="244759" name="Group 23">
            <a:extLst>
              <a:ext uri="{FF2B5EF4-FFF2-40B4-BE49-F238E27FC236}">
                <a16:creationId xmlns:a16="http://schemas.microsoft.com/office/drawing/2014/main" id="{872C6B6D-ADC1-8F4B-BC5C-DA6CFC364E13}"/>
              </a:ext>
            </a:extLst>
          </p:cNvPr>
          <p:cNvGrpSpPr>
            <a:grpSpLocks noChangeAspect="1"/>
          </p:cNvGrpSpPr>
          <p:nvPr/>
        </p:nvGrpSpPr>
        <p:grpSpPr bwMode="auto">
          <a:xfrm>
            <a:off x="3900488" y="2974975"/>
            <a:ext cx="1392237" cy="3082925"/>
            <a:chOff x="2778" y="1725"/>
            <a:chExt cx="675" cy="1498"/>
          </a:xfrm>
        </p:grpSpPr>
        <p:grpSp>
          <p:nvGrpSpPr>
            <p:cNvPr id="244760" name="Group 24">
              <a:extLst>
                <a:ext uri="{FF2B5EF4-FFF2-40B4-BE49-F238E27FC236}">
                  <a16:creationId xmlns:a16="http://schemas.microsoft.com/office/drawing/2014/main" id="{5E168A07-E124-6D41-BD56-570FC8D48D65}"/>
                </a:ext>
              </a:extLst>
            </p:cNvPr>
            <p:cNvGrpSpPr>
              <a:grpSpLocks noChangeAspect="1"/>
            </p:cNvGrpSpPr>
            <p:nvPr/>
          </p:nvGrpSpPr>
          <p:grpSpPr bwMode="auto">
            <a:xfrm>
              <a:off x="2778" y="1725"/>
              <a:ext cx="675" cy="1498"/>
              <a:chOff x="2855" y="2025"/>
              <a:chExt cx="377" cy="1257"/>
            </a:xfrm>
          </p:grpSpPr>
          <p:sp>
            <p:nvSpPr>
              <p:cNvPr id="244761" name="Rectangle 25">
                <a:extLst>
                  <a:ext uri="{FF2B5EF4-FFF2-40B4-BE49-F238E27FC236}">
                    <a16:creationId xmlns:a16="http://schemas.microsoft.com/office/drawing/2014/main" id="{2D1273FA-5944-8945-A08C-C49F42BBF574}"/>
                  </a:ext>
                </a:extLst>
              </p:cNvPr>
              <p:cNvSpPr>
                <a:spLocks noChangeAspect="1" noChangeArrowheads="1"/>
              </p:cNvSpPr>
              <p:nvPr/>
            </p:nvSpPr>
            <p:spPr bwMode="auto">
              <a:xfrm>
                <a:off x="2855" y="3251"/>
                <a:ext cx="377" cy="31"/>
              </a:xfrm>
              <a:prstGeom prst="rect">
                <a:avLst/>
              </a:prstGeom>
              <a:solidFill>
                <a:srgbClr val="009900"/>
              </a:solidFill>
              <a:ln w="17463">
                <a:solidFill>
                  <a:srgbClr val="C0C0C0"/>
                </a:solidFill>
                <a:miter lim="800000"/>
                <a:headEnd/>
                <a:tailEnd/>
              </a:ln>
            </p:spPr>
            <p:txBody>
              <a:bodyPr/>
              <a:lstStyle/>
              <a:p>
                <a:endParaRPr lang="de-DE"/>
              </a:p>
            </p:txBody>
          </p:sp>
          <p:sp>
            <p:nvSpPr>
              <p:cNvPr id="244762" name="Rectangle 26">
                <a:extLst>
                  <a:ext uri="{FF2B5EF4-FFF2-40B4-BE49-F238E27FC236}">
                    <a16:creationId xmlns:a16="http://schemas.microsoft.com/office/drawing/2014/main" id="{31A3F7E1-A046-D64F-B252-3D1559AE83AE}"/>
                  </a:ext>
                </a:extLst>
              </p:cNvPr>
              <p:cNvSpPr>
                <a:spLocks noChangeAspect="1" noChangeArrowheads="1"/>
              </p:cNvSpPr>
              <p:nvPr/>
            </p:nvSpPr>
            <p:spPr bwMode="auto">
              <a:xfrm>
                <a:off x="2855" y="2025"/>
                <a:ext cx="377" cy="31"/>
              </a:xfrm>
              <a:prstGeom prst="rect">
                <a:avLst/>
              </a:prstGeom>
              <a:solidFill>
                <a:srgbClr val="009900"/>
              </a:solidFill>
              <a:ln w="17463">
                <a:solidFill>
                  <a:srgbClr val="C0C0C0"/>
                </a:solidFill>
                <a:miter lim="800000"/>
                <a:headEnd/>
                <a:tailEnd/>
              </a:ln>
            </p:spPr>
            <p:txBody>
              <a:bodyPr/>
              <a:lstStyle/>
              <a:p>
                <a:endParaRPr lang="de-DE"/>
              </a:p>
            </p:txBody>
          </p:sp>
          <p:grpSp>
            <p:nvGrpSpPr>
              <p:cNvPr id="244763" name="Group 27">
                <a:extLst>
                  <a:ext uri="{FF2B5EF4-FFF2-40B4-BE49-F238E27FC236}">
                    <a16:creationId xmlns:a16="http://schemas.microsoft.com/office/drawing/2014/main" id="{59D8C17E-B860-114F-A0AB-6D521978319B}"/>
                  </a:ext>
                </a:extLst>
              </p:cNvPr>
              <p:cNvGrpSpPr>
                <a:grpSpLocks noChangeAspect="1"/>
              </p:cNvGrpSpPr>
              <p:nvPr/>
            </p:nvGrpSpPr>
            <p:grpSpPr bwMode="auto">
              <a:xfrm>
                <a:off x="2917" y="2080"/>
                <a:ext cx="269" cy="1147"/>
                <a:chOff x="2917" y="2080"/>
                <a:chExt cx="269" cy="1147"/>
              </a:xfrm>
            </p:grpSpPr>
            <p:sp>
              <p:nvSpPr>
                <p:cNvPr id="244764" name="Rectangle 28">
                  <a:extLst>
                    <a:ext uri="{FF2B5EF4-FFF2-40B4-BE49-F238E27FC236}">
                      <a16:creationId xmlns:a16="http://schemas.microsoft.com/office/drawing/2014/main" id="{A4555360-6931-724E-946C-DF1C35B76B20}"/>
                    </a:ext>
                  </a:extLst>
                </p:cNvPr>
                <p:cNvSpPr>
                  <a:spLocks noChangeAspect="1" noChangeArrowheads="1"/>
                </p:cNvSpPr>
                <p:nvPr/>
              </p:nvSpPr>
              <p:spPr bwMode="auto">
                <a:xfrm>
                  <a:off x="2917" y="2080"/>
                  <a:ext cx="269" cy="1147"/>
                </a:xfrm>
                <a:prstGeom prst="rect">
                  <a:avLst/>
                </a:prstGeom>
                <a:solidFill>
                  <a:srgbClr val="009900"/>
                </a:solidFill>
                <a:ln w="17463">
                  <a:solidFill>
                    <a:srgbClr val="C0C0C0"/>
                  </a:solidFill>
                  <a:miter lim="800000"/>
                  <a:headEnd/>
                  <a:tailEnd/>
                </a:ln>
              </p:spPr>
              <p:txBody>
                <a:bodyPr/>
                <a:lstStyle/>
                <a:p>
                  <a:endParaRPr lang="de-DE"/>
                </a:p>
              </p:txBody>
            </p:sp>
            <p:sp>
              <p:nvSpPr>
                <p:cNvPr id="244765" name="Rectangle 29">
                  <a:extLst>
                    <a:ext uri="{FF2B5EF4-FFF2-40B4-BE49-F238E27FC236}">
                      <a16:creationId xmlns:a16="http://schemas.microsoft.com/office/drawing/2014/main" id="{D5F3FD46-D418-A340-8400-2B55644C051F}"/>
                    </a:ext>
                  </a:extLst>
                </p:cNvPr>
                <p:cNvSpPr>
                  <a:spLocks noChangeAspect="1" noChangeArrowheads="1"/>
                </p:cNvSpPr>
                <p:nvPr/>
              </p:nvSpPr>
              <p:spPr bwMode="auto">
                <a:xfrm>
                  <a:off x="3005" y="2105"/>
                  <a:ext cx="35" cy="1097"/>
                </a:xfrm>
                <a:prstGeom prst="rect">
                  <a:avLst/>
                </a:prstGeom>
                <a:solidFill>
                  <a:srgbClr val="009900"/>
                </a:solidFill>
                <a:ln w="17463">
                  <a:solidFill>
                    <a:srgbClr val="808080"/>
                  </a:solidFill>
                  <a:miter lim="800000"/>
                  <a:headEnd/>
                  <a:tailEnd/>
                </a:ln>
              </p:spPr>
              <p:txBody>
                <a:bodyPr/>
                <a:lstStyle/>
                <a:p>
                  <a:endParaRPr lang="de-DE"/>
                </a:p>
              </p:txBody>
            </p:sp>
            <p:sp>
              <p:nvSpPr>
                <p:cNvPr id="244766" name="Rectangle 30">
                  <a:extLst>
                    <a:ext uri="{FF2B5EF4-FFF2-40B4-BE49-F238E27FC236}">
                      <a16:creationId xmlns:a16="http://schemas.microsoft.com/office/drawing/2014/main" id="{9B53106D-08A4-5C4E-B607-FFA7CFAC54CA}"/>
                    </a:ext>
                  </a:extLst>
                </p:cNvPr>
                <p:cNvSpPr>
                  <a:spLocks noChangeAspect="1" noChangeArrowheads="1"/>
                </p:cNvSpPr>
                <p:nvPr/>
              </p:nvSpPr>
              <p:spPr bwMode="auto">
                <a:xfrm>
                  <a:off x="3064" y="2105"/>
                  <a:ext cx="34" cy="1097"/>
                </a:xfrm>
                <a:prstGeom prst="rect">
                  <a:avLst/>
                </a:prstGeom>
                <a:solidFill>
                  <a:srgbClr val="009900"/>
                </a:solidFill>
                <a:ln w="17463">
                  <a:solidFill>
                    <a:srgbClr val="808080"/>
                  </a:solidFill>
                  <a:miter lim="800000"/>
                  <a:headEnd/>
                  <a:tailEnd/>
                </a:ln>
              </p:spPr>
              <p:txBody>
                <a:bodyPr/>
                <a:lstStyle/>
                <a:p>
                  <a:endParaRPr lang="de-DE"/>
                </a:p>
              </p:txBody>
            </p:sp>
            <p:sp>
              <p:nvSpPr>
                <p:cNvPr id="244767" name="Rectangle 31">
                  <a:extLst>
                    <a:ext uri="{FF2B5EF4-FFF2-40B4-BE49-F238E27FC236}">
                      <a16:creationId xmlns:a16="http://schemas.microsoft.com/office/drawing/2014/main" id="{58761D3C-3160-C042-81E0-CC014736B805}"/>
                    </a:ext>
                  </a:extLst>
                </p:cNvPr>
                <p:cNvSpPr>
                  <a:spLocks noChangeAspect="1" noChangeArrowheads="1"/>
                </p:cNvSpPr>
                <p:nvPr/>
              </p:nvSpPr>
              <p:spPr bwMode="auto">
                <a:xfrm>
                  <a:off x="3122" y="2105"/>
                  <a:ext cx="35" cy="1097"/>
                </a:xfrm>
                <a:prstGeom prst="rect">
                  <a:avLst/>
                </a:prstGeom>
                <a:solidFill>
                  <a:srgbClr val="009900"/>
                </a:solidFill>
                <a:ln w="17463">
                  <a:solidFill>
                    <a:srgbClr val="808080"/>
                  </a:solidFill>
                  <a:miter lim="800000"/>
                  <a:headEnd/>
                  <a:tailEnd/>
                </a:ln>
              </p:spPr>
              <p:txBody>
                <a:bodyPr/>
                <a:lstStyle/>
                <a:p>
                  <a:endParaRPr lang="de-DE"/>
                </a:p>
              </p:txBody>
            </p:sp>
            <p:sp>
              <p:nvSpPr>
                <p:cNvPr id="244768" name="Rectangle 32">
                  <a:extLst>
                    <a:ext uri="{FF2B5EF4-FFF2-40B4-BE49-F238E27FC236}">
                      <a16:creationId xmlns:a16="http://schemas.microsoft.com/office/drawing/2014/main" id="{BEDEE3C7-6FF3-3549-BB8A-2456574AB65A}"/>
                    </a:ext>
                  </a:extLst>
                </p:cNvPr>
                <p:cNvSpPr>
                  <a:spLocks noChangeAspect="1" noChangeArrowheads="1"/>
                </p:cNvSpPr>
                <p:nvPr/>
              </p:nvSpPr>
              <p:spPr bwMode="auto">
                <a:xfrm>
                  <a:off x="2947" y="2105"/>
                  <a:ext cx="34" cy="1097"/>
                </a:xfrm>
                <a:prstGeom prst="rect">
                  <a:avLst/>
                </a:prstGeom>
                <a:solidFill>
                  <a:srgbClr val="009900"/>
                </a:solidFill>
                <a:ln w="17463">
                  <a:solidFill>
                    <a:srgbClr val="808080"/>
                  </a:solidFill>
                  <a:miter lim="800000"/>
                  <a:headEnd/>
                  <a:tailEnd/>
                </a:ln>
              </p:spPr>
              <p:txBody>
                <a:bodyPr/>
                <a:lstStyle/>
                <a:p>
                  <a:endParaRPr lang="de-DE"/>
                </a:p>
              </p:txBody>
            </p:sp>
          </p:grpSp>
        </p:grpSp>
        <p:sp>
          <p:nvSpPr>
            <p:cNvPr id="244769" name="Text Box 33">
              <a:extLst>
                <a:ext uri="{FF2B5EF4-FFF2-40B4-BE49-F238E27FC236}">
                  <a16:creationId xmlns:a16="http://schemas.microsoft.com/office/drawing/2014/main" id="{F6251115-082B-7240-ADA0-8388D0EBACF3}"/>
                </a:ext>
              </a:extLst>
            </p:cNvPr>
            <p:cNvSpPr txBox="1">
              <a:spLocks noChangeAspect="1" noChangeArrowheads="1"/>
            </p:cNvSpPr>
            <p:nvPr/>
          </p:nvSpPr>
          <p:spPr bwMode="auto">
            <a:xfrm rot="-5400000">
              <a:off x="2503" y="2287"/>
              <a:ext cx="1187" cy="295"/>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700" b="1">
                  <a:latin typeface="Arial" panose="020B0604020202020204" pitchFamily="34" charset="0"/>
                </a:rPr>
                <a:t>Qualifizierungsphase:</a:t>
              </a:r>
            </a:p>
            <a:p>
              <a:pPr algn="ctr"/>
              <a:r>
                <a:rPr lang="de-DE" altLang="de-DE" sz="1700" b="1">
                  <a:latin typeface="Arial" panose="020B0604020202020204" pitchFamily="34" charset="0"/>
                </a:rPr>
                <a:t>5. HRG-ÄnderungsG</a:t>
              </a:r>
            </a:p>
          </p:txBody>
        </p:sp>
      </p:grpSp>
      <p:grpSp>
        <p:nvGrpSpPr>
          <p:cNvPr id="244770" name="Group 34">
            <a:extLst>
              <a:ext uri="{FF2B5EF4-FFF2-40B4-BE49-F238E27FC236}">
                <a16:creationId xmlns:a16="http://schemas.microsoft.com/office/drawing/2014/main" id="{E68257F0-E06F-5241-9CFE-1AD9930A2677}"/>
              </a:ext>
            </a:extLst>
          </p:cNvPr>
          <p:cNvGrpSpPr>
            <a:grpSpLocks noChangeAspect="1"/>
          </p:cNvGrpSpPr>
          <p:nvPr/>
        </p:nvGrpSpPr>
        <p:grpSpPr bwMode="auto">
          <a:xfrm>
            <a:off x="6019800" y="3005138"/>
            <a:ext cx="1296988" cy="3086100"/>
            <a:chOff x="3779" y="1725"/>
            <a:chExt cx="629" cy="1498"/>
          </a:xfrm>
        </p:grpSpPr>
        <p:grpSp>
          <p:nvGrpSpPr>
            <p:cNvPr id="244771" name="Group 35">
              <a:extLst>
                <a:ext uri="{FF2B5EF4-FFF2-40B4-BE49-F238E27FC236}">
                  <a16:creationId xmlns:a16="http://schemas.microsoft.com/office/drawing/2014/main" id="{91F83DE4-ECDE-5142-9B44-11CF8E90666A}"/>
                </a:ext>
              </a:extLst>
            </p:cNvPr>
            <p:cNvGrpSpPr>
              <a:grpSpLocks noChangeAspect="1"/>
            </p:cNvGrpSpPr>
            <p:nvPr/>
          </p:nvGrpSpPr>
          <p:grpSpPr bwMode="auto">
            <a:xfrm>
              <a:off x="3779" y="1725"/>
              <a:ext cx="629" cy="1498"/>
              <a:chOff x="4156" y="2025"/>
              <a:chExt cx="378" cy="1257"/>
            </a:xfrm>
          </p:grpSpPr>
          <p:sp>
            <p:nvSpPr>
              <p:cNvPr id="244772" name="Rectangle 36">
                <a:extLst>
                  <a:ext uri="{FF2B5EF4-FFF2-40B4-BE49-F238E27FC236}">
                    <a16:creationId xmlns:a16="http://schemas.microsoft.com/office/drawing/2014/main" id="{86CCEA8D-A1C4-1440-94C6-E62757EB1D7B}"/>
                  </a:ext>
                </a:extLst>
              </p:cNvPr>
              <p:cNvSpPr>
                <a:spLocks noChangeAspect="1" noChangeArrowheads="1"/>
              </p:cNvSpPr>
              <p:nvPr/>
            </p:nvSpPr>
            <p:spPr bwMode="auto">
              <a:xfrm>
                <a:off x="4156" y="3251"/>
                <a:ext cx="378" cy="31"/>
              </a:xfrm>
              <a:prstGeom prst="rect">
                <a:avLst/>
              </a:prstGeom>
              <a:solidFill>
                <a:srgbClr val="800000"/>
              </a:solidFill>
              <a:ln w="17463">
                <a:solidFill>
                  <a:srgbClr val="C0C0C0"/>
                </a:solidFill>
                <a:miter lim="800000"/>
                <a:headEnd/>
                <a:tailEnd/>
              </a:ln>
            </p:spPr>
            <p:txBody>
              <a:bodyPr/>
              <a:lstStyle/>
              <a:p>
                <a:endParaRPr lang="de-DE"/>
              </a:p>
            </p:txBody>
          </p:sp>
          <p:sp>
            <p:nvSpPr>
              <p:cNvPr id="244773" name="Rectangle 37">
                <a:extLst>
                  <a:ext uri="{FF2B5EF4-FFF2-40B4-BE49-F238E27FC236}">
                    <a16:creationId xmlns:a16="http://schemas.microsoft.com/office/drawing/2014/main" id="{AEB7A2A7-094D-FE49-AFC7-80C7C6B035D6}"/>
                  </a:ext>
                </a:extLst>
              </p:cNvPr>
              <p:cNvSpPr>
                <a:spLocks noChangeAspect="1" noChangeArrowheads="1"/>
              </p:cNvSpPr>
              <p:nvPr/>
            </p:nvSpPr>
            <p:spPr bwMode="auto">
              <a:xfrm>
                <a:off x="4156" y="2025"/>
                <a:ext cx="378" cy="31"/>
              </a:xfrm>
              <a:prstGeom prst="rect">
                <a:avLst/>
              </a:prstGeom>
              <a:solidFill>
                <a:srgbClr val="800000"/>
              </a:solidFill>
              <a:ln w="17463">
                <a:solidFill>
                  <a:srgbClr val="C0C0C0"/>
                </a:solidFill>
                <a:miter lim="800000"/>
                <a:headEnd/>
                <a:tailEnd/>
              </a:ln>
            </p:spPr>
            <p:txBody>
              <a:bodyPr/>
              <a:lstStyle/>
              <a:p>
                <a:endParaRPr lang="de-DE"/>
              </a:p>
            </p:txBody>
          </p:sp>
          <p:grpSp>
            <p:nvGrpSpPr>
              <p:cNvPr id="244774" name="Group 38">
                <a:extLst>
                  <a:ext uri="{FF2B5EF4-FFF2-40B4-BE49-F238E27FC236}">
                    <a16:creationId xmlns:a16="http://schemas.microsoft.com/office/drawing/2014/main" id="{2C4A3A80-4DE5-7445-9B70-AB590963A3F1}"/>
                  </a:ext>
                </a:extLst>
              </p:cNvPr>
              <p:cNvGrpSpPr>
                <a:grpSpLocks noChangeAspect="1"/>
              </p:cNvGrpSpPr>
              <p:nvPr/>
            </p:nvGrpSpPr>
            <p:grpSpPr bwMode="auto">
              <a:xfrm>
                <a:off x="4219" y="2080"/>
                <a:ext cx="269" cy="1147"/>
                <a:chOff x="4219" y="2080"/>
                <a:chExt cx="269" cy="1147"/>
              </a:xfrm>
            </p:grpSpPr>
            <p:sp>
              <p:nvSpPr>
                <p:cNvPr id="244775" name="Rectangle 39">
                  <a:extLst>
                    <a:ext uri="{FF2B5EF4-FFF2-40B4-BE49-F238E27FC236}">
                      <a16:creationId xmlns:a16="http://schemas.microsoft.com/office/drawing/2014/main" id="{1CBAB748-3294-AA4A-8582-6ED6F75C13E6}"/>
                    </a:ext>
                  </a:extLst>
                </p:cNvPr>
                <p:cNvSpPr>
                  <a:spLocks noChangeAspect="1" noChangeArrowheads="1"/>
                </p:cNvSpPr>
                <p:nvPr/>
              </p:nvSpPr>
              <p:spPr bwMode="auto">
                <a:xfrm>
                  <a:off x="4219" y="2080"/>
                  <a:ext cx="269" cy="1147"/>
                </a:xfrm>
                <a:prstGeom prst="rect">
                  <a:avLst/>
                </a:prstGeom>
                <a:solidFill>
                  <a:srgbClr val="800000"/>
                </a:solidFill>
                <a:ln w="17463">
                  <a:solidFill>
                    <a:srgbClr val="C0C0C0"/>
                  </a:solidFill>
                  <a:miter lim="800000"/>
                  <a:headEnd/>
                  <a:tailEnd/>
                </a:ln>
              </p:spPr>
              <p:txBody>
                <a:bodyPr/>
                <a:lstStyle/>
                <a:p>
                  <a:endParaRPr lang="de-DE"/>
                </a:p>
              </p:txBody>
            </p:sp>
            <p:sp>
              <p:nvSpPr>
                <p:cNvPr id="244776" name="Rectangle 40">
                  <a:extLst>
                    <a:ext uri="{FF2B5EF4-FFF2-40B4-BE49-F238E27FC236}">
                      <a16:creationId xmlns:a16="http://schemas.microsoft.com/office/drawing/2014/main" id="{FA9EFC2C-F9DE-364C-8676-B65F9C8CDCAA}"/>
                    </a:ext>
                  </a:extLst>
                </p:cNvPr>
                <p:cNvSpPr>
                  <a:spLocks noChangeAspect="1" noChangeArrowheads="1"/>
                </p:cNvSpPr>
                <p:nvPr/>
              </p:nvSpPr>
              <p:spPr bwMode="auto">
                <a:xfrm>
                  <a:off x="4307" y="2105"/>
                  <a:ext cx="35" cy="1097"/>
                </a:xfrm>
                <a:prstGeom prst="rect">
                  <a:avLst/>
                </a:prstGeom>
                <a:solidFill>
                  <a:srgbClr val="800000"/>
                </a:solidFill>
                <a:ln w="17463">
                  <a:solidFill>
                    <a:srgbClr val="808080"/>
                  </a:solidFill>
                  <a:miter lim="800000"/>
                  <a:headEnd/>
                  <a:tailEnd/>
                </a:ln>
              </p:spPr>
              <p:txBody>
                <a:bodyPr/>
                <a:lstStyle/>
                <a:p>
                  <a:endParaRPr lang="de-DE"/>
                </a:p>
              </p:txBody>
            </p:sp>
            <p:sp>
              <p:nvSpPr>
                <p:cNvPr id="244777" name="Rectangle 41">
                  <a:extLst>
                    <a:ext uri="{FF2B5EF4-FFF2-40B4-BE49-F238E27FC236}">
                      <a16:creationId xmlns:a16="http://schemas.microsoft.com/office/drawing/2014/main" id="{0734B883-3357-5248-915B-269C146F3E2B}"/>
                    </a:ext>
                  </a:extLst>
                </p:cNvPr>
                <p:cNvSpPr>
                  <a:spLocks noChangeAspect="1" noChangeArrowheads="1"/>
                </p:cNvSpPr>
                <p:nvPr/>
              </p:nvSpPr>
              <p:spPr bwMode="auto">
                <a:xfrm>
                  <a:off x="4366" y="2105"/>
                  <a:ext cx="34" cy="1097"/>
                </a:xfrm>
                <a:prstGeom prst="rect">
                  <a:avLst/>
                </a:prstGeom>
                <a:solidFill>
                  <a:srgbClr val="800000"/>
                </a:solidFill>
                <a:ln w="17463">
                  <a:solidFill>
                    <a:srgbClr val="808080"/>
                  </a:solidFill>
                  <a:miter lim="800000"/>
                  <a:headEnd/>
                  <a:tailEnd/>
                </a:ln>
              </p:spPr>
              <p:txBody>
                <a:bodyPr/>
                <a:lstStyle/>
                <a:p>
                  <a:endParaRPr lang="de-DE"/>
                </a:p>
              </p:txBody>
            </p:sp>
            <p:sp>
              <p:nvSpPr>
                <p:cNvPr id="244778" name="Rectangle 42">
                  <a:extLst>
                    <a:ext uri="{FF2B5EF4-FFF2-40B4-BE49-F238E27FC236}">
                      <a16:creationId xmlns:a16="http://schemas.microsoft.com/office/drawing/2014/main" id="{33FBFB16-D194-384A-9AD9-703C2E35B405}"/>
                    </a:ext>
                  </a:extLst>
                </p:cNvPr>
                <p:cNvSpPr>
                  <a:spLocks noChangeAspect="1" noChangeArrowheads="1"/>
                </p:cNvSpPr>
                <p:nvPr/>
              </p:nvSpPr>
              <p:spPr bwMode="auto">
                <a:xfrm>
                  <a:off x="4424" y="2105"/>
                  <a:ext cx="35" cy="1097"/>
                </a:xfrm>
                <a:prstGeom prst="rect">
                  <a:avLst/>
                </a:prstGeom>
                <a:solidFill>
                  <a:srgbClr val="800000"/>
                </a:solidFill>
                <a:ln w="17463">
                  <a:solidFill>
                    <a:srgbClr val="808080"/>
                  </a:solidFill>
                  <a:miter lim="800000"/>
                  <a:headEnd/>
                  <a:tailEnd/>
                </a:ln>
              </p:spPr>
              <p:txBody>
                <a:bodyPr/>
                <a:lstStyle/>
                <a:p>
                  <a:endParaRPr lang="de-DE"/>
                </a:p>
              </p:txBody>
            </p:sp>
            <p:sp>
              <p:nvSpPr>
                <p:cNvPr id="244779" name="Rectangle 43">
                  <a:extLst>
                    <a:ext uri="{FF2B5EF4-FFF2-40B4-BE49-F238E27FC236}">
                      <a16:creationId xmlns:a16="http://schemas.microsoft.com/office/drawing/2014/main" id="{741B5C16-57D2-574B-9865-94796E554173}"/>
                    </a:ext>
                  </a:extLst>
                </p:cNvPr>
                <p:cNvSpPr>
                  <a:spLocks noChangeAspect="1" noChangeArrowheads="1"/>
                </p:cNvSpPr>
                <p:nvPr/>
              </p:nvSpPr>
              <p:spPr bwMode="auto">
                <a:xfrm>
                  <a:off x="4248" y="2105"/>
                  <a:ext cx="35" cy="1097"/>
                </a:xfrm>
                <a:prstGeom prst="rect">
                  <a:avLst/>
                </a:prstGeom>
                <a:solidFill>
                  <a:srgbClr val="800000"/>
                </a:solidFill>
                <a:ln w="17463">
                  <a:solidFill>
                    <a:srgbClr val="808080"/>
                  </a:solidFill>
                  <a:miter lim="800000"/>
                  <a:headEnd/>
                  <a:tailEnd/>
                </a:ln>
              </p:spPr>
              <p:txBody>
                <a:bodyPr/>
                <a:lstStyle/>
                <a:p>
                  <a:endParaRPr lang="de-DE"/>
                </a:p>
              </p:txBody>
            </p:sp>
          </p:grpSp>
        </p:grpSp>
        <p:sp>
          <p:nvSpPr>
            <p:cNvPr id="244780" name="Text Box 44">
              <a:extLst>
                <a:ext uri="{FF2B5EF4-FFF2-40B4-BE49-F238E27FC236}">
                  <a16:creationId xmlns:a16="http://schemas.microsoft.com/office/drawing/2014/main" id="{F9D0840E-05AA-DA49-B9F6-B4CCC1393290}"/>
                </a:ext>
              </a:extLst>
            </p:cNvPr>
            <p:cNvSpPr txBox="1">
              <a:spLocks noChangeAspect="1" noChangeArrowheads="1"/>
            </p:cNvSpPr>
            <p:nvPr/>
          </p:nvSpPr>
          <p:spPr bwMode="auto">
            <a:xfrm rot="-5400000">
              <a:off x="3572" y="2290"/>
              <a:ext cx="1062" cy="296"/>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700" b="1">
                  <a:latin typeface="Arial" panose="020B0604020202020204" pitchFamily="34" charset="0"/>
                </a:rPr>
                <a:t>W-Besoldung:</a:t>
              </a:r>
            </a:p>
            <a:p>
              <a:pPr algn="ctr"/>
              <a:r>
                <a:rPr lang="de-DE" altLang="de-DE" sz="1700" b="1">
                  <a:latin typeface="Arial" panose="020B0604020202020204" pitchFamily="34" charset="0"/>
                </a:rPr>
                <a:t>ProfBesoldreformG</a:t>
              </a:r>
            </a:p>
          </p:txBody>
        </p:sp>
      </p:grpSp>
      <p:sp>
        <p:nvSpPr>
          <p:cNvPr id="244781" name="AutoShape 45">
            <a:extLst>
              <a:ext uri="{FF2B5EF4-FFF2-40B4-BE49-F238E27FC236}">
                <a16:creationId xmlns:a16="http://schemas.microsoft.com/office/drawing/2014/main" id="{8B344956-7AB3-044C-9E5B-1E39EEF97717}"/>
              </a:ext>
            </a:extLst>
          </p:cNvPr>
          <p:cNvSpPr>
            <a:spLocks noChangeArrowheads="1"/>
          </p:cNvSpPr>
          <p:nvPr/>
        </p:nvSpPr>
        <p:spPr bwMode="auto">
          <a:xfrm rot="-1730771">
            <a:off x="7219950" y="3354388"/>
            <a:ext cx="1905000" cy="485775"/>
          </a:xfrm>
          <a:prstGeom prst="leftArrow">
            <a:avLst>
              <a:gd name="adj1" fmla="val 50000"/>
              <a:gd name="adj2" fmla="val 98039"/>
            </a:avLst>
          </a:prstGeom>
          <a:solidFill>
            <a:schemeClr val="accent1"/>
          </a:solidFill>
          <a:ln w="762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4785" name="Rectangle 49">
            <a:extLst>
              <a:ext uri="{FF2B5EF4-FFF2-40B4-BE49-F238E27FC236}">
                <a16:creationId xmlns:a16="http://schemas.microsoft.com/office/drawing/2014/main" id="{754DF4EB-4676-6148-934A-0AE5E140E7A6}"/>
              </a:ext>
            </a:extLst>
          </p:cNvPr>
          <p:cNvSpPr>
            <a:spLocks noChangeArrowheads="1"/>
          </p:cNvSpPr>
          <p:nvPr/>
        </p:nvSpPr>
        <p:spPr bwMode="auto">
          <a:xfrm>
            <a:off x="2349500" y="228600"/>
            <a:ext cx="52800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wettbewerblich</a:t>
            </a:r>
            <a:endParaRPr lang="de-DE" altLang="de-DE"/>
          </a:p>
        </p:txBody>
      </p:sp>
      <p:graphicFrame>
        <p:nvGraphicFramePr>
          <p:cNvPr id="244786" name="Object 50">
            <a:extLst>
              <a:ext uri="{FF2B5EF4-FFF2-40B4-BE49-F238E27FC236}">
                <a16:creationId xmlns:a16="http://schemas.microsoft.com/office/drawing/2014/main" id="{33C06A12-FDF6-4F4A-9F28-4C372896B5F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305153" name="Clip" r:id="rId4" imgW="1092200" imgH="1066800" progId="MS_ClipArt_Gallery.2">
                  <p:embed/>
                </p:oleObj>
              </mc:Choice>
              <mc:Fallback>
                <p:oleObj name="Clip" r:id="rId4" imgW="1092200" imgH="1066800" progId="MS_ClipArt_Gallery.2">
                  <p:embed/>
                  <p:pic>
                    <p:nvPicPr>
                      <p:cNvPr id="0" name="Object 5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1000"/>
                                  </p:stCondLst>
                                  <p:childTnLst>
                                    <p:set>
                                      <p:cBhvr>
                                        <p:cTn id="6" dur="1" fill="hold">
                                          <p:stCondLst>
                                            <p:cond delay="0"/>
                                          </p:stCondLst>
                                        </p:cTn>
                                        <p:tgtEl>
                                          <p:spTgt spid="244739"/>
                                        </p:tgtEl>
                                        <p:attrNameLst>
                                          <p:attrName>style.visibility</p:attrName>
                                        </p:attrNameLst>
                                      </p:cBhvr>
                                      <p:to>
                                        <p:strVal val="visible"/>
                                      </p:to>
                                    </p:set>
                                    <p:anim calcmode="lin" valueType="num">
                                      <p:cBhvr>
                                        <p:cTn id="7" dur="1000" fill="hold"/>
                                        <p:tgtEl>
                                          <p:spTgt spid="244739"/>
                                        </p:tgtEl>
                                        <p:attrNameLst>
                                          <p:attrName>ppt_w</p:attrName>
                                        </p:attrNameLst>
                                      </p:cBhvr>
                                      <p:tavLst>
                                        <p:tav tm="0">
                                          <p:val>
                                            <p:fltVal val="0"/>
                                          </p:val>
                                        </p:tav>
                                        <p:tav tm="100000">
                                          <p:val>
                                            <p:strVal val="#ppt_w"/>
                                          </p:val>
                                        </p:tav>
                                      </p:tavLst>
                                    </p:anim>
                                    <p:anim calcmode="lin" valueType="num">
                                      <p:cBhvr>
                                        <p:cTn id="8" dur="1000" fill="hold"/>
                                        <p:tgtEl>
                                          <p:spTgt spid="244739"/>
                                        </p:tgtEl>
                                        <p:attrNameLst>
                                          <p:attrName>ppt_h</p:attrName>
                                        </p:attrNameLst>
                                      </p:cBhvr>
                                      <p:tavLst>
                                        <p:tav tm="0">
                                          <p:val>
                                            <p:fltVal val="0"/>
                                          </p:val>
                                        </p:tav>
                                        <p:tav tm="100000">
                                          <p:val>
                                            <p:strVal val="#ppt_h"/>
                                          </p:val>
                                        </p:tav>
                                      </p:tavLst>
                                    </p:anim>
                                    <p:anim calcmode="lin" valueType="num">
                                      <p:cBhvr>
                                        <p:cTn id="9" dur="1000" fill="hold"/>
                                        <p:tgtEl>
                                          <p:spTgt spid="2447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47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44748"/>
                                        </p:tgtEl>
                                        <p:attrNameLst>
                                          <p:attrName>style.visibility</p:attrName>
                                        </p:attrNameLst>
                                      </p:cBhvr>
                                      <p:to>
                                        <p:strVal val="visible"/>
                                      </p:to>
                                    </p:set>
                                    <p:animEffect transition="in" filter="dissolve">
                                      <p:cBhvr>
                                        <p:cTn id="15" dur="500"/>
                                        <p:tgtEl>
                                          <p:spTgt spid="244748"/>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244759"/>
                                        </p:tgtEl>
                                        <p:attrNameLst>
                                          <p:attrName>style.visibility</p:attrName>
                                        </p:attrNameLst>
                                      </p:cBhvr>
                                      <p:to>
                                        <p:strVal val="visible"/>
                                      </p:to>
                                    </p:set>
                                    <p:animEffect transition="in" filter="dissolve">
                                      <p:cBhvr>
                                        <p:cTn id="19" dur="500"/>
                                        <p:tgtEl>
                                          <p:spTgt spid="244759"/>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244770"/>
                                        </p:tgtEl>
                                        <p:attrNameLst>
                                          <p:attrName>style.visibility</p:attrName>
                                        </p:attrNameLst>
                                      </p:cBhvr>
                                      <p:to>
                                        <p:strVal val="visible"/>
                                      </p:to>
                                    </p:set>
                                    <p:animEffect transition="in" filter="dissolve">
                                      <p:cBhvr>
                                        <p:cTn id="23" dur="500"/>
                                        <p:tgtEl>
                                          <p:spTgt spid="2447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4747"/>
                                        </p:tgtEl>
                                        <p:attrNameLst>
                                          <p:attrName>style.visibility</p:attrName>
                                        </p:attrNameLst>
                                      </p:cBhvr>
                                      <p:to>
                                        <p:strVal val="visible"/>
                                      </p:to>
                                    </p:set>
                                    <p:animEffect transition="in" filter="wipe(down)">
                                      <p:cBhvr>
                                        <p:cTn id="28" dur="500"/>
                                        <p:tgtEl>
                                          <p:spTgt spid="2447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244781"/>
                                        </p:tgtEl>
                                        <p:attrNameLst>
                                          <p:attrName>style.visibility</p:attrName>
                                        </p:attrNameLst>
                                      </p:cBhvr>
                                      <p:to>
                                        <p:strVal val="visible"/>
                                      </p:to>
                                    </p:set>
                                    <p:anim calcmode="lin" valueType="num">
                                      <p:cBhvr>
                                        <p:cTn id="33" dur="500" fill="hold"/>
                                        <p:tgtEl>
                                          <p:spTgt spid="244781"/>
                                        </p:tgtEl>
                                        <p:attrNameLst>
                                          <p:attrName>ppt_w</p:attrName>
                                        </p:attrNameLst>
                                      </p:cBhvr>
                                      <p:tavLst>
                                        <p:tav tm="0">
                                          <p:val>
                                            <p:fltVal val="0"/>
                                          </p:val>
                                        </p:tav>
                                        <p:tav tm="100000">
                                          <p:val>
                                            <p:strVal val="#ppt_w"/>
                                          </p:val>
                                        </p:tav>
                                      </p:tavLst>
                                    </p:anim>
                                    <p:anim calcmode="lin" valueType="num">
                                      <p:cBhvr>
                                        <p:cTn id="34" dur="500" fill="hold"/>
                                        <p:tgtEl>
                                          <p:spTgt spid="2447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2186</Words>
  <Application>Microsoft Macintosh PowerPoint</Application>
  <PresentationFormat>Bildschirmpräsentation (4:3)</PresentationFormat>
  <Paragraphs>636</Paragraphs>
  <Slides>43</Slides>
  <Notes>34</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43</vt:i4>
      </vt:variant>
    </vt:vector>
  </HeadingPairs>
  <TitlesOfParts>
    <vt:vector size="52" baseType="lpstr">
      <vt:lpstr>Times New Roman</vt:lpstr>
      <vt:lpstr>Arial</vt:lpstr>
      <vt:lpstr>Webdings</vt:lpstr>
      <vt:lpstr>Symbol</vt:lpstr>
      <vt:lpstr>Wingdings</vt:lpstr>
      <vt:lpstr>Leere Präsentation</vt:lpstr>
      <vt:lpstr>Microsoft Clip Gallery</vt:lpstr>
      <vt:lpstr>Microsoft Photo Editor 3.0 Photo</vt:lpstr>
      <vt:lpstr>Microsoft Excel-Tabelle</vt:lpstr>
      <vt:lpstr>PowerPoint-Präsentation</vt:lpstr>
      <vt:lpstr>PowerPoint-Präsentation</vt:lpstr>
      <vt:lpstr>PowerPoint-Präsentation</vt:lpstr>
      <vt:lpstr>autonom</vt:lpstr>
      <vt:lpstr>wettbewerblich</vt:lpstr>
      <vt:lpstr>Wettbewerb FHs  Uni</vt:lpstr>
      <vt:lpstr>Publikationen - Psychologie</vt:lpstr>
      <vt:lpstr>Wettbewerb FHs  Uni</vt:lpstr>
      <vt:lpstr>PowerPoint-Präsentation</vt:lpstr>
      <vt:lpstr>Professorenbesoldung</vt:lpstr>
      <vt:lpstr>Kernelemente der Reform</vt:lpstr>
      <vt:lpstr>Gefahren aus Sicht des CHE</vt:lpstr>
      <vt:lpstr>Drei Fragenkomplexe</vt:lpstr>
      <vt:lpstr>Drei Gestaltungsbereiche</vt:lpstr>
      <vt:lpstr>Vergaberahmen</vt:lpstr>
      <vt:lpstr>W2/W3 </vt:lpstr>
      <vt:lpstr>Option Landesvorgaben W2/W3</vt:lpstr>
      <vt:lpstr>Formel oder Abwägung?</vt:lpstr>
      <vt:lpstr>individuell oder Stufung?</vt:lpstr>
      <vt:lpstr>Regel oder Antrag?</vt:lpstr>
      <vt:lpstr>Professorenbesoldung</vt:lpstr>
      <vt:lpstr>Drei Gestaltungsbereiche</vt:lpstr>
      <vt:lpstr>profiliert</vt:lpstr>
      <vt:lpstr>profiliert</vt:lpstr>
      <vt:lpstr>wissenschaftlich</vt:lpstr>
      <vt:lpstr>Ranking</vt:lpstr>
      <vt:lpstr>bisher</vt:lpstr>
      <vt:lpstr>PowerPoint-Präsentation</vt:lpstr>
      <vt:lpstr>Internet</vt:lpstr>
      <vt:lpstr>Wirkung: Internet-Zugriffe</vt:lpstr>
      <vt:lpstr>PowerPoint-Präsentation</vt:lpstr>
      <vt:lpstr>PowerPoint-Präsentation</vt:lpstr>
      <vt:lpstr>international</vt:lpstr>
      <vt:lpstr>virtuell</vt:lpstr>
      <vt:lpstr>PowerPoint-Präsentation</vt:lpstr>
      <vt:lpstr>PowerPoint-Präsentation</vt:lpstr>
      <vt:lpstr>PowerPoint-Präsentation</vt:lpstr>
      <vt:lpstr>wirtschaftlich</vt:lpstr>
      <vt:lpstr>wirtschaftlich</vt:lpstr>
      <vt:lpstr>wirtschaftlich</vt:lpstr>
      <vt:lpstr>zukunftsfähige Hochschule</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151</cp:revision>
  <dcterms:created xsi:type="dcterms:W3CDTF">2001-03-08T15:06:45Z</dcterms:created>
  <dcterms:modified xsi:type="dcterms:W3CDTF">2022-02-09T15:59:08Z</dcterms:modified>
</cp:coreProperties>
</file>