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32"/>
  </p:notesMasterIdLst>
  <p:sldIdLst>
    <p:sldId id="317" r:id="rId2"/>
    <p:sldId id="388" r:id="rId3"/>
    <p:sldId id="392" r:id="rId4"/>
    <p:sldId id="390" r:id="rId5"/>
    <p:sldId id="393" r:id="rId6"/>
    <p:sldId id="391" r:id="rId7"/>
    <p:sldId id="361" r:id="rId8"/>
    <p:sldId id="362" r:id="rId9"/>
    <p:sldId id="340" r:id="rId10"/>
    <p:sldId id="341" r:id="rId11"/>
    <p:sldId id="343" r:id="rId12"/>
    <p:sldId id="363" r:id="rId13"/>
    <p:sldId id="344" r:id="rId14"/>
    <p:sldId id="345" r:id="rId15"/>
    <p:sldId id="351" r:id="rId16"/>
    <p:sldId id="365" r:id="rId17"/>
    <p:sldId id="357" r:id="rId18"/>
    <p:sldId id="366" r:id="rId19"/>
    <p:sldId id="356" r:id="rId20"/>
    <p:sldId id="311" r:id="rId21"/>
    <p:sldId id="389" r:id="rId22"/>
    <p:sldId id="312" r:id="rId23"/>
    <p:sldId id="379" r:id="rId24"/>
    <p:sldId id="382" r:id="rId25"/>
    <p:sldId id="394" r:id="rId26"/>
    <p:sldId id="395" r:id="rId27"/>
    <p:sldId id="396" r:id="rId28"/>
    <p:sldId id="397" r:id="rId29"/>
    <p:sldId id="398" r:id="rId30"/>
    <p:sldId id="387" r:id="rId31"/>
  </p:sldIdLst>
  <p:sldSz cx="9144000" cy="6858000" type="screen4x3"/>
  <p:notesSz cx="6811963" cy="9942513"/>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2"/>
  </p:normalViewPr>
  <p:slideViewPr>
    <p:cSldViewPr>
      <p:cViewPr varScale="1">
        <p:scale>
          <a:sx n="119" d="100"/>
          <a:sy n="119" d="100"/>
        </p:scale>
        <p:origin x="1440"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222"/>
    </p:cViewPr>
  </p:sorterViewPr>
  <p:notesViewPr>
    <p:cSldViewPr>
      <p:cViewPr>
        <p:scale>
          <a:sx n="75" d="100"/>
          <a:sy n="75" d="100"/>
        </p:scale>
        <p:origin x="-1452" y="888"/>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1D57A93-28F3-6747-9113-80E4023290B5}"/>
              </a:ext>
            </a:extLst>
          </p:cNvPr>
          <p:cNvSpPr>
            <a:spLocks noGrp="1" noChangeArrowheads="1"/>
          </p:cNvSpPr>
          <p:nvPr>
            <p:ph type="hdr" sz="quarter"/>
          </p:nvPr>
        </p:nvSpPr>
        <p:spPr bwMode="auto">
          <a:xfrm>
            <a:off x="0" y="0"/>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7" tIns="46538" rIns="93077" bIns="46538" numCol="1" anchor="t" anchorCtr="0" compatLnSpc="1">
            <a:prstTxWarp prst="textNoShape">
              <a:avLst/>
            </a:prstTxWarp>
          </a:bodyPr>
          <a:lstStyle>
            <a:lvl1pPr defTabSz="930275">
              <a:defRPr sz="1200"/>
            </a:lvl1pPr>
          </a:lstStyle>
          <a:p>
            <a:endParaRPr lang="de-DE" altLang="de-DE"/>
          </a:p>
        </p:txBody>
      </p:sp>
      <p:sp>
        <p:nvSpPr>
          <p:cNvPr id="4099" name="Rectangle 3">
            <a:extLst>
              <a:ext uri="{FF2B5EF4-FFF2-40B4-BE49-F238E27FC236}">
                <a16:creationId xmlns:a16="http://schemas.microsoft.com/office/drawing/2014/main" id="{DBE45B54-E987-254A-8B51-F466F76C0377}"/>
              </a:ext>
            </a:extLst>
          </p:cNvPr>
          <p:cNvSpPr>
            <a:spLocks noGrp="1" noChangeArrowheads="1"/>
          </p:cNvSpPr>
          <p:nvPr>
            <p:ph type="dt" idx="1"/>
          </p:nvPr>
        </p:nvSpPr>
        <p:spPr bwMode="auto">
          <a:xfrm>
            <a:off x="3859213" y="0"/>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7" tIns="46538" rIns="93077" bIns="46538" numCol="1" anchor="t" anchorCtr="0" compatLnSpc="1">
            <a:prstTxWarp prst="textNoShape">
              <a:avLst/>
            </a:prstTxWarp>
          </a:bodyPr>
          <a:lstStyle>
            <a:lvl1pPr algn="r" defTabSz="930275">
              <a:defRPr sz="1200"/>
            </a:lvl1pPr>
          </a:lstStyle>
          <a:p>
            <a:endParaRPr lang="de-DE" altLang="de-DE"/>
          </a:p>
        </p:txBody>
      </p:sp>
      <p:sp>
        <p:nvSpPr>
          <p:cNvPr id="4100" name="Rectangle 4">
            <a:extLst>
              <a:ext uri="{FF2B5EF4-FFF2-40B4-BE49-F238E27FC236}">
                <a16:creationId xmlns:a16="http://schemas.microsoft.com/office/drawing/2014/main" id="{68BD97E3-1E97-6F49-AC0E-E1128CDDF9A2}"/>
              </a:ext>
            </a:extLst>
          </p:cNvPr>
          <p:cNvSpPr>
            <a:spLocks noChangeArrowheads="1" noTextEdit="1"/>
          </p:cNvSpPr>
          <p:nvPr>
            <p:ph type="sldImg" idx="2"/>
          </p:nvPr>
        </p:nvSpPr>
        <p:spPr bwMode="auto">
          <a:xfrm>
            <a:off x="920750" y="744538"/>
            <a:ext cx="4972050" cy="372903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5E8FD16D-3829-3C40-8748-401576F3343D}"/>
              </a:ext>
            </a:extLst>
          </p:cNvPr>
          <p:cNvSpPr>
            <a:spLocks noGrp="1" noChangeArrowheads="1"/>
          </p:cNvSpPr>
          <p:nvPr>
            <p:ph type="body" sz="quarter" idx="3"/>
          </p:nvPr>
        </p:nvSpPr>
        <p:spPr bwMode="auto">
          <a:xfrm>
            <a:off x="908050" y="4722813"/>
            <a:ext cx="4995863" cy="4475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7" tIns="46538" rIns="93077" bIns="46538" numCol="1" anchor="t" anchorCtr="0" compatLnSpc="1">
            <a:prstTxWarp prst="textNoShape">
              <a:avLst/>
            </a:prstTxWarp>
          </a:bodyPr>
          <a:lstStyle/>
          <a:p>
            <a:pPr lvl="0"/>
            <a:r>
              <a:rPr lang="de-DE" altLang="de-DE"/>
              <a:t>Klicken Sie, um die Textformatierung des Masters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102" name="Rectangle 6">
            <a:extLst>
              <a:ext uri="{FF2B5EF4-FFF2-40B4-BE49-F238E27FC236}">
                <a16:creationId xmlns:a16="http://schemas.microsoft.com/office/drawing/2014/main" id="{15471211-8C76-6646-AAE7-1FEA105E05E1}"/>
              </a:ext>
            </a:extLst>
          </p:cNvPr>
          <p:cNvSpPr>
            <a:spLocks noGrp="1" noChangeArrowheads="1"/>
          </p:cNvSpPr>
          <p:nvPr>
            <p:ph type="ftr" sz="quarter" idx="4"/>
          </p:nvPr>
        </p:nvSpPr>
        <p:spPr bwMode="auto">
          <a:xfrm>
            <a:off x="0" y="9445625"/>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7" tIns="46538" rIns="93077" bIns="46538" numCol="1" anchor="b" anchorCtr="0" compatLnSpc="1">
            <a:prstTxWarp prst="textNoShape">
              <a:avLst/>
            </a:prstTxWarp>
          </a:bodyPr>
          <a:lstStyle>
            <a:lvl1pPr defTabSz="930275">
              <a:defRPr sz="1200"/>
            </a:lvl1pPr>
          </a:lstStyle>
          <a:p>
            <a:endParaRPr lang="de-DE" altLang="de-DE"/>
          </a:p>
        </p:txBody>
      </p:sp>
      <p:sp>
        <p:nvSpPr>
          <p:cNvPr id="4103" name="Rectangle 7">
            <a:extLst>
              <a:ext uri="{FF2B5EF4-FFF2-40B4-BE49-F238E27FC236}">
                <a16:creationId xmlns:a16="http://schemas.microsoft.com/office/drawing/2014/main" id="{99514B29-1F90-DD42-A092-55F3D55CA49E}"/>
              </a:ext>
            </a:extLst>
          </p:cNvPr>
          <p:cNvSpPr>
            <a:spLocks noGrp="1" noChangeArrowheads="1"/>
          </p:cNvSpPr>
          <p:nvPr>
            <p:ph type="sldNum" sz="quarter" idx="5"/>
          </p:nvPr>
        </p:nvSpPr>
        <p:spPr bwMode="auto">
          <a:xfrm>
            <a:off x="3859213" y="9445625"/>
            <a:ext cx="29527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7" tIns="46538" rIns="93077" bIns="46538" numCol="1" anchor="b" anchorCtr="0" compatLnSpc="1">
            <a:prstTxWarp prst="textNoShape">
              <a:avLst/>
            </a:prstTxWarp>
          </a:bodyPr>
          <a:lstStyle>
            <a:lvl1pPr algn="r" defTabSz="930275">
              <a:defRPr sz="1200"/>
            </a:lvl1pPr>
          </a:lstStyle>
          <a:p>
            <a:fld id="{1520D5F1-B93E-854E-96B6-69AE1A2C2BE5}"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A9526C-DB24-E442-8A8E-3AE072031794}"/>
              </a:ext>
            </a:extLst>
          </p:cNvPr>
          <p:cNvSpPr>
            <a:spLocks noGrp="1" noChangeArrowheads="1"/>
          </p:cNvSpPr>
          <p:nvPr>
            <p:ph type="sldNum" sz="quarter" idx="5"/>
          </p:nvPr>
        </p:nvSpPr>
        <p:spPr>
          <a:ln/>
        </p:spPr>
        <p:txBody>
          <a:bodyPr/>
          <a:lstStyle/>
          <a:p>
            <a:fld id="{61E5D15C-68D2-1540-AE40-C2EBFCF4B515}" type="slidenum">
              <a:rPr lang="de-DE" altLang="de-DE"/>
              <a:pPr/>
              <a:t>3</a:t>
            </a:fld>
            <a:endParaRPr lang="de-DE" altLang="de-DE"/>
          </a:p>
        </p:txBody>
      </p:sp>
      <p:sp>
        <p:nvSpPr>
          <p:cNvPr id="278530" name="Rectangle 2">
            <a:extLst>
              <a:ext uri="{FF2B5EF4-FFF2-40B4-BE49-F238E27FC236}">
                <a16:creationId xmlns:a16="http://schemas.microsoft.com/office/drawing/2014/main" id="{69BCF8DE-3EFE-494C-8BA1-F918E7CADF2A}"/>
              </a:ext>
            </a:extLst>
          </p:cNvPr>
          <p:cNvSpPr>
            <a:spLocks noChangeArrowheads="1" noTextEdit="1"/>
          </p:cNvSpPr>
          <p:nvPr>
            <p:ph type="sldImg"/>
          </p:nvPr>
        </p:nvSpPr>
        <p:spPr>
          <a:ln/>
        </p:spPr>
      </p:sp>
      <p:sp>
        <p:nvSpPr>
          <p:cNvPr id="278531" name="Rectangle 3">
            <a:extLst>
              <a:ext uri="{FF2B5EF4-FFF2-40B4-BE49-F238E27FC236}">
                <a16:creationId xmlns:a16="http://schemas.microsoft.com/office/drawing/2014/main" id="{31A30C60-9DF5-EC46-874A-64B7C78E8140}"/>
              </a:ext>
            </a:extLst>
          </p:cNvPr>
          <p:cNvSpPr>
            <a:spLocks noGrp="1" noChangeArrowheads="1"/>
          </p:cNvSpPr>
          <p:nvPr>
            <p:ph type="body" idx="1"/>
          </p:nvPr>
        </p:nvSpPr>
        <p:spPr/>
        <p:txBody>
          <a:bodyPr/>
          <a:lstStyle/>
          <a:p>
            <a:r>
              <a:rPr lang="de-DE" altLang="de-DE"/>
              <a:t>Anhand des Leitbilds der entfesselten Hochschule soll aufgezeigt werden, wie bzw. nach welchen Grundsätzen eine ganzheitliche Universitätsreform in europäischen Kontext aussehen könnte.</a:t>
            </a:r>
          </a:p>
          <a:p>
            <a:endParaRPr lang="de-DE" altLang="de-DE"/>
          </a:p>
          <a:p>
            <a:r>
              <a:rPr lang="de-DE" altLang="de-DE"/>
              <a:t>Es sollen einzelne Parameter dieses Leitbilds skizziert werden und ausgeführt werden, wie diese Parameter zwischen Mythen und Moden anzusiedeln sind und - in einem dritten Schritt - v.a. wie diese Parameter ausgestaltet werden sollen, um eine erfolgreiche Universitätsreform durchzuführen. </a:t>
            </a:r>
          </a:p>
          <a:p>
            <a:endParaRPr lang="de-DE" altLang="de-DE"/>
          </a:p>
          <a:p>
            <a:r>
              <a:rPr lang="de-DE" altLang="de-DE"/>
              <a:t>Dabei wird in erster Linie auf den deutschen und den europäischen Kontext Bezug genommen, aber diese Überlegungen sind auch auf das europäische Umfeld übertragbar und speisen sich aus dem internationalen Systemvergleich.</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E52D1CF-7CBD-204B-BB86-54D43D9EA032}"/>
              </a:ext>
            </a:extLst>
          </p:cNvPr>
          <p:cNvSpPr>
            <a:spLocks noGrp="1" noChangeArrowheads="1"/>
          </p:cNvSpPr>
          <p:nvPr>
            <p:ph type="sldNum" sz="quarter" idx="5"/>
          </p:nvPr>
        </p:nvSpPr>
        <p:spPr>
          <a:ln/>
        </p:spPr>
        <p:txBody>
          <a:bodyPr/>
          <a:lstStyle/>
          <a:p>
            <a:fld id="{6F352066-8B16-334A-902C-D419F395BBC1}" type="slidenum">
              <a:rPr lang="de-DE" altLang="de-DE"/>
              <a:pPr/>
              <a:t>5</a:t>
            </a:fld>
            <a:endParaRPr lang="de-DE" altLang="de-DE"/>
          </a:p>
        </p:txBody>
      </p:sp>
      <p:sp>
        <p:nvSpPr>
          <p:cNvPr id="280578" name="Rectangle 2">
            <a:extLst>
              <a:ext uri="{FF2B5EF4-FFF2-40B4-BE49-F238E27FC236}">
                <a16:creationId xmlns:a16="http://schemas.microsoft.com/office/drawing/2014/main" id="{F5A34747-D293-E645-8D9F-947573E620E6}"/>
              </a:ext>
            </a:extLst>
          </p:cNvPr>
          <p:cNvSpPr>
            <a:spLocks noChangeArrowheads="1" noTextEdit="1"/>
          </p:cNvSpPr>
          <p:nvPr>
            <p:ph type="sldImg"/>
          </p:nvPr>
        </p:nvSpPr>
        <p:spPr>
          <a:ln/>
        </p:spPr>
      </p:sp>
      <p:sp>
        <p:nvSpPr>
          <p:cNvPr id="280579" name="Rectangle 3">
            <a:extLst>
              <a:ext uri="{FF2B5EF4-FFF2-40B4-BE49-F238E27FC236}">
                <a16:creationId xmlns:a16="http://schemas.microsoft.com/office/drawing/2014/main" id="{9F6059CD-AC54-E845-9BA4-ECA4671D755E}"/>
              </a:ext>
            </a:extLst>
          </p:cNvPr>
          <p:cNvSpPr>
            <a:spLocks noGrp="1" noChangeArrowheads="1"/>
          </p:cNvSpPr>
          <p:nvPr>
            <p:ph type="body" idx="1"/>
          </p:nvPr>
        </p:nvSpPr>
        <p:spPr/>
        <p:txBody>
          <a:bodyPr/>
          <a:lstStyle/>
          <a:p>
            <a:r>
              <a:rPr lang="de-DE" altLang="de-DE"/>
              <a:t>Anhand des Leitbilds der entfesselten Hochschule soll aufgezeigt werden, wie bzw. nach welchen Grundsätzen eine ganzheitliche Universitätsreform in europäischen Kontext aussehen könnte.</a:t>
            </a:r>
          </a:p>
          <a:p>
            <a:endParaRPr lang="de-DE" altLang="de-DE"/>
          </a:p>
          <a:p>
            <a:r>
              <a:rPr lang="de-DE" altLang="de-DE"/>
              <a:t>Es sollen einzelne Parameter dieses Leitbilds skizziert werden und ausgeführt werden, wie diese Parameter zwischen Mythen und Moden anzusiedeln sind und - in einem dritten Schritt - v.a. wie diese Parameter ausgestaltet werden sollen, um eine erfolgreiche Universitätsreform durchzuführen. </a:t>
            </a:r>
          </a:p>
          <a:p>
            <a:endParaRPr lang="de-DE" altLang="de-DE"/>
          </a:p>
          <a:p>
            <a:r>
              <a:rPr lang="de-DE" altLang="de-DE"/>
              <a:t>Dabei wird in erster Linie auf den deutschen und den europäischen Kontext Bezug genommen, aber diese Überlegungen sind auch auf das europäische Umfeld übertragbar und speisen sich aus dem internationalen Systemvergleich.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7">
            <a:extLst>
              <a:ext uri="{FF2B5EF4-FFF2-40B4-BE49-F238E27FC236}">
                <a16:creationId xmlns:a16="http://schemas.microsoft.com/office/drawing/2014/main" id="{D26B46AE-081C-2244-B1A4-558C23D8E166}"/>
              </a:ext>
            </a:extLst>
          </p:cNvPr>
          <p:cNvSpPr>
            <a:spLocks noGrp="1" noChangeArrowheads="1"/>
          </p:cNvSpPr>
          <p:nvPr>
            <p:ph type="sldNum" sz="quarter" idx="5"/>
          </p:nvPr>
        </p:nvSpPr>
        <p:spPr>
          <a:ln/>
        </p:spPr>
        <p:txBody>
          <a:bodyPr/>
          <a:lstStyle/>
          <a:p>
            <a:fld id="{776A7FB3-B1D5-C44E-BDCA-2FF293C90973}" type="slidenum">
              <a:rPr lang="de-DE" altLang="de-DE"/>
              <a:pPr/>
              <a:t>12</a:t>
            </a:fld>
            <a:endParaRPr lang="de-DE" altLang="de-DE"/>
          </a:p>
        </p:txBody>
      </p:sp>
      <p:sp>
        <p:nvSpPr>
          <p:cNvPr id="239618" name="Rectangle 2">
            <a:extLst>
              <a:ext uri="{FF2B5EF4-FFF2-40B4-BE49-F238E27FC236}">
                <a16:creationId xmlns:a16="http://schemas.microsoft.com/office/drawing/2014/main" id="{885FC9F6-0718-D847-A7EB-DEA400984086}"/>
              </a:ext>
            </a:extLst>
          </p:cNvPr>
          <p:cNvSpPr>
            <a:spLocks noChangeArrowheads="1"/>
          </p:cNvSpPr>
          <p:nvPr/>
        </p:nvSpPr>
        <p:spPr bwMode="auto">
          <a:xfrm>
            <a:off x="3862388" y="7938"/>
            <a:ext cx="2949575"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39619" name="Rectangle 3">
            <a:extLst>
              <a:ext uri="{FF2B5EF4-FFF2-40B4-BE49-F238E27FC236}">
                <a16:creationId xmlns:a16="http://schemas.microsoft.com/office/drawing/2014/main" id="{10CAF838-DD2C-644E-B81E-714F0BD397E8}"/>
              </a:ext>
            </a:extLst>
          </p:cNvPr>
          <p:cNvSpPr>
            <a:spLocks noChangeArrowheads="1"/>
          </p:cNvSpPr>
          <p:nvPr/>
        </p:nvSpPr>
        <p:spPr bwMode="auto">
          <a:xfrm>
            <a:off x="3862388" y="9466263"/>
            <a:ext cx="29495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571500" defTabSz="762000">
              <a:defRPr sz="2400">
                <a:solidFill>
                  <a:schemeClr val="tx1"/>
                </a:solidFill>
                <a:latin typeface="Times New Roman" panose="02020603050405020304" pitchFamily="18" charset="0"/>
              </a:defRPr>
            </a:lvl2pPr>
            <a:lvl3pPr marL="1143000" defTabSz="762000">
              <a:defRPr sz="2400">
                <a:solidFill>
                  <a:schemeClr val="tx1"/>
                </a:solidFill>
                <a:latin typeface="Times New Roman" panose="02020603050405020304" pitchFamily="18" charset="0"/>
              </a:defRPr>
            </a:lvl3pPr>
            <a:lvl4pPr marL="1714500" defTabSz="762000">
              <a:defRPr sz="2400">
                <a:solidFill>
                  <a:schemeClr val="tx1"/>
                </a:solidFill>
                <a:latin typeface="Times New Roman" panose="02020603050405020304" pitchFamily="18" charset="0"/>
              </a:defRPr>
            </a:lvl4pPr>
            <a:lvl5pPr marL="2286000"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14</a:t>
            </a:r>
          </a:p>
        </p:txBody>
      </p:sp>
      <p:sp>
        <p:nvSpPr>
          <p:cNvPr id="239620" name="Rectangle 4">
            <a:extLst>
              <a:ext uri="{FF2B5EF4-FFF2-40B4-BE49-F238E27FC236}">
                <a16:creationId xmlns:a16="http://schemas.microsoft.com/office/drawing/2014/main" id="{EA5476BE-5742-014D-8B59-5CB110C232A6}"/>
              </a:ext>
            </a:extLst>
          </p:cNvPr>
          <p:cNvSpPr>
            <a:spLocks noChangeArrowheads="1"/>
          </p:cNvSpPr>
          <p:nvPr/>
        </p:nvSpPr>
        <p:spPr bwMode="auto">
          <a:xfrm>
            <a:off x="0" y="9466263"/>
            <a:ext cx="29495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39621" name="Rectangle 5">
            <a:extLst>
              <a:ext uri="{FF2B5EF4-FFF2-40B4-BE49-F238E27FC236}">
                <a16:creationId xmlns:a16="http://schemas.microsoft.com/office/drawing/2014/main" id="{A5DA3E5A-9918-E949-94EE-875BCE69EB1E}"/>
              </a:ext>
            </a:extLst>
          </p:cNvPr>
          <p:cNvSpPr>
            <a:spLocks noChangeArrowheads="1"/>
          </p:cNvSpPr>
          <p:nvPr/>
        </p:nvSpPr>
        <p:spPr bwMode="auto">
          <a:xfrm>
            <a:off x="0" y="7938"/>
            <a:ext cx="2949575"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39622" name="Rectangle 6">
            <a:extLst>
              <a:ext uri="{FF2B5EF4-FFF2-40B4-BE49-F238E27FC236}">
                <a16:creationId xmlns:a16="http://schemas.microsoft.com/office/drawing/2014/main" id="{7A98BE57-647B-034C-B2A7-7EFE831533A1}"/>
              </a:ext>
            </a:extLst>
          </p:cNvPr>
          <p:cNvSpPr>
            <a:spLocks noChangeArrowheads="1"/>
          </p:cNvSpPr>
          <p:nvPr/>
        </p:nvSpPr>
        <p:spPr bwMode="auto">
          <a:xfrm>
            <a:off x="3862388" y="4763"/>
            <a:ext cx="2949575"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39623" name="Rectangle 7">
            <a:extLst>
              <a:ext uri="{FF2B5EF4-FFF2-40B4-BE49-F238E27FC236}">
                <a16:creationId xmlns:a16="http://schemas.microsoft.com/office/drawing/2014/main" id="{2AF93E4F-2908-0F40-AD55-50C97AC7A423}"/>
              </a:ext>
            </a:extLst>
          </p:cNvPr>
          <p:cNvSpPr>
            <a:spLocks noChangeArrowheads="1"/>
          </p:cNvSpPr>
          <p:nvPr/>
        </p:nvSpPr>
        <p:spPr bwMode="auto">
          <a:xfrm>
            <a:off x="3862388" y="9464675"/>
            <a:ext cx="29495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571500" defTabSz="762000">
              <a:defRPr sz="2400">
                <a:solidFill>
                  <a:schemeClr val="tx1"/>
                </a:solidFill>
                <a:latin typeface="Times New Roman" panose="02020603050405020304" pitchFamily="18" charset="0"/>
              </a:defRPr>
            </a:lvl2pPr>
            <a:lvl3pPr marL="1143000" defTabSz="762000">
              <a:defRPr sz="2400">
                <a:solidFill>
                  <a:schemeClr val="tx1"/>
                </a:solidFill>
                <a:latin typeface="Times New Roman" panose="02020603050405020304" pitchFamily="18" charset="0"/>
              </a:defRPr>
            </a:lvl3pPr>
            <a:lvl4pPr marL="1714500" defTabSz="762000">
              <a:defRPr sz="2400">
                <a:solidFill>
                  <a:schemeClr val="tx1"/>
                </a:solidFill>
                <a:latin typeface="Times New Roman" panose="02020603050405020304" pitchFamily="18" charset="0"/>
              </a:defRPr>
            </a:lvl4pPr>
            <a:lvl5pPr marL="2286000"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12</a:t>
            </a:r>
          </a:p>
        </p:txBody>
      </p:sp>
      <p:sp>
        <p:nvSpPr>
          <p:cNvPr id="239624" name="Rectangle 8">
            <a:extLst>
              <a:ext uri="{FF2B5EF4-FFF2-40B4-BE49-F238E27FC236}">
                <a16:creationId xmlns:a16="http://schemas.microsoft.com/office/drawing/2014/main" id="{E17637DF-3980-6247-81A5-380143DD6C8B}"/>
              </a:ext>
            </a:extLst>
          </p:cNvPr>
          <p:cNvSpPr>
            <a:spLocks noChangeArrowheads="1"/>
          </p:cNvSpPr>
          <p:nvPr/>
        </p:nvSpPr>
        <p:spPr bwMode="auto">
          <a:xfrm>
            <a:off x="0" y="9464675"/>
            <a:ext cx="29495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39625" name="Rectangle 9">
            <a:extLst>
              <a:ext uri="{FF2B5EF4-FFF2-40B4-BE49-F238E27FC236}">
                <a16:creationId xmlns:a16="http://schemas.microsoft.com/office/drawing/2014/main" id="{1CCF95E5-50C8-D744-8F35-4D02EF93BB8E}"/>
              </a:ext>
            </a:extLst>
          </p:cNvPr>
          <p:cNvSpPr>
            <a:spLocks noChangeArrowheads="1"/>
          </p:cNvSpPr>
          <p:nvPr/>
        </p:nvSpPr>
        <p:spPr bwMode="auto">
          <a:xfrm>
            <a:off x="0" y="4763"/>
            <a:ext cx="2949575"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39626" name="Rectangle 10">
            <a:extLst>
              <a:ext uri="{FF2B5EF4-FFF2-40B4-BE49-F238E27FC236}">
                <a16:creationId xmlns:a16="http://schemas.microsoft.com/office/drawing/2014/main" id="{A686E041-EFD9-4841-96F6-30533817EC28}"/>
              </a:ext>
            </a:extLst>
          </p:cNvPr>
          <p:cNvSpPr>
            <a:spLocks noChangeArrowheads="1"/>
          </p:cNvSpPr>
          <p:nvPr/>
        </p:nvSpPr>
        <p:spPr bwMode="auto">
          <a:xfrm>
            <a:off x="3862388" y="3175"/>
            <a:ext cx="2949575"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39627" name="Rectangle 11">
            <a:extLst>
              <a:ext uri="{FF2B5EF4-FFF2-40B4-BE49-F238E27FC236}">
                <a16:creationId xmlns:a16="http://schemas.microsoft.com/office/drawing/2014/main" id="{5FE1E15F-6A38-4740-ACE8-93F87A034CE7}"/>
              </a:ext>
            </a:extLst>
          </p:cNvPr>
          <p:cNvSpPr>
            <a:spLocks noChangeArrowheads="1"/>
          </p:cNvSpPr>
          <p:nvPr/>
        </p:nvSpPr>
        <p:spPr bwMode="auto">
          <a:xfrm>
            <a:off x="3862388" y="9463088"/>
            <a:ext cx="29495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defTabSz="762000">
              <a:defRPr sz="2400">
                <a:solidFill>
                  <a:schemeClr val="tx1"/>
                </a:solidFill>
                <a:latin typeface="Times New Roman" panose="02020603050405020304" pitchFamily="18" charset="0"/>
              </a:defRPr>
            </a:lvl1pPr>
            <a:lvl2pPr marL="571500" defTabSz="762000">
              <a:defRPr sz="2400">
                <a:solidFill>
                  <a:schemeClr val="tx1"/>
                </a:solidFill>
                <a:latin typeface="Times New Roman" panose="02020603050405020304" pitchFamily="18" charset="0"/>
              </a:defRPr>
            </a:lvl2pPr>
            <a:lvl3pPr marL="1143000" defTabSz="762000">
              <a:defRPr sz="2400">
                <a:solidFill>
                  <a:schemeClr val="tx1"/>
                </a:solidFill>
                <a:latin typeface="Times New Roman" panose="02020603050405020304" pitchFamily="18" charset="0"/>
              </a:defRPr>
            </a:lvl3pPr>
            <a:lvl4pPr marL="1714500" defTabSz="762000">
              <a:defRPr sz="2400">
                <a:solidFill>
                  <a:schemeClr val="tx1"/>
                </a:solidFill>
                <a:latin typeface="Times New Roman" panose="02020603050405020304" pitchFamily="18" charset="0"/>
              </a:defRPr>
            </a:lvl4pPr>
            <a:lvl5pPr marL="2286000"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2</a:t>
            </a:r>
          </a:p>
        </p:txBody>
      </p:sp>
      <p:sp>
        <p:nvSpPr>
          <p:cNvPr id="239628" name="Rectangle 12">
            <a:extLst>
              <a:ext uri="{FF2B5EF4-FFF2-40B4-BE49-F238E27FC236}">
                <a16:creationId xmlns:a16="http://schemas.microsoft.com/office/drawing/2014/main" id="{C4C8789D-B1FD-6844-9FE2-C1E03E33D1E8}"/>
              </a:ext>
            </a:extLst>
          </p:cNvPr>
          <p:cNvSpPr>
            <a:spLocks noChangeArrowheads="1"/>
          </p:cNvSpPr>
          <p:nvPr/>
        </p:nvSpPr>
        <p:spPr bwMode="auto">
          <a:xfrm>
            <a:off x="0" y="9463088"/>
            <a:ext cx="29495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39629" name="Rectangle 13">
            <a:extLst>
              <a:ext uri="{FF2B5EF4-FFF2-40B4-BE49-F238E27FC236}">
                <a16:creationId xmlns:a16="http://schemas.microsoft.com/office/drawing/2014/main" id="{6FB18EF7-91EB-114E-AD1D-1099D9A6085F}"/>
              </a:ext>
            </a:extLst>
          </p:cNvPr>
          <p:cNvSpPr>
            <a:spLocks noChangeArrowheads="1"/>
          </p:cNvSpPr>
          <p:nvPr/>
        </p:nvSpPr>
        <p:spPr bwMode="auto">
          <a:xfrm>
            <a:off x="0" y="3175"/>
            <a:ext cx="2949575"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39630" name="Rectangle 14">
            <a:extLst>
              <a:ext uri="{FF2B5EF4-FFF2-40B4-BE49-F238E27FC236}">
                <a16:creationId xmlns:a16="http://schemas.microsoft.com/office/drawing/2014/main" id="{61CC6C18-454E-D143-A05E-B06DA3A251C0}"/>
              </a:ext>
            </a:extLst>
          </p:cNvPr>
          <p:cNvSpPr>
            <a:spLocks noGrp="1" noChangeArrowheads="1"/>
          </p:cNvSpPr>
          <p:nvPr>
            <p:ph type="body" idx="1"/>
          </p:nvPr>
        </p:nvSpPr>
        <p:spPr>
          <a:xfrm>
            <a:off x="908050" y="4724400"/>
            <a:ext cx="4995863" cy="391477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de-DE" altLang="de-DE"/>
          </a:p>
        </p:txBody>
      </p:sp>
      <p:sp>
        <p:nvSpPr>
          <p:cNvPr id="239631" name="Rectangle 15">
            <a:extLst>
              <a:ext uri="{FF2B5EF4-FFF2-40B4-BE49-F238E27FC236}">
                <a16:creationId xmlns:a16="http://schemas.microsoft.com/office/drawing/2014/main" id="{338C4F21-5563-F34B-9DA6-EA9CF68BAF63}"/>
              </a:ext>
            </a:extLst>
          </p:cNvPr>
          <p:cNvSpPr>
            <a:spLocks noChangeArrowheads="1" noTextEdit="1"/>
          </p:cNvSpPr>
          <p:nvPr>
            <p:ph type="sldImg"/>
          </p:nvPr>
        </p:nvSpPr>
        <p:spPr>
          <a:xfrm>
            <a:off x="930275" y="752475"/>
            <a:ext cx="4953000" cy="3714750"/>
          </a:xfrm>
          <a:ln w="12700" cap="flat">
            <a:solidFill>
              <a:schemeClr val="tx1"/>
            </a:solidFill>
          </a:ln>
          <a:extLst>
            <a:ext uri="{909E8E84-426E-40DD-AFC4-6F175D3DCCD1}">
              <a14:hiddenFill xmlns:a14="http://schemas.microsoft.com/office/drawing/2010/main">
                <a:noFill/>
              </a14:hiddenFill>
            </a:ext>
          </a:extLs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7">
            <a:extLst>
              <a:ext uri="{FF2B5EF4-FFF2-40B4-BE49-F238E27FC236}">
                <a16:creationId xmlns:a16="http://schemas.microsoft.com/office/drawing/2014/main" id="{FF5AED52-77DC-9442-A897-CB0D9ECA06D3}"/>
              </a:ext>
            </a:extLst>
          </p:cNvPr>
          <p:cNvSpPr>
            <a:spLocks noGrp="1" noChangeArrowheads="1"/>
          </p:cNvSpPr>
          <p:nvPr>
            <p:ph type="sldNum" sz="quarter" idx="5"/>
          </p:nvPr>
        </p:nvSpPr>
        <p:spPr>
          <a:ln/>
        </p:spPr>
        <p:txBody>
          <a:bodyPr/>
          <a:lstStyle/>
          <a:p>
            <a:fld id="{6EB0E77B-2C52-BD40-9EA9-F20B4D234E43}" type="slidenum">
              <a:rPr lang="de-DE" altLang="de-DE"/>
              <a:pPr/>
              <a:t>16</a:t>
            </a:fld>
            <a:endParaRPr lang="de-DE" altLang="de-DE"/>
          </a:p>
        </p:txBody>
      </p:sp>
      <p:sp>
        <p:nvSpPr>
          <p:cNvPr id="242690" name="Rectangle 1026">
            <a:extLst>
              <a:ext uri="{FF2B5EF4-FFF2-40B4-BE49-F238E27FC236}">
                <a16:creationId xmlns:a16="http://schemas.microsoft.com/office/drawing/2014/main" id="{C0913204-F4D9-1042-8BF5-0B579DF510D4}"/>
              </a:ext>
            </a:extLst>
          </p:cNvPr>
          <p:cNvSpPr>
            <a:spLocks noChangeArrowheads="1"/>
          </p:cNvSpPr>
          <p:nvPr/>
        </p:nvSpPr>
        <p:spPr bwMode="auto">
          <a:xfrm>
            <a:off x="3862388" y="7938"/>
            <a:ext cx="2949575"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2691" name="Rectangle 1027">
            <a:extLst>
              <a:ext uri="{FF2B5EF4-FFF2-40B4-BE49-F238E27FC236}">
                <a16:creationId xmlns:a16="http://schemas.microsoft.com/office/drawing/2014/main" id="{5B6007E6-CA64-584D-963C-082439D12FEC}"/>
              </a:ext>
            </a:extLst>
          </p:cNvPr>
          <p:cNvSpPr>
            <a:spLocks noChangeArrowheads="1"/>
          </p:cNvSpPr>
          <p:nvPr/>
        </p:nvSpPr>
        <p:spPr bwMode="auto">
          <a:xfrm>
            <a:off x="3862388" y="9466263"/>
            <a:ext cx="29495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82" tIns="0" rIns="19082" bIns="0" anchor="b"/>
          <a:lstStyle>
            <a:lvl1pPr defTabSz="763588">
              <a:defRPr sz="2400">
                <a:solidFill>
                  <a:schemeClr val="tx1"/>
                </a:solidFill>
                <a:latin typeface="Times New Roman" panose="02020603050405020304" pitchFamily="18" charset="0"/>
              </a:defRPr>
            </a:lvl1pPr>
            <a:lvl2pPr marL="573088" defTabSz="763588">
              <a:defRPr sz="2400">
                <a:solidFill>
                  <a:schemeClr val="tx1"/>
                </a:solidFill>
                <a:latin typeface="Times New Roman" panose="02020603050405020304" pitchFamily="18" charset="0"/>
              </a:defRPr>
            </a:lvl2pPr>
            <a:lvl3pPr marL="1144588" defTabSz="763588">
              <a:defRPr sz="2400">
                <a:solidFill>
                  <a:schemeClr val="tx1"/>
                </a:solidFill>
                <a:latin typeface="Times New Roman" panose="02020603050405020304" pitchFamily="18" charset="0"/>
              </a:defRPr>
            </a:lvl3pPr>
            <a:lvl4pPr marL="1717675" defTabSz="763588">
              <a:defRPr sz="2400">
                <a:solidFill>
                  <a:schemeClr val="tx1"/>
                </a:solidFill>
                <a:latin typeface="Times New Roman" panose="02020603050405020304" pitchFamily="18" charset="0"/>
              </a:defRPr>
            </a:lvl4pPr>
            <a:lvl5pPr marL="2289175" defTabSz="763588">
              <a:defRPr sz="2400">
                <a:solidFill>
                  <a:schemeClr val="tx1"/>
                </a:solidFill>
                <a:latin typeface="Times New Roman" panose="02020603050405020304" pitchFamily="18" charset="0"/>
              </a:defRPr>
            </a:lvl5pPr>
            <a:lvl6pPr marL="2746375" defTabSz="763588" eaLnBrk="0" fontAlgn="base" hangingPunct="0">
              <a:spcBef>
                <a:spcPct val="0"/>
              </a:spcBef>
              <a:spcAft>
                <a:spcPct val="0"/>
              </a:spcAft>
              <a:defRPr sz="2400">
                <a:solidFill>
                  <a:schemeClr val="tx1"/>
                </a:solidFill>
                <a:latin typeface="Times New Roman" panose="02020603050405020304" pitchFamily="18" charset="0"/>
              </a:defRPr>
            </a:lvl6pPr>
            <a:lvl7pPr marL="3203575" defTabSz="763588" eaLnBrk="0" fontAlgn="base" hangingPunct="0">
              <a:spcBef>
                <a:spcPct val="0"/>
              </a:spcBef>
              <a:spcAft>
                <a:spcPct val="0"/>
              </a:spcAft>
              <a:defRPr sz="2400">
                <a:solidFill>
                  <a:schemeClr val="tx1"/>
                </a:solidFill>
                <a:latin typeface="Times New Roman" panose="02020603050405020304" pitchFamily="18" charset="0"/>
              </a:defRPr>
            </a:lvl7pPr>
            <a:lvl8pPr marL="3660775" defTabSz="763588" eaLnBrk="0" fontAlgn="base" hangingPunct="0">
              <a:spcBef>
                <a:spcPct val="0"/>
              </a:spcBef>
              <a:spcAft>
                <a:spcPct val="0"/>
              </a:spcAft>
              <a:defRPr sz="2400">
                <a:solidFill>
                  <a:schemeClr val="tx1"/>
                </a:solidFill>
                <a:latin typeface="Times New Roman" panose="02020603050405020304" pitchFamily="18" charset="0"/>
              </a:defRPr>
            </a:lvl8pPr>
            <a:lvl9pPr marL="4117975" defTabSz="763588"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28</a:t>
            </a:r>
          </a:p>
        </p:txBody>
      </p:sp>
      <p:sp>
        <p:nvSpPr>
          <p:cNvPr id="242692" name="Rectangle 1028">
            <a:extLst>
              <a:ext uri="{FF2B5EF4-FFF2-40B4-BE49-F238E27FC236}">
                <a16:creationId xmlns:a16="http://schemas.microsoft.com/office/drawing/2014/main" id="{F2622519-8364-684B-977F-F8F308558353}"/>
              </a:ext>
            </a:extLst>
          </p:cNvPr>
          <p:cNvSpPr>
            <a:spLocks noChangeArrowheads="1"/>
          </p:cNvSpPr>
          <p:nvPr/>
        </p:nvSpPr>
        <p:spPr bwMode="auto">
          <a:xfrm>
            <a:off x="0" y="9466263"/>
            <a:ext cx="29495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2693" name="Rectangle 1029">
            <a:extLst>
              <a:ext uri="{FF2B5EF4-FFF2-40B4-BE49-F238E27FC236}">
                <a16:creationId xmlns:a16="http://schemas.microsoft.com/office/drawing/2014/main" id="{A144AAE9-BEFA-DB44-A8CB-5924D8C1B8B4}"/>
              </a:ext>
            </a:extLst>
          </p:cNvPr>
          <p:cNvSpPr>
            <a:spLocks noChangeArrowheads="1"/>
          </p:cNvSpPr>
          <p:nvPr/>
        </p:nvSpPr>
        <p:spPr bwMode="auto">
          <a:xfrm>
            <a:off x="0" y="7938"/>
            <a:ext cx="2949575"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2694" name="Rectangle 1030">
            <a:extLst>
              <a:ext uri="{FF2B5EF4-FFF2-40B4-BE49-F238E27FC236}">
                <a16:creationId xmlns:a16="http://schemas.microsoft.com/office/drawing/2014/main" id="{B1F37F3E-52E7-E44B-A9EE-A6E56B23606B}"/>
              </a:ext>
            </a:extLst>
          </p:cNvPr>
          <p:cNvSpPr>
            <a:spLocks noChangeArrowheads="1"/>
          </p:cNvSpPr>
          <p:nvPr/>
        </p:nvSpPr>
        <p:spPr bwMode="auto">
          <a:xfrm>
            <a:off x="3862388" y="4763"/>
            <a:ext cx="2949575"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2695" name="Rectangle 1031">
            <a:extLst>
              <a:ext uri="{FF2B5EF4-FFF2-40B4-BE49-F238E27FC236}">
                <a16:creationId xmlns:a16="http://schemas.microsoft.com/office/drawing/2014/main" id="{BD43ADAE-5285-4C40-A53A-D8FBAA5A6172}"/>
              </a:ext>
            </a:extLst>
          </p:cNvPr>
          <p:cNvSpPr>
            <a:spLocks noChangeArrowheads="1"/>
          </p:cNvSpPr>
          <p:nvPr/>
        </p:nvSpPr>
        <p:spPr bwMode="auto">
          <a:xfrm>
            <a:off x="3862388" y="9464675"/>
            <a:ext cx="29495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82" tIns="0" rIns="19082" bIns="0" anchor="b"/>
          <a:lstStyle>
            <a:lvl1pPr defTabSz="763588">
              <a:defRPr sz="2400">
                <a:solidFill>
                  <a:schemeClr val="tx1"/>
                </a:solidFill>
                <a:latin typeface="Times New Roman" panose="02020603050405020304" pitchFamily="18" charset="0"/>
              </a:defRPr>
            </a:lvl1pPr>
            <a:lvl2pPr marL="573088" defTabSz="763588">
              <a:defRPr sz="2400">
                <a:solidFill>
                  <a:schemeClr val="tx1"/>
                </a:solidFill>
                <a:latin typeface="Times New Roman" panose="02020603050405020304" pitchFamily="18" charset="0"/>
              </a:defRPr>
            </a:lvl2pPr>
            <a:lvl3pPr marL="1144588" defTabSz="763588">
              <a:defRPr sz="2400">
                <a:solidFill>
                  <a:schemeClr val="tx1"/>
                </a:solidFill>
                <a:latin typeface="Times New Roman" panose="02020603050405020304" pitchFamily="18" charset="0"/>
              </a:defRPr>
            </a:lvl3pPr>
            <a:lvl4pPr marL="1717675" defTabSz="763588">
              <a:defRPr sz="2400">
                <a:solidFill>
                  <a:schemeClr val="tx1"/>
                </a:solidFill>
                <a:latin typeface="Times New Roman" panose="02020603050405020304" pitchFamily="18" charset="0"/>
              </a:defRPr>
            </a:lvl4pPr>
            <a:lvl5pPr marL="2289175" defTabSz="763588">
              <a:defRPr sz="2400">
                <a:solidFill>
                  <a:schemeClr val="tx1"/>
                </a:solidFill>
                <a:latin typeface="Times New Roman" panose="02020603050405020304" pitchFamily="18" charset="0"/>
              </a:defRPr>
            </a:lvl5pPr>
            <a:lvl6pPr marL="2746375" defTabSz="763588" eaLnBrk="0" fontAlgn="base" hangingPunct="0">
              <a:spcBef>
                <a:spcPct val="0"/>
              </a:spcBef>
              <a:spcAft>
                <a:spcPct val="0"/>
              </a:spcAft>
              <a:defRPr sz="2400">
                <a:solidFill>
                  <a:schemeClr val="tx1"/>
                </a:solidFill>
                <a:latin typeface="Times New Roman" panose="02020603050405020304" pitchFamily="18" charset="0"/>
              </a:defRPr>
            </a:lvl6pPr>
            <a:lvl7pPr marL="3203575" defTabSz="763588" eaLnBrk="0" fontAlgn="base" hangingPunct="0">
              <a:spcBef>
                <a:spcPct val="0"/>
              </a:spcBef>
              <a:spcAft>
                <a:spcPct val="0"/>
              </a:spcAft>
              <a:defRPr sz="2400">
                <a:solidFill>
                  <a:schemeClr val="tx1"/>
                </a:solidFill>
                <a:latin typeface="Times New Roman" panose="02020603050405020304" pitchFamily="18" charset="0"/>
              </a:defRPr>
            </a:lvl7pPr>
            <a:lvl8pPr marL="3660775" defTabSz="763588" eaLnBrk="0" fontAlgn="base" hangingPunct="0">
              <a:spcBef>
                <a:spcPct val="0"/>
              </a:spcBef>
              <a:spcAft>
                <a:spcPct val="0"/>
              </a:spcAft>
              <a:defRPr sz="2400">
                <a:solidFill>
                  <a:schemeClr val="tx1"/>
                </a:solidFill>
                <a:latin typeface="Times New Roman" panose="02020603050405020304" pitchFamily="18" charset="0"/>
              </a:defRPr>
            </a:lvl8pPr>
            <a:lvl9pPr marL="4117975" defTabSz="763588"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17</a:t>
            </a:r>
          </a:p>
        </p:txBody>
      </p:sp>
      <p:sp>
        <p:nvSpPr>
          <p:cNvPr id="242696" name="Rectangle 1032">
            <a:extLst>
              <a:ext uri="{FF2B5EF4-FFF2-40B4-BE49-F238E27FC236}">
                <a16:creationId xmlns:a16="http://schemas.microsoft.com/office/drawing/2014/main" id="{E019566A-A0EA-0249-8885-FB785DFEFA8C}"/>
              </a:ext>
            </a:extLst>
          </p:cNvPr>
          <p:cNvSpPr>
            <a:spLocks noChangeArrowheads="1"/>
          </p:cNvSpPr>
          <p:nvPr/>
        </p:nvSpPr>
        <p:spPr bwMode="auto">
          <a:xfrm>
            <a:off x="0" y="9464675"/>
            <a:ext cx="29495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2697" name="Rectangle 1033">
            <a:extLst>
              <a:ext uri="{FF2B5EF4-FFF2-40B4-BE49-F238E27FC236}">
                <a16:creationId xmlns:a16="http://schemas.microsoft.com/office/drawing/2014/main" id="{90233EEC-9812-D54E-B3C5-D764698BEB6E}"/>
              </a:ext>
            </a:extLst>
          </p:cNvPr>
          <p:cNvSpPr>
            <a:spLocks noChangeArrowheads="1"/>
          </p:cNvSpPr>
          <p:nvPr/>
        </p:nvSpPr>
        <p:spPr bwMode="auto">
          <a:xfrm>
            <a:off x="0" y="4763"/>
            <a:ext cx="2949575"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2698" name="Rectangle 1034">
            <a:extLst>
              <a:ext uri="{FF2B5EF4-FFF2-40B4-BE49-F238E27FC236}">
                <a16:creationId xmlns:a16="http://schemas.microsoft.com/office/drawing/2014/main" id="{F688ADD7-2F24-F644-9C0C-81682F3E2E8A}"/>
              </a:ext>
            </a:extLst>
          </p:cNvPr>
          <p:cNvSpPr>
            <a:spLocks noChangeArrowheads="1"/>
          </p:cNvSpPr>
          <p:nvPr/>
        </p:nvSpPr>
        <p:spPr bwMode="auto">
          <a:xfrm>
            <a:off x="3862388" y="3175"/>
            <a:ext cx="2949575"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2699" name="Rectangle 1035">
            <a:extLst>
              <a:ext uri="{FF2B5EF4-FFF2-40B4-BE49-F238E27FC236}">
                <a16:creationId xmlns:a16="http://schemas.microsoft.com/office/drawing/2014/main" id="{1DFD4B66-EB8F-0445-A2CD-A60183833BAE}"/>
              </a:ext>
            </a:extLst>
          </p:cNvPr>
          <p:cNvSpPr>
            <a:spLocks noChangeArrowheads="1"/>
          </p:cNvSpPr>
          <p:nvPr/>
        </p:nvSpPr>
        <p:spPr bwMode="auto">
          <a:xfrm>
            <a:off x="3862388" y="9463088"/>
            <a:ext cx="29495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82" tIns="0" rIns="19082" bIns="0" anchor="b"/>
          <a:lstStyle>
            <a:lvl1pPr defTabSz="763588">
              <a:defRPr sz="2400">
                <a:solidFill>
                  <a:schemeClr val="tx1"/>
                </a:solidFill>
                <a:latin typeface="Times New Roman" panose="02020603050405020304" pitchFamily="18" charset="0"/>
              </a:defRPr>
            </a:lvl1pPr>
            <a:lvl2pPr marL="573088" defTabSz="763588">
              <a:defRPr sz="2400">
                <a:solidFill>
                  <a:schemeClr val="tx1"/>
                </a:solidFill>
                <a:latin typeface="Times New Roman" panose="02020603050405020304" pitchFamily="18" charset="0"/>
              </a:defRPr>
            </a:lvl2pPr>
            <a:lvl3pPr marL="1144588" defTabSz="763588">
              <a:defRPr sz="2400">
                <a:solidFill>
                  <a:schemeClr val="tx1"/>
                </a:solidFill>
                <a:latin typeface="Times New Roman" panose="02020603050405020304" pitchFamily="18" charset="0"/>
              </a:defRPr>
            </a:lvl3pPr>
            <a:lvl4pPr marL="1717675" defTabSz="763588">
              <a:defRPr sz="2400">
                <a:solidFill>
                  <a:schemeClr val="tx1"/>
                </a:solidFill>
                <a:latin typeface="Times New Roman" panose="02020603050405020304" pitchFamily="18" charset="0"/>
              </a:defRPr>
            </a:lvl4pPr>
            <a:lvl5pPr marL="2289175" defTabSz="763588">
              <a:defRPr sz="2400">
                <a:solidFill>
                  <a:schemeClr val="tx1"/>
                </a:solidFill>
                <a:latin typeface="Times New Roman" panose="02020603050405020304" pitchFamily="18" charset="0"/>
              </a:defRPr>
            </a:lvl5pPr>
            <a:lvl6pPr marL="2746375" defTabSz="763588" eaLnBrk="0" fontAlgn="base" hangingPunct="0">
              <a:spcBef>
                <a:spcPct val="0"/>
              </a:spcBef>
              <a:spcAft>
                <a:spcPct val="0"/>
              </a:spcAft>
              <a:defRPr sz="2400">
                <a:solidFill>
                  <a:schemeClr val="tx1"/>
                </a:solidFill>
                <a:latin typeface="Times New Roman" panose="02020603050405020304" pitchFamily="18" charset="0"/>
              </a:defRPr>
            </a:lvl6pPr>
            <a:lvl7pPr marL="3203575" defTabSz="763588" eaLnBrk="0" fontAlgn="base" hangingPunct="0">
              <a:spcBef>
                <a:spcPct val="0"/>
              </a:spcBef>
              <a:spcAft>
                <a:spcPct val="0"/>
              </a:spcAft>
              <a:defRPr sz="2400">
                <a:solidFill>
                  <a:schemeClr val="tx1"/>
                </a:solidFill>
                <a:latin typeface="Times New Roman" panose="02020603050405020304" pitchFamily="18" charset="0"/>
              </a:defRPr>
            </a:lvl7pPr>
            <a:lvl8pPr marL="3660775" defTabSz="763588" eaLnBrk="0" fontAlgn="base" hangingPunct="0">
              <a:spcBef>
                <a:spcPct val="0"/>
              </a:spcBef>
              <a:spcAft>
                <a:spcPct val="0"/>
              </a:spcAft>
              <a:defRPr sz="2400">
                <a:solidFill>
                  <a:schemeClr val="tx1"/>
                </a:solidFill>
                <a:latin typeface="Times New Roman" panose="02020603050405020304" pitchFamily="18" charset="0"/>
              </a:defRPr>
            </a:lvl8pPr>
            <a:lvl9pPr marL="4117975" defTabSz="763588"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de-DE" altLang="de-DE" sz="1000" i="1"/>
              <a:t>2</a:t>
            </a:r>
          </a:p>
        </p:txBody>
      </p:sp>
      <p:sp>
        <p:nvSpPr>
          <p:cNvPr id="242700" name="Rectangle 1036">
            <a:extLst>
              <a:ext uri="{FF2B5EF4-FFF2-40B4-BE49-F238E27FC236}">
                <a16:creationId xmlns:a16="http://schemas.microsoft.com/office/drawing/2014/main" id="{D26D8B8D-3CF0-6D4B-A960-BB1AF5D58163}"/>
              </a:ext>
            </a:extLst>
          </p:cNvPr>
          <p:cNvSpPr>
            <a:spLocks noChangeArrowheads="1"/>
          </p:cNvSpPr>
          <p:nvPr/>
        </p:nvSpPr>
        <p:spPr bwMode="auto">
          <a:xfrm>
            <a:off x="0" y="9463088"/>
            <a:ext cx="29495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2701" name="Rectangle 1037">
            <a:extLst>
              <a:ext uri="{FF2B5EF4-FFF2-40B4-BE49-F238E27FC236}">
                <a16:creationId xmlns:a16="http://schemas.microsoft.com/office/drawing/2014/main" id="{8E44AF01-7663-974C-8144-770DA426A589}"/>
              </a:ext>
            </a:extLst>
          </p:cNvPr>
          <p:cNvSpPr>
            <a:spLocks noChangeArrowheads="1"/>
          </p:cNvSpPr>
          <p:nvPr/>
        </p:nvSpPr>
        <p:spPr bwMode="auto">
          <a:xfrm>
            <a:off x="0" y="3175"/>
            <a:ext cx="2949575"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2702" name="Rectangle 1038">
            <a:extLst>
              <a:ext uri="{FF2B5EF4-FFF2-40B4-BE49-F238E27FC236}">
                <a16:creationId xmlns:a16="http://schemas.microsoft.com/office/drawing/2014/main" id="{12320D59-D217-8041-80A9-99F7FEF25C74}"/>
              </a:ext>
            </a:extLst>
          </p:cNvPr>
          <p:cNvSpPr>
            <a:spLocks noGrp="1" noChangeArrowheads="1"/>
          </p:cNvSpPr>
          <p:nvPr>
            <p:ph type="body" idx="1"/>
          </p:nvPr>
        </p:nvSpPr>
        <p:spPr>
          <a:xfrm>
            <a:off x="908050" y="4724400"/>
            <a:ext cx="4995863" cy="3914775"/>
          </a:xfrm>
          <a:noFill/>
          <a:ln/>
          <a:extLst>
            <a:ext uri="{91240B29-F687-4F45-9708-019B960494DF}">
              <a14:hiddenLine xmlns:a14="http://schemas.microsoft.com/office/drawing/2010/main" w="12700">
                <a:solidFill>
                  <a:schemeClr val="tx1"/>
                </a:solidFill>
                <a:miter lim="800000"/>
                <a:headEnd/>
                <a:tailEnd/>
              </a14:hiddenLine>
            </a:ext>
          </a:extLst>
        </p:spPr>
        <p:txBody>
          <a:bodyPr lIns="90642" tIns="44526" rIns="90642" bIns="44526"/>
          <a:lstStyle/>
          <a:p>
            <a:r>
              <a:rPr lang="de-DE" altLang="de-DE" b="1"/>
              <a:t>Ranglisten:</a:t>
            </a:r>
          </a:p>
          <a:p>
            <a:r>
              <a:rPr lang="de-DE" altLang="de-DE"/>
              <a:t>Professorentipp, Gesamturteil Studierende, Studiendauer, Ausstattung Bibliothek, Promotionen pro Professor</a:t>
            </a:r>
          </a:p>
          <a:p>
            <a:r>
              <a:rPr lang="de-DE" altLang="de-DE" b="1"/>
              <a:t>Persönliches Ranking:</a:t>
            </a:r>
            <a:endParaRPr lang="de-DE" altLang="de-DE"/>
          </a:p>
          <a:p>
            <a:r>
              <a:rPr lang="de-DE" altLang="de-DE"/>
              <a:t>8 Fakten, 13 Studierendenurteile, 9 Professorenurteile</a:t>
            </a:r>
          </a:p>
          <a:p>
            <a:r>
              <a:rPr lang="de-DE" altLang="de-DE" b="1"/>
              <a:t>Studientipp:</a:t>
            </a:r>
          </a:p>
          <a:p>
            <a:r>
              <a:rPr lang="de-DE" altLang="de-DE" b="1"/>
              <a:t>Der Forscher</a:t>
            </a:r>
            <a:r>
              <a:rPr lang="de-DE" altLang="de-DE"/>
              <a:t>:</a:t>
            </a:r>
          </a:p>
          <a:p>
            <a:r>
              <a:rPr lang="de-DE" altLang="de-DE"/>
              <a:t>Professorentipp, Prof.-Urteil zur Forschungssituation, viele Promotionen</a:t>
            </a:r>
          </a:p>
          <a:p>
            <a:r>
              <a:rPr lang="de-DE" altLang="de-DE" b="1"/>
              <a:t>Der Zielstrebige</a:t>
            </a:r>
            <a:r>
              <a:rPr lang="de-DE" altLang="de-DE"/>
              <a:t>:</a:t>
            </a:r>
          </a:p>
          <a:p>
            <a:r>
              <a:rPr lang="de-DE" altLang="de-DE"/>
              <a:t>Gesamturteil der Stud., kurze Studiendauer, Kontakt zu Lehrenden, Beurteil. der Betreuung</a:t>
            </a:r>
          </a:p>
          <a:p>
            <a:r>
              <a:rPr lang="de-DE" altLang="de-DE"/>
              <a:t>höchstens 1x nicht Spitzengruppe, keinmal Schlussgruppe</a:t>
            </a:r>
          </a:p>
        </p:txBody>
      </p:sp>
      <p:sp>
        <p:nvSpPr>
          <p:cNvPr id="242703" name="Rectangle 1039">
            <a:extLst>
              <a:ext uri="{FF2B5EF4-FFF2-40B4-BE49-F238E27FC236}">
                <a16:creationId xmlns:a16="http://schemas.microsoft.com/office/drawing/2014/main" id="{CA7A971B-F390-004C-8DB7-902935B26B59}"/>
              </a:ext>
            </a:extLst>
          </p:cNvPr>
          <p:cNvSpPr>
            <a:spLocks noChangeArrowheads="1" noTextEdit="1"/>
          </p:cNvSpPr>
          <p:nvPr>
            <p:ph type="sldImg"/>
          </p:nvPr>
        </p:nvSpPr>
        <p:spPr>
          <a:xfrm>
            <a:off x="931863" y="752475"/>
            <a:ext cx="4953000" cy="3714750"/>
          </a:xfrm>
          <a:ln w="12700" cap="flat">
            <a:solidFill>
              <a:schemeClr val="tx1"/>
            </a:solidFill>
          </a:ln>
          <a:extLst>
            <a:ext uri="{909E8E84-426E-40DD-AFC4-6F175D3DCCD1}">
              <a14:hiddenFill xmlns:a14="http://schemas.microsoft.com/office/drawing/2010/main">
                <a:noFill/>
              </a14:hiddenFill>
            </a:ext>
          </a:extLs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D0B883-D0A8-4445-82EB-440A87B21B8D}"/>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309E923-6610-3749-A43D-08B01415B4D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0704967-AA6D-DF40-A311-9F3164E0DF1B}"/>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5" name="Foliennummernplatzhalter 4">
            <a:extLst>
              <a:ext uri="{FF2B5EF4-FFF2-40B4-BE49-F238E27FC236}">
                <a16:creationId xmlns:a16="http://schemas.microsoft.com/office/drawing/2014/main" id="{B01BC905-EC56-2644-8A74-52AEE34F3D22}"/>
              </a:ext>
            </a:extLst>
          </p:cNvPr>
          <p:cNvSpPr>
            <a:spLocks noGrp="1"/>
          </p:cNvSpPr>
          <p:nvPr>
            <p:ph type="sldNum" sz="quarter" idx="11"/>
          </p:nvPr>
        </p:nvSpPr>
        <p:spPr/>
        <p:txBody>
          <a:bodyPr/>
          <a:lstStyle>
            <a:lvl1pPr>
              <a:defRPr/>
            </a:lvl1pPr>
          </a:lstStyle>
          <a:p>
            <a:fld id="{45E221D0-5A2A-E842-9614-D4F113D8D59E}"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316166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778BC2-E11E-8642-B1D1-5E06174DC66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8AC480E3-3969-9741-9563-AB5F006075B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AB0B9CB-1739-9846-9B20-2C5F2FA1C90A}"/>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5" name="Foliennummernplatzhalter 4">
            <a:extLst>
              <a:ext uri="{FF2B5EF4-FFF2-40B4-BE49-F238E27FC236}">
                <a16:creationId xmlns:a16="http://schemas.microsoft.com/office/drawing/2014/main" id="{3F1DA326-0DF2-A14A-810C-1C7CA83D52C2}"/>
              </a:ext>
            </a:extLst>
          </p:cNvPr>
          <p:cNvSpPr>
            <a:spLocks noGrp="1"/>
          </p:cNvSpPr>
          <p:nvPr>
            <p:ph type="sldNum" sz="quarter" idx="11"/>
          </p:nvPr>
        </p:nvSpPr>
        <p:spPr/>
        <p:txBody>
          <a:bodyPr/>
          <a:lstStyle>
            <a:lvl1pPr>
              <a:defRPr/>
            </a:lvl1pPr>
          </a:lstStyle>
          <a:p>
            <a:fld id="{60DDF06E-3AE7-F847-A216-3D9EA9AED9DC}"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2588483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B598B82-D7D9-8F46-B923-39673AD3D465}"/>
              </a:ext>
            </a:extLst>
          </p:cNvPr>
          <p:cNvSpPr>
            <a:spLocks noGrp="1"/>
          </p:cNvSpPr>
          <p:nvPr>
            <p:ph type="title" orient="vert"/>
          </p:nvPr>
        </p:nvSpPr>
        <p:spPr>
          <a:xfrm>
            <a:off x="6686550" y="0"/>
            <a:ext cx="2228850" cy="60960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5035E02-DBFC-754C-BAE6-81A5957F6C28}"/>
              </a:ext>
            </a:extLst>
          </p:cNvPr>
          <p:cNvSpPr>
            <a:spLocks noGrp="1"/>
          </p:cNvSpPr>
          <p:nvPr>
            <p:ph type="body" orient="vert" idx="1"/>
          </p:nvPr>
        </p:nvSpPr>
        <p:spPr>
          <a:xfrm>
            <a:off x="0" y="0"/>
            <a:ext cx="6534150" cy="60960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D6E2184-725E-AA4C-ABFF-1B3B62D1EACB}"/>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5" name="Foliennummernplatzhalter 4">
            <a:extLst>
              <a:ext uri="{FF2B5EF4-FFF2-40B4-BE49-F238E27FC236}">
                <a16:creationId xmlns:a16="http://schemas.microsoft.com/office/drawing/2014/main" id="{BBDAF563-EA3D-524F-9D6D-54A2BD83B1E5}"/>
              </a:ext>
            </a:extLst>
          </p:cNvPr>
          <p:cNvSpPr>
            <a:spLocks noGrp="1"/>
          </p:cNvSpPr>
          <p:nvPr>
            <p:ph type="sldNum" sz="quarter" idx="11"/>
          </p:nvPr>
        </p:nvSpPr>
        <p:spPr/>
        <p:txBody>
          <a:bodyPr/>
          <a:lstStyle>
            <a:lvl1pPr>
              <a:defRPr/>
            </a:lvl1pPr>
          </a:lstStyle>
          <a:p>
            <a:fld id="{542A9E11-780D-B848-A658-42865A79BAD7}"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2394585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E7F4EA-792A-9148-BBB2-A5ED71E7C3D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CBE8DC0-EC38-7545-BDF0-2F8765AB551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7BA002A-F734-0645-AD06-00B161323868}"/>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5" name="Foliennummernplatzhalter 4">
            <a:extLst>
              <a:ext uri="{FF2B5EF4-FFF2-40B4-BE49-F238E27FC236}">
                <a16:creationId xmlns:a16="http://schemas.microsoft.com/office/drawing/2014/main" id="{D40957F7-70E0-0F46-9627-135EFF117A96}"/>
              </a:ext>
            </a:extLst>
          </p:cNvPr>
          <p:cNvSpPr>
            <a:spLocks noGrp="1"/>
          </p:cNvSpPr>
          <p:nvPr>
            <p:ph type="sldNum" sz="quarter" idx="11"/>
          </p:nvPr>
        </p:nvSpPr>
        <p:spPr/>
        <p:txBody>
          <a:bodyPr/>
          <a:lstStyle>
            <a:lvl1pPr>
              <a:defRPr/>
            </a:lvl1pPr>
          </a:lstStyle>
          <a:p>
            <a:fld id="{B36B105A-5FAD-2641-AAC0-9971809178CE}"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3613488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6D8072-8293-A24B-8922-F7FED40EF478}"/>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7503868-0A44-1847-9165-E4D5D91A186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25652753-877C-6D49-B86B-5B2BC20828AA}"/>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5" name="Foliennummernplatzhalter 4">
            <a:extLst>
              <a:ext uri="{FF2B5EF4-FFF2-40B4-BE49-F238E27FC236}">
                <a16:creationId xmlns:a16="http://schemas.microsoft.com/office/drawing/2014/main" id="{317B6D66-EF71-194B-A2FD-8EB924307202}"/>
              </a:ext>
            </a:extLst>
          </p:cNvPr>
          <p:cNvSpPr>
            <a:spLocks noGrp="1"/>
          </p:cNvSpPr>
          <p:nvPr>
            <p:ph type="sldNum" sz="quarter" idx="11"/>
          </p:nvPr>
        </p:nvSpPr>
        <p:spPr/>
        <p:txBody>
          <a:bodyPr/>
          <a:lstStyle>
            <a:lvl1pPr>
              <a:defRPr/>
            </a:lvl1pPr>
          </a:lstStyle>
          <a:p>
            <a:fld id="{28DB6D95-627A-7342-A1FF-D6B49A189381}"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1053144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0E9C4F-99E4-194C-B3CF-A2FB990EB66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6F08743-32BA-E546-81A7-44AAE3A5C768}"/>
              </a:ext>
            </a:extLst>
          </p:cNvPr>
          <p:cNvSpPr>
            <a:spLocks noGrp="1"/>
          </p:cNvSpPr>
          <p:nvPr>
            <p:ph sz="half" idx="1"/>
          </p:nvPr>
        </p:nvSpPr>
        <p:spPr>
          <a:xfrm>
            <a:off x="762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6F608A4-1255-6543-BFF1-178D96C5AE86}"/>
              </a:ext>
            </a:extLst>
          </p:cNvPr>
          <p:cNvSpPr>
            <a:spLocks noGrp="1"/>
          </p:cNvSpPr>
          <p:nvPr>
            <p:ph sz="half" idx="2"/>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976CD59-D41F-4647-B76B-1A2A41D950EB}"/>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6" name="Foliennummernplatzhalter 5">
            <a:extLst>
              <a:ext uri="{FF2B5EF4-FFF2-40B4-BE49-F238E27FC236}">
                <a16:creationId xmlns:a16="http://schemas.microsoft.com/office/drawing/2014/main" id="{F94C319C-EE98-ED49-AFB0-54556710A364}"/>
              </a:ext>
            </a:extLst>
          </p:cNvPr>
          <p:cNvSpPr>
            <a:spLocks noGrp="1"/>
          </p:cNvSpPr>
          <p:nvPr>
            <p:ph type="sldNum" sz="quarter" idx="11"/>
          </p:nvPr>
        </p:nvSpPr>
        <p:spPr/>
        <p:txBody>
          <a:bodyPr/>
          <a:lstStyle>
            <a:lvl1pPr>
              <a:defRPr/>
            </a:lvl1pPr>
          </a:lstStyle>
          <a:p>
            <a:fld id="{F2FB583A-6370-B142-8D23-393194F7D634}"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2037591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28A9CB-0181-7A44-98B5-49C245963739}"/>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1FE3FEB-7E0B-6F40-8E16-B05018A6484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3273B8E-998D-F34C-82A6-D48BD5081E4D}"/>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2EEC2A60-C2A0-E448-BF99-2BF1B4AFEFB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6393670-4937-9941-A8E8-D122CC70205C}"/>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417DC3F-2052-ED4D-B46C-B9DDEF8E1572}"/>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8" name="Foliennummernplatzhalter 7">
            <a:extLst>
              <a:ext uri="{FF2B5EF4-FFF2-40B4-BE49-F238E27FC236}">
                <a16:creationId xmlns:a16="http://schemas.microsoft.com/office/drawing/2014/main" id="{2E2CC788-BF80-7C4D-85A3-B48E87EB9CB5}"/>
              </a:ext>
            </a:extLst>
          </p:cNvPr>
          <p:cNvSpPr>
            <a:spLocks noGrp="1"/>
          </p:cNvSpPr>
          <p:nvPr>
            <p:ph type="sldNum" sz="quarter" idx="11"/>
          </p:nvPr>
        </p:nvSpPr>
        <p:spPr/>
        <p:txBody>
          <a:bodyPr/>
          <a:lstStyle>
            <a:lvl1pPr>
              <a:defRPr/>
            </a:lvl1pPr>
          </a:lstStyle>
          <a:p>
            <a:fld id="{B7E316AE-78AB-1E4E-93A8-3EAFF41993F4}"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1858667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E24949-1074-EF4B-BF98-86187D820D7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5F57F65-27CF-0140-B36E-754E57B322A9}"/>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4" name="Foliennummernplatzhalter 3">
            <a:extLst>
              <a:ext uri="{FF2B5EF4-FFF2-40B4-BE49-F238E27FC236}">
                <a16:creationId xmlns:a16="http://schemas.microsoft.com/office/drawing/2014/main" id="{604BFF6B-CB7F-F043-9395-A078C24CF58A}"/>
              </a:ext>
            </a:extLst>
          </p:cNvPr>
          <p:cNvSpPr>
            <a:spLocks noGrp="1"/>
          </p:cNvSpPr>
          <p:nvPr>
            <p:ph type="sldNum" sz="quarter" idx="11"/>
          </p:nvPr>
        </p:nvSpPr>
        <p:spPr/>
        <p:txBody>
          <a:bodyPr/>
          <a:lstStyle>
            <a:lvl1pPr>
              <a:defRPr/>
            </a:lvl1pPr>
          </a:lstStyle>
          <a:p>
            <a:fld id="{7CC294A8-B4D5-F24B-BC1D-10D4F02A551A}"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103696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FE929A2-EEE7-A84F-924D-7D5858C91179}"/>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3" name="Foliennummernplatzhalter 2">
            <a:extLst>
              <a:ext uri="{FF2B5EF4-FFF2-40B4-BE49-F238E27FC236}">
                <a16:creationId xmlns:a16="http://schemas.microsoft.com/office/drawing/2014/main" id="{F90030A3-A465-CA44-9EEE-973BA78700FD}"/>
              </a:ext>
            </a:extLst>
          </p:cNvPr>
          <p:cNvSpPr>
            <a:spLocks noGrp="1"/>
          </p:cNvSpPr>
          <p:nvPr>
            <p:ph type="sldNum" sz="quarter" idx="11"/>
          </p:nvPr>
        </p:nvSpPr>
        <p:spPr/>
        <p:txBody>
          <a:bodyPr/>
          <a:lstStyle>
            <a:lvl1pPr>
              <a:defRPr/>
            </a:lvl1pPr>
          </a:lstStyle>
          <a:p>
            <a:fld id="{A6FC6E8C-6FA8-0643-ADE5-8F108F32114C}"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421909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F97D9F-BF31-DB49-A64C-17A140522AF4}"/>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49CB534-DC87-1844-8903-9272B69AEB9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C133B63-1890-9749-AA18-1429E4AFDD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AEF63E7-FBE6-8043-8AEA-D8E56A2453C9}"/>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6" name="Foliennummernplatzhalter 5">
            <a:extLst>
              <a:ext uri="{FF2B5EF4-FFF2-40B4-BE49-F238E27FC236}">
                <a16:creationId xmlns:a16="http://schemas.microsoft.com/office/drawing/2014/main" id="{60047728-DD40-2D49-9ADB-E38827D49E75}"/>
              </a:ext>
            </a:extLst>
          </p:cNvPr>
          <p:cNvSpPr>
            <a:spLocks noGrp="1"/>
          </p:cNvSpPr>
          <p:nvPr>
            <p:ph type="sldNum" sz="quarter" idx="11"/>
          </p:nvPr>
        </p:nvSpPr>
        <p:spPr/>
        <p:txBody>
          <a:bodyPr/>
          <a:lstStyle>
            <a:lvl1pPr>
              <a:defRPr/>
            </a:lvl1pPr>
          </a:lstStyle>
          <a:p>
            <a:fld id="{32C42BB4-C33B-C844-B35B-452F4BC1C7CA}"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4072922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8ED50A-B5F2-0341-816D-869533D05829}"/>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3B4FF93-A7B6-6F46-BC93-66202705B68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A89CEDB-3F41-834D-9CF6-62A6E3E1DAD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91E1D36-3EF9-9C45-B52E-F4B3010A23FA}"/>
              </a:ext>
            </a:extLst>
          </p:cNvPr>
          <p:cNvSpPr>
            <a:spLocks noGrp="1"/>
          </p:cNvSpPr>
          <p:nvPr>
            <p:ph type="dt" sz="half" idx="10"/>
          </p:nvPr>
        </p:nvSpPr>
        <p:spPr/>
        <p:txBody>
          <a:bodyPr/>
          <a:lstStyle>
            <a:lvl1pPr>
              <a:defRPr/>
            </a:lvl1pPr>
          </a:lstStyle>
          <a:p>
            <a:r>
              <a:rPr lang="en-US" altLang="de-DE"/>
              <a:t>Bruchsal,</a:t>
            </a:r>
          </a:p>
          <a:p>
            <a:r>
              <a:rPr lang="en-US" altLang="de-DE"/>
              <a:t>23. Januar 2003</a:t>
            </a:r>
          </a:p>
        </p:txBody>
      </p:sp>
      <p:sp>
        <p:nvSpPr>
          <p:cNvPr id="6" name="Foliennummernplatzhalter 5">
            <a:extLst>
              <a:ext uri="{FF2B5EF4-FFF2-40B4-BE49-F238E27FC236}">
                <a16:creationId xmlns:a16="http://schemas.microsoft.com/office/drawing/2014/main" id="{5EE0D6E2-F4DD-3B4D-A692-2B4B90EA37EB}"/>
              </a:ext>
            </a:extLst>
          </p:cNvPr>
          <p:cNvSpPr>
            <a:spLocks noGrp="1"/>
          </p:cNvSpPr>
          <p:nvPr>
            <p:ph type="sldNum" sz="quarter" idx="11"/>
          </p:nvPr>
        </p:nvSpPr>
        <p:spPr/>
        <p:txBody>
          <a:bodyPr/>
          <a:lstStyle>
            <a:lvl1pPr>
              <a:defRPr/>
            </a:lvl1pPr>
          </a:lstStyle>
          <a:p>
            <a:fld id="{038D3C7B-E635-8E41-BBB4-AF0EC0C500FE}" type="slidenum">
              <a:rPr lang="en-US" altLang="de-DE"/>
              <a:pPr/>
              <a:t>‹Nr.›</a:t>
            </a:fld>
            <a:endParaRPr lang="en-US" altLang="de-DE" b="0">
              <a:latin typeface="Times New Roman" panose="02020603050405020304" pitchFamily="18" charset="0"/>
            </a:endParaRPr>
          </a:p>
        </p:txBody>
      </p:sp>
    </p:spTree>
    <p:extLst>
      <p:ext uri="{BB962C8B-B14F-4D97-AF65-F5344CB8AC3E}">
        <p14:creationId xmlns:p14="http://schemas.microsoft.com/office/powerpoint/2010/main" val="1354541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a:extLst>
              <a:ext uri="{FF2B5EF4-FFF2-40B4-BE49-F238E27FC236}">
                <a16:creationId xmlns:a16="http://schemas.microsoft.com/office/drawing/2014/main" id="{18A422A7-27A2-7041-A52C-06D28BC296EB}"/>
              </a:ext>
            </a:extLst>
          </p:cNvPr>
          <p:cNvSpPr>
            <a:spLocks noChangeArrowheads="1"/>
          </p:cNvSpPr>
          <p:nvPr/>
        </p:nvSpPr>
        <p:spPr bwMode="auto">
          <a:xfrm>
            <a:off x="0" y="0"/>
            <a:ext cx="9144000" cy="1143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6" name="Rectangle 2">
            <a:extLst>
              <a:ext uri="{FF2B5EF4-FFF2-40B4-BE49-F238E27FC236}">
                <a16:creationId xmlns:a16="http://schemas.microsoft.com/office/drawing/2014/main" id="{8639256E-8C93-1F49-9B9D-5E51675AAA6C}"/>
              </a:ext>
            </a:extLst>
          </p:cNvPr>
          <p:cNvSpPr>
            <a:spLocks noGrp="1" noChangeArrowheads="1"/>
          </p:cNvSpPr>
          <p:nvPr>
            <p:ph type="title"/>
          </p:nvPr>
        </p:nvSpPr>
        <p:spPr bwMode="auto">
          <a:xfrm>
            <a:off x="0" y="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Hier klicken, um Master-</a:t>
            </a:r>
          </a:p>
        </p:txBody>
      </p:sp>
      <p:sp>
        <p:nvSpPr>
          <p:cNvPr id="1027" name="Rectangle 3">
            <a:extLst>
              <a:ext uri="{FF2B5EF4-FFF2-40B4-BE49-F238E27FC236}">
                <a16:creationId xmlns:a16="http://schemas.microsoft.com/office/drawing/2014/main" id="{FE412609-903B-B844-A119-958B421EE2CC}"/>
              </a:ext>
            </a:extLst>
          </p:cNvPr>
          <p:cNvSpPr>
            <a:spLocks noGrp="1" noChangeArrowheads="1"/>
          </p:cNvSpPr>
          <p:nvPr>
            <p:ph type="body" idx="1"/>
          </p:nvPr>
        </p:nvSpPr>
        <p:spPr bwMode="auto">
          <a:xfrm>
            <a:off x="76200" y="1295400"/>
            <a:ext cx="8839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1028" name="Rectangle 4">
            <a:extLst>
              <a:ext uri="{FF2B5EF4-FFF2-40B4-BE49-F238E27FC236}">
                <a16:creationId xmlns:a16="http://schemas.microsoft.com/office/drawing/2014/main" id="{6F41FE60-6AFE-C84E-9D68-AE9FEB56A355}"/>
              </a:ext>
            </a:extLst>
          </p:cNvPr>
          <p:cNvSpPr>
            <a:spLocks noGrp="1" noChangeArrowheads="1"/>
          </p:cNvSpPr>
          <p:nvPr>
            <p:ph type="dt" sz="half" idx="2"/>
          </p:nvPr>
        </p:nvSpPr>
        <p:spPr bwMode="auto">
          <a:xfrm>
            <a:off x="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1">
                <a:latin typeface="+mn-lt"/>
              </a:defRPr>
            </a:lvl1pPr>
          </a:lstStyle>
          <a:p>
            <a:r>
              <a:rPr lang="en-US" altLang="de-DE"/>
              <a:t>Bruchsal,</a:t>
            </a:r>
          </a:p>
          <a:p>
            <a:r>
              <a:rPr lang="en-US" altLang="de-DE"/>
              <a:t>23. Januar 2003</a:t>
            </a:r>
          </a:p>
        </p:txBody>
      </p:sp>
      <p:sp>
        <p:nvSpPr>
          <p:cNvPr id="1032" name="Rectangle 8">
            <a:extLst>
              <a:ext uri="{FF2B5EF4-FFF2-40B4-BE49-F238E27FC236}">
                <a16:creationId xmlns:a16="http://schemas.microsoft.com/office/drawing/2014/main" id="{5CF5D584-3874-8E4A-92A7-B305274B98D8}"/>
              </a:ext>
            </a:extLst>
          </p:cNvPr>
          <p:cNvSpPr>
            <a:spLocks noChangeArrowheads="1"/>
          </p:cNvSpPr>
          <p:nvPr/>
        </p:nvSpPr>
        <p:spPr bwMode="auto">
          <a:xfrm>
            <a:off x="-9525" y="990600"/>
            <a:ext cx="7248525" cy="1524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Rectangle 6">
            <a:extLst>
              <a:ext uri="{FF2B5EF4-FFF2-40B4-BE49-F238E27FC236}">
                <a16:creationId xmlns:a16="http://schemas.microsoft.com/office/drawing/2014/main" id="{8CD69EFD-0028-154F-A2C2-63EDAEFF85ED}"/>
              </a:ext>
            </a:extLst>
          </p:cNvPr>
          <p:cNvSpPr>
            <a:spLocks noGrp="1" noChangeArrowheads="1"/>
          </p:cNvSpPr>
          <p:nvPr>
            <p:ph type="sldNum" sz="quarter" idx="4"/>
          </p:nvPr>
        </p:nvSpPr>
        <p:spPr bwMode="auto">
          <a:xfrm>
            <a:off x="8305800" y="6324600"/>
            <a:ext cx="533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latin typeface="+mn-lt"/>
              </a:defRPr>
            </a:lvl1pPr>
          </a:lstStyle>
          <a:p>
            <a:fld id="{B74B9B54-5FC5-C544-B945-A51A2D3FE85E}" type="slidenum">
              <a:rPr lang="en-US" altLang="de-DE"/>
              <a:pPr/>
              <a:t>‹Nr.›</a:t>
            </a:fld>
            <a:endParaRPr lang="en-US" altLang="de-DE" b="0">
              <a:latin typeface="Times New Roman" panose="02020603050405020304" pitchFamily="18" charset="0"/>
            </a:endParaRPr>
          </a:p>
        </p:txBody>
      </p:sp>
      <p:sp>
        <p:nvSpPr>
          <p:cNvPr id="1039" name="Text Box 15">
            <a:extLst>
              <a:ext uri="{FF2B5EF4-FFF2-40B4-BE49-F238E27FC236}">
                <a16:creationId xmlns:a16="http://schemas.microsoft.com/office/drawing/2014/main" id="{CC1AD922-E62F-2345-9046-97E9686A8138}"/>
              </a:ext>
            </a:extLst>
          </p:cNvPr>
          <p:cNvSpPr txBox="1">
            <a:spLocks noChangeArrowheads="1"/>
          </p:cNvSpPr>
          <p:nvPr/>
        </p:nvSpPr>
        <p:spPr bwMode="auto">
          <a:xfrm>
            <a:off x="7467600" y="85725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1800">
                <a:solidFill>
                  <a:srgbClr val="000000"/>
                </a:solidFill>
                <a:latin typeface="Arial" panose="020B0604020202020204" pitchFamily="34" charset="0"/>
              </a:rPr>
              <a:t>www.che.de</a:t>
            </a:r>
            <a:endParaRPr lang="de-DE" altLang="de-DE" sz="1400">
              <a:latin typeface="Arial" panose="020B0604020202020204" pitchFamily="34" charset="0"/>
            </a:endParaRPr>
          </a:p>
        </p:txBody>
      </p:sp>
      <p:pic>
        <p:nvPicPr>
          <p:cNvPr id="1040" name="Picture 16">
            <a:extLst>
              <a:ext uri="{FF2B5EF4-FFF2-40B4-BE49-F238E27FC236}">
                <a16:creationId xmlns:a16="http://schemas.microsoft.com/office/drawing/2014/main" id="{69B89959-A3A0-8045-BEDC-E7ECFCD0BBA3}"/>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16813" y="169863"/>
            <a:ext cx="1295400" cy="696912"/>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eaLnBrk="0" fontAlgn="base" hangingPunct="0">
        <a:spcBef>
          <a:spcPct val="0"/>
        </a:spcBef>
        <a:spcAft>
          <a:spcPct val="0"/>
        </a:spcAft>
        <a:defRPr sz="3600">
          <a:solidFill>
            <a:schemeClr val="tx2"/>
          </a:solidFill>
          <a:latin typeface="Arial" panose="020B0604020202020204" pitchFamily="34" charset="0"/>
        </a:defRPr>
      </a:lvl6pPr>
      <a:lvl7pPr marL="914400" algn="l" rtl="0" eaLnBrk="0" fontAlgn="base" hangingPunct="0">
        <a:spcBef>
          <a:spcPct val="0"/>
        </a:spcBef>
        <a:spcAft>
          <a:spcPct val="0"/>
        </a:spcAft>
        <a:defRPr sz="3600">
          <a:solidFill>
            <a:schemeClr val="tx2"/>
          </a:solidFill>
          <a:latin typeface="Arial" panose="020B0604020202020204" pitchFamily="34" charset="0"/>
        </a:defRPr>
      </a:lvl7pPr>
      <a:lvl8pPr marL="1371600" algn="l" rtl="0" eaLnBrk="0" fontAlgn="base" hangingPunct="0">
        <a:spcBef>
          <a:spcPct val="0"/>
        </a:spcBef>
        <a:spcAft>
          <a:spcPct val="0"/>
        </a:spcAft>
        <a:defRPr sz="3600">
          <a:solidFill>
            <a:schemeClr val="tx2"/>
          </a:solidFill>
          <a:latin typeface="Arial" panose="020B0604020202020204" pitchFamily="34" charset="0"/>
        </a:defRPr>
      </a:lvl8pPr>
      <a:lvl9pPr marL="1828800" algn="l" rtl="0" eaLnBrk="0" fontAlgn="base" hangingPunct="0">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ebdings" pitchFamily="2" charset="2"/>
        <a:buChar char="&l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ebdings" pitchFamily="2" charset="2"/>
        <a:buChar char="&l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ebdings" pitchFamily="2" charset="2"/>
        <a:buChar char="&l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www.che.de/html/das_hochschulranking.htm" TargetMode="External"/><Relationship Id="rId2" Type="http://schemas.openxmlformats.org/officeDocument/2006/relationships/hyperlink" Target="http://www.dashochschulranking.de/" TargetMode="Externa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aktArbeit/ForschungsrankingDUZ.pdf" TargetMode="Externa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5.png"/><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3" Type="http://schemas.openxmlformats.org/officeDocument/2006/relationships/hyperlink" Target="../aktArbeit/ForschungsrankingDUZ.pdf" TargetMode="External"/><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3" Type="http://schemas.openxmlformats.org/officeDocument/2006/relationships/hyperlink" Target="../aktArbeit/ForschungsrankingDUZ.pdf" TargetMode="External"/><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oleObject" Target="../embeddings/oleObject4.bin"/></Relationships>
</file>

<file path=ppt/slides/_rels/slide26.xml.rels><?xml version="1.0" encoding="UTF-8" standalone="yes"?>
<Relationships xmlns="http://schemas.openxmlformats.org/package/2006/relationships"><Relationship Id="rId3" Type="http://schemas.openxmlformats.org/officeDocument/2006/relationships/hyperlink" Target="../aktArbeit/ForschungsrankingDUZ.pdf" TargetMode="External"/><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oleObject" Target="../embeddings/oleObject5.bin"/></Relationships>
</file>

<file path=ppt/slides/_rels/slide27.xml.rels><?xml version="1.0" encoding="UTF-8" standalone="yes"?>
<Relationships xmlns="http://schemas.openxmlformats.org/package/2006/relationships"><Relationship Id="rId3" Type="http://schemas.openxmlformats.org/officeDocument/2006/relationships/hyperlink" Target="../aktArbeit/ForschungsrankingDUZ.pdf" TargetMode="External"/><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oleObject" Target="../embeddings/oleObject6.bin"/></Relationships>
</file>

<file path=ppt/slides/_rels/slide28.xml.rels><?xml version="1.0" encoding="UTF-8" standalone="yes"?>
<Relationships xmlns="http://schemas.openxmlformats.org/package/2006/relationships"><Relationship Id="rId3" Type="http://schemas.openxmlformats.org/officeDocument/2006/relationships/hyperlink" Target="../aktArbeit/ForschungsrankingDUZ.pdf" TargetMode="External"/><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oleObject" Target="../embeddings/oleObject7.bin"/></Relationships>
</file>

<file path=ppt/slides/_rels/slide29.xml.rels><?xml version="1.0" encoding="UTF-8" standalone="yes"?>
<Relationships xmlns="http://schemas.openxmlformats.org/package/2006/relationships"><Relationship Id="rId3" Type="http://schemas.openxmlformats.org/officeDocument/2006/relationships/hyperlink" Target="../aktArbeit/ForschungsrankingDUZ.pdf" TargetMode="External"/><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image" Target="../media/image11.png"/><Relationship Id="rId5" Type="http://schemas.openxmlformats.org/officeDocument/2006/relationships/image" Target="../media/image5.png"/><Relationship Id="rId4" Type="http://schemas.openxmlformats.org/officeDocument/2006/relationships/oleObject" Target="../embeddings/oleObject8.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429E0C6F-94EA-164C-A15C-E84E6BDD4B30}"/>
              </a:ext>
            </a:extLst>
          </p:cNvPr>
          <p:cNvSpPr>
            <a:spLocks noGrp="1"/>
          </p:cNvSpPr>
          <p:nvPr>
            <p:ph type="dt" sz="half" idx="10"/>
          </p:nvPr>
        </p:nvSpPr>
        <p:spPr/>
        <p:txBody>
          <a:bodyPr/>
          <a:lstStyle/>
          <a:p>
            <a:r>
              <a:rPr lang="en-US" altLang="de-DE"/>
              <a:t>Bruchsal,</a:t>
            </a:r>
          </a:p>
          <a:p>
            <a:r>
              <a:rPr lang="en-US" altLang="de-DE"/>
              <a:t>23. Januar 2003</a:t>
            </a:r>
          </a:p>
        </p:txBody>
      </p:sp>
      <p:sp>
        <p:nvSpPr>
          <p:cNvPr id="9" name="Foliennummernplatzhalter 3">
            <a:extLst>
              <a:ext uri="{FF2B5EF4-FFF2-40B4-BE49-F238E27FC236}">
                <a16:creationId xmlns:a16="http://schemas.microsoft.com/office/drawing/2014/main" id="{5B1D7146-DAF4-E74F-94F3-433A848424AF}"/>
              </a:ext>
            </a:extLst>
          </p:cNvPr>
          <p:cNvSpPr>
            <a:spLocks noGrp="1"/>
          </p:cNvSpPr>
          <p:nvPr>
            <p:ph type="sldNum" sz="quarter" idx="11"/>
          </p:nvPr>
        </p:nvSpPr>
        <p:spPr/>
        <p:txBody>
          <a:bodyPr/>
          <a:lstStyle/>
          <a:p>
            <a:fld id="{46B7E2A7-4FC8-B942-AFD7-6ABB1AA16927}" type="slidenum">
              <a:rPr lang="en-US" altLang="de-DE"/>
              <a:pPr/>
              <a:t>1</a:t>
            </a:fld>
            <a:endParaRPr lang="en-US" altLang="de-DE" b="0">
              <a:latin typeface="Times New Roman" panose="02020603050405020304" pitchFamily="18" charset="0"/>
            </a:endParaRPr>
          </a:p>
        </p:txBody>
      </p:sp>
      <p:sp>
        <p:nvSpPr>
          <p:cNvPr id="152578" name="Text Box 4098">
            <a:extLst>
              <a:ext uri="{FF2B5EF4-FFF2-40B4-BE49-F238E27FC236}">
                <a16:creationId xmlns:a16="http://schemas.microsoft.com/office/drawing/2014/main" id="{1ACD4944-5C3C-C344-8362-203BDE59046E}"/>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52579" name="Text Box 4099">
            <a:extLst>
              <a:ext uri="{FF2B5EF4-FFF2-40B4-BE49-F238E27FC236}">
                <a16:creationId xmlns:a16="http://schemas.microsoft.com/office/drawing/2014/main" id="{04206745-DAB7-EF4F-A671-95D8B872D54F}"/>
              </a:ext>
            </a:extLst>
          </p:cNvPr>
          <p:cNvSpPr txBox="1">
            <a:spLocks noChangeArrowheads="1"/>
          </p:cNvSpPr>
          <p:nvPr/>
        </p:nvSpPr>
        <p:spPr bwMode="auto">
          <a:xfrm>
            <a:off x="7847013" y="304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52580" name="Text Box 4100">
            <a:extLst>
              <a:ext uri="{FF2B5EF4-FFF2-40B4-BE49-F238E27FC236}">
                <a16:creationId xmlns:a16="http://schemas.microsoft.com/office/drawing/2014/main" id="{664DC731-7D08-3044-92A8-CE8225B31302}"/>
              </a:ext>
            </a:extLst>
          </p:cNvPr>
          <p:cNvSpPr txBox="1">
            <a:spLocks noChangeArrowheads="1"/>
          </p:cNvSpPr>
          <p:nvPr/>
        </p:nvSpPr>
        <p:spPr bwMode="auto">
          <a:xfrm>
            <a:off x="1219200" y="1524000"/>
            <a:ext cx="6934200" cy="435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de-DE" altLang="de-DE" sz="4000" b="1">
              <a:solidFill>
                <a:schemeClr val="folHlink"/>
              </a:solidFill>
              <a:latin typeface="Arial" panose="020B0604020202020204" pitchFamily="34" charset="0"/>
            </a:endParaRPr>
          </a:p>
          <a:p>
            <a:pPr algn="ctr">
              <a:spcBef>
                <a:spcPct val="50000"/>
              </a:spcBef>
            </a:pPr>
            <a:endParaRPr lang="de-DE" altLang="de-DE" sz="4000"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endParaRPr lang="de-DE" altLang="de-DE"/>
          </a:p>
        </p:txBody>
      </p:sp>
      <p:sp>
        <p:nvSpPr>
          <p:cNvPr id="152588" name="Rectangle 4108">
            <a:extLst>
              <a:ext uri="{FF2B5EF4-FFF2-40B4-BE49-F238E27FC236}">
                <a16:creationId xmlns:a16="http://schemas.microsoft.com/office/drawing/2014/main" id="{49AD3E3C-690F-714F-94E5-9CB8301FA6F6}"/>
              </a:ext>
            </a:extLst>
          </p:cNvPr>
          <p:cNvSpPr>
            <a:spLocks noChangeArrowheads="1"/>
          </p:cNvSpPr>
          <p:nvPr/>
        </p:nvSpPr>
        <p:spPr bwMode="auto">
          <a:xfrm>
            <a:off x="1066800" y="2133600"/>
            <a:ext cx="7086600" cy="2590800"/>
          </a:xfrm>
          <a:prstGeom prst="rect">
            <a:avLst/>
          </a:prstGeom>
          <a:solidFill>
            <a:schemeClr val="accent2"/>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AF507438-7753-43E0-B8FC-AC1667EBCBE1}">
              <a14:hiddenEffects xmlns:a14="http://schemas.microsoft.com/office/drawing/2010/main">
                <a:effectLst>
                  <a:outerShdw dist="17961" dir="2700000" algn="ctr" rotWithShape="0">
                    <a:schemeClr val="tx1">
                      <a:gamma/>
                      <a:shade val="60000"/>
                      <a:invGamma/>
                    </a:schemeClr>
                  </a:outerShdw>
                </a:effectLst>
              </a14:hiddenEffects>
            </a:ext>
          </a:extLst>
        </p:spPr>
        <p:txBody>
          <a:bodyPr wrap="none" anchor="ctr">
            <a:flatTx/>
          </a:bodyPr>
          <a:lstStyle/>
          <a:p>
            <a:pPr algn="ctr"/>
            <a:r>
              <a:rPr lang="de-DE" altLang="de-DE" sz="3600" b="1">
                <a:latin typeface="Arial" panose="020B0604020202020204" pitchFamily="34" charset="0"/>
              </a:rPr>
              <a:t>Qualitätssicherung und</a:t>
            </a:r>
          </a:p>
          <a:p>
            <a:pPr algn="ctr"/>
            <a:r>
              <a:rPr lang="de-DE" altLang="de-DE" sz="3600" b="1">
                <a:latin typeface="Arial" panose="020B0604020202020204" pitchFamily="34" charset="0"/>
              </a:rPr>
              <a:t>Leistungstransparenz an</a:t>
            </a:r>
          </a:p>
          <a:p>
            <a:pPr algn="ctr"/>
            <a:r>
              <a:rPr lang="de-DE" altLang="de-DE" sz="3600" b="1">
                <a:latin typeface="Arial" panose="020B0604020202020204" pitchFamily="34" charset="0"/>
              </a:rPr>
              <a:t>Hochschulen</a:t>
            </a:r>
          </a:p>
        </p:txBody>
      </p:sp>
      <p:sp>
        <p:nvSpPr>
          <p:cNvPr id="152589" name="Rectangle 4109">
            <a:extLst>
              <a:ext uri="{FF2B5EF4-FFF2-40B4-BE49-F238E27FC236}">
                <a16:creationId xmlns:a16="http://schemas.microsoft.com/office/drawing/2014/main" id="{61199FB5-F7BB-8A4F-BA8F-814410D7B0FC}"/>
              </a:ext>
            </a:extLst>
          </p:cNvPr>
          <p:cNvSpPr>
            <a:spLocks noChangeArrowheads="1"/>
          </p:cNvSpPr>
          <p:nvPr/>
        </p:nvSpPr>
        <p:spPr bwMode="auto">
          <a:xfrm>
            <a:off x="1143000" y="5105400"/>
            <a:ext cx="7010400" cy="792163"/>
          </a:xfrm>
          <a:prstGeom prst="rect">
            <a:avLst/>
          </a:prstGeom>
          <a:solidFill>
            <a:schemeClr val="accent2"/>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AF507438-7753-43E0-B8FC-AC1667EBCBE1}">
              <a14:hiddenEffects xmlns:a14="http://schemas.microsoft.com/office/drawing/2010/main">
                <a:effectLst>
                  <a:outerShdw dist="17961" dir="2700000" algn="ctr" rotWithShape="0">
                    <a:schemeClr val="tx1">
                      <a:gamma/>
                      <a:shade val="60000"/>
                      <a:invGamma/>
                    </a:schemeClr>
                  </a:outerShdw>
                </a:effectLst>
              </a14:hiddenEffects>
            </a:ext>
          </a:extLst>
        </p:spPr>
        <p:txBody>
          <a:bodyPr wrap="none" anchor="ctr">
            <a:flatTx/>
          </a:bodyPr>
          <a:lstStyle/>
          <a:p>
            <a:pPr algn="ctr"/>
            <a:r>
              <a:rPr lang="de-DE" altLang="de-DE" sz="3600" b="1">
                <a:latin typeface="Arial" panose="020B0604020202020204" pitchFamily="34" charset="0"/>
              </a:rPr>
              <a:t>Detlef Müller-Böling</a:t>
            </a:r>
          </a:p>
        </p:txBody>
      </p:sp>
      <p:sp>
        <p:nvSpPr>
          <p:cNvPr id="152591" name="Rectangle 4111">
            <a:extLst>
              <a:ext uri="{FF2B5EF4-FFF2-40B4-BE49-F238E27FC236}">
                <a16:creationId xmlns:a16="http://schemas.microsoft.com/office/drawing/2014/main" id="{68FDD17D-299C-C44D-BBAC-5DE190B9A4B9}"/>
              </a:ext>
            </a:extLst>
          </p:cNvPr>
          <p:cNvSpPr>
            <a:spLocks noGrp="1" noChangeArrowheads="1"/>
          </p:cNvSpPr>
          <p:nvPr>
            <p:ph type="title"/>
          </p:nvPr>
        </p:nvSpPr>
        <p:spPr>
          <a:xfrm>
            <a:off x="152400" y="228600"/>
            <a:ext cx="5562600" cy="685800"/>
          </a:xfrm>
          <a:noFill/>
          <a:ln/>
        </p:spPr>
        <p:txBody>
          <a:bodyPr/>
          <a:lstStyle/>
          <a:p>
            <a:r>
              <a:rPr lang="de-DE" altLang="de-DE" b="1"/>
              <a:t>International University</a:t>
            </a:r>
            <a:endParaRPr lang="de-DE" alt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52588"/>
                                        </p:tgtEl>
                                        <p:attrNameLst>
                                          <p:attrName>style.visibility</p:attrName>
                                        </p:attrNameLst>
                                      </p:cBhvr>
                                      <p:to>
                                        <p:strVal val="visible"/>
                                      </p:to>
                                    </p:set>
                                    <p:animEffect transition="in" filter="box(out)">
                                      <p:cBhvr>
                                        <p:cTn id="7" dur="500"/>
                                        <p:tgtEl>
                                          <p:spTgt spid="152588"/>
                                        </p:tgtEl>
                                      </p:cBhvr>
                                    </p:animEffect>
                                  </p:childTnLst>
                                </p:cTn>
                              </p:par>
                            </p:childTnLst>
                          </p:cTn>
                        </p:par>
                        <p:par>
                          <p:cTn id="8" fill="hold" nodeType="afterGroup">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152589"/>
                                        </p:tgtEl>
                                        <p:attrNameLst>
                                          <p:attrName>style.visibility</p:attrName>
                                        </p:attrNameLst>
                                      </p:cBhvr>
                                      <p:to>
                                        <p:strVal val="visible"/>
                                      </p:to>
                                    </p:set>
                                    <p:animEffect transition="in" filter="box(out)">
                                      <p:cBhvr>
                                        <p:cTn id="11" dur="500"/>
                                        <p:tgtEl>
                                          <p:spTgt spid="152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8" grpId="0" animBg="1" autoUpdateAnimBg="0"/>
      <p:bldP spid="152589"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umsplatzhalter 1">
            <a:extLst>
              <a:ext uri="{FF2B5EF4-FFF2-40B4-BE49-F238E27FC236}">
                <a16:creationId xmlns:a16="http://schemas.microsoft.com/office/drawing/2014/main" id="{6DE4938A-EF6A-FB4E-BC48-32027A80C692}"/>
              </a:ext>
            </a:extLst>
          </p:cNvPr>
          <p:cNvSpPr>
            <a:spLocks noGrp="1"/>
          </p:cNvSpPr>
          <p:nvPr>
            <p:ph type="dt" sz="half" idx="10"/>
          </p:nvPr>
        </p:nvSpPr>
        <p:spPr/>
        <p:txBody>
          <a:bodyPr/>
          <a:lstStyle/>
          <a:p>
            <a:r>
              <a:rPr lang="en-US" altLang="de-DE"/>
              <a:t>Bruchsal,</a:t>
            </a:r>
          </a:p>
          <a:p>
            <a:r>
              <a:rPr lang="en-US" altLang="de-DE"/>
              <a:t>23. Januar 2003</a:t>
            </a:r>
          </a:p>
        </p:txBody>
      </p:sp>
      <p:sp>
        <p:nvSpPr>
          <p:cNvPr id="14" name="Foliennummernplatzhalter 2">
            <a:extLst>
              <a:ext uri="{FF2B5EF4-FFF2-40B4-BE49-F238E27FC236}">
                <a16:creationId xmlns:a16="http://schemas.microsoft.com/office/drawing/2014/main" id="{DC8C050D-02F4-D340-8CDD-3ED28F5C6EA2}"/>
              </a:ext>
            </a:extLst>
          </p:cNvPr>
          <p:cNvSpPr>
            <a:spLocks noGrp="1"/>
          </p:cNvSpPr>
          <p:nvPr>
            <p:ph type="sldNum" sz="quarter" idx="11"/>
          </p:nvPr>
        </p:nvSpPr>
        <p:spPr/>
        <p:txBody>
          <a:bodyPr/>
          <a:lstStyle/>
          <a:p>
            <a:fld id="{9311008F-9079-2E4E-9FBF-B42FEF5CA5C6}" type="slidenum">
              <a:rPr lang="en-US" altLang="de-DE"/>
              <a:pPr/>
              <a:t>10</a:t>
            </a:fld>
            <a:endParaRPr lang="en-US" altLang="de-DE" b="0">
              <a:latin typeface="Times New Roman" panose="02020603050405020304" pitchFamily="18" charset="0"/>
            </a:endParaRPr>
          </a:p>
        </p:txBody>
      </p:sp>
      <p:sp>
        <p:nvSpPr>
          <p:cNvPr id="198658" name="Rectangle 3074">
            <a:extLst>
              <a:ext uri="{FF2B5EF4-FFF2-40B4-BE49-F238E27FC236}">
                <a16:creationId xmlns:a16="http://schemas.microsoft.com/office/drawing/2014/main" id="{9EAA08E2-878F-654E-8CE8-529BD905704B}"/>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8659" name="Rectangle 3075">
            <a:extLst>
              <a:ext uri="{FF2B5EF4-FFF2-40B4-BE49-F238E27FC236}">
                <a16:creationId xmlns:a16="http://schemas.microsoft.com/office/drawing/2014/main" id="{88F0365E-D649-8842-BAE9-CA4FEAC97E48}"/>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8660" name="Rectangle 3076">
            <a:extLst>
              <a:ext uri="{FF2B5EF4-FFF2-40B4-BE49-F238E27FC236}">
                <a16:creationId xmlns:a16="http://schemas.microsoft.com/office/drawing/2014/main" id="{BE05491A-2B68-D04F-BCC1-34BA1471F4D3}"/>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8661" name="Rectangle 3077">
            <a:extLst>
              <a:ext uri="{FF2B5EF4-FFF2-40B4-BE49-F238E27FC236}">
                <a16:creationId xmlns:a16="http://schemas.microsoft.com/office/drawing/2014/main" id="{9D8189B6-1DD1-5342-A264-72FAF0C6F739}"/>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8662" name="Rectangle 3078">
            <a:extLst>
              <a:ext uri="{FF2B5EF4-FFF2-40B4-BE49-F238E27FC236}">
                <a16:creationId xmlns:a16="http://schemas.microsoft.com/office/drawing/2014/main" id="{61D46823-9C52-A045-A056-627B3374F72E}"/>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8663" name="Rectangle 3079">
            <a:extLst>
              <a:ext uri="{FF2B5EF4-FFF2-40B4-BE49-F238E27FC236}">
                <a16:creationId xmlns:a16="http://schemas.microsoft.com/office/drawing/2014/main" id="{678D5917-4BE0-4142-873F-14B5F0D2ED86}"/>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8664" name="Rectangle 3080">
            <a:extLst>
              <a:ext uri="{FF2B5EF4-FFF2-40B4-BE49-F238E27FC236}">
                <a16:creationId xmlns:a16="http://schemas.microsoft.com/office/drawing/2014/main" id="{9461F369-3E48-0249-B35D-31CCD7E421A0}"/>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8666" name="Rectangle 3082">
            <a:extLst>
              <a:ext uri="{FF2B5EF4-FFF2-40B4-BE49-F238E27FC236}">
                <a16:creationId xmlns:a16="http://schemas.microsoft.com/office/drawing/2014/main" id="{EB99B28B-21B4-8545-83B4-0D498E42361C}"/>
              </a:ext>
            </a:extLst>
          </p:cNvPr>
          <p:cNvSpPr>
            <a:spLocks noChangeArrowheads="1"/>
          </p:cNvSpPr>
          <p:nvPr/>
        </p:nvSpPr>
        <p:spPr bwMode="grayWhite">
          <a:xfrm>
            <a:off x="1752600" y="2286000"/>
            <a:ext cx="65532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Fakultätentag / Fachbereichstag</a:t>
            </a:r>
          </a:p>
        </p:txBody>
      </p:sp>
      <p:sp>
        <p:nvSpPr>
          <p:cNvPr id="198667" name="Rectangle 3083">
            <a:extLst>
              <a:ext uri="{FF2B5EF4-FFF2-40B4-BE49-F238E27FC236}">
                <a16:creationId xmlns:a16="http://schemas.microsoft.com/office/drawing/2014/main" id="{970114E7-4DC9-4341-A428-9E7B06DB225F}"/>
              </a:ext>
            </a:extLst>
          </p:cNvPr>
          <p:cNvSpPr>
            <a:spLocks noChangeArrowheads="1"/>
          </p:cNvSpPr>
          <p:nvPr/>
        </p:nvSpPr>
        <p:spPr bwMode="grayWhite">
          <a:xfrm>
            <a:off x="1752600" y="3733800"/>
            <a:ext cx="66294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Fachgesellschaften</a:t>
            </a:r>
          </a:p>
        </p:txBody>
      </p:sp>
      <p:sp>
        <p:nvSpPr>
          <p:cNvPr id="198668" name="Rectangle 3084">
            <a:extLst>
              <a:ext uri="{FF2B5EF4-FFF2-40B4-BE49-F238E27FC236}">
                <a16:creationId xmlns:a16="http://schemas.microsoft.com/office/drawing/2014/main" id="{C6E11842-0C70-A245-9E96-D4292D326C9D}"/>
              </a:ext>
            </a:extLst>
          </p:cNvPr>
          <p:cNvSpPr>
            <a:spLocks noChangeArrowheads="1"/>
          </p:cNvSpPr>
          <p:nvPr/>
        </p:nvSpPr>
        <p:spPr bwMode="auto">
          <a:xfrm>
            <a:off x="1981200" y="0"/>
            <a:ext cx="5562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a:solidFill>
                  <a:schemeClr val="tx2"/>
                </a:solidFill>
                <a:latin typeface="Arial" panose="020B0604020202020204" pitchFamily="34" charset="0"/>
              </a:defRPr>
            </a:lvl1pPr>
            <a:lvl2pPr>
              <a:defRPr sz="3600">
                <a:solidFill>
                  <a:schemeClr val="tx2"/>
                </a:solidFill>
                <a:latin typeface="Arial" panose="020B0604020202020204" pitchFamily="34" charset="0"/>
              </a:defRPr>
            </a:lvl2pPr>
            <a:lvl3pPr>
              <a:defRPr sz="3600">
                <a:solidFill>
                  <a:schemeClr val="tx2"/>
                </a:solidFill>
                <a:latin typeface="Arial" panose="020B0604020202020204" pitchFamily="34" charset="0"/>
              </a:defRPr>
            </a:lvl3pPr>
            <a:lvl4pPr>
              <a:defRPr sz="3600">
                <a:solidFill>
                  <a:schemeClr val="tx2"/>
                </a:solidFill>
                <a:latin typeface="Arial" panose="020B0604020202020204" pitchFamily="34" charset="0"/>
              </a:defRPr>
            </a:lvl4pPr>
            <a:lvl5pPr>
              <a:defRPr sz="3600">
                <a:solidFill>
                  <a:schemeClr val="tx2"/>
                </a:solidFill>
                <a:latin typeface="Arial" panose="020B0604020202020204" pitchFamily="34" charset="0"/>
              </a:defRPr>
            </a:lvl5pPr>
            <a:lvl6pPr marL="457200" eaLnBrk="0" fontAlgn="base" hangingPunct="0">
              <a:spcBef>
                <a:spcPct val="0"/>
              </a:spcBef>
              <a:spcAft>
                <a:spcPct val="0"/>
              </a:spcAft>
              <a:defRPr sz="3600">
                <a:solidFill>
                  <a:schemeClr val="tx2"/>
                </a:solidFill>
                <a:latin typeface="Arial" panose="020B0604020202020204" pitchFamily="34" charset="0"/>
              </a:defRPr>
            </a:lvl6pPr>
            <a:lvl7pPr marL="914400" eaLnBrk="0" fontAlgn="base" hangingPunct="0">
              <a:spcBef>
                <a:spcPct val="0"/>
              </a:spcBef>
              <a:spcAft>
                <a:spcPct val="0"/>
              </a:spcAft>
              <a:defRPr sz="3600">
                <a:solidFill>
                  <a:schemeClr val="tx2"/>
                </a:solidFill>
                <a:latin typeface="Arial" panose="020B0604020202020204" pitchFamily="34" charset="0"/>
              </a:defRPr>
            </a:lvl7pPr>
            <a:lvl8pPr marL="1371600" eaLnBrk="0" fontAlgn="base" hangingPunct="0">
              <a:spcBef>
                <a:spcPct val="0"/>
              </a:spcBef>
              <a:spcAft>
                <a:spcPct val="0"/>
              </a:spcAft>
              <a:defRPr sz="3600">
                <a:solidFill>
                  <a:schemeClr val="tx2"/>
                </a:solidFill>
                <a:latin typeface="Arial" panose="020B0604020202020204" pitchFamily="34" charset="0"/>
              </a:defRPr>
            </a:lvl8pPr>
            <a:lvl9pPr marL="1828800" eaLnBrk="0" fontAlgn="base" hangingPunct="0">
              <a:spcBef>
                <a:spcPct val="0"/>
              </a:spcBef>
              <a:spcAft>
                <a:spcPct val="0"/>
              </a:spcAft>
              <a:defRPr sz="3600">
                <a:solidFill>
                  <a:schemeClr val="tx2"/>
                </a:solidFill>
                <a:latin typeface="Arial" panose="020B0604020202020204" pitchFamily="34" charset="0"/>
              </a:defRPr>
            </a:lvl9pPr>
          </a:lstStyle>
          <a:p>
            <a:pPr>
              <a:buClr>
                <a:schemeClr val="accent1"/>
              </a:buClr>
              <a:buFont typeface="Monotype Sorts" pitchFamily="2" charset="2"/>
              <a:buNone/>
            </a:pPr>
            <a:r>
              <a:rPr lang="de-DE" altLang="de-DE" sz="3400" b="1"/>
              <a:t>Methodik - Sachverstand</a:t>
            </a:r>
            <a:endParaRPr lang="de-DE" altLang="de-DE"/>
          </a:p>
        </p:txBody>
      </p:sp>
      <p:pic>
        <p:nvPicPr>
          <p:cNvPr id="198669" name="Picture 3085">
            <a:extLst>
              <a:ext uri="{FF2B5EF4-FFF2-40B4-BE49-F238E27FC236}">
                <a16:creationId xmlns:a16="http://schemas.microsoft.com/office/drawing/2014/main" id="{DF94D4E4-8DD9-6841-B1FE-32B8831EC3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98666"/>
                                        </p:tgtEl>
                                        <p:attrNameLst>
                                          <p:attrName>style.visibility</p:attrName>
                                        </p:attrNameLst>
                                      </p:cBhvr>
                                      <p:to>
                                        <p:strVal val="visible"/>
                                      </p:to>
                                    </p:set>
                                    <p:animEffect transition="in" filter="box(out)">
                                      <p:cBhvr>
                                        <p:cTn id="7" dur="500"/>
                                        <p:tgtEl>
                                          <p:spTgt spid="1986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98667"/>
                                        </p:tgtEl>
                                        <p:attrNameLst>
                                          <p:attrName>style.visibility</p:attrName>
                                        </p:attrNameLst>
                                      </p:cBhvr>
                                      <p:to>
                                        <p:strVal val="visible"/>
                                      </p:to>
                                    </p:set>
                                    <p:animEffect transition="in" filter="box(out)">
                                      <p:cBhvr>
                                        <p:cTn id="12" dur="500"/>
                                        <p:tgtEl>
                                          <p:spTgt spid="1986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66" grpId="0" animBg="1" autoUpdateAnimBg="0"/>
      <p:bldP spid="198667"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90601FDB-0A6B-2F48-B53C-C9106B7FB212}"/>
              </a:ext>
            </a:extLst>
          </p:cNvPr>
          <p:cNvSpPr>
            <a:spLocks noGrp="1"/>
          </p:cNvSpPr>
          <p:nvPr>
            <p:ph type="dt" sz="half" idx="10"/>
          </p:nvPr>
        </p:nvSpPr>
        <p:spPr/>
        <p:txBody>
          <a:bodyPr/>
          <a:lstStyle/>
          <a:p>
            <a:r>
              <a:rPr lang="en-US" altLang="de-DE"/>
              <a:t>Bruchsal,</a:t>
            </a:r>
          </a:p>
          <a:p>
            <a:r>
              <a:rPr lang="en-US" altLang="de-DE"/>
              <a:t>23. Januar 2003</a:t>
            </a:r>
          </a:p>
        </p:txBody>
      </p:sp>
      <p:sp>
        <p:nvSpPr>
          <p:cNvPr id="21" name="Foliennummernplatzhalter 2">
            <a:extLst>
              <a:ext uri="{FF2B5EF4-FFF2-40B4-BE49-F238E27FC236}">
                <a16:creationId xmlns:a16="http://schemas.microsoft.com/office/drawing/2014/main" id="{F323C6A0-27D1-3A4D-A897-852A6BF24FEF}"/>
              </a:ext>
            </a:extLst>
          </p:cNvPr>
          <p:cNvSpPr>
            <a:spLocks noGrp="1"/>
          </p:cNvSpPr>
          <p:nvPr>
            <p:ph type="sldNum" sz="quarter" idx="11"/>
          </p:nvPr>
        </p:nvSpPr>
        <p:spPr/>
        <p:txBody>
          <a:bodyPr/>
          <a:lstStyle/>
          <a:p>
            <a:fld id="{0258B0F1-487C-5746-9FC9-DE03ECA4B944}" type="slidenum">
              <a:rPr lang="en-US" altLang="de-DE"/>
              <a:pPr/>
              <a:t>11</a:t>
            </a:fld>
            <a:endParaRPr lang="en-US" altLang="de-DE" b="0">
              <a:latin typeface="Times New Roman" panose="02020603050405020304" pitchFamily="18" charset="0"/>
            </a:endParaRPr>
          </a:p>
        </p:txBody>
      </p:sp>
      <p:sp>
        <p:nvSpPr>
          <p:cNvPr id="202754" name="Rectangle 1026">
            <a:extLst>
              <a:ext uri="{FF2B5EF4-FFF2-40B4-BE49-F238E27FC236}">
                <a16:creationId xmlns:a16="http://schemas.microsoft.com/office/drawing/2014/main" id="{0EFEA2B8-FC0B-BE45-A4C6-65ECEA8C0CEB}"/>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2755" name="Rectangle 1027">
            <a:extLst>
              <a:ext uri="{FF2B5EF4-FFF2-40B4-BE49-F238E27FC236}">
                <a16:creationId xmlns:a16="http://schemas.microsoft.com/office/drawing/2014/main" id="{0005FEDA-0085-0E4C-B13C-7B5D8EFABFE4}"/>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2756" name="Rectangle 1028">
            <a:extLst>
              <a:ext uri="{FF2B5EF4-FFF2-40B4-BE49-F238E27FC236}">
                <a16:creationId xmlns:a16="http://schemas.microsoft.com/office/drawing/2014/main" id="{05E1F19C-4BC0-4E40-A028-99D17CB408DA}"/>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2757" name="Rectangle 1029">
            <a:extLst>
              <a:ext uri="{FF2B5EF4-FFF2-40B4-BE49-F238E27FC236}">
                <a16:creationId xmlns:a16="http://schemas.microsoft.com/office/drawing/2014/main" id="{D5896533-2F5B-DF43-B295-29934F1F9C43}"/>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2758" name="Rectangle 1030">
            <a:extLst>
              <a:ext uri="{FF2B5EF4-FFF2-40B4-BE49-F238E27FC236}">
                <a16:creationId xmlns:a16="http://schemas.microsoft.com/office/drawing/2014/main" id="{F4E3E261-CD9E-D149-830D-FF963D7B8F0F}"/>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2759" name="Rectangle 1031">
            <a:extLst>
              <a:ext uri="{FF2B5EF4-FFF2-40B4-BE49-F238E27FC236}">
                <a16:creationId xmlns:a16="http://schemas.microsoft.com/office/drawing/2014/main" id="{1463B316-41F3-654B-916F-4F5BE87DB944}"/>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2760" name="Rectangle 1032">
            <a:extLst>
              <a:ext uri="{FF2B5EF4-FFF2-40B4-BE49-F238E27FC236}">
                <a16:creationId xmlns:a16="http://schemas.microsoft.com/office/drawing/2014/main" id="{A94151AD-B7DB-0E48-8E51-7BC13293AFA2}"/>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2761" name="Rectangle 1033">
            <a:extLst>
              <a:ext uri="{FF2B5EF4-FFF2-40B4-BE49-F238E27FC236}">
                <a16:creationId xmlns:a16="http://schemas.microsoft.com/office/drawing/2014/main" id="{9CB2B651-998A-4C44-A0D4-27F7705F728A}"/>
              </a:ext>
            </a:extLst>
          </p:cNvPr>
          <p:cNvSpPr>
            <a:spLocks noChangeArrowheads="1"/>
          </p:cNvSpPr>
          <p:nvPr/>
        </p:nvSpPr>
        <p:spPr bwMode="grayWhite">
          <a:xfrm>
            <a:off x="2438400" y="1295400"/>
            <a:ext cx="60960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Wirtschafts- und Sozialwissenschaftlicher</a:t>
            </a:r>
          </a:p>
          <a:p>
            <a:pPr>
              <a:buClr>
                <a:schemeClr val="accent1"/>
              </a:buClr>
              <a:buSzPct val="85000"/>
              <a:buFont typeface="Wingdings" pitchFamily="2" charset="2"/>
              <a:buNone/>
            </a:pPr>
            <a:r>
              <a:rPr lang="de-DE" altLang="de-DE" b="1">
                <a:latin typeface="Arial" panose="020B0604020202020204" pitchFamily="34" charset="0"/>
              </a:rPr>
              <a:t>Fakultätentag</a:t>
            </a:r>
            <a:endParaRPr lang="de-DE" altLang="de-DE"/>
          </a:p>
        </p:txBody>
      </p:sp>
      <p:sp>
        <p:nvSpPr>
          <p:cNvPr id="202762" name="Rectangle 1034">
            <a:extLst>
              <a:ext uri="{FF2B5EF4-FFF2-40B4-BE49-F238E27FC236}">
                <a16:creationId xmlns:a16="http://schemas.microsoft.com/office/drawing/2014/main" id="{7180E5D5-BAF0-D946-A35D-62DD9527A6A2}"/>
              </a:ext>
            </a:extLst>
          </p:cNvPr>
          <p:cNvSpPr>
            <a:spLocks noChangeArrowheads="1"/>
          </p:cNvSpPr>
          <p:nvPr/>
        </p:nvSpPr>
        <p:spPr bwMode="grayWhite">
          <a:xfrm>
            <a:off x="2438400" y="2209800"/>
            <a:ext cx="60960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Bundes-AG der Dekaninnen und Dekane</a:t>
            </a:r>
          </a:p>
          <a:p>
            <a:pPr>
              <a:buClr>
                <a:schemeClr val="accent1"/>
              </a:buClr>
              <a:buSzPct val="85000"/>
              <a:buFont typeface="Wingdings" pitchFamily="2" charset="2"/>
              <a:buNone/>
            </a:pPr>
            <a:r>
              <a:rPr lang="de-DE" altLang="de-DE" b="1">
                <a:latin typeface="Arial" panose="020B0604020202020204" pitchFamily="34" charset="0"/>
              </a:rPr>
              <a:t>wirtschaftswiss. FB an FHs</a:t>
            </a:r>
            <a:endParaRPr lang="de-DE" altLang="de-DE" sz="3200" b="1">
              <a:latin typeface="Arial" panose="020B0604020202020204" pitchFamily="34" charset="0"/>
            </a:endParaRPr>
          </a:p>
        </p:txBody>
      </p:sp>
      <p:sp>
        <p:nvSpPr>
          <p:cNvPr id="202763" name="Rectangle 1035">
            <a:extLst>
              <a:ext uri="{FF2B5EF4-FFF2-40B4-BE49-F238E27FC236}">
                <a16:creationId xmlns:a16="http://schemas.microsoft.com/office/drawing/2014/main" id="{C8FFF1A3-8457-9343-BE5E-90EE3D853610}"/>
              </a:ext>
            </a:extLst>
          </p:cNvPr>
          <p:cNvSpPr>
            <a:spLocks noChangeArrowheads="1"/>
          </p:cNvSpPr>
          <p:nvPr/>
        </p:nvSpPr>
        <p:spPr bwMode="grayWhite">
          <a:xfrm>
            <a:off x="2438400" y="3124200"/>
            <a:ext cx="60960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Deutscher Juristenfakultätentag</a:t>
            </a:r>
          </a:p>
        </p:txBody>
      </p:sp>
      <p:sp>
        <p:nvSpPr>
          <p:cNvPr id="202767" name="Rectangle 1039">
            <a:extLst>
              <a:ext uri="{FF2B5EF4-FFF2-40B4-BE49-F238E27FC236}">
                <a16:creationId xmlns:a16="http://schemas.microsoft.com/office/drawing/2014/main" id="{FB36C404-EED8-3749-A534-3BEEE18CD077}"/>
              </a:ext>
            </a:extLst>
          </p:cNvPr>
          <p:cNvSpPr>
            <a:spLocks noChangeArrowheads="1"/>
          </p:cNvSpPr>
          <p:nvPr/>
        </p:nvSpPr>
        <p:spPr bwMode="grayWhite">
          <a:xfrm>
            <a:off x="2438400" y="4953000"/>
            <a:ext cx="60960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Deutsche Gesellschaft für Soziologie</a:t>
            </a:r>
            <a:endParaRPr lang="de-DE" altLang="de-DE" sz="2000"/>
          </a:p>
        </p:txBody>
      </p:sp>
      <p:sp>
        <p:nvSpPr>
          <p:cNvPr id="202768" name="Rectangle 1040">
            <a:extLst>
              <a:ext uri="{FF2B5EF4-FFF2-40B4-BE49-F238E27FC236}">
                <a16:creationId xmlns:a16="http://schemas.microsoft.com/office/drawing/2014/main" id="{FBD6DF30-7DEE-9F45-B101-9A284392C9C7}"/>
              </a:ext>
            </a:extLst>
          </p:cNvPr>
          <p:cNvSpPr>
            <a:spLocks noChangeArrowheads="1"/>
          </p:cNvSpPr>
          <p:nvPr/>
        </p:nvSpPr>
        <p:spPr bwMode="grayWhite">
          <a:xfrm>
            <a:off x="2438400" y="5867400"/>
            <a:ext cx="60960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Deutsche Gesellschaft für Politologie</a:t>
            </a:r>
          </a:p>
        </p:txBody>
      </p:sp>
      <p:sp>
        <p:nvSpPr>
          <p:cNvPr id="202770" name="Rectangle 1042">
            <a:extLst>
              <a:ext uri="{FF2B5EF4-FFF2-40B4-BE49-F238E27FC236}">
                <a16:creationId xmlns:a16="http://schemas.microsoft.com/office/drawing/2014/main" id="{112A362C-9778-EB42-8CE0-428C8323AA22}"/>
              </a:ext>
            </a:extLst>
          </p:cNvPr>
          <p:cNvSpPr>
            <a:spLocks noChangeArrowheads="1"/>
          </p:cNvSpPr>
          <p:nvPr/>
        </p:nvSpPr>
        <p:spPr bwMode="grayWhite">
          <a:xfrm>
            <a:off x="2438400" y="4038600"/>
            <a:ext cx="60960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Fachbereichstag Soziale Arbeit</a:t>
            </a:r>
          </a:p>
        </p:txBody>
      </p:sp>
      <p:sp>
        <p:nvSpPr>
          <p:cNvPr id="202771" name="Rectangle 1043">
            <a:extLst>
              <a:ext uri="{FF2B5EF4-FFF2-40B4-BE49-F238E27FC236}">
                <a16:creationId xmlns:a16="http://schemas.microsoft.com/office/drawing/2014/main" id="{585A6EC5-8736-8149-A692-5FC822C760BA}"/>
              </a:ext>
            </a:extLst>
          </p:cNvPr>
          <p:cNvSpPr>
            <a:spLocks noChangeArrowheads="1"/>
          </p:cNvSpPr>
          <p:nvPr/>
        </p:nvSpPr>
        <p:spPr bwMode="auto">
          <a:xfrm>
            <a:off x="1981200" y="0"/>
            <a:ext cx="6324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a:solidFill>
                  <a:schemeClr val="tx2"/>
                </a:solidFill>
                <a:latin typeface="Arial" panose="020B0604020202020204" pitchFamily="34" charset="0"/>
              </a:defRPr>
            </a:lvl1pPr>
            <a:lvl2pPr>
              <a:defRPr sz="3600">
                <a:solidFill>
                  <a:schemeClr val="tx2"/>
                </a:solidFill>
                <a:latin typeface="Arial" panose="020B0604020202020204" pitchFamily="34" charset="0"/>
              </a:defRPr>
            </a:lvl2pPr>
            <a:lvl3pPr>
              <a:defRPr sz="3600">
                <a:solidFill>
                  <a:schemeClr val="tx2"/>
                </a:solidFill>
                <a:latin typeface="Arial" panose="020B0604020202020204" pitchFamily="34" charset="0"/>
              </a:defRPr>
            </a:lvl3pPr>
            <a:lvl4pPr>
              <a:defRPr sz="3600">
                <a:solidFill>
                  <a:schemeClr val="tx2"/>
                </a:solidFill>
                <a:latin typeface="Arial" panose="020B0604020202020204" pitchFamily="34" charset="0"/>
              </a:defRPr>
            </a:lvl4pPr>
            <a:lvl5pPr>
              <a:defRPr sz="3600">
                <a:solidFill>
                  <a:schemeClr val="tx2"/>
                </a:solidFill>
                <a:latin typeface="Arial" panose="020B0604020202020204" pitchFamily="34" charset="0"/>
              </a:defRPr>
            </a:lvl5pPr>
            <a:lvl6pPr marL="457200" eaLnBrk="0" fontAlgn="base" hangingPunct="0">
              <a:spcBef>
                <a:spcPct val="0"/>
              </a:spcBef>
              <a:spcAft>
                <a:spcPct val="0"/>
              </a:spcAft>
              <a:defRPr sz="3600">
                <a:solidFill>
                  <a:schemeClr val="tx2"/>
                </a:solidFill>
                <a:latin typeface="Arial" panose="020B0604020202020204" pitchFamily="34" charset="0"/>
              </a:defRPr>
            </a:lvl6pPr>
            <a:lvl7pPr marL="914400" eaLnBrk="0" fontAlgn="base" hangingPunct="0">
              <a:spcBef>
                <a:spcPct val="0"/>
              </a:spcBef>
              <a:spcAft>
                <a:spcPct val="0"/>
              </a:spcAft>
              <a:defRPr sz="3600">
                <a:solidFill>
                  <a:schemeClr val="tx2"/>
                </a:solidFill>
                <a:latin typeface="Arial" panose="020B0604020202020204" pitchFamily="34" charset="0"/>
              </a:defRPr>
            </a:lvl7pPr>
            <a:lvl8pPr marL="1371600" eaLnBrk="0" fontAlgn="base" hangingPunct="0">
              <a:spcBef>
                <a:spcPct val="0"/>
              </a:spcBef>
              <a:spcAft>
                <a:spcPct val="0"/>
              </a:spcAft>
              <a:defRPr sz="3600">
                <a:solidFill>
                  <a:schemeClr val="tx2"/>
                </a:solidFill>
                <a:latin typeface="Arial" panose="020B0604020202020204" pitchFamily="34" charset="0"/>
              </a:defRPr>
            </a:lvl8pPr>
            <a:lvl9pPr marL="1828800" eaLnBrk="0" fontAlgn="base" hangingPunct="0">
              <a:spcBef>
                <a:spcPct val="0"/>
              </a:spcBef>
              <a:spcAft>
                <a:spcPct val="0"/>
              </a:spcAft>
              <a:defRPr sz="3600">
                <a:solidFill>
                  <a:schemeClr val="tx2"/>
                </a:solidFill>
                <a:latin typeface="Arial" panose="020B0604020202020204" pitchFamily="34" charset="0"/>
              </a:defRPr>
            </a:lvl9pPr>
          </a:lstStyle>
          <a:p>
            <a:pPr>
              <a:buClr>
                <a:schemeClr val="accent1"/>
              </a:buClr>
              <a:buFont typeface="Monotype Sorts" pitchFamily="2" charset="2"/>
              <a:buNone/>
            </a:pPr>
            <a:r>
              <a:rPr lang="de-DE" altLang="de-DE" b="1"/>
              <a:t>Methodik - Sachverstand</a:t>
            </a:r>
            <a:endParaRPr lang="de-DE" altLang="de-DE"/>
          </a:p>
        </p:txBody>
      </p:sp>
      <p:grpSp>
        <p:nvGrpSpPr>
          <p:cNvPr id="202778" name="Group 1050">
            <a:extLst>
              <a:ext uri="{FF2B5EF4-FFF2-40B4-BE49-F238E27FC236}">
                <a16:creationId xmlns:a16="http://schemas.microsoft.com/office/drawing/2014/main" id="{87326B6B-DA2A-5642-B972-5461BBC7DFAD}"/>
              </a:ext>
            </a:extLst>
          </p:cNvPr>
          <p:cNvGrpSpPr>
            <a:grpSpLocks/>
          </p:cNvGrpSpPr>
          <p:nvPr/>
        </p:nvGrpSpPr>
        <p:grpSpPr bwMode="auto">
          <a:xfrm>
            <a:off x="201613" y="1314450"/>
            <a:ext cx="1460500" cy="5246688"/>
            <a:chOff x="127" y="828"/>
            <a:chExt cx="920" cy="3305"/>
          </a:xfrm>
        </p:grpSpPr>
        <p:sp>
          <p:nvSpPr>
            <p:cNvPr id="202776" name="Oval 1048">
              <a:extLst>
                <a:ext uri="{FF2B5EF4-FFF2-40B4-BE49-F238E27FC236}">
                  <a16:creationId xmlns:a16="http://schemas.microsoft.com/office/drawing/2014/main" id="{33F6BA34-378B-3C4E-BFAA-A306BB2CAAE3}"/>
                </a:ext>
              </a:extLst>
            </p:cNvPr>
            <p:cNvSpPr>
              <a:spLocks noChangeArrowheads="1"/>
            </p:cNvSpPr>
            <p:nvPr/>
          </p:nvSpPr>
          <p:spPr bwMode="auto">
            <a:xfrm>
              <a:off x="127" y="828"/>
              <a:ext cx="920" cy="3305"/>
            </a:xfrm>
            <a:prstGeom prst="ellipse">
              <a:avLst/>
            </a:prstGeom>
            <a:solidFill>
              <a:srgbClr val="008000"/>
            </a:solidFill>
            <a:ln>
              <a:noFill/>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dist="17961" dir="2700000" algn="ctr" rotWithShape="0">
                      <a:srgbClr val="008000">
                        <a:gamma/>
                        <a:shade val="60000"/>
                        <a:invGamma/>
                      </a:srgbClr>
                    </a:outerShdw>
                  </a:effectLst>
                </a14:hiddenEffects>
              </a:ext>
            </a:extLst>
          </p:spPr>
          <p:txBody>
            <a:bodyPr wrap="none" anchor="ctr">
              <a:flatTx/>
            </a:bodyPr>
            <a:lstStyle/>
            <a:p>
              <a:pPr algn="ctr"/>
              <a:endParaRPr lang="de-DE" altLang="de-DE" sz="3000" b="1">
                <a:latin typeface="Arial" panose="020B0604020202020204" pitchFamily="34" charset="0"/>
              </a:endParaRPr>
            </a:p>
          </p:txBody>
        </p:sp>
        <p:sp>
          <p:nvSpPr>
            <p:cNvPr id="202777" name="Text Box 1049">
              <a:extLst>
                <a:ext uri="{FF2B5EF4-FFF2-40B4-BE49-F238E27FC236}">
                  <a16:creationId xmlns:a16="http://schemas.microsoft.com/office/drawing/2014/main" id="{84D2E953-4513-C643-BDC8-3CD8D801713B}"/>
                </a:ext>
              </a:extLst>
            </p:cNvPr>
            <p:cNvSpPr txBox="1">
              <a:spLocks noChangeArrowheads="1"/>
            </p:cNvSpPr>
            <p:nvPr/>
          </p:nvSpPr>
          <p:spPr bwMode="auto">
            <a:xfrm rot="-5400000">
              <a:off x="-856" y="2309"/>
              <a:ext cx="288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3600" b="1">
                  <a:latin typeface="Arial" panose="020B0604020202020204" pitchFamily="34" charset="0"/>
                </a:rPr>
                <a:t>z.B. Fachbeirat 2002</a:t>
              </a:r>
              <a:endParaRPr lang="de-DE" altLang="de-DE" sz="3200" b="1">
                <a:latin typeface="Arial" panose="020B0604020202020204" pitchFamily="34" charset="0"/>
              </a:endParaRPr>
            </a:p>
          </p:txBody>
        </p:sp>
      </p:grpSp>
      <p:pic>
        <p:nvPicPr>
          <p:cNvPr id="202779" name="Picture 1051">
            <a:extLst>
              <a:ext uri="{FF2B5EF4-FFF2-40B4-BE49-F238E27FC236}">
                <a16:creationId xmlns:a16="http://schemas.microsoft.com/office/drawing/2014/main" id="{B0AC10A7-452E-4149-AA25-20BEE37AFE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nodeType="clickEffect">
                                  <p:stCondLst>
                                    <p:cond delay="0"/>
                                  </p:stCondLst>
                                  <p:childTnLst>
                                    <p:set>
                                      <p:cBhvr>
                                        <p:cTn id="6" dur="1" fill="hold">
                                          <p:stCondLst>
                                            <p:cond delay="0"/>
                                          </p:stCondLst>
                                        </p:cTn>
                                        <p:tgtEl>
                                          <p:spTgt spid="202778"/>
                                        </p:tgtEl>
                                        <p:attrNameLst>
                                          <p:attrName>style.visibility</p:attrName>
                                        </p:attrNameLst>
                                      </p:cBhvr>
                                      <p:to>
                                        <p:strVal val="visible"/>
                                      </p:to>
                                    </p:set>
                                    <p:anim calcmode="lin" valueType="num">
                                      <p:cBhvr>
                                        <p:cTn id="7" dur="500" fill="hold"/>
                                        <p:tgtEl>
                                          <p:spTgt spid="202778"/>
                                        </p:tgtEl>
                                        <p:attrNameLst>
                                          <p:attrName>ppt_x</p:attrName>
                                        </p:attrNameLst>
                                      </p:cBhvr>
                                      <p:tavLst>
                                        <p:tav tm="0">
                                          <p:val>
                                            <p:strVal val="#ppt_x-#ppt_w/2"/>
                                          </p:val>
                                        </p:tav>
                                        <p:tav tm="100000">
                                          <p:val>
                                            <p:strVal val="#ppt_x"/>
                                          </p:val>
                                        </p:tav>
                                      </p:tavLst>
                                    </p:anim>
                                    <p:anim calcmode="lin" valueType="num">
                                      <p:cBhvr>
                                        <p:cTn id="8" dur="500" fill="hold"/>
                                        <p:tgtEl>
                                          <p:spTgt spid="202778"/>
                                        </p:tgtEl>
                                        <p:attrNameLst>
                                          <p:attrName>ppt_y</p:attrName>
                                        </p:attrNameLst>
                                      </p:cBhvr>
                                      <p:tavLst>
                                        <p:tav tm="0">
                                          <p:val>
                                            <p:strVal val="#ppt_y"/>
                                          </p:val>
                                        </p:tav>
                                        <p:tav tm="100000">
                                          <p:val>
                                            <p:strVal val="#ppt_y"/>
                                          </p:val>
                                        </p:tav>
                                      </p:tavLst>
                                    </p:anim>
                                    <p:anim calcmode="lin" valueType="num">
                                      <p:cBhvr>
                                        <p:cTn id="9" dur="500" fill="hold"/>
                                        <p:tgtEl>
                                          <p:spTgt spid="202778"/>
                                        </p:tgtEl>
                                        <p:attrNameLst>
                                          <p:attrName>ppt_w</p:attrName>
                                        </p:attrNameLst>
                                      </p:cBhvr>
                                      <p:tavLst>
                                        <p:tav tm="0">
                                          <p:val>
                                            <p:fltVal val="0"/>
                                          </p:val>
                                        </p:tav>
                                        <p:tav tm="100000">
                                          <p:val>
                                            <p:strVal val="#ppt_w"/>
                                          </p:val>
                                        </p:tav>
                                      </p:tavLst>
                                    </p:anim>
                                    <p:anim calcmode="lin" valueType="num">
                                      <p:cBhvr>
                                        <p:cTn id="10" dur="500" fill="hold"/>
                                        <p:tgtEl>
                                          <p:spTgt spid="202778"/>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202761"/>
                                        </p:tgtEl>
                                        <p:attrNameLst>
                                          <p:attrName>style.visibility</p:attrName>
                                        </p:attrNameLst>
                                      </p:cBhvr>
                                      <p:to>
                                        <p:strVal val="visible"/>
                                      </p:to>
                                    </p:set>
                                    <p:animEffect transition="in" filter="box(out)">
                                      <p:cBhvr>
                                        <p:cTn id="15" dur="500"/>
                                        <p:tgtEl>
                                          <p:spTgt spid="20276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202762"/>
                                        </p:tgtEl>
                                        <p:attrNameLst>
                                          <p:attrName>style.visibility</p:attrName>
                                        </p:attrNameLst>
                                      </p:cBhvr>
                                      <p:to>
                                        <p:strVal val="visible"/>
                                      </p:to>
                                    </p:set>
                                    <p:animEffect transition="in" filter="box(out)">
                                      <p:cBhvr>
                                        <p:cTn id="20" dur="500"/>
                                        <p:tgtEl>
                                          <p:spTgt spid="20276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202763"/>
                                        </p:tgtEl>
                                        <p:attrNameLst>
                                          <p:attrName>style.visibility</p:attrName>
                                        </p:attrNameLst>
                                      </p:cBhvr>
                                      <p:to>
                                        <p:strVal val="visible"/>
                                      </p:to>
                                    </p:set>
                                    <p:animEffect transition="in" filter="box(out)">
                                      <p:cBhvr>
                                        <p:cTn id="25" dur="500"/>
                                        <p:tgtEl>
                                          <p:spTgt spid="20276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202770"/>
                                        </p:tgtEl>
                                        <p:attrNameLst>
                                          <p:attrName>style.visibility</p:attrName>
                                        </p:attrNameLst>
                                      </p:cBhvr>
                                      <p:to>
                                        <p:strVal val="visible"/>
                                      </p:to>
                                    </p:set>
                                    <p:animEffect transition="in" filter="box(out)">
                                      <p:cBhvr>
                                        <p:cTn id="30" dur="500"/>
                                        <p:tgtEl>
                                          <p:spTgt spid="20277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grpId="0" nodeType="clickEffect">
                                  <p:stCondLst>
                                    <p:cond delay="0"/>
                                  </p:stCondLst>
                                  <p:childTnLst>
                                    <p:set>
                                      <p:cBhvr>
                                        <p:cTn id="34" dur="1" fill="hold">
                                          <p:stCondLst>
                                            <p:cond delay="0"/>
                                          </p:stCondLst>
                                        </p:cTn>
                                        <p:tgtEl>
                                          <p:spTgt spid="202767"/>
                                        </p:tgtEl>
                                        <p:attrNameLst>
                                          <p:attrName>style.visibility</p:attrName>
                                        </p:attrNameLst>
                                      </p:cBhvr>
                                      <p:to>
                                        <p:strVal val="visible"/>
                                      </p:to>
                                    </p:set>
                                    <p:animEffect transition="in" filter="box(out)">
                                      <p:cBhvr>
                                        <p:cTn id="35" dur="500"/>
                                        <p:tgtEl>
                                          <p:spTgt spid="20276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202768"/>
                                        </p:tgtEl>
                                        <p:attrNameLst>
                                          <p:attrName>style.visibility</p:attrName>
                                        </p:attrNameLst>
                                      </p:cBhvr>
                                      <p:to>
                                        <p:strVal val="visible"/>
                                      </p:to>
                                    </p:set>
                                    <p:animEffect transition="in" filter="box(out)">
                                      <p:cBhvr>
                                        <p:cTn id="40" dur="500"/>
                                        <p:tgtEl>
                                          <p:spTgt spid="202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61" grpId="0" animBg="1" autoUpdateAnimBg="0"/>
      <p:bldP spid="202762" grpId="0" animBg="1" autoUpdateAnimBg="0"/>
      <p:bldP spid="202763" grpId="0" animBg="1" autoUpdateAnimBg="0"/>
      <p:bldP spid="202767" grpId="0" animBg="1" autoUpdateAnimBg="0"/>
      <p:bldP spid="202768" grpId="0" animBg="1" autoUpdateAnimBg="0"/>
      <p:bldP spid="20277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umsplatzhalter 2">
            <a:extLst>
              <a:ext uri="{FF2B5EF4-FFF2-40B4-BE49-F238E27FC236}">
                <a16:creationId xmlns:a16="http://schemas.microsoft.com/office/drawing/2014/main" id="{B4B8301F-71AD-B440-BB28-CF3DD67338F7}"/>
              </a:ext>
            </a:extLst>
          </p:cNvPr>
          <p:cNvSpPr>
            <a:spLocks noGrp="1"/>
          </p:cNvSpPr>
          <p:nvPr>
            <p:ph type="dt" sz="half" idx="10"/>
          </p:nvPr>
        </p:nvSpPr>
        <p:spPr/>
        <p:txBody>
          <a:bodyPr/>
          <a:lstStyle/>
          <a:p>
            <a:r>
              <a:rPr lang="en-US" altLang="de-DE"/>
              <a:t>Bruchsal,</a:t>
            </a:r>
          </a:p>
          <a:p>
            <a:r>
              <a:rPr lang="en-US" altLang="de-DE"/>
              <a:t>23. Januar 2003</a:t>
            </a:r>
          </a:p>
        </p:txBody>
      </p:sp>
      <p:sp>
        <p:nvSpPr>
          <p:cNvPr id="16" name="Foliennummernplatzhalter 3">
            <a:extLst>
              <a:ext uri="{FF2B5EF4-FFF2-40B4-BE49-F238E27FC236}">
                <a16:creationId xmlns:a16="http://schemas.microsoft.com/office/drawing/2014/main" id="{289F00D7-B0B1-3340-A583-712D64BCD7F0}"/>
              </a:ext>
            </a:extLst>
          </p:cNvPr>
          <p:cNvSpPr>
            <a:spLocks noGrp="1"/>
          </p:cNvSpPr>
          <p:nvPr>
            <p:ph type="sldNum" sz="quarter" idx="11"/>
          </p:nvPr>
        </p:nvSpPr>
        <p:spPr/>
        <p:txBody>
          <a:bodyPr/>
          <a:lstStyle/>
          <a:p>
            <a:fld id="{C54BFDAD-8144-1F43-BF66-07BCEE48A032}" type="slidenum">
              <a:rPr lang="en-US" altLang="de-DE"/>
              <a:pPr/>
              <a:t>12</a:t>
            </a:fld>
            <a:endParaRPr lang="en-US" altLang="de-DE" b="0">
              <a:latin typeface="Times New Roman" panose="02020603050405020304" pitchFamily="18" charset="0"/>
            </a:endParaRPr>
          </a:p>
        </p:txBody>
      </p:sp>
      <p:sp>
        <p:nvSpPr>
          <p:cNvPr id="238594" name="Rectangle 2">
            <a:extLst>
              <a:ext uri="{FF2B5EF4-FFF2-40B4-BE49-F238E27FC236}">
                <a16:creationId xmlns:a16="http://schemas.microsoft.com/office/drawing/2014/main" id="{DDA690A5-F276-6442-BE2D-AC5021149D71}"/>
              </a:ext>
            </a:extLst>
          </p:cNvPr>
          <p:cNvSpPr>
            <a:spLocks noChangeArrowheads="1"/>
          </p:cNvSpPr>
          <p:nvPr/>
        </p:nvSpPr>
        <p:spPr bwMode="ltGray">
          <a:xfrm>
            <a:off x="3811588" y="4953000"/>
            <a:ext cx="1511300" cy="1511300"/>
          </a:xfrm>
          <a:prstGeom prst="rect">
            <a:avLst/>
          </a:prstGeom>
          <a:solidFill>
            <a:srgbClr val="99CC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1400" b="1">
                <a:solidFill>
                  <a:schemeClr val="bg2"/>
                </a:solidFill>
                <a:latin typeface="Arial" panose="020B0604020202020204" pitchFamily="34" charset="0"/>
              </a:rPr>
              <a:t>Berufsbezug,</a:t>
            </a:r>
          </a:p>
          <a:p>
            <a:pPr algn="ctr"/>
            <a:r>
              <a:rPr lang="de-DE" altLang="de-DE" sz="1400" b="1">
                <a:solidFill>
                  <a:schemeClr val="bg2"/>
                </a:solidFill>
                <a:latin typeface="Arial" panose="020B0604020202020204" pitchFamily="34" charset="0"/>
              </a:rPr>
              <a:t>Arbeitsmarkt</a:t>
            </a:r>
          </a:p>
        </p:txBody>
      </p:sp>
      <p:sp>
        <p:nvSpPr>
          <p:cNvPr id="238596" name="Rectangle 4">
            <a:extLst>
              <a:ext uri="{FF2B5EF4-FFF2-40B4-BE49-F238E27FC236}">
                <a16:creationId xmlns:a16="http://schemas.microsoft.com/office/drawing/2014/main" id="{03C4365A-AA52-4549-BEC4-470500FAE1C0}"/>
              </a:ext>
            </a:extLst>
          </p:cNvPr>
          <p:cNvSpPr>
            <a:spLocks noChangeArrowheads="1"/>
          </p:cNvSpPr>
          <p:nvPr/>
        </p:nvSpPr>
        <p:spPr bwMode="ltGray">
          <a:xfrm>
            <a:off x="2286000" y="1905000"/>
            <a:ext cx="1511300" cy="1511300"/>
          </a:xfrm>
          <a:prstGeom prst="rect">
            <a:avLst/>
          </a:prstGeom>
          <a:solidFill>
            <a:srgbClr val="00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1400" b="1">
                <a:latin typeface="Arial" panose="020B0604020202020204" pitchFamily="34" charset="0"/>
              </a:rPr>
              <a:t>Studienort</a:t>
            </a:r>
          </a:p>
          <a:p>
            <a:pPr algn="ctr"/>
            <a:r>
              <a:rPr lang="de-DE" altLang="de-DE" sz="1400" b="1">
                <a:latin typeface="Arial" panose="020B0604020202020204" pitchFamily="34" charset="0"/>
              </a:rPr>
              <a:t>und Hochschule</a:t>
            </a:r>
            <a:endParaRPr lang="de-DE" altLang="de-DE"/>
          </a:p>
        </p:txBody>
      </p:sp>
      <p:sp>
        <p:nvSpPr>
          <p:cNvPr id="238597" name="Rectangle 5">
            <a:extLst>
              <a:ext uri="{FF2B5EF4-FFF2-40B4-BE49-F238E27FC236}">
                <a16:creationId xmlns:a16="http://schemas.microsoft.com/office/drawing/2014/main" id="{3C9F5249-8841-824B-B661-188317A5BC9B}"/>
              </a:ext>
            </a:extLst>
          </p:cNvPr>
          <p:cNvSpPr>
            <a:spLocks noChangeArrowheads="1"/>
          </p:cNvSpPr>
          <p:nvPr/>
        </p:nvSpPr>
        <p:spPr bwMode="ltGray">
          <a:xfrm>
            <a:off x="3810000" y="1905000"/>
            <a:ext cx="1511300" cy="1511300"/>
          </a:xfrm>
          <a:prstGeom prst="rect">
            <a:avLst/>
          </a:prstGeom>
          <a:solidFill>
            <a:srgbClr val="FF66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1400" b="1">
                <a:latin typeface="Arial" panose="020B0604020202020204" pitchFamily="34" charset="0"/>
              </a:rPr>
              <a:t>Studierende</a:t>
            </a:r>
          </a:p>
        </p:txBody>
      </p:sp>
      <p:sp>
        <p:nvSpPr>
          <p:cNvPr id="238598" name="Rectangle 6">
            <a:extLst>
              <a:ext uri="{FF2B5EF4-FFF2-40B4-BE49-F238E27FC236}">
                <a16:creationId xmlns:a16="http://schemas.microsoft.com/office/drawing/2014/main" id="{71BE1102-C980-6F45-B039-A930804B1687}"/>
              </a:ext>
            </a:extLst>
          </p:cNvPr>
          <p:cNvSpPr>
            <a:spLocks noChangeArrowheads="1"/>
          </p:cNvSpPr>
          <p:nvPr/>
        </p:nvSpPr>
        <p:spPr bwMode="ltGray">
          <a:xfrm>
            <a:off x="5334000" y="1905000"/>
            <a:ext cx="1511300" cy="1511300"/>
          </a:xfrm>
          <a:prstGeom prst="rect">
            <a:avLst/>
          </a:prstGeom>
          <a:solidFill>
            <a:srgbClr val="0000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1400" b="1">
                <a:latin typeface="Arial" panose="020B0604020202020204" pitchFamily="34" charset="0"/>
              </a:rPr>
              <a:t>Studien-</a:t>
            </a:r>
          </a:p>
          <a:p>
            <a:pPr algn="ctr"/>
            <a:r>
              <a:rPr lang="de-DE" altLang="de-DE" sz="1400" b="1">
                <a:latin typeface="Arial" panose="020B0604020202020204" pitchFamily="34" charset="0"/>
              </a:rPr>
              <a:t>ergebnis</a:t>
            </a:r>
            <a:endParaRPr lang="de-DE" altLang="de-DE"/>
          </a:p>
        </p:txBody>
      </p:sp>
      <p:sp>
        <p:nvSpPr>
          <p:cNvPr id="238599" name="Rectangle 7">
            <a:extLst>
              <a:ext uri="{FF2B5EF4-FFF2-40B4-BE49-F238E27FC236}">
                <a16:creationId xmlns:a16="http://schemas.microsoft.com/office/drawing/2014/main" id="{E3FB900C-C09D-C944-80F2-8BDFC521FF74}"/>
              </a:ext>
            </a:extLst>
          </p:cNvPr>
          <p:cNvSpPr>
            <a:spLocks noChangeArrowheads="1"/>
          </p:cNvSpPr>
          <p:nvPr/>
        </p:nvSpPr>
        <p:spPr bwMode="ltGray">
          <a:xfrm>
            <a:off x="3811588" y="3429000"/>
            <a:ext cx="1511300" cy="1511300"/>
          </a:xfrm>
          <a:prstGeom prst="rect">
            <a:avLst/>
          </a:prstGeom>
          <a:solidFill>
            <a:srgbClr val="FF00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1400" b="1">
                <a:latin typeface="Arial" panose="020B0604020202020204" pitchFamily="34" charset="0"/>
              </a:rPr>
              <a:t>Studium</a:t>
            </a:r>
          </a:p>
          <a:p>
            <a:pPr algn="ctr"/>
            <a:r>
              <a:rPr lang="de-DE" altLang="de-DE" sz="1400" b="1">
                <a:latin typeface="Arial" panose="020B0604020202020204" pitchFamily="34" charset="0"/>
              </a:rPr>
              <a:t>und Lehre</a:t>
            </a:r>
          </a:p>
        </p:txBody>
      </p:sp>
      <p:sp>
        <p:nvSpPr>
          <p:cNvPr id="238600" name="Rectangle 8">
            <a:extLst>
              <a:ext uri="{FF2B5EF4-FFF2-40B4-BE49-F238E27FC236}">
                <a16:creationId xmlns:a16="http://schemas.microsoft.com/office/drawing/2014/main" id="{2D95182A-AE01-A14C-AB3B-876E89355270}"/>
              </a:ext>
            </a:extLst>
          </p:cNvPr>
          <p:cNvSpPr>
            <a:spLocks noChangeArrowheads="1"/>
          </p:cNvSpPr>
          <p:nvPr/>
        </p:nvSpPr>
        <p:spPr bwMode="ltGray">
          <a:xfrm>
            <a:off x="5334000" y="3429000"/>
            <a:ext cx="1511300" cy="1511300"/>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1400" b="1">
                <a:latin typeface="Arial" panose="020B0604020202020204" pitchFamily="34" charset="0"/>
              </a:rPr>
              <a:t>Ausstattung</a:t>
            </a:r>
          </a:p>
        </p:txBody>
      </p:sp>
      <p:sp>
        <p:nvSpPr>
          <p:cNvPr id="238601" name="Rectangle 9">
            <a:extLst>
              <a:ext uri="{FF2B5EF4-FFF2-40B4-BE49-F238E27FC236}">
                <a16:creationId xmlns:a16="http://schemas.microsoft.com/office/drawing/2014/main" id="{4F7B5A54-D31A-AA4C-9F56-B76E6387FBBA}"/>
              </a:ext>
            </a:extLst>
          </p:cNvPr>
          <p:cNvSpPr>
            <a:spLocks noChangeArrowheads="1"/>
          </p:cNvSpPr>
          <p:nvPr/>
        </p:nvSpPr>
        <p:spPr bwMode="ltGray">
          <a:xfrm>
            <a:off x="2286000" y="4953000"/>
            <a:ext cx="1511300" cy="1511300"/>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1400" b="1">
                <a:solidFill>
                  <a:schemeClr val="bg2"/>
                </a:solidFill>
                <a:latin typeface="Arial" panose="020B0604020202020204" pitchFamily="34" charset="0"/>
              </a:rPr>
              <a:t>Forschung</a:t>
            </a:r>
          </a:p>
        </p:txBody>
      </p:sp>
      <p:sp>
        <p:nvSpPr>
          <p:cNvPr id="238602" name="Rectangle 10">
            <a:extLst>
              <a:ext uri="{FF2B5EF4-FFF2-40B4-BE49-F238E27FC236}">
                <a16:creationId xmlns:a16="http://schemas.microsoft.com/office/drawing/2014/main" id="{69DFC066-D098-0B41-9946-0913437CAB6E}"/>
              </a:ext>
            </a:extLst>
          </p:cNvPr>
          <p:cNvSpPr>
            <a:spLocks noChangeArrowheads="1"/>
          </p:cNvSpPr>
          <p:nvPr/>
        </p:nvSpPr>
        <p:spPr bwMode="ltGray">
          <a:xfrm>
            <a:off x="5334000" y="4953000"/>
            <a:ext cx="1511300" cy="15113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1400" b="1">
                <a:latin typeface="Arial" panose="020B0604020202020204" pitchFamily="34" charset="0"/>
              </a:rPr>
              <a:t>Gesamturteile</a:t>
            </a:r>
          </a:p>
          <a:p>
            <a:pPr algn="ctr"/>
            <a:r>
              <a:rPr lang="de-DE" altLang="de-DE" sz="1400" b="1">
                <a:latin typeface="Arial" panose="020B0604020202020204" pitchFamily="34" charset="0"/>
              </a:rPr>
              <a:t>(Studierende,</a:t>
            </a:r>
          </a:p>
          <a:p>
            <a:pPr algn="ctr"/>
            <a:r>
              <a:rPr lang="de-DE" altLang="de-DE" sz="1400" b="1">
                <a:latin typeface="Arial" panose="020B0604020202020204" pitchFamily="34" charset="0"/>
              </a:rPr>
              <a:t>Professoren)</a:t>
            </a:r>
          </a:p>
        </p:txBody>
      </p:sp>
      <p:sp>
        <p:nvSpPr>
          <p:cNvPr id="238603" name="Rectangle 11">
            <a:extLst>
              <a:ext uri="{FF2B5EF4-FFF2-40B4-BE49-F238E27FC236}">
                <a16:creationId xmlns:a16="http://schemas.microsoft.com/office/drawing/2014/main" id="{F504390D-6A07-3045-B11E-27FF86A685E2}"/>
              </a:ext>
            </a:extLst>
          </p:cNvPr>
          <p:cNvSpPr>
            <a:spLocks noChangeArrowheads="1"/>
          </p:cNvSpPr>
          <p:nvPr/>
        </p:nvSpPr>
        <p:spPr bwMode="ltGray">
          <a:xfrm>
            <a:off x="2286000" y="3429000"/>
            <a:ext cx="1511300" cy="1511300"/>
          </a:xfrm>
          <a:prstGeom prst="rect">
            <a:avLst/>
          </a:prstGeom>
          <a:solidFill>
            <a:schemeClr val="accent1"/>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1400" b="1">
                <a:latin typeface="Arial" panose="020B0604020202020204" pitchFamily="34" charset="0"/>
              </a:rPr>
              <a:t>Internationale</a:t>
            </a:r>
          </a:p>
          <a:p>
            <a:pPr algn="ctr"/>
            <a:r>
              <a:rPr lang="de-DE" altLang="de-DE" sz="1400" b="1">
                <a:latin typeface="Arial" panose="020B0604020202020204" pitchFamily="34" charset="0"/>
              </a:rPr>
              <a:t>Ausrichtung</a:t>
            </a:r>
            <a:endParaRPr lang="de-DE" altLang="de-DE"/>
          </a:p>
        </p:txBody>
      </p:sp>
      <p:sp>
        <p:nvSpPr>
          <p:cNvPr id="238604" name="Rectangle 12">
            <a:extLst>
              <a:ext uri="{FF2B5EF4-FFF2-40B4-BE49-F238E27FC236}">
                <a16:creationId xmlns:a16="http://schemas.microsoft.com/office/drawing/2014/main" id="{7455ED2A-74D7-A341-B867-2071EC72FE29}"/>
              </a:ext>
            </a:extLst>
          </p:cNvPr>
          <p:cNvSpPr>
            <a:spLocks noGrp="1" noChangeArrowheads="1"/>
          </p:cNvSpPr>
          <p:nvPr>
            <p:ph type="title"/>
          </p:nvPr>
        </p:nvSpPr>
        <p:spPr>
          <a:xfrm>
            <a:off x="2133600" y="0"/>
            <a:ext cx="5105400" cy="990600"/>
          </a:xfrm>
        </p:spPr>
        <p:txBody>
          <a:bodyPr/>
          <a:lstStyle/>
          <a:p>
            <a:r>
              <a:rPr lang="de-DE" altLang="de-DE"/>
              <a:t>Entscheidungsbereiche</a:t>
            </a:r>
          </a:p>
        </p:txBody>
      </p:sp>
      <p:sp>
        <p:nvSpPr>
          <p:cNvPr id="238605" name="Rectangle 13">
            <a:extLst>
              <a:ext uri="{FF2B5EF4-FFF2-40B4-BE49-F238E27FC236}">
                <a16:creationId xmlns:a16="http://schemas.microsoft.com/office/drawing/2014/main" id="{E454521E-8C7F-664B-96DC-8D978820CF05}"/>
              </a:ext>
            </a:extLst>
          </p:cNvPr>
          <p:cNvSpPr>
            <a:spLocks noChangeArrowheads="1"/>
          </p:cNvSpPr>
          <p:nvPr/>
        </p:nvSpPr>
        <p:spPr bwMode="grayWhite">
          <a:xfrm>
            <a:off x="1600200" y="2895600"/>
            <a:ext cx="6118225" cy="792163"/>
          </a:xfrm>
          <a:prstGeom prst="rect">
            <a:avLst/>
          </a:prstGeom>
          <a:solidFill>
            <a:srgbClr val="FFFF00"/>
          </a:solidFill>
          <a:ln w="9525">
            <a:solidFill>
              <a:schemeClr val="bg1"/>
            </a:solidFill>
            <a:miter lim="800000"/>
            <a:headEnd/>
            <a:tailEnd/>
          </a:ln>
          <a:effectLst>
            <a:prstShdw prst="shdw17" dist="17961" dir="2700000">
              <a:schemeClr val="bg1">
                <a:gamma/>
                <a:shade val="60000"/>
                <a:invGamma/>
              </a:schemeClr>
            </a:prstShdw>
          </a:effectLst>
        </p:spPr>
        <p:txBody>
          <a:bodyPr wrap="none" anchor="ctr"/>
          <a:lstStyle/>
          <a:p>
            <a:pPr algn="ctr"/>
            <a:r>
              <a:rPr lang="de-DE" altLang="de-DE" sz="3600" b="1">
                <a:solidFill>
                  <a:schemeClr val="folHlink"/>
                </a:solidFill>
                <a:latin typeface="Arial" panose="020B0604020202020204" pitchFamily="34" charset="0"/>
              </a:rPr>
              <a:t>Fakten</a:t>
            </a:r>
            <a:endParaRPr lang="de-DE" altLang="de-DE" sz="3200">
              <a:latin typeface="Arial" panose="020B0604020202020204" pitchFamily="34" charset="0"/>
            </a:endParaRPr>
          </a:p>
        </p:txBody>
      </p:sp>
      <p:sp>
        <p:nvSpPr>
          <p:cNvPr id="238606" name="Rectangle 14">
            <a:extLst>
              <a:ext uri="{FF2B5EF4-FFF2-40B4-BE49-F238E27FC236}">
                <a16:creationId xmlns:a16="http://schemas.microsoft.com/office/drawing/2014/main" id="{ACB36F2E-9EB7-0342-8C8A-0B3A98345EB6}"/>
              </a:ext>
            </a:extLst>
          </p:cNvPr>
          <p:cNvSpPr>
            <a:spLocks noChangeArrowheads="1"/>
          </p:cNvSpPr>
          <p:nvPr/>
        </p:nvSpPr>
        <p:spPr bwMode="grayWhite">
          <a:xfrm>
            <a:off x="1600200" y="4648200"/>
            <a:ext cx="6118225" cy="792163"/>
          </a:xfrm>
          <a:prstGeom prst="rect">
            <a:avLst/>
          </a:prstGeom>
          <a:solidFill>
            <a:srgbClr val="FFFF00"/>
          </a:solidFill>
          <a:ln>
            <a:noFill/>
          </a:ln>
          <a:effectLst>
            <a:prstShdw prst="shdw17" dist="17961" dir="2700000">
              <a:srgbClr val="FFFF00">
                <a:gamma/>
                <a:shade val="60000"/>
                <a:invGamma/>
              </a:srgbClr>
            </a:prstShdw>
          </a:effectLst>
          <a:extLst>
            <a:ext uri="{91240B29-F687-4F45-9708-019B960494DF}">
              <a14:hiddenLine xmlns:a14="http://schemas.microsoft.com/office/drawing/2010/main" w="9525">
                <a:solidFill>
                  <a:schemeClr val="bg1"/>
                </a:solidFill>
                <a:miter lim="800000"/>
                <a:headEnd/>
                <a:tailEnd/>
              </a14:hiddenLine>
            </a:ext>
          </a:extLst>
        </p:spPr>
        <p:txBody>
          <a:bodyPr wrap="none" anchor="ctr"/>
          <a:lstStyle/>
          <a:p>
            <a:pPr algn="ctr"/>
            <a:r>
              <a:rPr lang="de-DE" altLang="de-DE" sz="3600" b="1">
                <a:solidFill>
                  <a:schemeClr val="folHlink"/>
                </a:solidFill>
                <a:latin typeface="Arial" panose="020B0604020202020204" pitchFamily="34" charset="0"/>
              </a:rPr>
              <a:t>Urteile</a:t>
            </a:r>
            <a:endParaRPr lang="de-DE" altLang="de-DE" sz="3200">
              <a:latin typeface="Arial" panose="020B0604020202020204" pitchFamily="34" charset="0"/>
            </a:endParaRPr>
          </a:p>
        </p:txBody>
      </p:sp>
      <p:pic>
        <p:nvPicPr>
          <p:cNvPr id="238607" name="Picture 15">
            <a:extLst>
              <a:ext uri="{FF2B5EF4-FFF2-40B4-BE49-F238E27FC236}">
                <a16:creationId xmlns:a16="http://schemas.microsoft.com/office/drawing/2014/main" id="{F21448EF-8ECC-A14E-ADEB-7FEC605FFB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38605"/>
                                        </p:tgtEl>
                                        <p:attrNameLst>
                                          <p:attrName>style.visibility</p:attrName>
                                        </p:attrNameLst>
                                      </p:cBhvr>
                                      <p:to>
                                        <p:strVal val="visible"/>
                                      </p:to>
                                    </p:set>
                                    <p:animEffect transition="in" filter="box(out)">
                                      <p:cBhvr>
                                        <p:cTn id="7" dur="500"/>
                                        <p:tgtEl>
                                          <p:spTgt spid="2386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38606"/>
                                        </p:tgtEl>
                                        <p:attrNameLst>
                                          <p:attrName>style.visibility</p:attrName>
                                        </p:attrNameLst>
                                      </p:cBhvr>
                                      <p:to>
                                        <p:strVal val="visible"/>
                                      </p:to>
                                    </p:set>
                                    <p:animEffect transition="in" filter="box(out)">
                                      <p:cBhvr>
                                        <p:cTn id="12" dur="500"/>
                                        <p:tgtEl>
                                          <p:spTgt spid="238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605" grpId="0" animBg="1" autoUpdateAnimBg="0"/>
      <p:bldP spid="238606"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umsplatzhalter 1">
            <a:extLst>
              <a:ext uri="{FF2B5EF4-FFF2-40B4-BE49-F238E27FC236}">
                <a16:creationId xmlns:a16="http://schemas.microsoft.com/office/drawing/2014/main" id="{5A4ABC44-212B-CB44-BC93-AC0950953FCC}"/>
              </a:ext>
            </a:extLst>
          </p:cNvPr>
          <p:cNvSpPr>
            <a:spLocks noGrp="1"/>
          </p:cNvSpPr>
          <p:nvPr>
            <p:ph type="dt" sz="half" idx="10"/>
          </p:nvPr>
        </p:nvSpPr>
        <p:spPr/>
        <p:txBody>
          <a:bodyPr/>
          <a:lstStyle/>
          <a:p>
            <a:r>
              <a:rPr lang="en-US" altLang="de-DE"/>
              <a:t>Bruchsal,</a:t>
            </a:r>
          </a:p>
          <a:p>
            <a:r>
              <a:rPr lang="en-US" altLang="de-DE"/>
              <a:t>23. Januar 2003</a:t>
            </a:r>
          </a:p>
        </p:txBody>
      </p:sp>
      <p:sp>
        <p:nvSpPr>
          <p:cNvPr id="23" name="Foliennummernplatzhalter 2">
            <a:extLst>
              <a:ext uri="{FF2B5EF4-FFF2-40B4-BE49-F238E27FC236}">
                <a16:creationId xmlns:a16="http://schemas.microsoft.com/office/drawing/2014/main" id="{EE97BAEE-6EED-C742-A59F-0CB952CFAAD7}"/>
              </a:ext>
            </a:extLst>
          </p:cNvPr>
          <p:cNvSpPr>
            <a:spLocks noGrp="1"/>
          </p:cNvSpPr>
          <p:nvPr>
            <p:ph type="sldNum" sz="quarter" idx="11"/>
          </p:nvPr>
        </p:nvSpPr>
        <p:spPr/>
        <p:txBody>
          <a:bodyPr/>
          <a:lstStyle/>
          <a:p>
            <a:fld id="{68A4A0EE-29CA-DC49-B2CC-4269FE5CD9B7}" type="slidenum">
              <a:rPr lang="en-US" altLang="de-DE"/>
              <a:pPr/>
              <a:t>13</a:t>
            </a:fld>
            <a:endParaRPr lang="en-US" altLang="de-DE" b="0">
              <a:latin typeface="Times New Roman" panose="02020603050405020304" pitchFamily="18" charset="0"/>
            </a:endParaRPr>
          </a:p>
        </p:txBody>
      </p:sp>
      <p:sp>
        <p:nvSpPr>
          <p:cNvPr id="204802" name="Rectangle 4098">
            <a:extLst>
              <a:ext uri="{FF2B5EF4-FFF2-40B4-BE49-F238E27FC236}">
                <a16:creationId xmlns:a16="http://schemas.microsoft.com/office/drawing/2014/main" id="{16D22C00-54F0-DA4E-BF3B-37DA63D6A995}"/>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4803" name="Rectangle 4099">
            <a:extLst>
              <a:ext uri="{FF2B5EF4-FFF2-40B4-BE49-F238E27FC236}">
                <a16:creationId xmlns:a16="http://schemas.microsoft.com/office/drawing/2014/main" id="{5E3564F9-A70D-D34C-A40E-DBDBC4C742ED}"/>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4804" name="Rectangle 4100">
            <a:extLst>
              <a:ext uri="{FF2B5EF4-FFF2-40B4-BE49-F238E27FC236}">
                <a16:creationId xmlns:a16="http://schemas.microsoft.com/office/drawing/2014/main" id="{0DD03D0F-AE9E-1F49-B71C-E1B3D68A11A5}"/>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4805" name="Rectangle 4101">
            <a:extLst>
              <a:ext uri="{FF2B5EF4-FFF2-40B4-BE49-F238E27FC236}">
                <a16:creationId xmlns:a16="http://schemas.microsoft.com/office/drawing/2014/main" id="{6445D978-BD90-6947-9050-58EA4B977DF9}"/>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4806" name="Rectangle 4102">
            <a:extLst>
              <a:ext uri="{FF2B5EF4-FFF2-40B4-BE49-F238E27FC236}">
                <a16:creationId xmlns:a16="http://schemas.microsoft.com/office/drawing/2014/main" id="{22660131-09FC-234A-B444-433DC79D2DC3}"/>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4807" name="Rectangle 4103">
            <a:extLst>
              <a:ext uri="{FF2B5EF4-FFF2-40B4-BE49-F238E27FC236}">
                <a16:creationId xmlns:a16="http://schemas.microsoft.com/office/drawing/2014/main" id="{D3A8709B-9BD4-EE48-AE79-7D6512F31620}"/>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4808" name="Rectangle 4104">
            <a:extLst>
              <a:ext uri="{FF2B5EF4-FFF2-40B4-BE49-F238E27FC236}">
                <a16:creationId xmlns:a16="http://schemas.microsoft.com/office/drawing/2014/main" id="{BFCF1D9F-D8C3-2647-9423-4EC781955A55}"/>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4809" name="Rectangle 4105">
            <a:extLst>
              <a:ext uri="{FF2B5EF4-FFF2-40B4-BE49-F238E27FC236}">
                <a16:creationId xmlns:a16="http://schemas.microsoft.com/office/drawing/2014/main" id="{2942FA58-F3F7-954C-B411-788704BADCB1}"/>
              </a:ext>
            </a:extLst>
          </p:cNvPr>
          <p:cNvSpPr>
            <a:spLocks noChangeArrowheads="1"/>
          </p:cNvSpPr>
          <p:nvPr/>
        </p:nvSpPr>
        <p:spPr bwMode="grayWhite">
          <a:xfrm>
            <a:off x="2514600" y="1981200"/>
            <a:ext cx="6324600" cy="4572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„Professorentipp“ (Professorenbefragung)</a:t>
            </a:r>
            <a:endParaRPr lang="de-DE" altLang="de-DE"/>
          </a:p>
        </p:txBody>
      </p:sp>
      <p:sp>
        <p:nvSpPr>
          <p:cNvPr id="204812" name="Rectangle 4108">
            <a:extLst>
              <a:ext uri="{FF2B5EF4-FFF2-40B4-BE49-F238E27FC236}">
                <a16:creationId xmlns:a16="http://schemas.microsoft.com/office/drawing/2014/main" id="{0159980A-F464-6340-BE30-01101E0037F8}"/>
              </a:ext>
            </a:extLst>
          </p:cNvPr>
          <p:cNvSpPr>
            <a:spLocks noChangeArrowheads="1"/>
          </p:cNvSpPr>
          <p:nvPr/>
        </p:nvSpPr>
        <p:spPr bwMode="auto">
          <a:xfrm>
            <a:off x="1981200" y="0"/>
            <a:ext cx="54102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a:solidFill>
                  <a:schemeClr val="tx2"/>
                </a:solidFill>
                <a:latin typeface="Arial" panose="020B0604020202020204" pitchFamily="34" charset="0"/>
              </a:defRPr>
            </a:lvl1pPr>
            <a:lvl2pPr>
              <a:defRPr sz="3600">
                <a:solidFill>
                  <a:schemeClr val="tx2"/>
                </a:solidFill>
                <a:latin typeface="Arial" panose="020B0604020202020204" pitchFamily="34" charset="0"/>
              </a:defRPr>
            </a:lvl2pPr>
            <a:lvl3pPr>
              <a:defRPr sz="3600">
                <a:solidFill>
                  <a:schemeClr val="tx2"/>
                </a:solidFill>
                <a:latin typeface="Arial" panose="020B0604020202020204" pitchFamily="34" charset="0"/>
              </a:defRPr>
            </a:lvl3pPr>
            <a:lvl4pPr>
              <a:defRPr sz="3600">
                <a:solidFill>
                  <a:schemeClr val="tx2"/>
                </a:solidFill>
                <a:latin typeface="Arial" panose="020B0604020202020204" pitchFamily="34" charset="0"/>
              </a:defRPr>
            </a:lvl4pPr>
            <a:lvl5pPr>
              <a:defRPr sz="3600">
                <a:solidFill>
                  <a:schemeClr val="tx2"/>
                </a:solidFill>
                <a:latin typeface="Arial" panose="020B0604020202020204" pitchFamily="34" charset="0"/>
              </a:defRPr>
            </a:lvl5pPr>
            <a:lvl6pPr marL="457200" eaLnBrk="0" fontAlgn="base" hangingPunct="0">
              <a:spcBef>
                <a:spcPct val="0"/>
              </a:spcBef>
              <a:spcAft>
                <a:spcPct val="0"/>
              </a:spcAft>
              <a:defRPr sz="3600">
                <a:solidFill>
                  <a:schemeClr val="tx2"/>
                </a:solidFill>
                <a:latin typeface="Arial" panose="020B0604020202020204" pitchFamily="34" charset="0"/>
              </a:defRPr>
            </a:lvl6pPr>
            <a:lvl7pPr marL="914400" eaLnBrk="0" fontAlgn="base" hangingPunct="0">
              <a:spcBef>
                <a:spcPct val="0"/>
              </a:spcBef>
              <a:spcAft>
                <a:spcPct val="0"/>
              </a:spcAft>
              <a:defRPr sz="3600">
                <a:solidFill>
                  <a:schemeClr val="tx2"/>
                </a:solidFill>
                <a:latin typeface="Arial" panose="020B0604020202020204" pitchFamily="34" charset="0"/>
              </a:defRPr>
            </a:lvl7pPr>
            <a:lvl8pPr marL="1371600" eaLnBrk="0" fontAlgn="base" hangingPunct="0">
              <a:spcBef>
                <a:spcPct val="0"/>
              </a:spcBef>
              <a:spcAft>
                <a:spcPct val="0"/>
              </a:spcAft>
              <a:defRPr sz="3600">
                <a:solidFill>
                  <a:schemeClr val="tx2"/>
                </a:solidFill>
                <a:latin typeface="Arial" panose="020B0604020202020204" pitchFamily="34" charset="0"/>
              </a:defRPr>
            </a:lvl8pPr>
            <a:lvl9pPr marL="1828800" eaLnBrk="0" fontAlgn="base" hangingPunct="0">
              <a:spcBef>
                <a:spcPct val="0"/>
              </a:spcBef>
              <a:spcAft>
                <a:spcPct val="0"/>
              </a:spcAft>
              <a:defRPr sz="3600">
                <a:solidFill>
                  <a:schemeClr val="tx2"/>
                </a:solidFill>
                <a:latin typeface="Arial" panose="020B0604020202020204" pitchFamily="34" charset="0"/>
              </a:defRPr>
            </a:lvl9pPr>
          </a:lstStyle>
          <a:p>
            <a:pPr>
              <a:buClr>
                <a:schemeClr val="accent1"/>
              </a:buClr>
              <a:buFont typeface="Monotype Sorts" pitchFamily="2" charset="2"/>
              <a:buNone/>
            </a:pPr>
            <a:r>
              <a:rPr lang="de-DE" altLang="de-DE" b="1"/>
              <a:t>Methodik - Indikatoren</a:t>
            </a:r>
            <a:endParaRPr lang="de-DE" altLang="de-DE"/>
          </a:p>
        </p:txBody>
      </p:sp>
      <p:grpSp>
        <p:nvGrpSpPr>
          <p:cNvPr id="204820" name="Group 4116">
            <a:extLst>
              <a:ext uri="{FF2B5EF4-FFF2-40B4-BE49-F238E27FC236}">
                <a16:creationId xmlns:a16="http://schemas.microsoft.com/office/drawing/2014/main" id="{41ACDBC5-74AB-C744-A2B2-0751481B704A}"/>
              </a:ext>
            </a:extLst>
          </p:cNvPr>
          <p:cNvGrpSpPr>
            <a:grpSpLocks/>
          </p:cNvGrpSpPr>
          <p:nvPr/>
        </p:nvGrpSpPr>
        <p:grpSpPr bwMode="auto">
          <a:xfrm>
            <a:off x="228600" y="1295400"/>
            <a:ext cx="1460500" cy="5246688"/>
            <a:chOff x="336" y="816"/>
            <a:chExt cx="920" cy="3305"/>
          </a:xfrm>
        </p:grpSpPr>
        <p:sp>
          <p:nvSpPr>
            <p:cNvPr id="204818" name="Oval 4114">
              <a:extLst>
                <a:ext uri="{FF2B5EF4-FFF2-40B4-BE49-F238E27FC236}">
                  <a16:creationId xmlns:a16="http://schemas.microsoft.com/office/drawing/2014/main" id="{1BA088C4-1D52-E745-AECF-64D657D0E2BD}"/>
                </a:ext>
              </a:extLst>
            </p:cNvPr>
            <p:cNvSpPr>
              <a:spLocks noChangeArrowheads="1"/>
            </p:cNvSpPr>
            <p:nvPr/>
          </p:nvSpPr>
          <p:spPr bwMode="auto">
            <a:xfrm>
              <a:off x="336" y="816"/>
              <a:ext cx="920" cy="3305"/>
            </a:xfrm>
            <a:prstGeom prst="ellipse">
              <a:avLst/>
            </a:prstGeom>
            <a:solidFill>
              <a:srgbClr val="008000"/>
            </a:solidFill>
            <a:ln>
              <a:noFill/>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dist="17961" dir="2700000" algn="ctr" rotWithShape="0">
                      <a:srgbClr val="008000">
                        <a:gamma/>
                        <a:shade val="60000"/>
                        <a:invGamma/>
                      </a:srgbClr>
                    </a:outerShdw>
                  </a:effectLst>
                </a14:hiddenEffects>
              </a:ext>
            </a:extLst>
          </p:spPr>
          <p:txBody>
            <a:bodyPr wrap="none" anchor="ctr">
              <a:flatTx/>
            </a:bodyPr>
            <a:lstStyle/>
            <a:p>
              <a:pPr algn="ctr"/>
              <a:endParaRPr lang="de-DE" altLang="de-DE" sz="3000" b="1">
                <a:latin typeface="Arial" panose="020B0604020202020204" pitchFamily="34" charset="0"/>
              </a:endParaRPr>
            </a:p>
          </p:txBody>
        </p:sp>
        <p:sp>
          <p:nvSpPr>
            <p:cNvPr id="204819" name="Text Box 4115">
              <a:extLst>
                <a:ext uri="{FF2B5EF4-FFF2-40B4-BE49-F238E27FC236}">
                  <a16:creationId xmlns:a16="http://schemas.microsoft.com/office/drawing/2014/main" id="{364F4A43-FEA7-0F43-93BD-325D0A49C0CD}"/>
                </a:ext>
              </a:extLst>
            </p:cNvPr>
            <p:cNvSpPr txBox="1">
              <a:spLocks noChangeArrowheads="1"/>
            </p:cNvSpPr>
            <p:nvPr/>
          </p:nvSpPr>
          <p:spPr bwMode="auto">
            <a:xfrm rot="-5400000">
              <a:off x="-471" y="2165"/>
              <a:ext cx="2574"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3200" b="1">
                  <a:latin typeface="Arial" panose="020B0604020202020204" pitchFamily="34" charset="0"/>
                </a:rPr>
                <a:t>mehrere Indikatoren</a:t>
              </a:r>
            </a:p>
            <a:p>
              <a:pPr algn="ctr"/>
              <a:r>
                <a:rPr lang="de-DE" altLang="de-DE" sz="3200" b="1">
                  <a:latin typeface="Arial" panose="020B0604020202020204" pitchFamily="34" charset="0"/>
                </a:rPr>
                <a:t>pro Baustein</a:t>
              </a:r>
            </a:p>
          </p:txBody>
        </p:sp>
      </p:grpSp>
      <p:sp>
        <p:nvSpPr>
          <p:cNvPr id="204821" name="Rectangle 4117">
            <a:extLst>
              <a:ext uri="{FF2B5EF4-FFF2-40B4-BE49-F238E27FC236}">
                <a16:creationId xmlns:a16="http://schemas.microsoft.com/office/drawing/2014/main" id="{545E177F-FB08-6640-BDE7-C4491DD44A1D}"/>
              </a:ext>
            </a:extLst>
          </p:cNvPr>
          <p:cNvSpPr>
            <a:spLocks noChangeArrowheads="1"/>
          </p:cNvSpPr>
          <p:nvPr/>
        </p:nvSpPr>
        <p:spPr bwMode="grayWhite">
          <a:xfrm>
            <a:off x="1905000" y="1295400"/>
            <a:ext cx="6934200" cy="4572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Untersch. Datenquellen, Beispiel: </a:t>
            </a:r>
            <a:r>
              <a:rPr lang="de-DE" altLang="de-DE" b="1">
                <a:solidFill>
                  <a:srgbClr val="FFFF00"/>
                </a:solidFill>
                <a:latin typeface="Arial" panose="020B0604020202020204" pitchFamily="34" charset="0"/>
              </a:rPr>
              <a:t>Forschung</a:t>
            </a:r>
            <a:endParaRPr lang="de-DE" altLang="de-DE"/>
          </a:p>
        </p:txBody>
      </p:sp>
      <p:sp>
        <p:nvSpPr>
          <p:cNvPr id="204822" name="Rectangle 4118">
            <a:extLst>
              <a:ext uri="{FF2B5EF4-FFF2-40B4-BE49-F238E27FC236}">
                <a16:creationId xmlns:a16="http://schemas.microsoft.com/office/drawing/2014/main" id="{A22F76E3-DFF1-A441-8A03-309BAEA9EE7E}"/>
              </a:ext>
            </a:extLst>
          </p:cNvPr>
          <p:cNvSpPr>
            <a:spLocks noChangeArrowheads="1"/>
          </p:cNvSpPr>
          <p:nvPr/>
        </p:nvSpPr>
        <p:spPr bwMode="grayWhite">
          <a:xfrm>
            <a:off x="2514600" y="2667000"/>
            <a:ext cx="6324600" cy="4572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Drittmittel (Fachbereichsbefragung)</a:t>
            </a:r>
            <a:endParaRPr lang="de-DE" altLang="de-DE"/>
          </a:p>
        </p:txBody>
      </p:sp>
      <p:sp>
        <p:nvSpPr>
          <p:cNvPr id="204823" name="Rectangle 4119">
            <a:extLst>
              <a:ext uri="{FF2B5EF4-FFF2-40B4-BE49-F238E27FC236}">
                <a16:creationId xmlns:a16="http://schemas.microsoft.com/office/drawing/2014/main" id="{B73E9E22-ADDB-1E4A-A320-3BB70472519E}"/>
              </a:ext>
            </a:extLst>
          </p:cNvPr>
          <p:cNvSpPr>
            <a:spLocks noChangeArrowheads="1"/>
          </p:cNvSpPr>
          <p:nvPr/>
        </p:nvSpPr>
        <p:spPr bwMode="grayWhite">
          <a:xfrm>
            <a:off x="2514600" y="3352800"/>
            <a:ext cx="6324600" cy="4572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Publikationsaktivität (Bibliometrie)</a:t>
            </a:r>
            <a:endParaRPr lang="de-DE" altLang="de-DE"/>
          </a:p>
        </p:txBody>
      </p:sp>
      <p:sp>
        <p:nvSpPr>
          <p:cNvPr id="204824" name="Rectangle 4120">
            <a:extLst>
              <a:ext uri="{FF2B5EF4-FFF2-40B4-BE49-F238E27FC236}">
                <a16:creationId xmlns:a16="http://schemas.microsoft.com/office/drawing/2014/main" id="{FD2AB791-D0F8-4B4B-A97C-27C6122389CB}"/>
              </a:ext>
            </a:extLst>
          </p:cNvPr>
          <p:cNvSpPr>
            <a:spLocks noChangeArrowheads="1"/>
          </p:cNvSpPr>
          <p:nvPr/>
        </p:nvSpPr>
        <p:spPr bwMode="grayWhite">
          <a:xfrm>
            <a:off x="1981200" y="4114800"/>
            <a:ext cx="6934200" cy="4572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Fakten und Urteile, Beispiel: </a:t>
            </a:r>
            <a:r>
              <a:rPr lang="de-DE" altLang="de-DE" b="1">
                <a:solidFill>
                  <a:srgbClr val="FF33CC"/>
                </a:solidFill>
                <a:latin typeface="Arial" panose="020B0604020202020204" pitchFamily="34" charset="0"/>
              </a:rPr>
              <a:t>Studium und Lehre</a:t>
            </a:r>
            <a:endParaRPr lang="de-DE" altLang="de-DE"/>
          </a:p>
        </p:txBody>
      </p:sp>
      <p:sp>
        <p:nvSpPr>
          <p:cNvPr id="204825" name="Rectangle 4121">
            <a:extLst>
              <a:ext uri="{FF2B5EF4-FFF2-40B4-BE49-F238E27FC236}">
                <a16:creationId xmlns:a16="http://schemas.microsoft.com/office/drawing/2014/main" id="{D8684719-FDD2-094E-A25F-360C6162BD8A}"/>
              </a:ext>
            </a:extLst>
          </p:cNvPr>
          <p:cNvSpPr>
            <a:spLocks noChangeArrowheads="1"/>
          </p:cNvSpPr>
          <p:nvPr/>
        </p:nvSpPr>
        <p:spPr bwMode="grayWhite">
          <a:xfrm>
            <a:off x="2514600" y="4800600"/>
            <a:ext cx="6324600" cy="4572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Besonderheiten der Studienfächer (FB)</a:t>
            </a:r>
            <a:endParaRPr lang="de-DE" altLang="de-DE"/>
          </a:p>
        </p:txBody>
      </p:sp>
      <p:sp>
        <p:nvSpPr>
          <p:cNvPr id="204826" name="Rectangle 4122">
            <a:extLst>
              <a:ext uri="{FF2B5EF4-FFF2-40B4-BE49-F238E27FC236}">
                <a16:creationId xmlns:a16="http://schemas.microsoft.com/office/drawing/2014/main" id="{62CC21DC-51B1-9B4F-82AF-150F3CB3803C}"/>
              </a:ext>
            </a:extLst>
          </p:cNvPr>
          <p:cNvSpPr>
            <a:spLocks noChangeArrowheads="1"/>
          </p:cNvSpPr>
          <p:nvPr/>
        </p:nvSpPr>
        <p:spPr bwMode="grayWhite">
          <a:xfrm>
            <a:off x="2514600" y="5486400"/>
            <a:ext cx="6324600" cy="4572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Breite Lehrangebot (Stud.urteil)</a:t>
            </a:r>
            <a:endParaRPr lang="de-DE" altLang="de-DE"/>
          </a:p>
        </p:txBody>
      </p:sp>
      <p:sp>
        <p:nvSpPr>
          <p:cNvPr id="204827" name="Rectangle 4123">
            <a:extLst>
              <a:ext uri="{FF2B5EF4-FFF2-40B4-BE49-F238E27FC236}">
                <a16:creationId xmlns:a16="http://schemas.microsoft.com/office/drawing/2014/main" id="{C5BF029B-B88B-0E44-B4D3-F9E1B7D29127}"/>
              </a:ext>
            </a:extLst>
          </p:cNvPr>
          <p:cNvSpPr>
            <a:spLocks noChangeArrowheads="1"/>
          </p:cNvSpPr>
          <p:nvPr/>
        </p:nvSpPr>
        <p:spPr bwMode="grayWhite">
          <a:xfrm>
            <a:off x="2514600" y="6172200"/>
            <a:ext cx="6324600" cy="4572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b="1">
                <a:latin typeface="Arial" panose="020B0604020202020204" pitchFamily="34" charset="0"/>
              </a:rPr>
              <a:t>Ausrichtung Studienangebot (Prof.urteil)</a:t>
            </a:r>
            <a:endParaRPr lang="de-DE" altLang="de-DE"/>
          </a:p>
        </p:txBody>
      </p:sp>
      <p:pic>
        <p:nvPicPr>
          <p:cNvPr id="204828" name="Picture 4124">
            <a:extLst>
              <a:ext uri="{FF2B5EF4-FFF2-40B4-BE49-F238E27FC236}">
                <a16:creationId xmlns:a16="http://schemas.microsoft.com/office/drawing/2014/main" id="{EBC93A4E-E0D3-0045-9AD0-E1411D6BC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nodeType="clickEffect">
                                  <p:stCondLst>
                                    <p:cond delay="0"/>
                                  </p:stCondLst>
                                  <p:childTnLst>
                                    <p:set>
                                      <p:cBhvr>
                                        <p:cTn id="6" dur="1" fill="hold">
                                          <p:stCondLst>
                                            <p:cond delay="0"/>
                                          </p:stCondLst>
                                        </p:cTn>
                                        <p:tgtEl>
                                          <p:spTgt spid="204820"/>
                                        </p:tgtEl>
                                        <p:attrNameLst>
                                          <p:attrName>style.visibility</p:attrName>
                                        </p:attrNameLst>
                                      </p:cBhvr>
                                      <p:to>
                                        <p:strVal val="visible"/>
                                      </p:to>
                                    </p:set>
                                    <p:anim calcmode="lin" valueType="num">
                                      <p:cBhvr>
                                        <p:cTn id="7" dur="500" fill="hold"/>
                                        <p:tgtEl>
                                          <p:spTgt spid="204820"/>
                                        </p:tgtEl>
                                        <p:attrNameLst>
                                          <p:attrName>ppt_x</p:attrName>
                                        </p:attrNameLst>
                                      </p:cBhvr>
                                      <p:tavLst>
                                        <p:tav tm="0">
                                          <p:val>
                                            <p:strVal val="#ppt_x-#ppt_w/2"/>
                                          </p:val>
                                        </p:tav>
                                        <p:tav tm="100000">
                                          <p:val>
                                            <p:strVal val="#ppt_x"/>
                                          </p:val>
                                        </p:tav>
                                      </p:tavLst>
                                    </p:anim>
                                    <p:anim calcmode="lin" valueType="num">
                                      <p:cBhvr>
                                        <p:cTn id="8" dur="500" fill="hold"/>
                                        <p:tgtEl>
                                          <p:spTgt spid="204820"/>
                                        </p:tgtEl>
                                        <p:attrNameLst>
                                          <p:attrName>ppt_y</p:attrName>
                                        </p:attrNameLst>
                                      </p:cBhvr>
                                      <p:tavLst>
                                        <p:tav tm="0">
                                          <p:val>
                                            <p:strVal val="#ppt_y"/>
                                          </p:val>
                                        </p:tav>
                                        <p:tav tm="100000">
                                          <p:val>
                                            <p:strVal val="#ppt_y"/>
                                          </p:val>
                                        </p:tav>
                                      </p:tavLst>
                                    </p:anim>
                                    <p:anim calcmode="lin" valueType="num">
                                      <p:cBhvr>
                                        <p:cTn id="9" dur="500" fill="hold"/>
                                        <p:tgtEl>
                                          <p:spTgt spid="204820"/>
                                        </p:tgtEl>
                                        <p:attrNameLst>
                                          <p:attrName>ppt_w</p:attrName>
                                        </p:attrNameLst>
                                      </p:cBhvr>
                                      <p:tavLst>
                                        <p:tav tm="0">
                                          <p:val>
                                            <p:fltVal val="0"/>
                                          </p:val>
                                        </p:tav>
                                        <p:tav tm="100000">
                                          <p:val>
                                            <p:strVal val="#ppt_w"/>
                                          </p:val>
                                        </p:tav>
                                      </p:tavLst>
                                    </p:anim>
                                    <p:anim calcmode="lin" valueType="num">
                                      <p:cBhvr>
                                        <p:cTn id="10" dur="500" fill="hold"/>
                                        <p:tgtEl>
                                          <p:spTgt spid="204820"/>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204821"/>
                                        </p:tgtEl>
                                        <p:attrNameLst>
                                          <p:attrName>style.visibility</p:attrName>
                                        </p:attrNameLst>
                                      </p:cBhvr>
                                      <p:to>
                                        <p:strVal val="visible"/>
                                      </p:to>
                                    </p:set>
                                    <p:animEffect transition="in" filter="box(out)">
                                      <p:cBhvr>
                                        <p:cTn id="15" dur="500"/>
                                        <p:tgtEl>
                                          <p:spTgt spid="20482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204809"/>
                                        </p:tgtEl>
                                        <p:attrNameLst>
                                          <p:attrName>style.visibility</p:attrName>
                                        </p:attrNameLst>
                                      </p:cBhvr>
                                      <p:to>
                                        <p:strVal val="visible"/>
                                      </p:to>
                                    </p:set>
                                    <p:animEffect transition="in" filter="box(out)">
                                      <p:cBhvr>
                                        <p:cTn id="20" dur="500"/>
                                        <p:tgtEl>
                                          <p:spTgt spid="20480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204822"/>
                                        </p:tgtEl>
                                        <p:attrNameLst>
                                          <p:attrName>style.visibility</p:attrName>
                                        </p:attrNameLst>
                                      </p:cBhvr>
                                      <p:to>
                                        <p:strVal val="visible"/>
                                      </p:to>
                                    </p:set>
                                    <p:animEffect transition="in" filter="box(out)">
                                      <p:cBhvr>
                                        <p:cTn id="25" dur="500"/>
                                        <p:tgtEl>
                                          <p:spTgt spid="20482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204823"/>
                                        </p:tgtEl>
                                        <p:attrNameLst>
                                          <p:attrName>style.visibility</p:attrName>
                                        </p:attrNameLst>
                                      </p:cBhvr>
                                      <p:to>
                                        <p:strVal val="visible"/>
                                      </p:to>
                                    </p:set>
                                    <p:animEffect transition="in" filter="box(out)">
                                      <p:cBhvr>
                                        <p:cTn id="30" dur="500"/>
                                        <p:tgtEl>
                                          <p:spTgt spid="20482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grpId="0" nodeType="clickEffect">
                                  <p:stCondLst>
                                    <p:cond delay="0"/>
                                  </p:stCondLst>
                                  <p:childTnLst>
                                    <p:set>
                                      <p:cBhvr>
                                        <p:cTn id="34" dur="1" fill="hold">
                                          <p:stCondLst>
                                            <p:cond delay="0"/>
                                          </p:stCondLst>
                                        </p:cTn>
                                        <p:tgtEl>
                                          <p:spTgt spid="204824"/>
                                        </p:tgtEl>
                                        <p:attrNameLst>
                                          <p:attrName>style.visibility</p:attrName>
                                        </p:attrNameLst>
                                      </p:cBhvr>
                                      <p:to>
                                        <p:strVal val="visible"/>
                                      </p:to>
                                    </p:set>
                                    <p:animEffect transition="in" filter="box(out)">
                                      <p:cBhvr>
                                        <p:cTn id="35" dur="500"/>
                                        <p:tgtEl>
                                          <p:spTgt spid="20482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204825"/>
                                        </p:tgtEl>
                                        <p:attrNameLst>
                                          <p:attrName>style.visibility</p:attrName>
                                        </p:attrNameLst>
                                      </p:cBhvr>
                                      <p:to>
                                        <p:strVal val="visible"/>
                                      </p:to>
                                    </p:set>
                                    <p:animEffect transition="in" filter="box(out)">
                                      <p:cBhvr>
                                        <p:cTn id="40" dur="500"/>
                                        <p:tgtEl>
                                          <p:spTgt spid="20482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32" fill="hold" grpId="0" nodeType="clickEffect">
                                  <p:stCondLst>
                                    <p:cond delay="0"/>
                                  </p:stCondLst>
                                  <p:childTnLst>
                                    <p:set>
                                      <p:cBhvr>
                                        <p:cTn id="44" dur="1" fill="hold">
                                          <p:stCondLst>
                                            <p:cond delay="0"/>
                                          </p:stCondLst>
                                        </p:cTn>
                                        <p:tgtEl>
                                          <p:spTgt spid="204826"/>
                                        </p:tgtEl>
                                        <p:attrNameLst>
                                          <p:attrName>style.visibility</p:attrName>
                                        </p:attrNameLst>
                                      </p:cBhvr>
                                      <p:to>
                                        <p:strVal val="visible"/>
                                      </p:to>
                                    </p:set>
                                    <p:animEffect transition="in" filter="box(out)">
                                      <p:cBhvr>
                                        <p:cTn id="45" dur="500"/>
                                        <p:tgtEl>
                                          <p:spTgt spid="20482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32" fill="hold" grpId="0" nodeType="clickEffect">
                                  <p:stCondLst>
                                    <p:cond delay="0"/>
                                  </p:stCondLst>
                                  <p:childTnLst>
                                    <p:set>
                                      <p:cBhvr>
                                        <p:cTn id="49" dur="1" fill="hold">
                                          <p:stCondLst>
                                            <p:cond delay="0"/>
                                          </p:stCondLst>
                                        </p:cTn>
                                        <p:tgtEl>
                                          <p:spTgt spid="204827"/>
                                        </p:tgtEl>
                                        <p:attrNameLst>
                                          <p:attrName>style.visibility</p:attrName>
                                        </p:attrNameLst>
                                      </p:cBhvr>
                                      <p:to>
                                        <p:strVal val="visible"/>
                                      </p:to>
                                    </p:set>
                                    <p:animEffect transition="in" filter="box(out)">
                                      <p:cBhvr>
                                        <p:cTn id="50" dur="500"/>
                                        <p:tgtEl>
                                          <p:spTgt spid="20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9" grpId="0" animBg="1" autoUpdateAnimBg="0"/>
      <p:bldP spid="204821" grpId="0" animBg="1" autoUpdateAnimBg="0"/>
      <p:bldP spid="204822" grpId="0" animBg="1" autoUpdateAnimBg="0"/>
      <p:bldP spid="204823" grpId="0" animBg="1" autoUpdateAnimBg="0"/>
      <p:bldP spid="204824" grpId="0" animBg="1" autoUpdateAnimBg="0"/>
      <p:bldP spid="204825" grpId="0" animBg="1" autoUpdateAnimBg="0"/>
      <p:bldP spid="204826" grpId="0" animBg="1" autoUpdateAnimBg="0"/>
      <p:bldP spid="204827"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umsplatzhalter 1">
            <a:extLst>
              <a:ext uri="{FF2B5EF4-FFF2-40B4-BE49-F238E27FC236}">
                <a16:creationId xmlns:a16="http://schemas.microsoft.com/office/drawing/2014/main" id="{9519B840-9734-3440-B314-F44143FD10EE}"/>
              </a:ext>
            </a:extLst>
          </p:cNvPr>
          <p:cNvSpPr>
            <a:spLocks noGrp="1"/>
          </p:cNvSpPr>
          <p:nvPr>
            <p:ph type="dt" sz="half" idx="10"/>
          </p:nvPr>
        </p:nvSpPr>
        <p:spPr/>
        <p:txBody>
          <a:bodyPr/>
          <a:lstStyle/>
          <a:p>
            <a:r>
              <a:rPr lang="en-US" altLang="de-DE"/>
              <a:t>Bruchsal,</a:t>
            </a:r>
          </a:p>
          <a:p>
            <a:r>
              <a:rPr lang="en-US" altLang="de-DE"/>
              <a:t>23. Januar 2003</a:t>
            </a:r>
          </a:p>
        </p:txBody>
      </p:sp>
      <p:sp>
        <p:nvSpPr>
          <p:cNvPr id="18" name="Foliennummernplatzhalter 2">
            <a:extLst>
              <a:ext uri="{FF2B5EF4-FFF2-40B4-BE49-F238E27FC236}">
                <a16:creationId xmlns:a16="http://schemas.microsoft.com/office/drawing/2014/main" id="{A8EE6B49-945A-6545-8CCB-700B0F8CDD1E}"/>
              </a:ext>
            </a:extLst>
          </p:cNvPr>
          <p:cNvSpPr>
            <a:spLocks noGrp="1"/>
          </p:cNvSpPr>
          <p:nvPr>
            <p:ph type="sldNum" sz="quarter" idx="11"/>
          </p:nvPr>
        </p:nvSpPr>
        <p:spPr/>
        <p:txBody>
          <a:bodyPr/>
          <a:lstStyle/>
          <a:p>
            <a:fld id="{5A965324-B514-DD4F-9C6A-E9B00BC67EC0}" type="slidenum">
              <a:rPr lang="en-US" altLang="de-DE"/>
              <a:pPr/>
              <a:t>14</a:t>
            </a:fld>
            <a:endParaRPr lang="en-US" altLang="de-DE" b="0">
              <a:latin typeface="Times New Roman" panose="02020603050405020304" pitchFamily="18" charset="0"/>
            </a:endParaRPr>
          </a:p>
        </p:txBody>
      </p:sp>
      <p:sp>
        <p:nvSpPr>
          <p:cNvPr id="206850" name="Rectangle 2">
            <a:extLst>
              <a:ext uri="{FF2B5EF4-FFF2-40B4-BE49-F238E27FC236}">
                <a16:creationId xmlns:a16="http://schemas.microsoft.com/office/drawing/2014/main" id="{DA02C381-A9D2-7B4F-AE46-1A4C452153C3}"/>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851" name="Rectangle 3">
            <a:extLst>
              <a:ext uri="{FF2B5EF4-FFF2-40B4-BE49-F238E27FC236}">
                <a16:creationId xmlns:a16="http://schemas.microsoft.com/office/drawing/2014/main" id="{AA1EAAF5-877F-6D4F-9916-14CB998E7478}"/>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852" name="Rectangle 4">
            <a:extLst>
              <a:ext uri="{FF2B5EF4-FFF2-40B4-BE49-F238E27FC236}">
                <a16:creationId xmlns:a16="http://schemas.microsoft.com/office/drawing/2014/main" id="{120848C0-D681-2A4C-9B82-D79CDE7E2A2A}"/>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853" name="Rectangle 5">
            <a:extLst>
              <a:ext uri="{FF2B5EF4-FFF2-40B4-BE49-F238E27FC236}">
                <a16:creationId xmlns:a16="http://schemas.microsoft.com/office/drawing/2014/main" id="{C04BF325-BEE1-2C47-A5A1-C5324620D9DF}"/>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854" name="Rectangle 6">
            <a:extLst>
              <a:ext uri="{FF2B5EF4-FFF2-40B4-BE49-F238E27FC236}">
                <a16:creationId xmlns:a16="http://schemas.microsoft.com/office/drawing/2014/main" id="{7C354F45-C36E-C54B-BB96-86A2B4505F09}"/>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855" name="Rectangle 7">
            <a:extLst>
              <a:ext uri="{FF2B5EF4-FFF2-40B4-BE49-F238E27FC236}">
                <a16:creationId xmlns:a16="http://schemas.microsoft.com/office/drawing/2014/main" id="{EDB836CD-74F7-014E-ABC2-73B06D2674BA}"/>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856" name="Rectangle 8">
            <a:extLst>
              <a:ext uri="{FF2B5EF4-FFF2-40B4-BE49-F238E27FC236}">
                <a16:creationId xmlns:a16="http://schemas.microsoft.com/office/drawing/2014/main" id="{5FA4AD08-E0ED-9C48-90EA-2C5FBFFE3AD5}"/>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6857" name="Rectangle 9">
            <a:extLst>
              <a:ext uri="{FF2B5EF4-FFF2-40B4-BE49-F238E27FC236}">
                <a16:creationId xmlns:a16="http://schemas.microsoft.com/office/drawing/2014/main" id="{B07091A2-3413-1043-A17B-069765E147E8}"/>
              </a:ext>
            </a:extLst>
          </p:cNvPr>
          <p:cNvSpPr>
            <a:spLocks noChangeArrowheads="1"/>
          </p:cNvSpPr>
          <p:nvPr/>
        </p:nvSpPr>
        <p:spPr bwMode="grayWhite">
          <a:xfrm>
            <a:off x="1066800" y="1295400"/>
            <a:ext cx="74676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Fachbereichs- / Hochschulbefragung</a:t>
            </a:r>
            <a:endParaRPr lang="de-DE" altLang="de-DE"/>
          </a:p>
        </p:txBody>
      </p:sp>
      <p:sp>
        <p:nvSpPr>
          <p:cNvPr id="206858" name="Rectangle 10">
            <a:extLst>
              <a:ext uri="{FF2B5EF4-FFF2-40B4-BE49-F238E27FC236}">
                <a16:creationId xmlns:a16="http://schemas.microsoft.com/office/drawing/2014/main" id="{0E630C4D-8A30-E047-9776-E5107E1BDAB2}"/>
              </a:ext>
            </a:extLst>
          </p:cNvPr>
          <p:cNvSpPr>
            <a:spLocks noChangeArrowheads="1"/>
          </p:cNvSpPr>
          <p:nvPr/>
        </p:nvSpPr>
        <p:spPr bwMode="grayWhite">
          <a:xfrm>
            <a:off x="1066800" y="2209800"/>
            <a:ext cx="74676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Hochschullehrerbefragung</a:t>
            </a:r>
          </a:p>
        </p:txBody>
      </p:sp>
      <p:sp>
        <p:nvSpPr>
          <p:cNvPr id="206859" name="Rectangle 11">
            <a:extLst>
              <a:ext uri="{FF2B5EF4-FFF2-40B4-BE49-F238E27FC236}">
                <a16:creationId xmlns:a16="http://schemas.microsoft.com/office/drawing/2014/main" id="{8A36030C-9192-D746-B122-5C1AADC61218}"/>
              </a:ext>
            </a:extLst>
          </p:cNvPr>
          <p:cNvSpPr>
            <a:spLocks noChangeArrowheads="1"/>
          </p:cNvSpPr>
          <p:nvPr/>
        </p:nvSpPr>
        <p:spPr bwMode="grayWhite">
          <a:xfrm>
            <a:off x="1066800" y="3124200"/>
            <a:ext cx="74676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Studierendenbefragung</a:t>
            </a:r>
            <a:endParaRPr lang="de-DE" altLang="de-DE" b="1">
              <a:latin typeface="Arial" panose="020B0604020202020204" pitchFamily="34" charset="0"/>
            </a:endParaRPr>
          </a:p>
        </p:txBody>
      </p:sp>
      <p:sp>
        <p:nvSpPr>
          <p:cNvPr id="206861" name="Rectangle 13">
            <a:extLst>
              <a:ext uri="{FF2B5EF4-FFF2-40B4-BE49-F238E27FC236}">
                <a16:creationId xmlns:a16="http://schemas.microsoft.com/office/drawing/2014/main" id="{7159A90D-CCB0-884A-9600-76BB514CDE3E}"/>
              </a:ext>
            </a:extLst>
          </p:cNvPr>
          <p:cNvSpPr>
            <a:spLocks noChangeArrowheads="1"/>
          </p:cNvSpPr>
          <p:nvPr/>
        </p:nvSpPr>
        <p:spPr bwMode="grayWhite">
          <a:xfrm>
            <a:off x="1066800" y="4953000"/>
            <a:ext cx="74676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Patentanalyse</a:t>
            </a:r>
            <a:endParaRPr lang="de-DE" altLang="de-DE" sz="2000"/>
          </a:p>
        </p:txBody>
      </p:sp>
      <p:sp>
        <p:nvSpPr>
          <p:cNvPr id="206862" name="Rectangle 14">
            <a:extLst>
              <a:ext uri="{FF2B5EF4-FFF2-40B4-BE49-F238E27FC236}">
                <a16:creationId xmlns:a16="http://schemas.microsoft.com/office/drawing/2014/main" id="{DA77B644-FAC4-F444-9EFC-ADE37A4F83DD}"/>
              </a:ext>
            </a:extLst>
          </p:cNvPr>
          <p:cNvSpPr>
            <a:spLocks noChangeArrowheads="1"/>
          </p:cNvSpPr>
          <p:nvPr/>
        </p:nvSpPr>
        <p:spPr bwMode="grayWhite">
          <a:xfrm>
            <a:off x="1066800" y="5867400"/>
            <a:ext cx="74676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Sonderauswertungen Stat. Bundesamt</a:t>
            </a:r>
            <a:endParaRPr lang="de-DE" altLang="de-DE" b="1">
              <a:latin typeface="Arial" panose="020B0604020202020204" pitchFamily="34" charset="0"/>
            </a:endParaRPr>
          </a:p>
        </p:txBody>
      </p:sp>
      <p:sp>
        <p:nvSpPr>
          <p:cNvPr id="206863" name="Rectangle 15">
            <a:extLst>
              <a:ext uri="{FF2B5EF4-FFF2-40B4-BE49-F238E27FC236}">
                <a16:creationId xmlns:a16="http://schemas.microsoft.com/office/drawing/2014/main" id="{07920CB8-E2CE-DF47-958D-6B7FD554082A}"/>
              </a:ext>
            </a:extLst>
          </p:cNvPr>
          <p:cNvSpPr>
            <a:spLocks noChangeArrowheads="1"/>
          </p:cNvSpPr>
          <p:nvPr/>
        </p:nvSpPr>
        <p:spPr bwMode="grayWhite">
          <a:xfrm>
            <a:off x="1066800" y="4038600"/>
            <a:ext cx="74676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Bibliometrie</a:t>
            </a:r>
            <a:endParaRPr lang="de-DE" altLang="de-DE" b="1">
              <a:latin typeface="Arial" panose="020B0604020202020204" pitchFamily="34" charset="0"/>
            </a:endParaRPr>
          </a:p>
        </p:txBody>
      </p:sp>
      <p:sp>
        <p:nvSpPr>
          <p:cNvPr id="206864" name="Rectangle 16">
            <a:extLst>
              <a:ext uri="{FF2B5EF4-FFF2-40B4-BE49-F238E27FC236}">
                <a16:creationId xmlns:a16="http://schemas.microsoft.com/office/drawing/2014/main" id="{4377D296-A83E-054A-AF93-68DD12942DCD}"/>
              </a:ext>
            </a:extLst>
          </p:cNvPr>
          <p:cNvSpPr>
            <a:spLocks noChangeArrowheads="1"/>
          </p:cNvSpPr>
          <p:nvPr/>
        </p:nvSpPr>
        <p:spPr bwMode="auto">
          <a:xfrm>
            <a:off x="1981200" y="0"/>
            <a:ext cx="5562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a:solidFill>
                  <a:schemeClr val="tx2"/>
                </a:solidFill>
                <a:latin typeface="Arial" panose="020B0604020202020204" pitchFamily="34" charset="0"/>
              </a:defRPr>
            </a:lvl1pPr>
            <a:lvl2pPr>
              <a:defRPr sz="3600">
                <a:solidFill>
                  <a:schemeClr val="tx2"/>
                </a:solidFill>
                <a:latin typeface="Arial" panose="020B0604020202020204" pitchFamily="34" charset="0"/>
              </a:defRPr>
            </a:lvl2pPr>
            <a:lvl3pPr>
              <a:defRPr sz="3600">
                <a:solidFill>
                  <a:schemeClr val="tx2"/>
                </a:solidFill>
                <a:latin typeface="Arial" panose="020B0604020202020204" pitchFamily="34" charset="0"/>
              </a:defRPr>
            </a:lvl3pPr>
            <a:lvl4pPr>
              <a:defRPr sz="3600">
                <a:solidFill>
                  <a:schemeClr val="tx2"/>
                </a:solidFill>
                <a:latin typeface="Arial" panose="020B0604020202020204" pitchFamily="34" charset="0"/>
              </a:defRPr>
            </a:lvl4pPr>
            <a:lvl5pPr>
              <a:defRPr sz="3600">
                <a:solidFill>
                  <a:schemeClr val="tx2"/>
                </a:solidFill>
                <a:latin typeface="Arial" panose="020B0604020202020204" pitchFamily="34" charset="0"/>
              </a:defRPr>
            </a:lvl5pPr>
            <a:lvl6pPr marL="457200" eaLnBrk="0" fontAlgn="base" hangingPunct="0">
              <a:spcBef>
                <a:spcPct val="0"/>
              </a:spcBef>
              <a:spcAft>
                <a:spcPct val="0"/>
              </a:spcAft>
              <a:defRPr sz="3600">
                <a:solidFill>
                  <a:schemeClr val="tx2"/>
                </a:solidFill>
                <a:latin typeface="Arial" panose="020B0604020202020204" pitchFamily="34" charset="0"/>
              </a:defRPr>
            </a:lvl6pPr>
            <a:lvl7pPr marL="914400" eaLnBrk="0" fontAlgn="base" hangingPunct="0">
              <a:spcBef>
                <a:spcPct val="0"/>
              </a:spcBef>
              <a:spcAft>
                <a:spcPct val="0"/>
              </a:spcAft>
              <a:defRPr sz="3600">
                <a:solidFill>
                  <a:schemeClr val="tx2"/>
                </a:solidFill>
                <a:latin typeface="Arial" panose="020B0604020202020204" pitchFamily="34" charset="0"/>
              </a:defRPr>
            </a:lvl7pPr>
            <a:lvl8pPr marL="1371600" eaLnBrk="0" fontAlgn="base" hangingPunct="0">
              <a:spcBef>
                <a:spcPct val="0"/>
              </a:spcBef>
              <a:spcAft>
                <a:spcPct val="0"/>
              </a:spcAft>
              <a:defRPr sz="3600">
                <a:solidFill>
                  <a:schemeClr val="tx2"/>
                </a:solidFill>
                <a:latin typeface="Arial" panose="020B0604020202020204" pitchFamily="34" charset="0"/>
              </a:defRPr>
            </a:lvl8pPr>
            <a:lvl9pPr marL="1828800" eaLnBrk="0" fontAlgn="base" hangingPunct="0">
              <a:spcBef>
                <a:spcPct val="0"/>
              </a:spcBef>
              <a:spcAft>
                <a:spcPct val="0"/>
              </a:spcAft>
              <a:defRPr sz="3600">
                <a:solidFill>
                  <a:schemeClr val="tx2"/>
                </a:solidFill>
                <a:latin typeface="Arial" panose="020B0604020202020204" pitchFamily="34" charset="0"/>
              </a:defRPr>
            </a:lvl9pPr>
          </a:lstStyle>
          <a:p>
            <a:pPr>
              <a:buClr>
                <a:schemeClr val="accent1"/>
              </a:buClr>
              <a:buFont typeface="Monotype Sorts" pitchFamily="2" charset="2"/>
              <a:buNone/>
            </a:pPr>
            <a:r>
              <a:rPr lang="de-DE" altLang="de-DE" b="1"/>
              <a:t>Methodik - Datenquellen</a:t>
            </a:r>
            <a:endParaRPr lang="de-DE" altLang="de-DE"/>
          </a:p>
        </p:txBody>
      </p:sp>
      <p:pic>
        <p:nvPicPr>
          <p:cNvPr id="206865" name="Picture 17">
            <a:extLst>
              <a:ext uri="{FF2B5EF4-FFF2-40B4-BE49-F238E27FC236}">
                <a16:creationId xmlns:a16="http://schemas.microsoft.com/office/drawing/2014/main" id="{A0233C06-5BFD-5A48-9FE8-73CBDD6D8B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06857"/>
                                        </p:tgtEl>
                                        <p:attrNameLst>
                                          <p:attrName>style.visibility</p:attrName>
                                        </p:attrNameLst>
                                      </p:cBhvr>
                                      <p:to>
                                        <p:strVal val="visible"/>
                                      </p:to>
                                    </p:set>
                                    <p:animEffect transition="in" filter="box(out)">
                                      <p:cBhvr>
                                        <p:cTn id="7" dur="500"/>
                                        <p:tgtEl>
                                          <p:spTgt spid="2068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06858"/>
                                        </p:tgtEl>
                                        <p:attrNameLst>
                                          <p:attrName>style.visibility</p:attrName>
                                        </p:attrNameLst>
                                      </p:cBhvr>
                                      <p:to>
                                        <p:strVal val="visible"/>
                                      </p:to>
                                    </p:set>
                                    <p:animEffect transition="in" filter="box(out)">
                                      <p:cBhvr>
                                        <p:cTn id="12" dur="500"/>
                                        <p:tgtEl>
                                          <p:spTgt spid="2068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06859"/>
                                        </p:tgtEl>
                                        <p:attrNameLst>
                                          <p:attrName>style.visibility</p:attrName>
                                        </p:attrNameLst>
                                      </p:cBhvr>
                                      <p:to>
                                        <p:strVal val="visible"/>
                                      </p:to>
                                    </p:set>
                                    <p:animEffect transition="in" filter="box(out)">
                                      <p:cBhvr>
                                        <p:cTn id="17" dur="500"/>
                                        <p:tgtEl>
                                          <p:spTgt spid="2068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06863"/>
                                        </p:tgtEl>
                                        <p:attrNameLst>
                                          <p:attrName>style.visibility</p:attrName>
                                        </p:attrNameLst>
                                      </p:cBhvr>
                                      <p:to>
                                        <p:strVal val="visible"/>
                                      </p:to>
                                    </p:set>
                                    <p:animEffect transition="in" filter="box(out)">
                                      <p:cBhvr>
                                        <p:cTn id="22" dur="500"/>
                                        <p:tgtEl>
                                          <p:spTgt spid="20686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06861"/>
                                        </p:tgtEl>
                                        <p:attrNameLst>
                                          <p:attrName>style.visibility</p:attrName>
                                        </p:attrNameLst>
                                      </p:cBhvr>
                                      <p:to>
                                        <p:strVal val="visible"/>
                                      </p:to>
                                    </p:set>
                                    <p:animEffect transition="in" filter="box(out)">
                                      <p:cBhvr>
                                        <p:cTn id="27" dur="500"/>
                                        <p:tgtEl>
                                          <p:spTgt spid="20686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06862"/>
                                        </p:tgtEl>
                                        <p:attrNameLst>
                                          <p:attrName>style.visibility</p:attrName>
                                        </p:attrNameLst>
                                      </p:cBhvr>
                                      <p:to>
                                        <p:strVal val="visible"/>
                                      </p:to>
                                    </p:set>
                                    <p:animEffect transition="in" filter="box(out)">
                                      <p:cBhvr>
                                        <p:cTn id="32" dur="500"/>
                                        <p:tgtEl>
                                          <p:spTgt spid="206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7" grpId="0" animBg="1" autoUpdateAnimBg="0"/>
      <p:bldP spid="206858" grpId="0" animBg="1" autoUpdateAnimBg="0"/>
      <p:bldP spid="206859" grpId="0" animBg="1" autoUpdateAnimBg="0"/>
      <p:bldP spid="206861" grpId="0" animBg="1" autoUpdateAnimBg="0"/>
      <p:bldP spid="206862" grpId="0" animBg="1" autoUpdateAnimBg="0"/>
      <p:bldP spid="206863"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umsplatzhalter 1">
            <a:extLst>
              <a:ext uri="{FF2B5EF4-FFF2-40B4-BE49-F238E27FC236}">
                <a16:creationId xmlns:a16="http://schemas.microsoft.com/office/drawing/2014/main" id="{5AFF9D0A-4049-564C-9A1B-B2FAC819CE5F}"/>
              </a:ext>
            </a:extLst>
          </p:cNvPr>
          <p:cNvSpPr>
            <a:spLocks noGrp="1"/>
          </p:cNvSpPr>
          <p:nvPr>
            <p:ph type="dt" sz="half" idx="10"/>
          </p:nvPr>
        </p:nvSpPr>
        <p:spPr/>
        <p:txBody>
          <a:bodyPr/>
          <a:lstStyle/>
          <a:p>
            <a:r>
              <a:rPr lang="en-US" altLang="de-DE"/>
              <a:t>Bruchsal,</a:t>
            </a:r>
          </a:p>
          <a:p>
            <a:r>
              <a:rPr lang="en-US" altLang="de-DE"/>
              <a:t>23. Januar 2003</a:t>
            </a:r>
          </a:p>
        </p:txBody>
      </p:sp>
      <p:sp>
        <p:nvSpPr>
          <p:cNvPr id="18" name="Foliennummernplatzhalter 2">
            <a:extLst>
              <a:ext uri="{FF2B5EF4-FFF2-40B4-BE49-F238E27FC236}">
                <a16:creationId xmlns:a16="http://schemas.microsoft.com/office/drawing/2014/main" id="{A6E2AEA7-0095-C246-8249-30772B83DBDD}"/>
              </a:ext>
            </a:extLst>
          </p:cNvPr>
          <p:cNvSpPr>
            <a:spLocks noGrp="1"/>
          </p:cNvSpPr>
          <p:nvPr>
            <p:ph type="sldNum" sz="quarter" idx="11"/>
          </p:nvPr>
        </p:nvSpPr>
        <p:spPr/>
        <p:txBody>
          <a:bodyPr/>
          <a:lstStyle/>
          <a:p>
            <a:fld id="{ADDC2C99-D059-034E-B5F4-6AC127517180}" type="slidenum">
              <a:rPr lang="en-US" altLang="de-DE"/>
              <a:pPr/>
              <a:t>15</a:t>
            </a:fld>
            <a:endParaRPr lang="en-US" altLang="de-DE" b="0">
              <a:latin typeface="Times New Roman" panose="02020603050405020304" pitchFamily="18" charset="0"/>
            </a:endParaRPr>
          </a:p>
        </p:txBody>
      </p:sp>
      <p:sp>
        <p:nvSpPr>
          <p:cNvPr id="219138" name="Rectangle 2">
            <a:extLst>
              <a:ext uri="{FF2B5EF4-FFF2-40B4-BE49-F238E27FC236}">
                <a16:creationId xmlns:a16="http://schemas.microsoft.com/office/drawing/2014/main" id="{FCD2CF41-8715-8442-BE31-0E11B37D249D}"/>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19139" name="Rectangle 3">
            <a:extLst>
              <a:ext uri="{FF2B5EF4-FFF2-40B4-BE49-F238E27FC236}">
                <a16:creationId xmlns:a16="http://schemas.microsoft.com/office/drawing/2014/main" id="{1FC19BD0-F04C-AE4B-AE76-2BFA82476D44}"/>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19140" name="Rectangle 4">
            <a:extLst>
              <a:ext uri="{FF2B5EF4-FFF2-40B4-BE49-F238E27FC236}">
                <a16:creationId xmlns:a16="http://schemas.microsoft.com/office/drawing/2014/main" id="{ED1F8822-6639-FC41-A2C7-6F994F4A0BA0}"/>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19141" name="Rectangle 5">
            <a:extLst>
              <a:ext uri="{FF2B5EF4-FFF2-40B4-BE49-F238E27FC236}">
                <a16:creationId xmlns:a16="http://schemas.microsoft.com/office/drawing/2014/main" id="{66C32A35-9065-D342-8AE4-416998B0F4EF}"/>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19142" name="Rectangle 6">
            <a:extLst>
              <a:ext uri="{FF2B5EF4-FFF2-40B4-BE49-F238E27FC236}">
                <a16:creationId xmlns:a16="http://schemas.microsoft.com/office/drawing/2014/main" id="{1C6210E6-2DA5-8C40-87AD-98D042598306}"/>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19143" name="Rectangle 7">
            <a:extLst>
              <a:ext uri="{FF2B5EF4-FFF2-40B4-BE49-F238E27FC236}">
                <a16:creationId xmlns:a16="http://schemas.microsoft.com/office/drawing/2014/main" id="{00C44823-75C7-124C-9030-8A20940CC546}"/>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19144" name="Rectangle 8">
            <a:extLst>
              <a:ext uri="{FF2B5EF4-FFF2-40B4-BE49-F238E27FC236}">
                <a16:creationId xmlns:a16="http://schemas.microsoft.com/office/drawing/2014/main" id="{3DE42E4E-6FA4-3044-8503-90EC2BA27442}"/>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19145" name="Rectangle 9">
            <a:extLst>
              <a:ext uri="{FF2B5EF4-FFF2-40B4-BE49-F238E27FC236}">
                <a16:creationId xmlns:a16="http://schemas.microsoft.com/office/drawing/2014/main" id="{721BD7B6-13D7-114D-B1F6-6662B4975DD7}"/>
              </a:ext>
            </a:extLst>
          </p:cNvPr>
          <p:cNvSpPr>
            <a:spLocks noChangeArrowheads="1"/>
          </p:cNvSpPr>
          <p:nvPr/>
        </p:nvSpPr>
        <p:spPr bwMode="grayWhite">
          <a:xfrm>
            <a:off x="685800" y="1295400"/>
            <a:ext cx="7558088"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Infos zum Studium allgemein</a:t>
            </a:r>
          </a:p>
        </p:txBody>
      </p:sp>
      <p:sp>
        <p:nvSpPr>
          <p:cNvPr id="219146" name="Rectangle 10">
            <a:extLst>
              <a:ext uri="{FF2B5EF4-FFF2-40B4-BE49-F238E27FC236}">
                <a16:creationId xmlns:a16="http://schemas.microsoft.com/office/drawing/2014/main" id="{411AFD74-40ED-784E-8DDA-826E2A3CA5C4}"/>
              </a:ext>
            </a:extLst>
          </p:cNvPr>
          <p:cNvSpPr>
            <a:spLocks noChangeArrowheads="1"/>
          </p:cNvSpPr>
          <p:nvPr/>
        </p:nvSpPr>
        <p:spPr bwMode="grayWhite">
          <a:xfrm>
            <a:off x="685800" y="2209800"/>
            <a:ext cx="7558088"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Ranglisten verschiedene Kriterien</a:t>
            </a:r>
          </a:p>
        </p:txBody>
      </p:sp>
      <p:sp>
        <p:nvSpPr>
          <p:cNvPr id="219147" name="Rectangle 11">
            <a:extLst>
              <a:ext uri="{FF2B5EF4-FFF2-40B4-BE49-F238E27FC236}">
                <a16:creationId xmlns:a16="http://schemas.microsoft.com/office/drawing/2014/main" id="{938515F0-F7E9-D042-A76C-82BD69DB55BC}"/>
              </a:ext>
            </a:extLst>
          </p:cNvPr>
          <p:cNvSpPr>
            <a:spLocks noChangeArrowheads="1"/>
          </p:cNvSpPr>
          <p:nvPr/>
        </p:nvSpPr>
        <p:spPr bwMode="grayWhite">
          <a:xfrm>
            <a:off x="685800" y="3124200"/>
            <a:ext cx="7558088"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Persönliches Ranking</a:t>
            </a:r>
          </a:p>
        </p:txBody>
      </p:sp>
      <p:sp>
        <p:nvSpPr>
          <p:cNvPr id="219148" name="Rectangle 12">
            <a:extLst>
              <a:ext uri="{FF2B5EF4-FFF2-40B4-BE49-F238E27FC236}">
                <a16:creationId xmlns:a16="http://schemas.microsoft.com/office/drawing/2014/main" id="{DA9EFB3C-CFE2-9C4D-B560-42DFE0B9A893}"/>
              </a:ext>
            </a:extLst>
          </p:cNvPr>
          <p:cNvSpPr>
            <a:spLocks noChangeArrowheads="1"/>
          </p:cNvSpPr>
          <p:nvPr/>
        </p:nvSpPr>
        <p:spPr bwMode="grayWhite">
          <a:xfrm>
            <a:off x="685800" y="4953000"/>
            <a:ext cx="7558088"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Charakterisierung Hochschule / Ort</a:t>
            </a:r>
          </a:p>
        </p:txBody>
      </p:sp>
      <p:sp>
        <p:nvSpPr>
          <p:cNvPr id="219149" name="Rectangle 13">
            <a:extLst>
              <a:ext uri="{FF2B5EF4-FFF2-40B4-BE49-F238E27FC236}">
                <a16:creationId xmlns:a16="http://schemas.microsoft.com/office/drawing/2014/main" id="{D94ABA03-85EA-F549-BBF7-2FB98A84439C}"/>
              </a:ext>
            </a:extLst>
          </p:cNvPr>
          <p:cNvSpPr>
            <a:spLocks noChangeArrowheads="1"/>
          </p:cNvSpPr>
          <p:nvPr/>
        </p:nvSpPr>
        <p:spPr bwMode="grayWhite">
          <a:xfrm>
            <a:off x="685800" y="5867400"/>
            <a:ext cx="7558088"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detaillierte Infos zu Studiengang / FB</a:t>
            </a:r>
          </a:p>
        </p:txBody>
      </p:sp>
      <p:sp>
        <p:nvSpPr>
          <p:cNvPr id="219150" name="Rectangle 14">
            <a:extLst>
              <a:ext uri="{FF2B5EF4-FFF2-40B4-BE49-F238E27FC236}">
                <a16:creationId xmlns:a16="http://schemas.microsoft.com/office/drawing/2014/main" id="{75A39C7A-F2AD-004A-95F4-32D47D086A69}"/>
              </a:ext>
            </a:extLst>
          </p:cNvPr>
          <p:cNvSpPr>
            <a:spLocks noChangeArrowheads="1"/>
          </p:cNvSpPr>
          <p:nvPr/>
        </p:nvSpPr>
        <p:spPr bwMode="grayWhite">
          <a:xfrm>
            <a:off x="685800" y="4038600"/>
            <a:ext cx="7558088"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Studientipp</a:t>
            </a:r>
            <a:endParaRPr lang="de-DE" altLang="de-DE" b="1">
              <a:latin typeface="Arial" panose="020B0604020202020204" pitchFamily="34" charset="0"/>
            </a:endParaRPr>
          </a:p>
        </p:txBody>
      </p:sp>
      <p:sp>
        <p:nvSpPr>
          <p:cNvPr id="219151" name="Rectangle 15">
            <a:extLst>
              <a:ext uri="{FF2B5EF4-FFF2-40B4-BE49-F238E27FC236}">
                <a16:creationId xmlns:a16="http://schemas.microsoft.com/office/drawing/2014/main" id="{D6E89A58-0D2B-CC47-BCBC-D0217530C54C}"/>
              </a:ext>
            </a:extLst>
          </p:cNvPr>
          <p:cNvSpPr>
            <a:spLocks noChangeArrowheads="1"/>
          </p:cNvSpPr>
          <p:nvPr/>
        </p:nvSpPr>
        <p:spPr bwMode="auto">
          <a:xfrm>
            <a:off x="1981200" y="0"/>
            <a:ext cx="5562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a:solidFill>
                  <a:schemeClr val="tx2"/>
                </a:solidFill>
                <a:latin typeface="Arial" panose="020B0604020202020204" pitchFamily="34" charset="0"/>
              </a:defRPr>
            </a:lvl1pPr>
            <a:lvl2pPr>
              <a:defRPr sz="3600">
                <a:solidFill>
                  <a:schemeClr val="tx2"/>
                </a:solidFill>
                <a:latin typeface="Arial" panose="020B0604020202020204" pitchFamily="34" charset="0"/>
              </a:defRPr>
            </a:lvl2pPr>
            <a:lvl3pPr>
              <a:defRPr sz="3600">
                <a:solidFill>
                  <a:schemeClr val="tx2"/>
                </a:solidFill>
                <a:latin typeface="Arial" panose="020B0604020202020204" pitchFamily="34" charset="0"/>
              </a:defRPr>
            </a:lvl3pPr>
            <a:lvl4pPr>
              <a:defRPr sz="3600">
                <a:solidFill>
                  <a:schemeClr val="tx2"/>
                </a:solidFill>
                <a:latin typeface="Arial" panose="020B0604020202020204" pitchFamily="34" charset="0"/>
              </a:defRPr>
            </a:lvl4pPr>
            <a:lvl5pPr>
              <a:defRPr sz="3600">
                <a:solidFill>
                  <a:schemeClr val="tx2"/>
                </a:solidFill>
                <a:latin typeface="Arial" panose="020B0604020202020204" pitchFamily="34" charset="0"/>
              </a:defRPr>
            </a:lvl5pPr>
            <a:lvl6pPr marL="457200" eaLnBrk="0" fontAlgn="base" hangingPunct="0">
              <a:spcBef>
                <a:spcPct val="0"/>
              </a:spcBef>
              <a:spcAft>
                <a:spcPct val="0"/>
              </a:spcAft>
              <a:defRPr sz="3600">
                <a:solidFill>
                  <a:schemeClr val="tx2"/>
                </a:solidFill>
                <a:latin typeface="Arial" panose="020B0604020202020204" pitchFamily="34" charset="0"/>
              </a:defRPr>
            </a:lvl6pPr>
            <a:lvl7pPr marL="914400" eaLnBrk="0" fontAlgn="base" hangingPunct="0">
              <a:spcBef>
                <a:spcPct val="0"/>
              </a:spcBef>
              <a:spcAft>
                <a:spcPct val="0"/>
              </a:spcAft>
              <a:defRPr sz="3600">
                <a:solidFill>
                  <a:schemeClr val="tx2"/>
                </a:solidFill>
                <a:latin typeface="Arial" panose="020B0604020202020204" pitchFamily="34" charset="0"/>
              </a:defRPr>
            </a:lvl7pPr>
            <a:lvl8pPr marL="1371600" eaLnBrk="0" fontAlgn="base" hangingPunct="0">
              <a:spcBef>
                <a:spcPct val="0"/>
              </a:spcBef>
              <a:spcAft>
                <a:spcPct val="0"/>
              </a:spcAft>
              <a:defRPr sz="3600">
                <a:solidFill>
                  <a:schemeClr val="tx2"/>
                </a:solidFill>
                <a:latin typeface="Arial" panose="020B0604020202020204" pitchFamily="34" charset="0"/>
              </a:defRPr>
            </a:lvl8pPr>
            <a:lvl9pPr marL="1828800" eaLnBrk="0" fontAlgn="base" hangingPunct="0">
              <a:spcBef>
                <a:spcPct val="0"/>
              </a:spcBef>
              <a:spcAft>
                <a:spcPct val="0"/>
              </a:spcAft>
              <a:defRPr sz="3600">
                <a:solidFill>
                  <a:schemeClr val="tx2"/>
                </a:solidFill>
                <a:latin typeface="Arial" panose="020B0604020202020204" pitchFamily="34" charset="0"/>
              </a:defRPr>
            </a:lvl9pPr>
          </a:lstStyle>
          <a:p>
            <a:pPr>
              <a:buClr>
                <a:schemeClr val="accent1"/>
              </a:buClr>
              <a:buFont typeface="Monotype Sorts" pitchFamily="2" charset="2"/>
              <a:buNone/>
            </a:pPr>
            <a:r>
              <a:rPr lang="de-DE" altLang="de-DE" b="1"/>
              <a:t>Produkt</a:t>
            </a:r>
            <a:endParaRPr lang="de-DE" altLang="de-DE"/>
          </a:p>
        </p:txBody>
      </p:sp>
      <p:pic>
        <p:nvPicPr>
          <p:cNvPr id="219155" name="Picture 19">
            <a:extLst>
              <a:ext uri="{FF2B5EF4-FFF2-40B4-BE49-F238E27FC236}">
                <a16:creationId xmlns:a16="http://schemas.microsoft.com/office/drawing/2014/main" id="{1336796F-11E8-DC40-8515-28F4ACC9B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19145"/>
                                        </p:tgtEl>
                                        <p:attrNameLst>
                                          <p:attrName>style.visibility</p:attrName>
                                        </p:attrNameLst>
                                      </p:cBhvr>
                                      <p:to>
                                        <p:strVal val="visible"/>
                                      </p:to>
                                    </p:set>
                                    <p:animEffect transition="in" filter="box(out)">
                                      <p:cBhvr>
                                        <p:cTn id="7" dur="500"/>
                                        <p:tgtEl>
                                          <p:spTgt spid="2191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19146"/>
                                        </p:tgtEl>
                                        <p:attrNameLst>
                                          <p:attrName>style.visibility</p:attrName>
                                        </p:attrNameLst>
                                      </p:cBhvr>
                                      <p:to>
                                        <p:strVal val="visible"/>
                                      </p:to>
                                    </p:set>
                                    <p:animEffect transition="in" filter="box(out)">
                                      <p:cBhvr>
                                        <p:cTn id="12" dur="500"/>
                                        <p:tgtEl>
                                          <p:spTgt spid="2191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19147"/>
                                        </p:tgtEl>
                                        <p:attrNameLst>
                                          <p:attrName>style.visibility</p:attrName>
                                        </p:attrNameLst>
                                      </p:cBhvr>
                                      <p:to>
                                        <p:strVal val="visible"/>
                                      </p:to>
                                    </p:set>
                                    <p:animEffect transition="in" filter="box(out)">
                                      <p:cBhvr>
                                        <p:cTn id="17" dur="500"/>
                                        <p:tgtEl>
                                          <p:spTgt spid="2191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19150"/>
                                        </p:tgtEl>
                                        <p:attrNameLst>
                                          <p:attrName>style.visibility</p:attrName>
                                        </p:attrNameLst>
                                      </p:cBhvr>
                                      <p:to>
                                        <p:strVal val="visible"/>
                                      </p:to>
                                    </p:set>
                                    <p:animEffect transition="in" filter="box(out)">
                                      <p:cBhvr>
                                        <p:cTn id="22" dur="500"/>
                                        <p:tgtEl>
                                          <p:spTgt spid="21915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19148"/>
                                        </p:tgtEl>
                                        <p:attrNameLst>
                                          <p:attrName>style.visibility</p:attrName>
                                        </p:attrNameLst>
                                      </p:cBhvr>
                                      <p:to>
                                        <p:strVal val="visible"/>
                                      </p:to>
                                    </p:set>
                                    <p:animEffect transition="in" filter="box(out)">
                                      <p:cBhvr>
                                        <p:cTn id="27" dur="500"/>
                                        <p:tgtEl>
                                          <p:spTgt spid="21914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19149"/>
                                        </p:tgtEl>
                                        <p:attrNameLst>
                                          <p:attrName>style.visibility</p:attrName>
                                        </p:attrNameLst>
                                      </p:cBhvr>
                                      <p:to>
                                        <p:strVal val="visible"/>
                                      </p:to>
                                    </p:set>
                                    <p:animEffect transition="in" filter="box(out)">
                                      <p:cBhvr>
                                        <p:cTn id="32" dur="500"/>
                                        <p:tgtEl>
                                          <p:spTgt spid="219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5" grpId="0" animBg="1" autoUpdateAnimBg="0"/>
      <p:bldP spid="219146" grpId="0" animBg="1" autoUpdateAnimBg="0"/>
      <p:bldP spid="219147" grpId="0" animBg="1" autoUpdateAnimBg="0"/>
      <p:bldP spid="219148" grpId="0" animBg="1" autoUpdateAnimBg="0"/>
      <p:bldP spid="219149" grpId="0" animBg="1" autoUpdateAnimBg="0"/>
      <p:bldP spid="219150"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Datumsplatzhalter 3">
            <a:extLst>
              <a:ext uri="{FF2B5EF4-FFF2-40B4-BE49-F238E27FC236}">
                <a16:creationId xmlns:a16="http://schemas.microsoft.com/office/drawing/2014/main" id="{541696C2-2B75-254F-971D-AAFE55576EED}"/>
              </a:ext>
            </a:extLst>
          </p:cNvPr>
          <p:cNvSpPr>
            <a:spLocks noGrp="1"/>
          </p:cNvSpPr>
          <p:nvPr>
            <p:ph type="dt" sz="half" idx="10"/>
          </p:nvPr>
        </p:nvSpPr>
        <p:spPr/>
        <p:txBody>
          <a:bodyPr/>
          <a:lstStyle/>
          <a:p>
            <a:r>
              <a:rPr lang="en-US" altLang="de-DE"/>
              <a:t>Bruchsal,</a:t>
            </a:r>
          </a:p>
          <a:p>
            <a:r>
              <a:rPr lang="en-US" altLang="de-DE"/>
              <a:t>23. Januar 2003</a:t>
            </a:r>
          </a:p>
        </p:txBody>
      </p:sp>
      <p:sp>
        <p:nvSpPr>
          <p:cNvPr id="11" name="Foliennummernplatzhalter 4">
            <a:extLst>
              <a:ext uri="{FF2B5EF4-FFF2-40B4-BE49-F238E27FC236}">
                <a16:creationId xmlns:a16="http://schemas.microsoft.com/office/drawing/2014/main" id="{491C90A6-74AA-FC4E-81AF-17B5F4C787B0}"/>
              </a:ext>
            </a:extLst>
          </p:cNvPr>
          <p:cNvSpPr>
            <a:spLocks noGrp="1"/>
          </p:cNvSpPr>
          <p:nvPr>
            <p:ph type="sldNum" sz="quarter" idx="11"/>
          </p:nvPr>
        </p:nvSpPr>
        <p:spPr/>
        <p:txBody>
          <a:bodyPr/>
          <a:lstStyle/>
          <a:p>
            <a:fld id="{ACC58C85-F02F-E24B-919C-D7CA98446201}" type="slidenum">
              <a:rPr lang="en-US" altLang="de-DE"/>
              <a:pPr/>
              <a:t>16</a:t>
            </a:fld>
            <a:endParaRPr lang="en-US" altLang="de-DE" b="0">
              <a:latin typeface="Times New Roman" panose="02020603050405020304" pitchFamily="18" charset="0"/>
            </a:endParaRPr>
          </a:p>
        </p:txBody>
      </p:sp>
      <p:sp>
        <p:nvSpPr>
          <p:cNvPr id="241666" name="AutoShape 1026">
            <a:extLst>
              <a:ext uri="{FF2B5EF4-FFF2-40B4-BE49-F238E27FC236}">
                <a16:creationId xmlns:a16="http://schemas.microsoft.com/office/drawing/2014/main" id="{D4A54381-1041-2C40-B51D-7C9C79478EF2}"/>
              </a:ext>
            </a:extLst>
          </p:cNvPr>
          <p:cNvSpPr>
            <a:spLocks noChangeArrowheads="1"/>
          </p:cNvSpPr>
          <p:nvPr/>
        </p:nvSpPr>
        <p:spPr bwMode="ltGray">
          <a:xfrm>
            <a:off x="0" y="1143000"/>
            <a:ext cx="9144000" cy="5105400"/>
          </a:xfrm>
          <a:prstGeom prst="triangle">
            <a:avLst>
              <a:gd name="adj" fmla="val 50000"/>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de-DE"/>
          </a:p>
        </p:txBody>
      </p:sp>
      <p:sp>
        <p:nvSpPr>
          <p:cNvPr id="241667" name="Rectangle 1027">
            <a:extLst>
              <a:ext uri="{FF2B5EF4-FFF2-40B4-BE49-F238E27FC236}">
                <a16:creationId xmlns:a16="http://schemas.microsoft.com/office/drawing/2014/main" id="{4E64D237-DF51-8F4D-84A4-788C44328B60}"/>
              </a:ext>
            </a:extLst>
          </p:cNvPr>
          <p:cNvSpPr>
            <a:spLocks noGrp="1" noChangeArrowheads="1"/>
          </p:cNvSpPr>
          <p:nvPr>
            <p:ph type="title"/>
          </p:nvPr>
        </p:nvSpPr>
        <p:spPr>
          <a:xfrm>
            <a:off x="2133600" y="0"/>
            <a:ext cx="5257800" cy="990600"/>
          </a:xfrm>
          <a:noFill/>
          <a:ln/>
          <a:extLst>
            <a:ext uri="{91240B29-F687-4F45-9708-019B960494DF}">
              <a14:hiddenLine xmlns:a14="http://schemas.microsoft.com/office/drawing/2010/main" w="12700">
                <a:solidFill>
                  <a:schemeClr val="tx1"/>
                </a:solidFill>
                <a:miter lim="800000"/>
                <a:headEnd/>
                <a:tailEnd/>
              </a14:hiddenLine>
            </a:ext>
          </a:extLst>
        </p:spPr>
        <p:txBody>
          <a:bodyPr/>
          <a:lstStyle/>
          <a:p>
            <a:pPr>
              <a:buClr>
                <a:schemeClr val="accent1"/>
              </a:buClr>
              <a:buFont typeface="Monotype Sorts" pitchFamily="2" charset="2"/>
              <a:buNone/>
            </a:pPr>
            <a:r>
              <a:rPr lang="de-DE" altLang="de-DE" b="1">
                <a:solidFill>
                  <a:schemeClr val="tx1"/>
                </a:solidFill>
              </a:rPr>
              <a:t>Präsentation</a:t>
            </a:r>
            <a:endParaRPr lang="de-DE" altLang="de-DE" b="1">
              <a:solidFill>
                <a:srgbClr val="000000"/>
              </a:solidFill>
            </a:endParaRPr>
          </a:p>
        </p:txBody>
      </p:sp>
      <p:sp>
        <p:nvSpPr>
          <p:cNvPr id="241668" name="Rectangle 1028">
            <a:extLst>
              <a:ext uri="{FF2B5EF4-FFF2-40B4-BE49-F238E27FC236}">
                <a16:creationId xmlns:a16="http://schemas.microsoft.com/office/drawing/2014/main" id="{34B249AC-38B7-E945-80C7-5C344168B8DF}"/>
              </a:ext>
            </a:extLst>
          </p:cNvPr>
          <p:cNvSpPr>
            <a:spLocks noGrp="1" noChangeArrowheads="1"/>
          </p:cNvSpPr>
          <p:nvPr>
            <p:ph type="body" idx="1"/>
          </p:nvPr>
        </p:nvSpPr>
        <p:spPr>
          <a:xfrm>
            <a:off x="2286000" y="1698625"/>
            <a:ext cx="4419600" cy="968375"/>
          </a:xfrm>
          <a:noFill/>
          <a:extLst>
            <a:ext uri="{909E8E84-426E-40DD-AFC4-6F175D3DCCD1}">
              <a14:hiddenFill xmlns:a14="http://schemas.microsoft.com/office/drawing/2010/main">
                <a:solidFill>
                  <a:schemeClr val="tx1"/>
                </a:solidFill>
              </a14:hiddenFill>
            </a:ext>
          </a:extLst>
        </p:spPr>
        <p:txBody>
          <a:bodyPr/>
          <a:lstStyle/>
          <a:p>
            <a:pPr algn="ctr">
              <a:buFont typeface="Webdings" pitchFamily="2" charset="2"/>
              <a:buNone/>
            </a:pPr>
            <a:r>
              <a:rPr lang="de-DE" altLang="de-DE" b="1" i="1">
                <a:solidFill>
                  <a:schemeClr val="accent1"/>
                </a:solidFill>
              </a:rPr>
              <a:t>stern</a:t>
            </a:r>
            <a:endParaRPr lang="de-DE" altLang="de-DE" b="1" i="1"/>
          </a:p>
          <a:p>
            <a:pPr algn="ctr">
              <a:buFont typeface="Webdings" pitchFamily="2" charset="2"/>
              <a:buNone/>
            </a:pPr>
            <a:r>
              <a:rPr lang="de-DE" altLang="de-DE" sz="2800"/>
              <a:t>„Studientipps“</a:t>
            </a:r>
            <a:endParaRPr lang="de-DE" altLang="de-DE"/>
          </a:p>
        </p:txBody>
      </p:sp>
      <p:sp>
        <p:nvSpPr>
          <p:cNvPr id="241669" name="Rectangle 1029">
            <a:extLst>
              <a:ext uri="{FF2B5EF4-FFF2-40B4-BE49-F238E27FC236}">
                <a16:creationId xmlns:a16="http://schemas.microsoft.com/office/drawing/2014/main" id="{73731AA0-06B0-3B43-A350-2D6308F2387A}"/>
              </a:ext>
            </a:extLst>
          </p:cNvPr>
          <p:cNvSpPr>
            <a:spLocks noChangeArrowheads="1"/>
          </p:cNvSpPr>
          <p:nvPr/>
        </p:nvSpPr>
        <p:spPr bwMode="auto">
          <a:xfrm>
            <a:off x="457200" y="3429000"/>
            <a:ext cx="7696200" cy="154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742950" indent="-28575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143000" indent="-2286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6002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0574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pPr algn="ctr">
              <a:buFont typeface="Webdings" pitchFamily="2" charset="2"/>
              <a:buNone/>
            </a:pPr>
            <a:r>
              <a:rPr lang="de-DE" altLang="de-DE" b="1" i="1">
                <a:solidFill>
                  <a:schemeClr val="accent1"/>
                </a:solidFill>
              </a:rPr>
              <a:t>stern</a:t>
            </a:r>
            <a:r>
              <a:rPr lang="de-DE" altLang="de-DE" b="1">
                <a:solidFill>
                  <a:schemeClr val="accent1"/>
                </a:solidFill>
              </a:rPr>
              <a:t> spezial</a:t>
            </a:r>
            <a:r>
              <a:rPr lang="de-DE" altLang="de-DE" b="1"/>
              <a:t> </a:t>
            </a:r>
            <a:br>
              <a:rPr lang="de-DE" altLang="de-DE" b="1"/>
            </a:br>
            <a:br>
              <a:rPr lang="de-DE" altLang="de-DE"/>
            </a:br>
            <a:r>
              <a:rPr lang="de-DE" altLang="de-DE" sz="2800"/>
              <a:t>„Studientipps“, „Hitlisten“, Arbeitsmarkt</a:t>
            </a:r>
          </a:p>
        </p:txBody>
      </p:sp>
      <p:sp>
        <p:nvSpPr>
          <p:cNvPr id="241670" name="Rectangle 1030">
            <a:extLst>
              <a:ext uri="{FF2B5EF4-FFF2-40B4-BE49-F238E27FC236}">
                <a16:creationId xmlns:a16="http://schemas.microsoft.com/office/drawing/2014/main" id="{14BC2574-6D66-AE4F-BDD2-379F843ECA4F}"/>
              </a:ext>
            </a:extLst>
          </p:cNvPr>
          <p:cNvSpPr>
            <a:spLocks noChangeArrowheads="1"/>
          </p:cNvSpPr>
          <p:nvPr/>
        </p:nvSpPr>
        <p:spPr bwMode="auto">
          <a:xfrm>
            <a:off x="373063" y="5159375"/>
            <a:ext cx="8397875" cy="124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742950" indent="-28575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143000" indent="-2286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6002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0574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pPr algn="ctr">
              <a:buFont typeface="Webdings" pitchFamily="2" charset="2"/>
              <a:buNone/>
            </a:pPr>
            <a:r>
              <a:rPr lang="de-DE" altLang="de-DE">
                <a:solidFill>
                  <a:schemeClr val="accent1"/>
                </a:solidFill>
              </a:rPr>
              <a:t>www.dashochschulranking.de</a:t>
            </a:r>
            <a:endParaRPr lang="de-DE" altLang="de-DE"/>
          </a:p>
          <a:p>
            <a:pPr lvl="1" algn="ctr">
              <a:buFont typeface="Webdings" pitchFamily="2" charset="2"/>
              <a:buNone/>
            </a:pPr>
            <a:r>
              <a:rPr lang="de-DE" altLang="de-DE"/>
              <a:t>alle Ergebnisse, vielfältige Abfragemöglichkeiten</a:t>
            </a:r>
          </a:p>
        </p:txBody>
      </p:sp>
      <p:sp>
        <p:nvSpPr>
          <p:cNvPr id="241671" name="Line 1031">
            <a:extLst>
              <a:ext uri="{FF2B5EF4-FFF2-40B4-BE49-F238E27FC236}">
                <a16:creationId xmlns:a16="http://schemas.microsoft.com/office/drawing/2014/main" id="{72418810-0009-0043-B93D-746D4068931F}"/>
              </a:ext>
            </a:extLst>
          </p:cNvPr>
          <p:cNvSpPr>
            <a:spLocks noChangeShapeType="1"/>
          </p:cNvSpPr>
          <p:nvPr/>
        </p:nvSpPr>
        <p:spPr bwMode="auto">
          <a:xfrm flipV="1">
            <a:off x="2895600" y="3048000"/>
            <a:ext cx="3352800" cy="0"/>
          </a:xfrm>
          <a:prstGeom prst="line">
            <a:avLst/>
          </a:prstGeom>
          <a:noFill/>
          <a:ln w="9525">
            <a:solidFill>
              <a:schemeClr val="tx1"/>
            </a:solidFill>
            <a:round/>
            <a:headEnd/>
            <a:tailEnd/>
          </a:ln>
          <a:effectLst>
            <a:prstShdw prst="shdw17" dist="17961" dir="2700000">
              <a:schemeClr val="tx1">
                <a:gamma/>
                <a:shade val="60000"/>
                <a:invGamma/>
              </a:schemeClr>
            </a:prstShdw>
          </a:effectLst>
          <a:extLst>
            <a:ext uri="{909E8E84-426E-40DD-AFC4-6F175D3DCCD1}">
              <a14:hiddenFill xmlns:a14="http://schemas.microsoft.com/office/drawing/2010/main">
                <a:noFill/>
              </a14:hiddenFill>
            </a:ext>
          </a:extLst>
        </p:spPr>
        <p:txBody>
          <a:bodyPr wrap="none" anchor="ctr"/>
          <a:lstStyle/>
          <a:p>
            <a:endParaRPr lang="de-DE"/>
          </a:p>
        </p:txBody>
      </p:sp>
      <p:sp>
        <p:nvSpPr>
          <p:cNvPr id="241672" name="Line 1032">
            <a:extLst>
              <a:ext uri="{FF2B5EF4-FFF2-40B4-BE49-F238E27FC236}">
                <a16:creationId xmlns:a16="http://schemas.microsoft.com/office/drawing/2014/main" id="{1340317D-802B-0B49-A018-57A3355EC4C3}"/>
              </a:ext>
            </a:extLst>
          </p:cNvPr>
          <p:cNvSpPr>
            <a:spLocks noChangeShapeType="1"/>
          </p:cNvSpPr>
          <p:nvPr/>
        </p:nvSpPr>
        <p:spPr bwMode="auto">
          <a:xfrm>
            <a:off x="1066800" y="5067300"/>
            <a:ext cx="7010400" cy="0"/>
          </a:xfrm>
          <a:prstGeom prst="line">
            <a:avLst/>
          </a:prstGeom>
          <a:noFill/>
          <a:ln w="9525">
            <a:solidFill>
              <a:schemeClr val="tx1"/>
            </a:solidFill>
            <a:round/>
            <a:headEnd/>
            <a:tailEnd/>
          </a:ln>
          <a:effectLst>
            <a:prstShdw prst="shdw17" dist="17961" dir="2700000">
              <a:schemeClr val="tx1">
                <a:gamma/>
                <a:shade val="60000"/>
                <a:invGamma/>
              </a:schemeClr>
            </a:prstShdw>
          </a:effectLst>
          <a:extLst>
            <a:ext uri="{909E8E84-426E-40DD-AFC4-6F175D3DCCD1}">
              <a14:hiddenFill xmlns:a14="http://schemas.microsoft.com/office/drawing/2010/main">
                <a:noFill/>
              </a14:hiddenFill>
            </a:ext>
          </a:extLst>
        </p:spPr>
        <p:txBody>
          <a:bodyPr wrap="none" anchor="ctr"/>
          <a:lstStyle/>
          <a:p>
            <a:endParaRPr lang="de-DE"/>
          </a:p>
        </p:txBody>
      </p:sp>
      <p:pic>
        <p:nvPicPr>
          <p:cNvPr id="241673" name="Picture 1033">
            <a:extLst>
              <a:ext uri="{FF2B5EF4-FFF2-40B4-BE49-F238E27FC236}">
                <a16:creationId xmlns:a16="http://schemas.microsoft.com/office/drawing/2014/main" id="{662DD47C-5921-0840-AB5E-FC2FD5A460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overrideClrMapping bg1="dk2" tx1="lt1" bg2="dk1" tx2="lt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nodeType="clickEffect">
                                  <p:stCondLst>
                                    <p:cond delay="0"/>
                                  </p:stCondLst>
                                  <p:childTnLst>
                                    <p:set>
                                      <p:cBhvr>
                                        <p:cTn id="6" dur="1" fill="hold">
                                          <p:stCondLst>
                                            <p:cond delay="0"/>
                                          </p:stCondLst>
                                        </p:cTn>
                                        <p:tgtEl>
                                          <p:spTgt spid="241666"/>
                                        </p:tgtEl>
                                        <p:attrNameLst>
                                          <p:attrName>style.visibility</p:attrName>
                                        </p:attrNameLst>
                                      </p:cBhvr>
                                      <p:to>
                                        <p:strVal val="visible"/>
                                      </p:to>
                                    </p:set>
                                    <p:anim calcmode="lin" valueType="num">
                                      <p:cBhvr>
                                        <p:cTn id="7" dur="500" fill="hold"/>
                                        <p:tgtEl>
                                          <p:spTgt spid="241666"/>
                                        </p:tgtEl>
                                        <p:attrNameLst>
                                          <p:attrName>ppt_w</p:attrName>
                                        </p:attrNameLst>
                                      </p:cBhvr>
                                      <p:tavLst>
                                        <p:tav tm="0">
                                          <p:val>
                                            <p:fltVal val="0"/>
                                          </p:val>
                                        </p:tav>
                                        <p:tav tm="100000">
                                          <p:val>
                                            <p:strVal val="#ppt_w"/>
                                          </p:val>
                                        </p:tav>
                                      </p:tavLst>
                                    </p:anim>
                                    <p:anim calcmode="lin" valueType="num">
                                      <p:cBhvr>
                                        <p:cTn id="8" dur="500" fill="hold"/>
                                        <p:tgtEl>
                                          <p:spTgt spid="241666"/>
                                        </p:tgtEl>
                                        <p:attrNameLst>
                                          <p:attrName>ppt_h</p:attrName>
                                        </p:attrNameLst>
                                      </p:cBhvr>
                                      <p:tavLst>
                                        <p:tav tm="0">
                                          <p:val>
                                            <p:fltVal val="0"/>
                                          </p:val>
                                        </p:tav>
                                        <p:tav tm="100000">
                                          <p:val>
                                            <p:strVal val="#ppt_h"/>
                                          </p:val>
                                        </p:tav>
                                      </p:tavLst>
                                    </p:anim>
                                    <p:anim calcmode="lin" valueType="num">
                                      <p:cBhvr>
                                        <p:cTn id="9" dur="500" fill="hold"/>
                                        <p:tgtEl>
                                          <p:spTgt spid="241666"/>
                                        </p:tgtEl>
                                        <p:attrNameLst>
                                          <p:attrName>ppt_x</p:attrName>
                                        </p:attrNameLst>
                                      </p:cBhvr>
                                      <p:tavLst>
                                        <p:tav tm="0">
                                          <p:val>
                                            <p:fltVal val="0.5"/>
                                          </p:val>
                                        </p:tav>
                                        <p:tav tm="100000">
                                          <p:val>
                                            <p:strVal val="#ppt_x"/>
                                          </p:val>
                                        </p:tav>
                                      </p:tavLst>
                                    </p:anim>
                                    <p:anim calcmode="lin" valueType="num">
                                      <p:cBhvr>
                                        <p:cTn id="10" dur="500" fill="hold"/>
                                        <p:tgtEl>
                                          <p:spTgt spid="241666"/>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500"/>
                            </p:stCondLst>
                            <p:childTnLst>
                              <p:par>
                                <p:cTn id="12" presetID="1" presetClass="entr" presetSubtype="0" fill="hold" nodeType="afterEffect">
                                  <p:stCondLst>
                                    <p:cond delay="0"/>
                                  </p:stCondLst>
                                  <p:childTnLst>
                                    <p:set>
                                      <p:cBhvr>
                                        <p:cTn id="13" dur="1" fill="hold">
                                          <p:stCondLst>
                                            <p:cond delay="499"/>
                                          </p:stCondLst>
                                        </p:cTn>
                                        <p:tgtEl>
                                          <p:spTgt spid="241671"/>
                                        </p:tgtEl>
                                        <p:attrNameLst>
                                          <p:attrName>style.visibility</p:attrName>
                                        </p:attrNameLst>
                                      </p:cBhvr>
                                      <p:to>
                                        <p:strVal val="visible"/>
                                      </p:to>
                                    </p:set>
                                  </p:childTnLst>
                                </p:cTn>
                              </p:par>
                            </p:childTnLst>
                          </p:cTn>
                        </p:par>
                        <p:par>
                          <p:cTn id="14" fill="hold" nodeType="afterGroup">
                            <p:stCondLst>
                              <p:cond delay="1000"/>
                            </p:stCondLst>
                            <p:childTnLst>
                              <p:par>
                                <p:cTn id="15" presetID="1" presetClass="entr" presetSubtype="0" fill="hold" nodeType="afterEffect">
                                  <p:stCondLst>
                                    <p:cond delay="0"/>
                                  </p:stCondLst>
                                  <p:childTnLst>
                                    <p:set>
                                      <p:cBhvr>
                                        <p:cTn id="16" dur="1" fill="hold">
                                          <p:stCondLst>
                                            <p:cond delay="499"/>
                                          </p:stCondLst>
                                        </p:cTn>
                                        <p:tgtEl>
                                          <p:spTgt spid="24167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4166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4166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416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8" grpId="0" autoUpdateAnimBg="0"/>
      <p:bldP spid="241669" grpId="0" autoUpdateAnimBg="0"/>
      <p:bldP spid="24167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68565AD5-D6C0-6F42-915D-B18D0E8AD1D7}"/>
              </a:ext>
            </a:extLst>
          </p:cNvPr>
          <p:cNvSpPr>
            <a:spLocks noGrp="1"/>
          </p:cNvSpPr>
          <p:nvPr>
            <p:ph type="dt" sz="half" idx="10"/>
          </p:nvPr>
        </p:nvSpPr>
        <p:spPr/>
        <p:txBody>
          <a:bodyPr/>
          <a:lstStyle/>
          <a:p>
            <a:r>
              <a:rPr lang="en-US" altLang="de-DE"/>
              <a:t>Bruchsal,</a:t>
            </a:r>
          </a:p>
          <a:p>
            <a:r>
              <a:rPr lang="en-US" altLang="de-DE"/>
              <a:t>23. Januar 2003</a:t>
            </a:r>
          </a:p>
        </p:txBody>
      </p:sp>
      <p:sp>
        <p:nvSpPr>
          <p:cNvPr id="6" name="Foliennummernplatzhalter 3">
            <a:extLst>
              <a:ext uri="{FF2B5EF4-FFF2-40B4-BE49-F238E27FC236}">
                <a16:creationId xmlns:a16="http://schemas.microsoft.com/office/drawing/2014/main" id="{8B119E32-41BF-C14C-8F14-B0F82B3F0587}"/>
              </a:ext>
            </a:extLst>
          </p:cNvPr>
          <p:cNvSpPr>
            <a:spLocks noGrp="1"/>
          </p:cNvSpPr>
          <p:nvPr>
            <p:ph type="sldNum" sz="quarter" idx="11"/>
          </p:nvPr>
        </p:nvSpPr>
        <p:spPr/>
        <p:txBody>
          <a:bodyPr/>
          <a:lstStyle/>
          <a:p>
            <a:fld id="{2F50DD3F-7D5C-A74E-B278-67E2D0563B8A}" type="slidenum">
              <a:rPr lang="en-US" altLang="de-DE"/>
              <a:pPr/>
              <a:t>17</a:t>
            </a:fld>
            <a:endParaRPr lang="en-US" altLang="de-DE" b="0">
              <a:latin typeface="Times New Roman" panose="02020603050405020304" pitchFamily="18" charset="0"/>
            </a:endParaRPr>
          </a:p>
        </p:txBody>
      </p:sp>
      <p:sp>
        <p:nvSpPr>
          <p:cNvPr id="230402" name="Rectangle 2">
            <a:extLst>
              <a:ext uri="{FF2B5EF4-FFF2-40B4-BE49-F238E27FC236}">
                <a16:creationId xmlns:a16="http://schemas.microsoft.com/office/drawing/2014/main" id="{60756C27-1851-9B47-9904-2AD6EB0C9BCA}"/>
              </a:ext>
            </a:extLst>
          </p:cNvPr>
          <p:cNvSpPr>
            <a:spLocks noGrp="1" noChangeArrowheads="1"/>
          </p:cNvSpPr>
          <p:nvPr>
            <p:ph type="title"/>
          </p:nvPr>
        </p:nvSpPr>
        <p:spPr>
          <a:xfrm>
            <a:off x="2057400" y="0"/>
            <a:ext cx="5334000" cy="990600"/>
          </a:xfrm>
        </p:spPr>
        <p:txBody>
          <a:bodyPr/>
          <a:lstStyle/>
          <a:p>
            <a:r>
              <a:rPr lang="de-DE" altLang="de-DE" b="1"/>
              <a:t>Internet</a:t>
            </a:r>
          </a:p>
        </p:txBody>
      </p:sp>
      <p:sp>
        <p:nvSpPr>
          <p:cNvPr id="230406" name="Oval 6">
            <a:hlinkClick r:id="rId2"/>
            <a:extLst>
              <a:ext uri="{FF2B5EF4-FFF2-40B4-BE49-F238E27FC236}">
                <a16:creationId xmlns:a16="http://schemas.microsoft.com/office/drawing/2014/main" id="{F99F6DFE-2BFD-D948-A1C8-1190E15C4261}"/>
              </a:ext>
            </a:extLst>
          </p:cNvPr>
          <p:cNvSpPr>
            <a:spLocks noChangeArrowheads="1"/>
          </p:cNvSpPr>
          <p:nvPr/>
        </p:nvSpPr>
        <p:spPr bwMode="auto">
          <a:xfrm>
            <a:off x="1295400" y="2133600"/>
            <a:ext cx="6629400" cy="2971800"/>
          </a:xfrm>
          <a:prstGeom prst="ellipse">
            <a:avLst/>
          </a:prstGeom>
          <a:solidFill>
            <a:schemeClr val="accent1"/>
          </a:solidFill>
          <a:ln w="9525">
            <a:round/>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sz="3200" b="1">
                <a:latin typeface="Arial" panose="020B0604020202020204" pitchFamily="34" charset="0"/>
                <a:hlinkClick r:id="rId3"/>
              </a:rPr>
              <a:t>www.dashochschulranking.de</a:t>
            </a:r>
            <a:endParaRPr lang="de-DE" altLang="de-DE" sz="3200" b="1"/>
          </a:p>
        </p:txBody>
      </p:sp>
      <p:pic>
        <p:nvPicPr>
          <p:cNvPr id="230407" name="Picture 7">
            <a:extLst>
              <a:ext uri="{FF2B5EF4-FFF2-40B4-BE49-F238E27FC236}">
                <a16:creationId xmlns:a16="http://schemas.microsoft.com/office/drawing/2014/main" id="{19D81127-DF48-3F40-9B57-87DD94313C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30406"/>
                                        </p:tgtEl>
                                        <p:attrNameLst>
                                          <p:attrName>style.visibility</p:attrName>
                                        </p:attrNameLst>
                                      </p:cBhvr>
                                      <p:to>
                                        <p:strVal val="visible"/>
                                      </p:to>
                                    </p:set>
                                    <p:anim calcmode="lin" valueType="num">
                                      <p:cBhvr>
                                        <p:cTn id="7" dur="500" fill="hold"/>
                                        <p:tgtEl>
                                          <p:spTgt spid="230406"/>
                                        </p:tgtEl>
                                        <p:attrNameLst>
                                          <p:attrName>ppt_w</p:attrName>
                                        </p:attrNameLst>
                                      </p:cBhvr>
                                      <p:tavLst>
                                        <p:tav tm="0">
                                          <p:val>
                                            <p:fltVal val="0"/>
                                          </p:val>
                                        </p:tav>
                                        <p:tav tm="100000">
                                          <p:val>
                                            <p:strVal val="#ppt_w"/>
                                          </p:val>
                                        </p:tav>
                                      </p:tavLst>
                                    </p:anim>
                                    <p:anim calcmode="lin" valueType="num">
                                      <p:cBhvr>
                                        <p:cTn id="8" dur="500" fill="hold"/>
                                        <p:tgtEl>
                                          <p:spTgt spid="23040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6"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umsplatzhalter 1">
            <a:extLst>
              <a:ext uri="{FF2B5EF4-FFF2-40B4-BE49-F238E27FC236}">
                <a16:creationId xmlns:a16="http://schemas.microsoft.com/office/drawing/2014/main" id="{5DE65693-1F13-6B4E-A089-12F25CD32CDA}"/>
              </a:ext>
            </a:extLst>
          </p:cNvPr>
          <p:cNvSpPr>
            <a:spLocks noGrp="1"/>
          </p:cNvSpPr>
          <p:nvPr>
            <p:ph type="dt" sz="half" idx="10"/>
          </p:nvPr>
        </p:nvSpPr>
        <p:spPr/>
        <p:txBody>
          <a:bodyPr/>
          <a:lstStyle/>
          <a:p>
            <a:r>
              <a:rPr lang="en-US" altLang="de-DE"/>
              <a:t>Bruchsal,</a:t>
            </a:r>
          </a:p>
          <a:p>
            <a:r>
              <a:rPr lang="en-US" altLang="de-DE"/>
              <a:t>23. Januar 2003</a:t>
            </a:r>
          </a:p>
        </p:txBody>
      </p:sp>
      <p:sp>
        <p:nvSpPr>
          <p:cNvPr id="16" name="Foliennummernplatzhalter 2">
            <a:extLst>
              <a:ext uri="{FF2B5EF4-FFF2-40B4-BE49-F238E27FC236}">
                <a16:creationId xmlns:a16="http://schemas.microsoft.com/office/drawing/2014/main" id="{5D930D11-605F-0D4B-A15B-DB1DB4D8DED1}"/>
              </a:ext>
            </a:extLst>
          </p:cNvPr>
          <p:cNvSpPr>
            <a:spLocks noGrp="1"/>
          </p:cNvSpPr>
          <p:nvPr>
            <p:ph type="sldNum" sz="quarter" idx="11"/>
          </p:nvPr>
        </p:nvSpPr>
        <p:spPr/>
        <p:txBody>
          <a:bodyPr/>
          <a:lstStyle/>
          <a:p>
            <a:fld id="{436D0403-D330-874A-9D15-A60DA3DABF77}" type="slidenum">
              <a:rPr lang="en-US" altLang="de-DE"/>
              <a:pPr/>
              <a:t>18</a:t>
            </a:fld>
            <a:endParaRPr lang="en-US" altLang="de-DE" b="0">
              <a:latin typeface="Times New Roman" panose="02020603050405020304" pitchFamily="18" charset="0"/>
            </a:endParaRPr>
          </a:p>
        </p:txBody>
      </p:sp>
      <p:sp>
        <p:nvSpPr>
          <p:cNvPr id="243714" name="Rectangle 2">
            <a:extLst>
              <a:ext uri="{FF2B5EF4-FFF2-40B4-BE49-F238E27FC236}">
                <a16:creationId xmlns:a16="http://schemas.microsoft.com/office/drawing/2014/main" id="{807929B6-E17E-674B-8BA0-04E09AC0A75C}"/>
              </a:ext>
            </a:extLst>
          </p:cNvPr>
          <p:cNvSpPr>
            <a:spLocks noChangeArrowheads="1"/>
          </p:cNvSpPr>
          <p:nvPr/>
        </p:nvSpPr>
        <p:spPr bwMode="auto">
          <a:xfrm>
            <a:off x="609600" y="4662488"/>
            <a:ext cx="914400" cy="827087"/>
          </a:xfrm>
          <a:prstGeom prst="rect">
            <a:avLst/>
          </a:prstGeom>
          <a:solidFill>
            <a:schemeClr val="accent1"/>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a:t>23.000</a:t>
            </a:r>
          </a:p>
        </p:txBody>
      </p:sp>
      <p:sp>
        <p:nvSpPr>
          <p:cNvPr id="243715" name="Rectangle 3">
            <a:extLst>
              <a:ext uri="{FF2B5EF4-FFF2-40B4-BE49-F238E27FC236}">
                <a16:creationId xmlns:a16="http://schemas.microsoft.com/office/drawing/2014/main" id="{A7592E1B-3630-744F-B51B-F3B444965C7A}"/>
              </a:ext>
            </a:extLst>
          </p:cNvPr>
          <p:cNvSpPr>
            <a:spLocks noChangeArrowheads="1"/>
          </p:cNvSpPr>
          <p:nvPr/>
        </p:nvSpPr>
        <p:spPr bwMode="auto">
          <a:xfrm>
            <a:off x="2305050" y="2825750"/>
            <a:ext cx="914400" cy="2663825"/>
          </a:xfrm>
          <a:prstGeom prst="rect">
            <a:avLst/>
          </a:prstGeom>
          <a:solidFill>
            <a:schemeClr val="accent1"/>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a:t>74.000</a:t>
            </a:r>
          </a:p>
        </p:txBody>
      </p:sp>
      <p:sp>
        <p:nvSpPr>
          <p:cNvPr id="243716" name="Rectangle 4">
            <a:extLst>
              <a:ext uri="{FF2B5EF4-FFF2-40B4-BE49-F238E27FC236}">
                <a16:creationId xmlns:a16="http://schemas.microsoft.com/office/drawing/2014/main" id="{64A62AF0-F03B-9F4A-AB76-FD63C752F71F}"/>
              </a:ext>
            </a:extLst>
          </p:cNvPr>
          <p:cNvSpPr>
            <a:spLocks noChangeArrowheads="1"/>
          </p:cNvSpPr>
          <p:nvPr/>
        </p:nvSpPr>
        <p:spPr bwMode="auto">
          <a:xfrm>
            <a:off x="4000500" y="3654425"/>
            <a:ext cx="914400" cy="1835150"/>
          </a:xfrm>
          <a:prstGeom prst="rect">
            <a:avLst/>
          </a:prstGeom>
          <a:solidFill>
            <a:schemeClr val="accent1"/>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a:t>51.000</a:t>
            </a:r>
          </a:p>
        </p:txBody>
      </p:sp>
      <p:sp>
        <p:nvSpPr>
          <p:cNvPr id="243717" name="Rectangle 5">
            <a:extLst>
              <a:ext uri="{FF2B5EF4-FFF2-40B4-BE49-F238E27FC236}">
                <a16:creationId xmlns:a16="http://schemas.microsoft.com/office/drawing/2014/main" id="{50110C81-9971-704B-A1ED-680624D2A4AD}"/>
              </a:ext>
            </a:extLst>
          </p:cNvPr>
          <p:cNvSpPr>
            <a:spLocks noChangeArrowheads="1"/>
          </p:cNvSpPr>
          <p:nvPr/>
        </p:nvSpPr>
        <p:spPr bwMode="auto">
          <a:xfrm>
            <a:off x="5695950" y="990600"/>
            <a:ext cx="914400" cy="4498975"/>
          </a:xfrm>
          <a:prstGeom prst="rect">
            <a:avLst/>
          </a:prstGeom>
          <a:solidFill>
            <a:schemeClr val="accent1"/>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a:t>125.000</a:t>
            </a:r>
          </a:p>
        </p:txBody>
      </p:sp>
      <p:sp>
        <p:nvSpPr>
          <p:cNvPr id="243718" name="Text Box 6">
            <a:extLst>
              <a:ext uri="{FF2B5EF4-FFF2-40B4-BE49-F238E27FC236}">
                <a16:creationId xmlns:a16="http://schemas.microsoft.com/office/drawing/2014/main" id="{A90E8041-8861-FE4F-87CF-AEF3521FF2F6}"/>
              </a:ext>
            </a:extLst>
          </p:cNvPr>
          <p:cNvSpPr txBox="1">
            <a:spLocks noChangeArrowheads="1"/>
          </p:cNvSpPr>
          <p:nvPr/>
        </p:nvSpPr>
        <p:spPr bwMode="auto">
          <a:xfrm>
            <a:off x="685800" y="57912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t>1998</a:t>
            </a:r>
          </a:p>
        </p:txBody>
      </p:sp>
      <p:sp>
        <p:nvSpPr>
          <p:cNvPr id="243719" name="Text Box 7">
            <a:extLst>
              <a:ext uri="{FF2B5EF4-FFF2-40B4-BE49-F238E27FC236}">
                <a16:creationId xmlns:a16="http://schemas.microsoft.com/office/drawing/2014/main" id="{787220B3-E3D2-C648-A2F6-BAADB4492E61}"/>
              </a:ext>
            </a:extLst>
          </p:cNvPr>
          <p:cNvSpPr txBox="1">
            <a:spLocks noChangeArrowheads="1"/>
          </p:cNvSpPr>
          <p:nvPr/>
        </p:nvSpPr>
        <p:spPr bwMode="auto">
          <a:xfrm>
            <a:off x="2422525" y="57912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t>1999</a:t>
            </a:r>
          </a:p>
        </p:txBody>
      </p:sp>
      <p:sp>
        <p:nvSpPr>
          <p:cNvPr id="243720" name="Text Box 8">
            <a:extLst>
              <a:ext uri="{FF2B5EF4-FFF2-40B4-BE49-F238E27FC236}">
                <a16:creationId xmlns:a16="http://schemas.microsoft.com/office/drawing/2014/main" id="{5E4C6648-8C31-1546-B418-5B076EE59C63}"/>
              </a:ext>
            </a:extLst>
          </p:cNvPr>
          <p:cNvSpPr txBox="1">
            <a:spLocks noChangeArrowheads="1"/>
          </p:cNvSpPr>
          <p:nvPr/>
        </p:nvSpPr>
        <p:spPr bwMode="auto">
          <a:xfrm>
            <a:off x="4175125" y="57912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t>2000</a:t>
            </a:r>
          </a:p>
        </p:txBody>
      </p:sp>
      <p:sp>
        <p:nvSpPr>
          <p:cNvPr id="243721" name="Text Box 9">
            <a:extLst>
              <a:ext uri="{FF2B5EF4-FFF2-40B4-BE49-F238E27FC236}">
                <a16:creationId xmlns:a16="http://schemas.microsoft.com/office/drawing/2014/main" id="{5EE26F77-9851-3C42-835A-CB35AF7AD9B6}"/>
              </a:ext>
            </a:extLst>
          </p:cNvPr>
          <p:cNvSpPr txBox="1">
            <a:spLocks noChangeArrowheads="1"/>
          </p:cNvSpPr>
          <p:nvPr/>
        </p:nvSpPr>
        <p:spPr bwMode="auto">
          <a:xfrm>
            <a:off x="5791200" y="57912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t>2001</a:t>
            </a:r>
          </a:p>
        </p:txBody>
      </p:sp>
      <p:sp>
        <p:nvSpPr>
          <p:cNvPr id="243722" name="Text Box 10">
            <a:extLst>
              <a:ext uri="{FF2B5EF4-FFF2-40B4-BE49-F238E27FC236}">
                <a16:creationId xmlns:a16="http://schemas.microsoft.com/office/drawing/2014/main" id="{AFEFD33C-A85C-F949-9999-2D0AC35B2CF8}"/>
              </a:ext>
            </a:extLst>
          </p:cNvPr>
          <p:cNvSpPr txBox="1">
            <a:spLocks noChangeArrowheads="1"/>
          </p:cNvSpPr>
          <p:nvPr/>
        </p:nvSpPr>
        <p:spPr bwMode="auto">
          <a:xfrm>
            <a:off x="1524000" y="1755775"/>
            <a:ext cx="3244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3600" b="1"/>
              <a:t>verkaufte Hefte</a:t>
            </a:r>
          </a:p>
        </p:txBody>
      </p:sp>
      <p:sp>
        <p:nvSpPr>
          <p:cNvPr id="243725" name="Rectangle 13">
            <a:extLst>
              <a:ext uri="{FF2B5EF4-FFF2-40B4-BE49-F238E27FC236}">
                <a16:creationId xmlns:a16="http://schemas.microsoft.com/office/drawing/2014/main" id="{3BA09A3C-BACD-8F4F-AB0D-1E7448B6FFC3}"/>
              </a:ext>
            </a:extLst>
          </p:cNvPr>
          <p:cNvSpPr>
            <a:spLocks noChangeArrowheads="1"/>
          </p:cNvSpPr>
          <p:nvPr/>
        </p:nvSpPr>
        <p:spPr bwMode="auto">
          <a:xfrm>
            <a:off x="2190750" y="177800"/>
            <a:ext cx="5805488" cy="685800"/>
          </a:xfrm>
          <a:prstGeom prst="rect">
            <a:avLst/>
          </a:prstGeom>
          <a:noFill/>
          <a:ln>
            <a:noFill/>
          </a:ln>
          <a:effectLst>
            <a:prstShdw prst="shdw17" dist="17961" dir="2700000">
              <a:schemeClr val="bg1">
                <a:gamma/>
                <a:shade val="60000"/>
                <a:invGamma/>
              </a:schemeClr>
            </a:prst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lstStyle>
            <a:lvl1pPr>
              <a:defRPr sz="3600">
                <a:solidFill>
                  <a:schemeClr val="tx2"/>
                </a:solidFill>
                <a:latin typeface="Arial" panose="020B0604020202020204" pitchFamily="34" charset="0"/>
              </a:defRPr>
            </a:lvl1pPr>
            <a:lvl2pPr>
              <a:defRPr sz="3600">
                <a:solidFill>
                  <a:schemeClr val="tx2"/>
                </a:solidFill>
                <a:latin typeface="Arial" panose="020B0604020202020204" pitchFamily="34" charset="0"/>
              </a:defRPr>
            </a:lvl2pPr>
            <a:lvl3pPr>
              <a:defRPr sz="3600">
                <a:solidFill>
                  <a:schemeClr val="tx2"/>
                </a:solidFill>
                <a:latin typeface="Arial" panose="020B0604020202020204" pitchFamily="34" charset="0"/>
              </a:defRPr>
            </a:lvl3pPr>
            <a:lvl4pPr>
              <a:defRPr sz="3600">
                <a:solidFill>
                  <a:schemeClr val="tx2"/>
                </a:solidFill>
                <a:latin typeface="Arial" panose="020B0604020202020204" pitchFamily="34" charset="0"/>
              </a:defRPr>
            </a:lvl4pPr>
            <a:lvl5pPr>
              <a:defRPr sz="3600">
                <a:solidFill>
                  <a:schemeClr val="tx2"/>
                </a:solidFill>
                <a:latin typeface="Arial" panose="020B0604020202020204" pitchFamily="34" charset="0"/>
              </a:defRPr>
            </a:lvl5pPr>
            <a:lvl6pPr marL="457200" eaLnBrk="0" fontAlgn="base" hangingPunct="0">
              <a:spcBef>
                <a:spcPct val="0"/>
              </a:spcBef>
              <a:spcAft>
                <a:spcPct val="0"/>
              </a:spcAft>
              <a:defRPr sz="3600">
                <a:solidFill>
                  <a:schemeClr val="tx2"/>
                </a:solidFill>
                <a:latin typeface="Arial" panose="020B0604020202020204" pitchFamily="34" charset="0"/>
              </a:defRPr>
            </a:lvl6pPr>
            <a:lvl7pPr marL="914400" eaLnBrk="0" fontAlgn="base" hangingPunct="0">
              <a:spcBef>
                <a:spcPct val="0"/>
              </a:spcBef>
              <a:spcAft>
                <a:spcPct val="0"/>
              </a:spcAft>
              <a:defRPr sz="3600">
                <a:solidFill>
                  <a:schemeClr val="tx2"/>
                </a:solidFill>
                <a:latin typeface="Arial" panose="020B0604020202020204" pitchFamily="34" charset="0"/>
              </a:defRPr>
            </a:lvl7pPr>
            <a:lvl8pPr marL="1371600" eaLnBrk="0" fontAlgn="base" hangingPunct="0">
              <a:spcBef>
                <a:spcPct val="0"/>
              </a:spcBef>
              <a:spcAft>
                <a:spcPct val="0"/>
              </a:spcAft>
              <a:defRPr sz="3600">
                <a:solidFill>
                  <a:schemeClr val="tx2"/>
                </a:solidFill>
                <a:latin typeface="Arial" panose="020B0604020202020204" pitchFamily="34" charset="0"/>
              </a:defRPr>
            </a:lvl8pPr>
            <a:lvl9pPr marL="1828800" eaLnBrk="0" fontAlgn="base" hangingPunct="0">
              <a:spcBef>
                <a:spcPct val="0"/>
              </a:spcBef>
              <a:spcAft>
                <a:spcPct val="0"/>
              </a:spcAft>
              <a:defRPr sz="3600">
                <a:solidFill>
                  <a:schemeClr val="tx2"/>
                </a:solidFill>
                <a:latin typeface="Arial" panose="020B0604020202020204" pitchFamily="34" charset="0"/>
              </a:defRPr>
            </a:lvl9pPr>
          </a:lstStyle>
          <a:p>
            <a:r>
              <a:rPr lang="de-DE" altLang="de-DE" b="1"/>
              <a:t>Wirkung</a:t>
            </a:r>
            <a:endParaRPr lang="de-DE" altLang="de-DE" sz="4800" b="1"/>
          </a:p>
        </p:txBody>
      </p:sp>
      <p:sp>
        <p:nvSpPr>
          <p:cNvPr id="243726" name="Rectangle 14">
            <a:extLst>
              <a:ext uri="{FF2B5EF4-FFF2-40B4-BE49-F238E27FC236}">
                <a16:creationId xmlns:a16="http://schemas.microsoft.com/office/drawing/2014/main" id="{63AC9B35-CC88-8146-BD76-1511AC7F1BD1}"/>
              </a:ext>
            </a:extLst>
          </p:cNvPr>
          <p:cNvSpPr>
            <a:spLocks noChangeArrowheads="1"/>
          </p:cNvSpPr>
          <p:nvPr/>
        </p:nvSpPr>
        <p:spPr bwMode="auto">
          <a:xfrm>
            <a:off x="7391400" y="450850"/>
            <a:ext cx="914400" cy="5038725"/>
          </a:xfrm>
          <a:prstGeom prst="rect">
            <a:avLst/>
          </a:prstGeom>
          <a:solidFill>
            <a:schemeClr val="accent1"/>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a:t>140.000</a:t>
            </a:r>
          </a:p>
        </p:txBody>
      </p:sp>
      <p:sp>
        <p:nvSpPr>
          <p:cNvPr id="243727" name="Text Box 15">
            <a:extLst>
              <a:ext uri="{FF2B5EF4-FFF2-40B4-BE49-F238E27FC236}">
                <a16:creationId xmlns:a16="http://schemas.microsoft.com/office/drawing/2014/main" id="{A4580F26-2808-614B-BD17-B07059E01758}"/>
              </a:ext>
            </a:extLst>
          </p:cNvPr>
          <p:cNvSpPr txBox="1">
            <a:spLocks noChangeArrowheads="1"/>
          </p:cNvSpPr>
          <p:nvPr/>
        </p:nvSpPr>
        <p:spPr bwMode="auto">
          <a:xfrm>
            <a:off x="7467600" y="57912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t>2002</a:t>
            </a:r>
          </a:p>
        </p:txBody>
      </p:sp>
      <p:pic>
        <p:nvPicPr>
          <p:cNvPr id="243728" name="Picture 16">
            <a:extLst>
              <a:ext uri="{FF2B5EF4-FFF2-40B4-BE49-F238E27FC236}">
                <a16:creationId xmlns:a16="http://schemas.microsoft.com/office/drawing/2014/main" id="{D9DCAC1C-3F22-1941-9813-0AEB2D68A9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243714"/>
                                        </p:tgtEl>
                                        <p:attrNameLst>
                                          <p:attrName>style.visibility</p:attrName>
                                        </p:attrNameLst>
                                      </p:cBhvr>
                                      <p:to>
                                        <p:strVal val="visible"/>
                                      </p:to>
                                    </p:set>
                                    <p:anim calcmode="lin" valueType="num">
                                      <p:cBhvr>
                                        <p:cTn id="7" dur="500" fill="hold"/>
                                        <p:tgtEl>
                                          <p:spTgt spid="243714"/>
                                        </p:tgtEl>
                                        <p:attrNameLst>
                                          <p:attrName>ppt_x</p:attrName>
                                        </p:attrNameLst>
                                      </p:cBhvr>
                                      <p:tavLst>
                                        <p:tav tm="0">
                                          <p:val>
                                            <p:strVal val="#ppt_x"/>
                                          </p:val>
                                        </p:tav>
                                        <p:tav tm="100000">
                                          <p:val>
                                            <p:strVal val="#ppt_x"/>
                                          </p:val>
                                        </p:tav>
                                      </p:tavLst>
                                    </p:anim>
                                    <p:anim calcmode="lin" valueType="num">
                                      <p:cBhvr>
                                        <p:cTn id="8" dur="500" fill="hold"/>
                                        <p:tgtEl>
                                          <p:spTgt spid="243714"/>
                                        </p:tgtEl>
                                        <p:attrNameLst>
                                          <p:attrName>ppt_y</p:attrName>
                                        </p:attrNameLst>
                                      </p:cBhvr>
                                      <p:tavLst>
                                        <p:tav tm="0">
                                          <p:val>
                                            <p:strVal val="#ppt_y+#ppt_h/2"/>
                                          </p:val>
                                        </p:tav>
                                        <p:tav tm="100000">
                                          <p:val>
                                            <p:strVal val="#ppt_y"/>
                                          </p:val>
                                        </p:tav>
                                      </p:tavLst>
                                    </p:anim>
                                    <p:anim calcmode="lin" valueType="num">
                                      <p:cBhvr>
                                        <p:cTn id="9" dur="500" fill="hold"/>
                                        <p:tgtEl>
                                          <p:spTgt spid="243714"/>
                                        </p:tgtEl>
                                        <p:attrNameLst>
                                          <p:attrName>ppt_w</p:attrName>
                                        </p:attrNameLst>
                                      </p:cBhvr>
                                      <p:tavLst>
                                        <p:tav tm="0">
                                          <p:val>
                                            <p:strVal val="#ppt_w"/>
                                          </p:val>
                                        </p:tav>
                                        <p:tav tm="100000">
                                          <p:val>
                                            <p:strVal val="#ppt_w"/>
                                          </p:val>
                                        </p:tav>
                                      </p:tavLst>
                                    </p:anim>
                                    <p:anim calcmode="lin" valueType="num">
                                      <p:cBhvr>
                                        <p:cTn id="10" dur="500" fill="hold"/>
                                        <p:tgtEl>
                                          <p:spTgt spid="243714"/>
                                        </p:tgtEl>
                                        <p:attrNameLst>
                                          <p:attrName>ppt_h</p:attrName>
                                        </p:attrNameLst>
                                      </p:cBhvr>
                                      <p:tavLst>
                                        <p:tav tm="0">
                                          <p:val>
                                            <p:fltVal val="0"/>
                                          </p:val>
                                        </p:tav>
                                        <p:tav tm="100000">
                                          <p:val>
                                            <p:strVal val="#ppt_h"/>
                                          </p:val>
                                        </p:tav>
                                      </p:tavLst>
                                    </p:anim>
                                  </p:childTnLst>
                                </p:cTn>
                              </p:par>
                            </p:childTnLst>
                          </p:cTn>
                        </p:par>
                        <p:par>
                          <p:cTn id="11" fill="hold" nodeType="afterGroup">
                            <p:stCondLst>
                              <p:cond delay="500"/>
                            </p:stCondLst>
                            <p:childTnLst>
                              <p:par>
                                <p:cTn id="12" presetID="17" presetClass="entr" presetSubtype="4" fill="hold" grpId="0" nodeType="afterEffect">
                                  <p:stCondLst>
                                    <p:cond delay="0"/>
                                  </p:stCondLst>
                                  <p:childTnLst>
                                    <p:set>
                                      <p:cBhvr>
                                        <p:cTn id="13" dur="1" fill="hold">
                                          <p:stCondLst>
                                            <p:cond delay="0"/>
                                          </p:stCondLst>
                                        </p:cTn>
                                        <p:tgtEl>
                                          <p:spTgt spid="243715"/>
                                        </p:tgtEl>
                                        <p:attrNameLst>
                                          <p:attrName>style.visibility</p:attrName>
                                        </p:attrNameLst>
                                      </p:cBhvr>
                                      <p:to>
                                        <p:strVal val="visible"/>
                                      </p:to>
                                    </p:set>
                                    <p:anim calcmode="lin" valueType="num">
                                      <p:cBhvr>
                                        <p:cTn id="14" dur="500" fill="hold"/>
                                        <p:tgtEl>
                                          <p:spTgt spid="243715"/>
                                        </p:tgtEl>
                                        <p:attrNameLst>
                                          <p:attrName>ppt_x</p:attrName>
                                        </p:attrNameLst>
                                      </p:cBhvr>
                                      <p:tavLst>
                                        <p:tav tm="0">
                                          <p:val>
                                            <p:strVal val="#ppt_x"/>
                                          </p:val>
                                        </p:tav>
                                        <p:tav tm="100000">
                                          <p:val>
                                            <p:strVal val="#ppt_x"/>
                                          </p:val>
                                        </p:tav>
                                      </p:tavLst>
                                    </p:anim>
                                    <p:anim calcmode="lin" valueType="num">
                                      <p:cBhvr>
                                        <p:cTn id="15" dur="500" fill="hold"/>
                                        <p:tgtEl>
                                          <p:spTgt spid="243715"/>
                                        </p:tgtEl>
                                        <p:attrNameLst>
                                          <p:attrName>ppt_y</p:attrName>
                                        </p:attrNameLst>
                                      </p:cBhvr>
                                      <p:tavLst>
                                        <p:tav tm="0">
                                          <p:val>
                                            <p:strVal val="#ppt_y+#ppt_h/2"/>
                                          </p:val>
                                        </p:tav>
                                        <p:tav tm="100000">
                                          <p:val>
                                            <p:strVal val="#ppt_y"/>
                                          </p:val>
                                        </p:tav>
                                      </p:tavLst>
                                    </p:anim>
                                    <p:anim calcmode="lin" valueType="num">
                                      <p:cBhvr>
                                        <p:cTn id="16" dur="500" fill="hold"/>
                                        <p:tgtEl>
                                          <p:spTgt spid="243715"/>
                                        </p:tgtEl>
                                        <p:attrNameLst>
                                          <p:attrName>ppt_w</p:attrName>
                                        </p:attrNameLst>
                                      </p:cBhvr>
                                      <p:tavLst>
                                        <p:tav tm="0">
                                          <p:val>
                                            <p:strVal val="#ppt_w"/>
                                          </p:val>
                                        </p:tav>
                                        <p:tav tm="100000">
                                          <p:val>
                                            <p:strVal val="#ppt_w"/>
                                          </p:val>
                                        </p:tav>
                                      </p:tavLst>
                                    </p:anim>
                                    <p:anim calcmode="lin" valueType="num">
                                      <p:cBhvr>
                                        <p:cTn id="17" dur="500" fill="hold"/>
                                        <p:tgtEl>
                                          <p:spTgt spid="243715"/>
                                        </p:tgtEl>
                                        <p:attrNameLst>
                                          <p:attrName>ppt_h</p:attrName>
                                        </p:attrNameLst>
                                      </p:cBhvr>
                                      <p:tavLst>
                                        <p:tav tm="0">
                                          <p:val>
                                            <p:fltVal val="0"/>
                                          </p:val>
                                        </p:tav>
                                        <p:tav tm="100000">
                                          <p:val>
                                            <p:strVal val="#ppt_h"/>
                                          </p:val>
                                        </p:tav>
                                      </p:tavLst>
                                    </p:anim>
                                  </p:childTnLst>
                                </p:cTn>
                              </p:par>
                            </p:childTnLst>
                          </p:cTn>
                        </p:par>
                        <p:par>
                          <p:cTn id="18" fill="hold" nodeType="afterGroup">
                            <p:stCondLst>
                              <p:cond delay="1000"/>
                            </p:stCondLst>
                            <p:childTnLst>
                              <p:par>
                                <p:cTn id="19" presetID="17" presetClass="entr" presetSubtype="4" fill="hold" grpId="0" nodeType="afterEffect">
                                  <p:stCondLst>
                                    <p:cond delay="0"/>
                                  </p:stCondLst>
                                  <p:childTnLst>
                                    <p:set>
                                      <p:cBhvr>
                                        <p:cTn id="20" dur="1" fill="hold">
                                          <p:stCondLst>
                                            <p:cond delay="0"/>
                                          </p:stCondLst>
                                        </p:cTn>
                                        <p:tgtEl>
                                          <p:spTgt spid="243716"/>
                                        </p:tgtEl>
                                        <p:attrNameLst>
                                          <p:attrName>style.visibility</p:attrName>
                                        </p:attrNameLst>
                                      </p:cBhvr>
                                      <p:to>
                                        <p:strVal val="visible"/>
                                      </p:to>
                                    </p:set>
                                    <p:anim calcmode="lin" valueType="num">
                                      <p:cBhvr>
                                        <p:cTn id="21" dur="500" fill="hold"/>
                                        <p:tgtEl>
                                          <p:spTgt spid="243716"/>
                                        </p:tgtEl>
                                        <p:attrNameLst>
                                          <p:attrName>ppt_x</p:attrName>
                                        </p:attrNameLst>
                                      </p:cBhvr>
                                      <p:tavLst>
                                        <p:tav tm="0">
                                          <p:val>
                                            <p:strVal val="#ppt_x"/>
                                          </p:val>
                                        </p:tav>
                                        <p:tav tm="100000">
                                          <p:val>
                                            <p:strVal val="#ppt_x"/>
                                          </p:val>
                                        </p:tav>
                                      </p:tavLst>
                                    </p:anim>
                                    <p:anim calcmode="lin" valueType="num">
                                      <p:cBhvr>
                                        <p:cTn id="22" dur="500" fill="hold"/>
                                        <p:tgtEl>
                                          <p:spTgt spid="243716"/>
                                        </p:tgtEl>
                                        <p:attrNameLst>
                                          <p:attrName>ppt_y</p:attrName>
                                        </p:attrNameLst>
                                      </p:cBhvr>
                                      <p:tavLst>
                                        <p:tav tm="0">
                                          <p:val>
                                            <p:strVal val="#ppt_y+#ppt_h/2"/>
                                          </p:val>
                                        </p:tav>
                                        <p:tav tm="100000">
                                          <p:val>
                                            <p:strVal val="#ppt_y"/>
                                          </p:val>
                                        </p:tav>
                                      </p:tavLst>
                                    </p:anim>
                                    <p:anim calcmode="lin" valueType="num">
                                      <p:cBhvr>
                                        <p:cTn id="23" dur="500" fill="hold"/>
                                        <p:tgtEl>
                                          <p:spTgt spid="243716"/>
                                        </p:tgtEl>
                                        <p:attrNameLst>
                                          <p:attrName>ppt_w</p:attrName>
                                        </p:attrNameLst>
                                      </p:cBhvr>
                                      <p:tavLst>
                                        <p:tav tm="0">
                                          <p:val>
                                            <p:strVal val="#ppt_w"/>
                                          </p:val>
                                        </p:tav>
                                        <p:tav tm="100000">
                                          <p:val>
                                            <p:strVal val="#ppt_w"/>
                                          </p:val>
                                        </p:tav>
                                      </p:tavLst>
                                    </p:anim>
                                    <p:anim calcmode="lin" valueType="num">
                                      <p:cBhvr>
                                        <p:cTn id="24" dur="500" fill="hold"/>
                                        <p:tgtEl>
                                          <p:spTgt spid="243716"/>
                                        </p:tgtEl>
                                        <p:attrNameLst>
                                          <p:attrName>ppt_h</p:attrName>
                                        </p:attrNameLst>
                                      </p:cBhvr>
                                      <p:tavLst>
                                        <p:tav tm="0">
                                          <p:val>
                                            <p:fltVal val="0"/>
                                          </p:val>
                                        </p:tav>
                                        <p:tav tm="100000">
                                          <p:val>
                                            <p:strVal val="#ppt_h"/>
                                          </p:val>
                                        </p:tav>
                                      </p:tavLst>
                                    </p:anim>
                                  </p:childTnLst>
                                </p:cTn>
                              </p:par>
                            </p:childTnLst>
                          </p:cTn>
                        </p:par>
                        <p:par>
                          <p:cTn id="25" fill="hold" nodeType="afterGroup">
                            <p:stCondLst>
                              <p:cond delay="1500"/>
                            </p:stCondLst>
                            <p:childTnLst>
                              <p:par>
                                <p:cTn id="26" presetID="17" presetClass="entr" presetSubtype="4" fill="hold" grpId="0" nodeType="afterEffect">
                                  <p:stCondLst>
                                    <p:cond delay="0"/>
                                  </p:stCondLst>
                                  <p:childTnLst>
                                    <p:set>
                                      <p:cBhvr>
                                        <p:cTn id="27" dur="1" fill="hold">
                                          <p:stCondLst>
                                            <p:cond delay="0"/>
                                          </p:stCondLst>
                                        </p:cTn>
                                        <p:tgtEl>
                                          <p:spTgt spid="243717"/>
                                        </p:tgtEl>
                                        <p:attrNameLst>
                                          <p:attrName>style.visibility</p:attrName>
                                        </p:attrNameLst>
                                      </p:cBhvr>
                                      <p:to>
                                        <p:strVal val="visible"/>
                                      </p:to>
                                    </p:set>
                                    <p:anim calcmode="lin" valueType="num">
                                      <p:cBhvr>
                                        <p:cTn id="28" dur="500" fill="hold"/>
                                        <p:tgtEl>
                                          <p:spTgt spid="243717"/>
                                        </p:tgtEl>
                                        <p:attrNameLst>
                                          <p:attrName>ppt_x</p:attrName>
                                        </p:attrNameLst>
                                      </p:cBhvr>
                                      <p:tavLst>
                                        <p:tav tm="0">
                                          <p:val>
                                            <p:strVal val="#ppt_x"/>
                                          </p:val>
                                        </p:tav>
                                        <p:tav tm="100000">
                                          <p:val>
                                            <p:strVal val="#ppt_x"/>
                                          </p:val>
                                        </p:tav>
                                      </p:tavLst>
                                    </p:anim>
                                    <p:anim calcmode="lin" valueType="num">
                                      <p:cBhvr>
                                        <p:cTn id="29" dur="500" fill="hold"/>
                                        <p:tgtEl>
                                          <p:spTgt spid="243717"/>
                                        </p:tgtEl>
                                        <p:attrNameLst>
                                          <p:attrName>ppt_y</p:attrName>
                                        </p:attrNameLst>
                                      </p:cBhvr>
                                      <p:tavLst>
                                        <p:tav tm="0">
                                          <p:val>
                                            <p:strVal val="#ppt_y+#ppt_h/2"/>
                                          </p:val>
                                        </p:tav>
                                        <p:tav tm="100000">
                                          <p:val>
                                            <p:strVal val="#ppt_y"/>
                                          </p:val>
                                        </p:tav>
                                      </p:tavLst>
                                    </p:anim>
                                    <p:anim calcmode="lin" valueType="num">
                                      <p:cBhvr>
                                        <p:cTn id="30" dur="500" fill="hold"/>
                                        <p:tgtEl>
                                          <p:spTgt spid="243717"/>
                                        </p:tgtEl>
                                        <p:attrNameLst>
                                          <p:attrName>ppt_w</p:attrName>
                                        </p:attrNameLst>
                                      </p:cBhvr>
                                      <p:tavLst>
                                        <p:tav tm="0">
                                          <p:val>
                                            <p:strVal val="#ppt_w"/>
                                          </p:val>
                                        </p:tav>
                                        <p:tav tm="100000">
                                          <p:val>
                                            <p:strVal val="#ppt_w"/>
                                          </p:val>
                                        </p:tav>
                                      </p:tavLst>
                                    </p:anim>
                                    <p:anim calcmode="lin" valueType="num">
                                      <p:cBhvr>
                                        <p:cTn id="31" dur="500" fill="hold"/>
                                        <p:tgtEl>
                                          <p:spTgt spid="243717"/>
                                        </p:tgtEl>
                                        <p:attrNameLst>
                                          <p:attrName>ppt_h</p:attrName>
                                        </p:attrNameLst>
                                      </p:cBhvr>
                                      <p:tavLst>
                                        <p:tav tm="0">
                                          <p:val>
                                            <p:fltVal val="0"/>
                                          </p:val>
                                        </p:tav>
                                        <p:tav tm="100000">
                                          <p:val>
                                            <p:strVal val="#ppt_h"/>
                                          </p:val>
                                        </p:tav>
                                      </p:tavLst>
                                    </p:anim>
                                  </p:childTnLst>
                                </p:cTn>
                              </p:par>
                            </p:childTnLst>
                          </p:cTn>
                        </p:par>
                        <p:par>
                          <p:cTn id="32" fill="hold" nodeType="afterGroup">
                            <p:stCondLst>
                              <p:cond delay="2000"/>
                            </p:stCondLst>
                            <p:childTnLst>
                              <p:par>
                                <p:cTn id="33" presetID="17" presetClass="entr" presetSubtype="4" fill="hold" grpId="0" nodeType="afterEffect">
                                  <p:stCondLst>
                                    <p:cond delay="0"/>
                                  </p:stCondLst>
                                  <p:childTnLst>
                                    <p:set>
                                      <p:cBhvr>
                                        <p:cTn id="34" dur="1" fill="hold">
                                          <p:stCondLst>
                                            <p:cond delay="0"/>
                                          </p:stCondLst>
                                        </p:cTn>
                                        <p:tgtEl>
                                          <p:spTgt spid="243726"/>
                                        </p:tgtEl>
                                        <p:attrNameLst>
                                          <p:attrName>style.visibility</p:attrName>
                                        </p:attrNameLst>
                                      </p:cBhvr>
                                      <p:to>
                                        <p:strVal val="visible"/>
                                      </p:to>
                                    </p:set>
                                    <p:anim calcmode="lin" valueType="num">
                                      <p:cBhvr>
                                        <p:cTn id="35" dur="500" fill="hold"/>
                                        <p:tgtEl>
                                          <p:spTgt spid="243726"/>
                                        </p:tgtEl>
                                        <p:attrNameLst>
                                          <p:attrName>ppt_x</p:attrName>
                                        </p:attrNameLst>
                                      </p:cBhvr>
                                      <p:tavLst>
                                        <p:tav tm="0">
                                          <p:val>
                                            <p:strVal val="#ppt_x"/>
                                          </p:val>
                                        </p:tav>
                                        <p:tav tm="100000">
                                          <p:val>
                                            <p:strVal val="#ppt_x"/>
                                          </p:val>
                                        </p:tav>
                                      </p:tavLst>
                                    </p:anim>
                                    <p:anim calcmode="lin" valueType="num">
                                      <p:cBhvr>
                                        <p:cTn id="36" dur="500" fill="hold"/>
                                        <p:tgtEl>
                                          <p:spTgt spid="243726"/>
                                        </p:tgtEl>
                                        <p:attrNameLst>
                                          <p:attrName>ppt_y</p:attrName>
                                        </p:attrNameLst>
                                      </p:cBhvr>
                                      <p:tavLst>
                                        <p:tav tm="0">
                                          <p:val>
                                            <p:strVal val="#ppt_y+#ppt_h/2"/>
                                          </p:val>
                                        </p:tav>
                                        <p:tav tm="100000">
                                          <p:val>
                                            <p:strVal val="#ppt_y"/>
                                          </p:val>
                                        </p:tav>
                                      </p:tavLst>
                                    </p:anim>
                                    <p:anim calcmode="lin" valueType="num">
                                      <p:cBhvr>
                                        <p:cTn id="37" dur="500" fill="hold"/>
                                        <p:tgtEl>
                                          <p:spTgt spid="243726"/>
                                        </p:tgtEl>
                                        <p:attrNameLst>
                                          <p:attrName>ppt_w</p:attrName>
                                        </p:attrNameLst>
                                      </p:cBhvr>
                                      <p:tavLst>
                                        <p:tav tm="0">
                                          <p:val>
                                            <p:strVal val="#ppt_w"/>
                                          </p:val>
                                        </p:tav>
                                        <p:tav tm="100000">
                                          <p:val>
                                            <p:strVal val="#ppt_w"/>
                                          </p:val>
                                        </p:tav>
                                      </p:tavLst>
                                    </p:anim>
                                    <p:anim calcmode="lin" valueType="num">
                                      <p:cBhvr>
                                        <p:cTn id="38" dur="500" fill="hold"/>
                                        <p:tgtEl>
                                          <p:spTgt spid="24372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4" grpId="0" animBg="1" autoUpdateAnimBg="0"/>
      <p:bldP spid="243715" grpId="0" animBg="1" autoUpdateAnimBg="0"/>
      <p:bldP spid="243716" grpId="0" animBg="1" autoUpdateAnimBg="0"/>
      <p:bldP spid="243717" grpId="0" animBg="1" autoUpdateAnimBg="0"/>
      <p:bldP spid="243726"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1AD4E775-8302-3C4F-B52A-AB81111C7FF4}"/>
              </a:ext>
            </a:extLst>
          </p:cNvPr>
          <p:cNvSpPr>
            <a:spLocks noGrp="1"/>
          </p:cNvSpPr>
          <p:nvPr>
            <p:ph type="dt" sz="half" idx="10"/>
          </p:nvPr>
        </p:nvSpPr>
        <p:spPr/>
        <p:txBody>
          <a:bodyPr/>
          <a:lstStyle/>
          <a:p>
            <a:r>
              <a:rPr lang="en-US" altLang="de-DE"/>
              <a:t>Bruchsal,</a:t>
            </a:r>
          </a:p>
          <a:p>
            <a:r>
              <a:rPr lang="en-US" altLang="de-DE"/>
              <a:t>23. Januar 2003</a:t>
            </a:r>
          </a:p>
        </p:txBody>
      </p:sp>
      <p:sp>
        <p:nvSpPr>
          <p:cNvPr id="6" name="Foliennummernplatzhalter 3">
            <a:extLst>
              <a:ext uri="{FF2B5EF4-FFF2-40B4-BE49-F238E27FC236}">
                <a16:creationId xmlns:a16="http://schemas.microsoft.com/office/drawing/2014/main" id="{DBFA0046-7F1C-E342-B8EB-42FCB1D71416}"/>
              </a:ext>
            </a:extLst>
          </p:cNvPr>
          <p:cNvSpPr>
            <a:spLocks noGrp="1"/>
          </p:cNvSpPr>
          <p:nvPr>
            <p:ph type="sldNum" sz="quarter" idx="11"/>
          </p:nvPr>
        </p:nvSpPr>
        <p:spPr/>
        <p:txBody>
          <a:bodyPr/>
          <a:lstStyle/>
          <a:p>
            <a:fld id="{1C653A2B-0FB6-C14A-B021-7EED14B61F66}" type="slidenum">
              <a:rPr lang="en-US" altLang="de-DE"/>
              <a:pPr/>
              <a:t>19</a:t>
            </a:fld>
            <a:endParaRPr lang="en-US" altLang="de-DE" b="0">
              <a:latin typeface="Times New Roman" panose="02020603050405020304" pitchFamily="18" charset="0"/>
            </a:endParaRPr>
          </a:p>
        </p:txBody>
      </p:sp>
      <p:sp>
        <p:nvSpPr>
          <p:cNvPr id="229378" name="Rectangle 2">
            <a:extLst>
              <a:ext uri="{FF2B5EF4-FFF2-40B4-BE49-F238E27FC236}">
                <a16:creationId xmlns:a16="http://schemas.microsoft.com/office/drawing/2014/main" id="{9A05A74D-3F99-EF41-BC08-B4940B39D4D6}"/>
              </a:ext>
            </a:extLst>
          </p:cNvPr>
          <p:cNvSpPr>
            <a:spLocks noGrp="1" noChangeArrowheads="1"/>
          </p:cNvSpPr>
          <p:nvPr>
            <p:ph type="title"/>
          </p:nvPr>
        </p:nvSpPr>
        <p:spPr>
          <a:xfrm>
            <a:off x="1981200" y="0"/>
            <a:ext cx="5943600" cy="990600"/>
          </a:xfrm>
        </p:spPr>
        <p:txBody>
          <a:bodyPr/>
          <a:lstStyle/>
          <a:p>
            <a:r>
              <a:rPr lang="de-DE" altLang="de-DE" b="1"/>
              <a:t>Wirkung: Internet-Zugriffe</a:t>
            </a:r>
          </a:p>
        </p:txBody>
      </p:sp>
      <p:graphicFrame>
        <p:nvGraphicFramePr>
          <p:cNvPr id="229380" name="Object 4">
            <a:extLst>
              <a:ext uri="{FF2B5EF4-FFF2-40B4-BE49-F238E27FC236}">
                <a16:creationId xmlns:a16="http://schemas.microsoft.com/office/drawing/2014/main" id="{8CAA2E52-22E1-2444-AE47-CE2800CAA7A5}"/>
              </a:ext>
            </a:extLst>
          </p:cNvPr>
          <p:cNvGraphicFramePr>
            <a:graphicFrameLocks noChangeAspect="1"/>
          </p:cNvGraphicFramePr>
          <p:nvPr/>
        </p:nvGraphicFramePr>
        <p:xfrm>
          <a:off x="0" y="1233488"/>
          <a:ext cx="9144000" cy="5624512"/>
        </p:xfrm>
        <a:graphic>
          <a:graphicData uri="http://schemas.openxmlformats.org/presentationml/2006/ole">
            <mc:AlternateContent xmlns:mc="http://schemas.openxmlformats.org/markup-compatibility/2006">
              <mc:Choice xmlns:v="urn:schemas-microsoft-com:vml" Requires="v">
                <p:oleObj spid="_x0000_s229382" name="Tabelle" r:id="rId3" imgW="8813800" imgH="5969000" progId="Excel.Sheet.8">
                  <p:embed/>
                </p:oleObj>
              </mc:Choice>
              <mc:Fallback>
                <p:oleObj name="Tabelle" r:id="rId3" imgW="8813800" imgH="59690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33488"/>
                        <a:ext cx="9144000" cy="562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29381" name="Picture 5">
            <a:extLst>
              <a:ext uri="{FF2B5EF4-FFF2-40B4-BE49-F238E27FC236}">
                <a16:creationId xmlns:a16="http://schemas.microsoft.com/office/drawing/2014/main" id="{A1D35C35-E530-E74E-ADB7-7858C99F68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81190C64-CD55-A34B-B368-73ED7826F069}"/>
              </a:ext>
            </a:extLst>
          </p:cNvPr>
          <p:cNvSpPr>
            <a:spLocks noGrp="1"/>
          </p:cNvSpPr>
          <p:nvPr>
            <p:ph type="dt" sz="half" idx="10"/>
          </p:nvPr>
        </p:nvSpPr>
        <p:spPr/>
        <p:txBody>
          <a:bodyPr/>
          <a:lstStyle/>
          <a:p>
            <a:r>
              <a:rPr lang="en-US" altLang="de-DE"/>
              <a:t>Bruchsal,</a:t>
            </a:r>
          </a:p>
          <a:p>
            <a:r>
              <a:rPr lang="en-US" altLang="de-DE"/>
              <a:t>23. Januar 2003</a:t>
            </a:r>
          </a:p>
        </p:txBody>
      </p:sp>
      <p:sp>
        <p:nvSpPr>
          <p:cNvPr id="9" name="Foliennummernplatzhalter 3">
            <a:extLst>
              <a:ext uri="{FF2B5EF4-FFF2-40B4-BE49-F238E27FC236}">
                <a16:creationId xmlns:a16="http://schemas.microsoft.com/office/drawing/2014/main" id="{2534BEBE-31E9-6541-B169-DA2AD37259B3}"/>
              </a:ext>
            </a:extLst>
          </p:cNvPr>
          <p:cNvSpPr>
            <a:spLocks noGrp="1"/>
          </p:cNvSpPr>
          <p:nvPr>
            <p:ph type="sldNum" sz="quarter" idx="11"/>
          </p:nvPr>
        </p:nvSpPr>
        <p:spPr/>
        <p:txBody>
          <a:bodyPr/>
          <a:lstStyle/>
          <a:p>
            <a:fld id="{AB88CCF2-0F09-F647-B13C-54970E285D91}" type="slidenum">
              <a:rPr lang="en-US" altLang="de-DE"/>
              <a:pPr/>
              <a:t>2</a:t>
            </a:fld>
            <a:endParaRPr lang="en-US" altLang="de-DE" b="0">
              <a:latin typeface="Times New Roman" panose="02020603050405020304" pitchFamily="18" charset="0"/>
            </a:endParaRPr>
          </a:p>
        </p:txBody>
      </p:sp>
      <p:sp>
        <p:nvSpPr>
          <p:cNvPr id="273410" name="Text Box 2">
            <a:extLst>
              <a:ext uri="{FF2B5EF4-FFF2-40B4-BE49-F238E27FC236}">
                <a16:creationId xmlns:a16="http://schemas.microsoft.com/office/drawing/2014/main" id="{2181A83B-B93E-6E4E-A737-4C10A3E2AEC5}"/>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73413" name="Rectangle 5">
            <a:extLst>
              <a:ext uri="{FF2B5EF4-FFF2-40B4-BE49-F238E27FC236}">
                <a16:creationId xmlns:a16="http://schemas.microsoft.com/office/drawing/2014/main" id="{29C462A6-3DB3-9A4D-89C8-71A1B006BE37}"/>
              </a:ext>
            </a:extLst>
          </p:cNvPr>
          <p:cNvSpPr>
            <a:spLocks noChangeArrowheads="1"/>
          </p:cNvSpPr>
          <p:nvPr/>
        </p:nvSpPr>
        <p:spPr bwMode="auto">
          <a:xfrm>
            <a:off x="2209800" y="1447800"/>
            <a:ext cx="6324600" cy="1565275"/>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lgn="ctr"/>
            <a:r>
              <a:rPr lang="de-DE" altLang="de-DE" sz="3000" b="1">
                <a:latin typeface="Arial" panose="020B0604020202020204" pitchFamily="34" charset="0"/>
              </a:rPr>
              <a:t>Qualitätssicherung </a:t>
            </a:r>
          </a:p>
          <a:p>
            <a:pPr algn="ctr"/>
            <a:r>
              <a:rPr lang="de-DE" altLang="de-DE" sz="3000" b="1">
                <a:latin typeface="Arial" panose="020B0604020202020204" pitchFamily="34" charset="0"/>
              </a:rPr>
              <a:t>vs. </a:t>
            </a:r>
          </a:p>
          <a:p>
            <a:pPr algn="ctr"/>
            <a:r>
              <a:rPr lang="de-DE" altLang="de-DE" sz="3000" b="1">
                <a:latin typeface="Arial" panose="020B0604020202020204" pitchFamily="34" charset="0"/>
              </a:rPr>
              <a:t>Rechenschaftslegung</a:t>
            </a:r>
          </a:p>
        </p:txBody>
      </p:sp>
      <p:sp>
        <p:nvSpPr>
          <p:cNvPr id="273414" name="Rectangle 6">
            <a:extLst>
              <a:ext uri="{FF2B5EF4-FFF2-40B4-BE49-F238E27FC236}">
                <a16:creationId xmlns:a16="http://schemas.microsoft.com/office/drawing/2014/main" id="{94E75CF6-857B-1649-92F6-9232A191268E}"/>
              </a:ext>
            </a:extLst>
          </p:cNvPr>
          <p:cNvSpPr>
            <a:spLocks noChangeArrowheads="1"/>
          </p:cNvSpPr>
          <p:nvPr/>
        </p:nvSpPr>
        <p:spPr bwMode="auto">
          <a:xfrm>
            <a:off x="3949700" y="3457575"/>
            <a:ext cx="45847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Evaluation </a:t>
            </a:r>
          </a:p>
        </p:txBody>
      </p:sp>
      <p:sp>
        <p:nvSpPr>
          <p:cNvPr id="273415" name="Rectangle 7">
            <a:extLst>
              <a:ext uri="{FF2B5EF4-FFF2-40B4-BE49-F238E27FC236}">
                <a16:creationId xmlns:a16="http://schemas.microsoft.com/office/drawing/2014/main" id="{7484D038-34C2-7646-A249-C7BB65FEE1DB}"/>
              </a:ext>
            </a:extLst>
          </p:cNvPr>
          <p:cNvSpPr>
            <a:spLocks noChangeArrowheads="1"/>
          </p:cNvSpPr>
          <p:nvPr/>
        </p:nvSpPr>
        <p:spPr bwMode="auto">
          <a:xfrm>
            <a:off x="3949700" y="4603750"/>
            <a:ext cx="45847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Akkreditierung</a:t>
            </a:r>
          </a:p>
        </p:txBody>
      </p:sp>
      <p:sp>
        <p:nvSpPr>
          <p:cNvPr id="273416" name="Rectangle 8">
            <a:extLst>
              <a:ext uri="{FF2B5EF4-FFF2-40B4-BE49-F238E27FC236}">
                <a16:creationId xmlns:a16="http://schemas.microsoft.com/office/drawing/2014/main" id="{7E7F70D2-180F-3B41-B3A9-B52364687BAA}"/>
              </a:ext>
            </a:extLst>
          </p:cNvPr>
          <p:cNvSpPr>
            <a:spLocks noChangeArrowheads="1"/>
          </p:cNvSpPr>
          <p:nvPr/>
        </p:nvSpPr>
        <p:spPr bwMode="auto">
          <a:xfrm>
            <a:off x="3949700" y="5749925"/>
            <a:ext cx="45847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Ranking</a:t>
            </a:r>
          </a:p>
        </p:txBody>
      </p:sp>
      <p:sp>
        <p:nvSpPr>
          <p:cNvPr id="273417" name="Rectangle 9">
            <a:extLst>
              <a:ext uri="{FF2B5EF4-FFF2-40B4-BE49-F238E27FC236}">
                <a16:creationId xmlns:a16="http://schemas.microsoft.com/office/drawing/2014/main" id="{2FCD6074-D0D6-5E47-9F46-7ED7B490670F}"/>
              </a:ext>
            </a:extLst>
          </p:cNvPr>
          <p:cNvSpPr>
            <a:spLocks noGrp="1" noChangeArrowheads="1"/>
          </p:cNvSpPr>
          <p:nvPr>
            <p:ph type="title"/>
          </p:nvPr>
        </p:nvSpPr>
        <p:spPr/>
        <p:txBody>
          <a:bodyPr/>
          <a:lstStyle/>
          <a:p>
            <a:endParaRPr lang="de-DE" altLang="de-DE"/>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3413"/>
                                        </p:tgtEl>
                                        <p:attrNameLst>
                                          <p:attrName>style.visibility</p:attrName>
                                        </p:attrNameLst>
                                      </p:cBhvr>
                                      <p:to>
                                        <p:strVal val="visible"/>
                                      </p:to>
                                    </p:set>
                                    <p:animEffect transition="in" filter="box(out)">
                                      <p:cBhvr>
                                        <p:cTn id="7" dur="500"/>
                                        <p:tgtEl>
                                          <p:spTgt spid="2734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3414"/>
                                        </p:tgtEl>
                                        <p:attrNameLst>
                                          <p:attrName>style.visibility</p:attrName>
                                        </p:attrNameLst>
                                      </p:cBhvr>
                                      <p:to>
                                        <p:strVal val="visible"/>
                                      </p:to>
                                    </p:set>
                                    <p:animEffect transition="in" filter="box(out)">
                                      <p:cBhvr>
                                        <p:cTn id="12" dur="500"/>
                                        <p:tgtEl>
                                          <p:spTgt spid="2734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73415"/>
                                        </p:tgtEl>
                                        <p:attrNameLst>
                                          <p:attrName>style.visibility</p:attrName>
                                        </p:attrNameLst>
                                      </p:cBhvr>
                                      <p:to>
                                        <p:strVal val="visible"/>
                                      </p:to>
                                    </p:set>
                                    <p:animEffect transition="in" filter="box(out)">
                                      <p:cBhvr>
                                        <p:cTn id="17" dur="500"/>
                                        <p:tgtEl>
                                          <p:spTgt spid="2734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73416"/>
                                        </p:tgtEl>
                                        <p:attrNameLst>
                                          <p:attrName>style.visibility</p:attrName>
                                        </p:attrNameLst>
                                      </p:cBhvr>
                                      <p:to>
                                        <p:strVal val="visible"/>
                                      </p:to>
                                    </p:set>
                                    <p:animEffect transition="in" filter="box(out)">
                                      <p:cBhvr>
                                        <p:cTn id="22" dur="500"/>
                                        <p:tgtEl>
                                          <p:spTgt spid="273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3" grpId="0" animBg="1" autoUpdateAnimBg="0"/>
      <p:bldP spid="273414" grpId="0" animBg="1" autoUpdateAnimBg="0"/>
      <p:bldP spid="273415" grpId="0" animBg="1" autoUpdateAnimBg="0"/>
      <p:bldP spid="273416"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12" name="Datumsplatzhalter 2">
            <a:extLst>
              <a:ext uri="{FF2B5EF4-FFF2-40B4-BE49-F238E27FC236}">
                <a16:creationId xmlns:a16="http://schemas.microsoft.com/office/drawing/2014/main" id="{1E58D5C9-354E-A548-B546-9A372D1A02C5}"/>
              </a:ext>
            </a:extLst>
          </p:cNvPr>
          <p:cNvSpPr>
            <a:spLocks noGrp="1"/>
          </p:cNvSpPr>
          <p:nvPr>
            <p:ph type="dt" sz="half" idx="10"/>
          </p:nvPr>
        </p:nvSpPr>
        <p:spPr/>
        <p:txBody>
          <a:bodyPr/>
          <a:lstStyle/>
          <a:p>
            <a:r>
              <a:rPr lang="en-US" altLang="de-DE"/>
              <a:t>Bruchsal,</a:t>
            </a:r>
          </a:p>
          <a:p>
            <a:r>
              <a:rPr lang="en-US" altLang="de-DE"/>
              <a:t>23. Januar 2003</a:t>
            </a:r>
          </a:p>
        </p:txBody>
      </p:sp>
      <p:sp>
        <p:nvSpPr>
          <p:cNvPr id="13" name="Foliennummernplatzhalter 3">
            <a:extLst>
              <a:ext uri="{FF2B5EF4-FFF2-40B4-BE49-F238E27FC236}">
                <a16:creationId xmlns:a16="http://schemas.microsoft.com/office/drawing/2014/main" id="{D25EBFFD-571B-E74C-9519-FF31E396D0F2}"/>
              </a:ext>
            </a:extLst>
          </p:cNvPr>
          <p:cNvSpPr>
            <a:spLocks noGrp="1"/>
          </p:cNvSpPr>
          <p:nvPr>
            <p:ph type="sldNum" sz="quarter" idx="11"/>
          </p:nvPr>
        </p:nvSpPr>
        <p:spPr/>
        <p:txBody>
          <a:bodyPr/>
          <a:lstStyle/>
          <a:p>
            <a:fld id="{0D89F627-E620-7043-A559-727F74CF260B}" type="slidenum">
              <a:rPr lang="en-US" altLang="de-DE"/>
              <a:pPr/>
              <a:t>20</a:t>
            </a:fld>
            <a:endParaRPr lang="en-US" altLang="de-DE" b="0">
              <a:latin typeface="Times New Roman" panose="02020603050405020304" pitchFamily="18" charset="0"/>
            </a:endParaRPr>
          </a:p>
        </p:txBody>
      </p:sp>
      <p:sp>
        <p:nvSpPr>
          <p:cNvPr id="121858" name="Text Box 2">
            <a:extLst>
              <a:ext uri="{FF2B5EF4-FFF2-40B4-BE49-F238E27FC236}">
                <a16:creationId xmlns:a16="http://schemas.microsoft.com/office/drawing/2014/main" id="{BB40C782-531A-4A4F-A261-0EF81A428AC8}"/>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21859" name="Rectangle 3">
            <a:extLst>
              <a:ext uri="{FF2B5EF4-FFF2-40B4-BE49-F238E27FC236}">
                <a16:creationId xmlns:a16="http://schemas.microsoft.com/office/drawing/2014/main" id="{9990E4FC-22D7-204C-872F-BC9BEF5EEBE2}"/>
              </a:ext>
            </a:extLst>
          </p:cNvPr>
          <p:cNvSpPr>
            <a:spLocks noChangeArrowheads="1"/>
          </p:cNvSpPr>
          <p:nvPr/>
        </p:nvSpPr>
        <p:spPr bwMode="auto">
          <a:xfrm>
            <a:off x="1828800" y="1371600"/>
            <a:ext cx="70104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0000"/>
              <a:buFont typeface="Wingdings" pitchFamily="2" charset="2"/>
              <a:buNone/>
            </a:pPr>
            <a:r>
              <a:rPr lang="de-DE" altLang="de-DE" sz="3200" b="1">
                <a:latin typeface="Arial" panose="020B0604020202020204" pitchFamily="34" charset="0"/>
              </a:rPr>
              <a:t>Abiturienten </a:t>
            </a:r>
          </a:p>
        </p:txBody>
      </p:sp>
      <p:sp>
        <p:nvSpPr>
          <p:cNvPr id="121860" name="Rectangle 4">
            <a:extLst>
              <a:ext uri="{FF2B5EF4-FFF2-40B4-BE49-F238E27FC236}">
                <a16:creationId xmlns:a16="http://schemas.microsoft.com/office/drawing/2014/main" id="{BAE5EE52-4818-7A45-8F57-DB9CCAB2D2B8}"/>
              </a:ext>
            </a:extLst>
          </p:cNvPr>
          <p:cNvSpPr>
            <a:spLocks noChangeArrowheads="1"/>
          </p:cNvSpPr>
          <p:nvPr/>
        </p:nvSpPr>
        <p:spPr bwMode="auto">
          <a:xfrm>
            <a:off x="1981200" y="2286000"/>
            <a:ext cx="6837363" cy="5334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a:t> </a:t>
            </a:r>
            <a:r>
              <a:rPr lang="de-DE" altLang="de-DE" sz="3200" b="1">
                <a:latin typeface="Arial" panose="020B0604020202020204" pitchFamily="34" charset="0"/>
              </a:rPr>
              <a:t>&gt;1/3 orientieren sich</a:t>
            </a:r>
            <a:r>
              <a:rPr lang="de-DE" altLang="de-DE" sz="3600">
                <a:latin typeface="Arial" panose="020B0604020202020204" pitchFamily="34" charset="0"/>
              </a:rPr>
              <a:t> </a:t>
            </a:r>
            <a:endParaRPr lang="de-DE" altLang="de-DE" sz="3200"/>
          </a:p>
        </p:txBody>
      </p:sp>
      <p:sp>
        <p:nvSpPr>
          <p:cNvPr id="121861" name="Rectangle 5">
            <a:extLst>
              <a:ext uri="{FF2B5EF4-FFF2-40B4-BE49-F238E27FC236}">
                <a16:creationId xmlns:a16="http://schemas.microsoft.com/office/drawing/2014/main" id="{25A8E3B1-38B7-1744-BA37-130F738BB3F9}"/>
              </a:ext>
            </a:extLst>
          </p:cNvPr>
          <p:cNvSpPr>
            <a:spLocks noChangeArrowheads="1"/>
          </p:cNvSpPr>
          <p:nvPr/>
        </p:nvSpPr>
        <p:spPr bwMode="auto">
          <a:xfrm>
            <a:off x="2057400" y="6096000"/>
            <a:ext cx="6837363" cy="566738"/>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b="1">
                <a:latin typeface="Arial" panose="020B0604020202020204" pitchFamily="34" charset="0"/>
              </a:rPr>
              <a:t>Leistungs-, Karriereorientierte</a:t>
            </a:r>
            <a:endParaRPr lang="de-DE" altLang="de-DE" sz="3600">
              <a:latin typeface="Arial" panose="020B0604020202020204" pitchFamily="34" charset="0"/>
            </a:endParaRPr>
          </a:p>
        </p:txBody>
      </p:sp>
      <p:sp>
        <p:nvSpPr>
          <p:cNvPr id="121865" name="Rectangle 9">
            <a:extLst>
              <a:ext uri="{FF2B5EF4-FFF2-40B4-BE49-F238E27FC236}">
                <a16:creationId xmlns:a16="http://schemas.microsoft.com/office/drawing/2014/main" id="{DD4C23F8-1932-B74F-9DF8-BEDE650BCD00}"/>
              </a:ext>
            </a:extLst>
          </p:cNvPr>
          <p:cNvSpPr>
            <a:spLocks noChangeArrowheads="1"/>
          </p:cNvSpPr>
          <p:nvPr/>
        </p:nvSpPr>
        <p:spPr bwMode="auto">
          <a:xfrm>
            <a:off x="3429000" y="3124200"/>
            <a:ext cx="5399088" cy="533400"/>
          </a:xfrm>
          <a:prstGeom prst="rect">
            <a:avLst/>
          </a:prstGeom>
          <a:solidFill>
            <a:srgbClr val="008000"/>
          </a:solidFill>
          <a:ln>
            <a:noFill/>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a:t> </a:t>
            </a:r>
            <a:r>
              <a:rPr lang="de-DE" altLang="de-DE" sz="3200" b="1">
                <a:latin typeface="Arial" panose="020B0604020202020204" pitchFamily="34" charset="0"/>
              </a:rPr>
              <a:t>50 % Ingenieure</a:t>
            </a:r>
            <a:endParaRPr lang="de-DE" altLang="de-DE" sz="3200"/>
          </a:p>
        </p:txBody>
      </p:sp>
      <p:sp>
        <p:nvSpPr>
          <p:cNvPr id="121866" name="Rectangle 10">
            <a:extLst>
              <a:ext uri="{FF2B5EF4-FFF2-40B4-BE49-F238E27FC236}">
                <a16:creationId xmlns:a16="http://schemas.microsoft.com/office/drawing/2014/main" id="{FDB79BEF-BD3E-924F-B482-065B53DE65D9}"/>
              </a:ext>
            </a:extLst>
          </p:cNvPr>
          <p:cNvSpPr>
            <a:spLocks noChangeArrowheads="1"/>
          </p:cNvSpPr>
          <p:nvPr/>
        </p:nvSpPr>
        <p:spPr bwMode="auto">
          <a:xfrm>
            <a:off x="3429000" y="3886200"/>
            <a:ext cx="5399088" cy="533400"/>
          </a:xfrm>
          <a:prstGeom prst="rect">
            <a:avLst/>
          </a:prstGeom>
          <a:solidFill>
            <a:srgbClr val="008000"/>
          </a:solidFill>
          <a:ln>
            <a:noFill/>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a:t> </a:t>
            </a:r>
            <a:r>
              <a:rPr lang="de-DE" altLang="de-DE" sz="3200" b="1">
                <a:latin typeface="Arial" panose="020B0604020202020204" pitchFamily="34" charset="0"/>
              </a:rPr>
              <a:t>42 % Betriebswirte</a:t>
            </a:r>
            <a:r>
              <a:rPr lang="de-DE" altLang="de-DE" sz="3600">
                <a:latin typeface="Arial" panose="020B0604020202020204" pitchFamily="34" charset="0"/>
              </a:rPr>
              <a:t> </a:t>
            </a:r>
            <a:endParaRPr lang="de-DE" altLang="de-DE" sz="3200"/>
          </a:p>
        </p:txBody>
      </p:sp>
      <p:sp>
        <p:nvSpPr>
          <p:cNvPr id="121867" name="Rectangle 11">
            <a:extLst>
              <a:ext uri="{FF2B5EF4-FFF2-40B4-BE49-F238E27FC236}">
                <a16:creationId xmlns:a16="http://schemas.microsoft.com/office/drawing/2014/main" id="{269075DD-74FA-114E-8DDE-BF4E98F128BD}"/>
              </a:ext>
            </a:extLst>
          </p:cNvPr>
          <p:cNvSpPr>
            <a:spLocks noChangeArrowheads="1"/>
          </p:cNvSpPr>
          <p:nvPr/>
        </p:nvSpPr>
        <p:spPr bwMode="auto">
          <a:xfrm>
            <a:off x="3429000" y="4648200"/>
            <a:ext cx="5399088" cy="479425"/>
          </a:xfrm>
          <a:prstGeom prst="rect">
            <a:avLst/>
          </a:prstGeom>
          <a:solidFill>
            <a:srgbClr val="008000"/>
          </a:solidFill>
          <a:ln>
            <a:noFill/>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a:t> </a:t>
            </a:r>
            <a:r>
              <a:rPr lang="de-DE" altLang="de-DE" sz="3200" b="1">
                <a:latin typeface="Arial" panose="020B0604020202020204" pitchFamily="34" charset="0"/>
              </a:rPr>
              <a:t>36 % Juristen</a:t>
            </a:r>
            <a:endParaRPr lang="de-DE" altLang="de-DE" sz="3200"/>
          </a:p>
        </p:txBody>
      </p:sp>
      <p:sp>
        <p:nvSpPr>
          <p:cNvPr id="121868" name="Rectangle 12">
            <a:extLst>
              <a:ext uri="{FF2B5EF4-FFF2-40B4-BE49-F238E27FC236}">
                <a16:creationId xmlns:a16="http://schemas.microsoft.com/office/drawing/2014/main" id="{C5EF0A07-2EC1-D848-9048-8D3BC693EA6B}"/>
              </a:ext>
            </a:extLst>
          </p:cNvPr>
          <p:cNvSpPr>
            <a:spLocks noChangeArrowheads="1"/>
          </p:cNvSpPr>
          <p:nvPr/>
        </p:nvSpPr>
        <p:spPr bwMode="auto">
          <a:xfrm>
            <a:off x="3429000" y="5334000"/>
            <a:ext cx="5399088" cy="527050"/>
          </a:xfrm>
          <a:prstGeom prst="rect">
            <a:avLst/>
          </a:prstGeom>
          <a:solidFill>
            <a:srgbClr val="008000"/>
          </a:solidFill>
          <a:ln>
            <a:noFill/>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600">
                <a:latin typeface="Arial" panose="020B0604020202020204" pitchFamily="34" charset="0"/>
              </a:rPr>
              <a:t> </a:t>
            </a:r>
            <a:r>
              <a:rPr lang="de-DE" altLang="de-DE" sz="3200" b="1">
                <a:latin typeface="Arial" panose="020B0604020202020204" pitchFamily="34" charset="0"/>
              </a:rPr>
              <a:t>19 % Germanisten</a:t>
            </a:r>
            <a:r>
              <a:rPr lang="de-DE" altLang="de-DE" sz="3600">
                <a:latin typeface="Arial" panose="020B0604020202020204" pitchFamily="34" charset="0"/>
              </a:rPr>
              <a:t> </a:t>
            </a:r>
            <a:endParaRPr lang="de-DE" altLang="de-DE" sz="3200"/>
          </a:p>
        </p:txBody>
      </p:sp>
      <p:sp>
        <p:nvSpPr>
          <p:cNvPr id="121869" name="Rectangle 13">
            <a:extLst>
              <a:ext uri="{FF2B5EF4-FFF2-40B4-BE49-F238E27FC236}">
                <a16:creationId xmlns:a16="http://schemas.microsoft.com/office/drawing/2014/main" id="{9AD615DD-B619-5E46-BC33-3FD432D64C3C}"/>
              </a:ext>
            </a:extLst>
          </p:cNvPr>
          <p:cNvSpPr>
            <a:spLocks noGrp="1" noChangeArrowheads="1"/>
          </p:cNvSpPr>
          <p:nvPr>
            <p:ph type="title"/>
          </p:nvPr>
        </p:nvSpPr>
        <p:spPr>
          <a:xfrm>
            <a:off x="2057400" y="0"/>
            <a:ext cx="5562600" cy="990600"/>
          </a:xfrm>
          <a:noFill/>
          <a:ln/>
          <a:extLst>
            <a:ext uri="{91240B29-F687-4F45-9708-019B960494DF}">
              <a14:hiddenLine xmlns:a14="http://schemas.microsoft.com/office/drawing/2010/main" w="12700">
                <a:solidFill>
                  <a:schemeClr val="tx1"/>
                </a:solidFill>
                <a:miter lim="800000"/>
                <a:headEnd/>
                <a:tailEnd/>
              </a14:hiddenLine>
            </a:ext>
          </a:extLst>
        </p:spPr>
        <p:txBody>
          <a:bodyPr/>
          <a:lstStyle/>
          <a:p>
            <a:pPr>
              <a:buClr>
                <a:schemeClr val="accent1"/>
              </a:buClr>
              <a:buFont typeface="Monotype Sorts" pitchFamily="2" charset="2"/>
              <a:buNone/>
            </a:pPr>
            <a:r>
              <a:rPr lang="de-DE" altLang="de-DE" b="1">
                <a:solidFill>
                  <a:schemeClr val="tx1"/>
                </a:solidFill>
              </a:rPr>
              <a:t>Wirkung: Orientierung</a:t>
            </a:r>
            <a:endParaRPr lang="de-DE" altLang="de-DE"/>
          </a:p>
        </p:txBody>
      </p:sp>
      <p:pic>
        <p:nvPicPr>
          <p:cNvPr id="121870" name="Picture 14">
            <a:extLst>
              <a:ext uri="{FF2B5EF4-FFF2-40B4-BE49-F238E27FC236}">
                <a16:creationId xmlns:a16="http://schemas.microsoft.com/office/drawing/2014/main" id="{63930960-8A69-354B-A4A7-02CDE01275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1859"/>
                                        </p:tgtEl>
                                        <p:attrNameLst>
                                          <p:attrName>style.visibility</p:attrName>
                                        </p:attrNameLst>
                                      </p:cBhvr>
                                      <p:to>
                                        <p:strVal val="visible"/>
                                      </p:to>
                                    </p:set>
                                    <p:animEffect transition="in" filter="box(out)">
                                      <p:cBhvr>
                                        <p:cTn id="7" dur="500"/>
                                        <p:tgtEl>
                                          <p:spTgt spid="1218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1860"/>
                                        </p:tgtEl>
                                        <p:attrNameLst>
                                          <p:attrName>style.visibility</p:attrName>
                                        </p:attrNameLst>
                                      </p:cBhvr>
                                      <p:to>
                                        <p:strVal val="visible"/>
                                      </p:to>
                                    </p:set>
                                    <p:animEffect transition="in" filter="box(out)">
                                      <p:cBhvr>
                                        <p:cTn id="12" dur="500"/>
                                        <p:tgtEl>
                                          <p:spTgt spid="1218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21865"/>
                                        </p:tgtEl>
                                        <p:attrNameLst>
                                          <p:attrName>style.visibility</p:attrName>
                                        </p:attrNameLst>
                                      </p:cBhvr>
                                      <p:to>
                                        <p:strVal val="visible"/>
                                      </p:to>
                                    </p:set>
                                    <p:animEffect transition="in" filter="box(out)">
                                      <p:cBhvr>
                                        <p:cTn id="17" dur="500"/>
                                        <p:tgtEl>
                                          <p:spTgt spid="121865"/>
                                        </p:tgtEl>
                                      </p:cBhvr>
                                    </p:animEffect>
                                  </p:childTnLst>
                                </p:cTn>
                              </p:par>
                            </p:childTnLst>
                          </p:cTn>
                        </p:par>
                        <p:par>
                          <p:cTn id="18" fill="hold" nodeType="afterGroup">
                            <p:stCondLst>
                              <p:cond delay="500"/>
                            </p:stCondLst>
                            <p:childTnLst>
                              <p:par>
                                <p:cTn id="19" presetID="4" presetClass="entr" presetSubtype="32" fill="hold" grpId="0" nodeType="afterEffect">
                                  <p:stCondLst>
                                    <p:cond delay="0"/>
                                  </p:stCondLst>
                                  <p:childTnLst>
                                    <p:set>
                                      <p:cBhvr>
                                        <p:cTn id="20" dur="1" fill="hold">
                                          <p:stCondLst>
                                            <p:cond delay="0"/>
                                          </p:stCondLst>
                                        </p:cTn>
                                        <p:tgtEl>
                                          <p:spTgt spid="121866"/>
                                        </p:tgtEl>
                                        <p:attrNameLst>
                                          <p:attrName>style.visibility</p:attrName>
                                        </p:attrNameLst>
                                      </p:cBhvr>
                                      <p:to>
                                        <p:strVal val="visible"/>
                                      </p:to>
                                    </p:set>
                                    <p:animEffect transition="in" filter="box(out)">
                                      <p:cBhvr>
                                        <p:cTn id="21" dur="500"/>
                                        <p:tgtEl>
                                          <p:spTgt spid="121866"/>
                                        </p:tgtEl>
                                      </p:cBhvr>
                                    </p:animEffect>
                                  </p:childTnLst>
                                </p:cTn>
                              </p:par>
                            </p:childTnLst>
                          </p:cTn>
                        </p:par>
                        <p:par>
                          <p:cTn id="22" fill="hold" nodeType="afterGroup">
                            <p:stCondLst>
                              <p:cond delay="1000"/>
                            </p:stCondLst>
                            <p:childTnLst>
                              <p:par>
                                <p:cTn id="23" presetID="4" presetClass="entr" presetSubtype="32" fill="hold" grpId="0" nodeType="afterEffect">
                                  <p:stCondLst>
                                    <p:cond delay="0"/>
                                  </p:stCondLst>
                                  <p:childTnLst>
                                    <p:set>
                                      <p:cBhvr>
                                        <p:cTn id="24" dur="1" fill="hold">
                                          <p:stCondLst>
                                            <p:cond delay="0"/>
                                          </p:stCondLst>
                                        </p:cTn>
                                        <p:tgtEl>
                                          <p:spTgt spid="121867"/>
                                        </p:tgtEl>
                                        <p:attrNameLst>
                                          <p:attrName>style.visibility</p:attrName>
                                        </p:attrNameLst>
                                      </p:cBhvr>
                                      <p:to>
                                        <p:strVal val="visible"/>
                                      </p:to>
                                    </p:set>
                                    <p:animEffect transition="in" filter="box(out)">
                                      <p:cBhvr>
                                        <p:cTn id="25" dur="500"/>
                                        <p:tgtEl>
                                          <p:spTgt spid="121867"/>
                                        </p:tgtEl>
                                      </p:cBhvr>
                                    </p:animEffect>
                                  </p:childTnLst>
                                </p:cTn>
                              </p:par>
                            </p:childTnLst>
                          </p:cTn>
                        </p:par>
                        <p:par>
                          <p:cTn id="26" fill="hold" nodeType="afterGroup">
                            <p:stCondLst>
                              <p:cond delay="1500"/>
                            </p:stCondLst>
                            <p:childTnLst>
                              <p:par>
                                <p:cTn id="27" presetID="4" presetClass="entr" presetSubtype="32" fill="hold" grpId="0" nodeType="afterEffect">
                                  <p:stCondLst>
                                    <p:cond delay="0"/>
                                  </p:stCondLst>
                                  <p:childTnLst>
                                    <p:set>
                                      <p:cBhvr>
                                        <p:cTn id="28" dur="1" fill="hold">
                                          <p:stCondLst>
                                            <p:cond delay="0"/>
                                          </p:stCondLst>
                                        </p:cTn>
                                        <p:tgtEl>
                                          <p:spTgt spid="121868"/>
                                        </p:tgtEl>
                                        <p:attrNameLst>
                                          <p:attrName>style.visibility</p:attrName>
                                        </p:attrNameLst>
                                      </p:cBhvr>
                                      <p:to>
                                        <p:strVal val="visible"/>
                                      </p:to>
                                    </p:set>
                                    <p:animEffect transition="in" filter="box(out)">
                                      <p:cBhvr>
                                        <p:cTn id="29" dur="500"/>
                                        <p:tgtEl>
                                          <p:spTgt spid="12186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32" fill="hold" grpId="0" nodeType="clickEffect">
                                  <p:stCondLst>
                                    <p:cond delay="0"/>
                                  </p:stCondLst>
                                  <p:childTnLst>
                                    <p:set>
                                      <p:cBhvr>
                                        <p:cTn id="33" dur="1" fill="hold">
                                          <p:stCondLst>
                                            <p:cond delay="0"/>
                                          </p:stCondLst>
                                        </p:cTn>
                                        <p:tgtEl>
                                          <p:spTgt spid="121861"/>
                                        </p:tgtEl>
                                        <p:attrNameLst>
                                          <p:attrName>style.visibility</p:attrName>
                                        </p:attrNameLst>
                                      </p:cBhvr>
                                      <p:to>
                                        <p:strVal val="visible"/>
                                      </p:to>
                                    </p:set>
                                    <p:animEffect transition="in" filter="box(out)">
                                      <p:cBhvr>
                                        <p:cTn id="34" dur="500"/>
                                        <p:tgtEl>
                                          <p:spTgt spid="121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animBg="1" autoUpdateAnimBg="0"/>
      <p:bldP spid="121860" grpId="0" animBg="1" autoUpdateAnimBg="0"/>
      <p:bldP spid="121861" grpId="0" animBg="1" autoUpdateAnimBg="0"/>
      <p:bldP spid="121865" grpId="0" animBg="1" autoUpdateAnimBg="0"/>
      <p:bldP spid="121866" grpId="0" animBg="1" autoUpdateAnimBg="0"/>
      <p:bldP spid="121867" grpId="0" animBg="1" autoUpdateAnimBg="0"/>
      <p:bldP spid="121868"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11" name="Datumsplatzhalter 2">
            <a:extLst>
              <a:ext uri="{FF2B5EF4-FFF2-40B4-BE49-F238E27FC236}">
                <a16:creationId xmlns:a16="http://schemas.microsoft.com/office/drawing/2014/main" id="{68002D05-4D61-5E44-9ED4-8932A2727333}"/>
              </a:ext>
            </a:extLst>
          </p:cNvPr>
          <p:cNvSpPr>
            <a:spLocks noGrp="1"/>
          </p:cNvSpPr>
          <p:nvPr>
            <p:ph type="dt" sz="half" idx="10"/>
          </p:nvPr>
        </p:nvSpPr>
        <p:spPr/>
        <p:txBody>
          <a:bodyPr/>
          <a:lstStyle/>
          <a:p>
            <a:r>
              <a:rPr lang="en-US" altLang="de-DE"/>
              <a:t>Bruchsal,</a:t>
            </a:r>
          </a:p>
          <a:p>
            <a:r>
              <a:rPr lang="en-US" altLang="de-DE"/>
              <a:t>23. Januar 2003</a:t>
            </a:r>
          </a:p>
        </p:txBody>
      </p:sp>
      <p:sp>
        <p:nvSpPr>
          <p:cNvPr id="12" name="Foliennummernplatzhalter 3">
            <a:extLst>
              <a:ext uri="{FF2B5EF4-FFF2-40B4-BE49-F238E27FC236}">
                <a16:creationId xmlns:a16="http://schemas.microsoft.com/office/drawing/2014/main" id="{0D7EC085-A9AD-FE46-8D62-03C3B2584EC5}"/>
              </a:ext>
            </a:extLst>
          </p:cNvPr>
          <p:cNvSpPr>
            <a:spLocks noGrp="1"/>
          </p:cNvSpPr>
          <p:nvPr>
            <p:ph type="sldNum" sz="quarter" idx="11"/>
          </p:nvPr>
        </p:nvSpPr>
        <p:spPr/>
        <p:txBody>
          <a:bodyPr/>
          <a:lstStyle/>
          <a:p>
            <a:fld id="{82F80F24-B234-444A-8AFD-2E7BC3EE0676}" type="slidenum">
              <a:rPr lang="en-US" altLang="de-DE"/>
              <a:pPr/>
              <a:t>21</a:t>
            </a:fld>
            <a:endParaRPr lang="en-US" altLang="de-DE" b="0">
              <a:latin typeface="Times New Roman" panose="02020603050405020304" pitchFamily="18" charset="0"/>
            </a:endParaRPr>
          </a:p>
        </p:txBody>
      </p:sp>
      <p:sp>
        <p:nvSpPr>
          <p:cNvPr id="274434" name="Text Box 1026">
            <a:extLst>
              <a:ext uri="{FF2B5EF4-FFF2-40B4-BE49-F238E27FC236}">
                <a16:creationId xmlns:a16="http://schemas.microsoft.com/office/drawing/2014/main" id="{A91CD18F-B983-7F4C-A607-9691961E70F1}"/>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74435" name="Rectangle 1027">
            <a:extLst>
              <a:ext uri="{FF2B5EF4-FFF2-40B4-BE49-F238E27FC236}">
                <a16:creationId xmlns:a16="http://schemas.microsoft.com/office/drawing/2014/main" id="{CCBCEA8A-955A-9E48-BBFA-E44D7E5579D4}"/>
              </a:ext>
            </a:extLst>
          </p:cNvPr>
          <p:cNvSpPr>
            <a:spLocks noChangeArrowheads="1"/>
          </p:cNvSpPr>
          <p:nvPr/>
        </p:nvSpPr>
        <p:spPr bwMode="auto">
          <a:xfrm>
            <a:off x="1828800" y="1371600"/>
            <a:ext cx="7010400" cy="6858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0000"/>
              <a:buFont typeface="Wingdings" pitchFamily="2" charset="2"/>
              <a:buNone/>
            </a:pPr>
            <a:r>
              <a:rPr lang="de-DE" altLang="de-DE" sz="3200" b="1">
                <a:latin typeface="Arial" panose="020B0604020202020204" pitchFamily="34" charset="0"/>
              </a:rPr>
              <a:t>Studierende </a:t>
            </a:r>
          </a:p>
        </p:txBody>
      </p:sp>
      <p:sp>
        <p:nvSpPr>
          <p:cNvPr id="274436" name="Rectangle 1028">
            <a:extLst>
              <a:ext uri="{FF2B5EF4-FFF2-40B4-BE49-F238E27FC236}">
                <a16:creationId xmlns:a16="http://schemas.microsoft.com/office/drawing/2014/main" id="{3274C2E4-1299-DA4F-984E-5375288A71CF}"/>
              </a:ext>
            </a:extLst>
          </p:cNvPr>
          <p:cNvSpPr>
            <a:spLocks noChangeArrowheads="1"/>
          </p:cNvSpPr>
          <p:nvPr/>
        </p:nvSpPr>
        <p:spPr bwMode="auto">
          <a:xfrm>
            <a:off x="1981200" y="2362200"/>
            <a:ext cx="6837363" cy="5334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a:t> </a:t>
            </a:r>
            <a:r>
              <a:rPr lang="de-DE" altLang="de-DE" sz="2800" b="1">
                <a:latin typeface="Arial" panose="020B0604020202020204" pitchFamily="34" charset="0"/>
              </a:rPr>
              <a:t>3/4 finden sich in den Typen wieder</a:t>
            </a:r>
            <a:r>
              <a:rPr lang="de-DE" altLang="de-DE" sz="3600">
                <a:latin typeface="Arial" panose="020B0604020202020204" pitchFamily="34" charset="0"/>
              </a:rPr>
              <a:t> </a:t>
            </a:r>
            <a:endParaRPr lang="de-DE" altLang="de-DE" sz="3200"/>
          </a:p>
        </p:txBody>
      </p:sp>
      <p:grpSp>
        <p:nvGrpSpPr>
          <p:cNvPr id="274437" name="Group 1029">
            <a:extLst>
              <a:ext uri="{FF2B5EF4-FFF2-40B4-BE49-F238E27FC236}">
                <a16:creationId xmlns:a16="http://schemas.microsoft.com/office/drawing/2014/main" id="{7A35E70C-AF6C-CA4E-BEB4-F1F1233D89A1}"/>
              </a:ext>
            </a:extLst>
          </p:cNvPr>
          <p:cNvGrpSpPr>
            <a:grpSpLocks/>
          </p:cNvGrpSpPr>
          <p:nvPr/>
        </p:nvGrpSpPr>
        <p:grpSpPr bwMode="auto">
          <a:xfrm>
            <a:off x="0" y="0"/>
            <a:ext cx="7996238" cy="990600"/>
            <a:chOff x="0" y="0"/>
            <a:chExt cx="5037" cy="624"/>
          </a:xfrm>
        </p:grpSpPr>
        <p:pic>
          <p:nvPicPr>
            <p:cNvPr id="274438" name="Picture 1030">
              <a:extLst>
                <a:ext uri="{FF2B5EF4-FFF2-40B4-BE49-F238E27FC236}">
                  <a16:creationId xmlns:a16="http://schemas.microsoft.com/office/drawing/2014/main" id="{0E342E1F-829E-324F-BF0E-A52ABCAEEC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40" cy="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pic>
        <p:sp>
          <p:nvSpPr>
            <p:cNvPr id="274439" name="Rectangle 1031">
              <a:extLst>
                <a:ext uri="{FF2B5EF4-FFF2-40B4-BE49-F238E27FC236}">
                  <a16:creationId xmlns:a16="http://schemas.microsoft.com/office/drawing/2014/main" id="{84EE53F5-C7A9-8347-9B56-29FB54BFE67A}"/>
                </a:ext>
              </a:extLst>
            </p:cNvPr>
            <p:cNvSpPr>
              <a:spLocks noChangeArrowheads="1"/>
            </p:cNvSpPr>
            <p:nvPr/>
          </p:nvSpPr>
          <p:spPr bwMode="auto">
            <a:xfrm>
              <a:off x="1380" y="112"/>
              <a:ext cx="3657" cy="432"/>
            </a:xfrm>
            <a:prstGeom prst="rect">
              <a:avLst/>
            </a:prstGeom>
            <a:noFill/>
            <a:ln>
              <a:noFill/>
            </a:ln>
            <a:effectLst>
              <a:prstShdw prst="shdw17" dist="17961" dir="2700000">
                <a:schemeClr val="bg1">
                  <a:gamma/>
                  <a:shade val="60000"/>
                  <a:invGamma/>
                </a:schemeClr>
              </a:prst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lstStyle>
              <a:lvl1pPr>
                <a:defRPr sz="3600">
                  <a:solidFill>
                    <a:schemeClr val="tx2"/>
                  </a:solidFill>
                  <a:latin typeface="Arial" panose="020B0604020202020204" pitchFamily="34" charset="0"/>
                </a:defRPr>
              </a:lvl1pPr>
              <a:lvl2pPr>
                <a:defRPr sz="3600">
                  <a:solidFill>
                    <a:schemeClr val="tx2"/>
                  </a:solidFill>
                  <a:latin typeface="Arial" panose="020B0604020202020204" pitchFamily="34" charset="0"/>
                </a:defRPr>
              </a:lvl2pPr>
              <a:lvl3pPr>
                <a:defRPr sz="3600">
                  <a:solidFill>
                    <a:schemeClr val="tx2"/>
                  </a:solidFill>
                  <a:latin typeface="Arial" panose="020B0604020202020204" pitchFamily="34" charset="0"/>
                </a:defRPr>
              </a:lvl3pPr>
              <a:lvl4pPr>
                <a:defRPr sz="3600">
                  <a:solidFill>
                    <a:schemeClr val="tx2"/>
                  </a:solidFill>
                  <a:latin typeface="Arial" panose="020B0604020202020204" pitchFamily="34" charset="0"/>
                </a:defRPr>
              </a:lvl4pPr>
              <a:lvl5pPr>
                <a:defRPr sz="3600">
                  <a:solidFill>
                    <a:schemeClr val="tx2"/>
                  </a:solidFill>
                  <a:latin typeface="Arial" panose="020B0604020202020204" pitchFamily="34" charset="0"/>
                </a:defRPr>
              </a:lvl5pPr>
              <a:lvl6pPr marL="457200" eaLnBrk="0" fontAlgn="base" hangingPunct="0">
                <a:spcBef>
                  <a:spcPct val="0"/>
                </a:spcBef>
                <a:spcAft>
                  <a:spcPct val="0"/>
                </a:spcAft>
                <a:defRPr sz="3600">
                  <a:solidFill>
                    <a:schemeClr val="tx2"/>
                  </a:solidFill>
                  <a:latin typeface="Arial" panose="020B0604020202020204" pitchFamily="34" charset="0"/>
                </a:defRPr>
              </a:lvl6pPr>
              <a:lvl7pPr marL="914400" eaLnBrk="0" fontAlgn="base" hangingPunct="0">
                <a:spcBef>
                  <a:spcPct val="0"/>
                </a:spcBef>
                <a:spcAft>
                  <a:spcPct val="0"/>
                </a:spcAft>
                <a:defRPr sz="3600">
                  <a:solidFill>
                    <a:schemeClr val="tx2"/>
                  </a:solidFill>
                  <a:latin typeface="Arial" panose="020B0604020202020204" pitchFamily="34" charset="0"/>
                </a:defRPr>
              </a:lvl7pPr>
              <a:lvl8pPr marL="1371600" eaLnBrk="0" fontAlgn="base" hangingPunct="0">
                <a:spcBef>
                  <a:spcPct val="0"/>
                </a:spcBef>
                <a:spcAft>
                  <a:spcPct val="0"/>
                </a:spcAft>
                <a:defRPr sz="3600">
                  <a:solidFill>
                    <a:schemeClr val="tx2"/>
                  </a:solidFill>
                  <a:latin typeface="Arial" panose="020B0604020202020204" pitchFamily="34" charset="0"/>
                </a:defRPr>
              </a:lvl8pPr>
              <a:lvl9pPr marL="1828800" eaLnBrk="0" fontAlgn="base" hangingPunct="0">
                <a:spcBef>
                  <a:spcPct val="0"/>
                </a:spcBef>
                <a:spcAft>
                  <a:spcPct val="0"/>
                </a:spcAft>
                <a:defRPr sz="3600">
                  <a:solidFill>
                    <a:schemeClr val="tx2"/>
                  </a:solidFill>
                  <a:latin typeface="Arial" panose="020B0604020202020204" pitchFamily="34" charset="0"/>
                </a:defRPr>
              </a:lvl9pPr>
            </a:lstStyle>
            <a:p>
              <a:r>
                <a:rPr lang="de-DE" altLang="de-DE" b="1"/>
                <a:t>Akzeptanz</a:t>
              </a:r>
              <a:endParaRPr lang="de-DE" altLang="de-DE" sz="4800" b="1"/>
            </a:p>
          </p:txBody>
        </p:sp>
      </p:grpSp>
      <p:sp>
        <p:nvSpPr>
          <p:cNvPr id="274440" name="Rectangle 1032">
            <a:extLst>
              <a:ext uri="{FF2B5EF4-FFF2-40B4-BE49-F238E27FC236}">
                <a16:creationId xmlns:a16="http://schemas.microsoft.com/office/drawing/2014/main" id="{61D6EA99-D4F7-0A4B-8637-F20C0A2F4284}"/>
              </a:ext>
            </a:extLst>
          </p:cNvPr>
          <p:cNvSpPr>
            <a:spLocks noChangeArrowheads="1"/>
          </p:cNvSpPr>
          <p:nvPr/>
        </p:nvSpPr>
        <p:spPr bwMode="auto">
          <a:xfrm>
            <a:off x="3429000" y="3276600"/>
            <a:ext cx="5399088" cy="533400"/>
          </a:xfrm>
          <a:prstGeom prst="rect">
            <a:avLst/>
          </a:prstGeom>
          <a:solidFill>
            <a:srgbClr val="008000"/>
          </a:solidFill>
          <a:ln>
            <a:noFill/>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a:t> </a:t>
            </a:r>
            <a:r>
              <a:rPr lang="de-DE" altLang="de-DE" sz="3200" b="1">
                <a:latin typeface="Arial" panose="020B0604020202020204" pitchFamily="34" charset="0"/>
              </a:rPr>
              <a:t>37 % „Praktiker“</a:t>
            </a:r>
            <a:endParaRPr lang="de-DE" altLang="de-DE" sz="3200"/>
          </a:p>
        </p:txBody>
      </p:sp>
      <p:sp>
        <p:nvSpPr>
          <p:cNvPr id="274441" name="Rectangle 1033">
            <a:extLst>
              <a:ext uri="{FF2B5EF4-FFF2-40B4-BE49-F238E27FC236}">
                <a16:creationId xmlns:a16="http://schemas.microsoft.com/office/drawing/2014/main" id="{A4CBB6EC-638D-354F-A638-07CB7FEE74CC}"/>
              </a:ext>
            </a:extLst>
          </p:cNvPr>
          <p:cNvSpPr>
            <a:spLocks noChangeArrowheads="1"/>
          </p:cNvSpPr>
          <p:nvPr/>
        </p:nvSpPr>
        <p:spPr bwMode="auto">
          <a:xfrm>
            <a:off x="3429000" y="4191000"/>
            <a:ext cx="5399088" cy="533400"/>
          </a:xfrm>
          <a:prstGeom prst="rect">
            <a:avLst/>
          </a:prstGeom>
          <a:solidFill>
            <a:srgbClr val="008000"/>
          </a:solidFill>
          <a:ln>
            <a:noFill/>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a:t> </a:t>
            </a:r>
            <a:r>
              <a:rPr lang="de-DE" altLang="de-DE" sz="3200" b="1">
                <a:latin typeface="Arial" panose="020B0604020202020204" pitchFamily="34" charset="0"/>
              </a:rPr>
              <a:t>25 % „Zielstrebiger“</a:t>
            </a:r>
            <a:endParaRPr lang="de-DE" altLang="de-DE" sz="3200"/>
          </a:p>
        </p:txBody>
      </p:sp>
      <p:sp>
        <p:nvSpPr>
          <p:cNvPr id="274442" name="Rectangle 1034">
            <a:extLst>
              <a:ext uri="{FF2B5EF4-FFF2-40B4-BE49-F238E27FC236}">
                <a16:creationId xmlns:a16="http://schemas.microsoft.com/office/drawing/2014/main" id="{42A04F8E-1BB8-D241-BFF3-D495428F1D6E}"/>
              </a:ext>
            </a:extLst>
          </p:cNvPr>
          <p:cNvSpPr>
            <a:spLocks noChangeArrowheads="1"/>
          </p:cNvSpPr>
          <p:nvPr/>
        </p:nvSpPr>
        <p:spPr bwMode="auto">
          <a:xfrm>
            <a:off x="3429000" y="5105400"/>
            <a:ext cx="5399088" cy="479425"/>
          </a:xfrm>
          <a:prstGeom prst="rect">
            <a:avLst/>
          </a:prstGeom>
          <a:solidFill>
            <a:srgbClr val="008000"/>
          </a:solidFill>
          <a:ln>
            <a:noFill/>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a:t> </a:t>
            </a:r>
            <a:r>
              <a:rPr lang="de-DE" altLang="de-DE" sz="3200" b="1">
                <a:latin typeface="Arial" panose="020B0604020202020204" pitchFamily="34" charset="0"/>
              </a:rPr>
              <a:t>11 % „Forscher“</a:t>
            </a:r>
            <a:endParaRPr lang="de-DE" altLang="de-DE" sz="32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4435"/>
                                        </p:tgtEl>
                                        <p:attrNameLst>
                                          <p:attrName>style.visibility</p:attrName>
                                        </p:attrNameLst>
                                      </p:cBhvr>
                                      <p:to>
                                        <p:strVal val="visible"/>
                                      </p:to>
                                    </p:set>
                                    <p:animEffect transition="in" filter="box(out)">
                                      <p:cBhvr>
                                        <p:cTn id="7" dur="500"/>
                                        <p:tgtEl>
                                          <p:spTgt spid="2744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4436"/>
                                        </p:tgtEl>
                                        <p:attrNameLst>
                                          <p:attrName>style.visibility</p:attrName>
                                        </p:attrNameLst>
                                      </p:cBhvr>
                                      <p:to>
                                        <p:strVal val="visible"/>
                                      </p:to>
                                    </p:set>
                                    <p:animEffect transition="in" filter="box(out)">
                                      <p:cBhvr>
                                        <p:cTn id="12" dur="500"/>
                                        <p:tgtEl>
                                          <p:spTgt spid="2744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74440"/>
                                        </p:tgtEl>
                                        <p:attrNameLst>
                                          <p:attrName>style.visibility</p:attrName>
                                        </p:attrNameLst>
                                      </p:cBhvr>
                                      <p:to>
                                        <p:strVal val="visible"/>
                                      </p:to>
                                    </p:set>
                                    <p:animEffect transition="in" filter="box(out)">
                                      <p:cBhvr>
                                        <p:cTn id="17" dur="500"/>
                                        <p:tgtEl>
                                          <p:spTgt spid="274440"/>
                                        </p:tgtEl>
                                      </p:cBhvr>
                                    </p:animEffect>
                                  </p:childTnLst>
                                </p:cTn>
                              </p:par>
                            </p:childTnLst>
                          </p:cTn>
                        </p:par>
                        <p:par>
                          <p:cTn id="18" fill="hold" nodeType="afterGroup">
                            <p:stCondLst>
                              <p:cond delay="500"/>
                            </p:stCondLst>
                            <p:childTnLst>
                              <p:par>
                                <p:cTn id="19" presetID="4" presetClass="entr" presetSubtype="32" fill="hold" grpId="0" nodeType="afterEffect">
                                  <p:stCondLst>
                                    <p:cond delay="0"/>
                                  </p:stCondLst>
                                  <p:childTnLst>
                                    <p:set>
                                      <p:cBhvr>
                                        <p:cTn id="20" dur="1" fill="hold">
                                          <p:stCondLst>
                                            <p:cond delay="0"/>
                                          </p:stCondLst>
                                        </p:cTn>
                                        <p:tgtEl>
                                          <p:spTgt spid="274441"/>
                                        </p:tgtEl>
                                        <p:attrNameLst>
                                          <p:attrName>style.visibility</p:attrName>
                                        </p:attrNameLst>
                                      </p:cBhvr>
                                      <p:to>
                                        <p:strVal val="visible"/>
                                      </p:to>
                                    </p:set>
                                    <p:animEffect transition="in" filter="box(out)">
                                      <p:cBhvr>
                                        <p:cTn id="21" dur="500"/>
                                        <p:tgtEl>
                                          <p:spTgt spid="274441"/>
                                        </p:tgtEl>
                                      </p:cBhvr>
                                    </p:animEffect>
                                  </p:childTnLst>
                                </p:cTn>
                              </p:par>
                            </p:childTnLst>
                          </p:cTn>
                        </p:par>
                        <p:par>
                          <p:cTn id="22" fill="hold" nodeType="afterGroup">
                            <p:stCondLst>
                              <p:cond delay="1000"/>
                            </p:stCondLst>
                            <p:childTnLst>
                              <p:par>
                                <p:cTn id="23" presetID="4" presetClass="entr" presetSubtype="32" fill="hold" grpId="0" nodeType="afterEffect">
                                  <p:stCondLst>
                                    <p:cond delay="0"/>
                                  </p:stCondLst>
                                  <p:childTnLst>
                                    <p:set>
                                      <p:cBhvr>
                                        <p:cTn id="24" dur="1" fill="hold">
                                          <p:stCondLst>
                                            <p:cond delay="0"/>
                                          </p:stCondLst>
                                        </p:cTn>
                                        <p:tgtEl>
                                          <p:spTgt spid="274442"/>
                                        </p:tgtEl>
                                        <p:attrNameLst>
                                          <p:attrName>style.visibility</p:attrName>
                                        </p:attrNameLst>
                                      </p:cBhvr>
                                      <p:to>
                                        <p:strVal val="visible"/>
                                      </p:to>
                                    </p:set>
                                    <p:animEffect transition="in" filter="box(out)">
                                      <p:cBhvr>
                                        <p:cTn id="25" dur="500"/>
                                        <p:tgtEl>
                                          <p:spTgt spid="274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animBg="1" autoUpdateAnimBg="0"/>
      <p:bldP spid="274436" grpId="0" animBg="1" autoUpdateAnimBg="0"/>
      <p:bldP spid="274440" grpId="0" animBg="1" autoUpdateAnimBg="0"/>
      <p:bldP spid="274441" grpId="0" animBg="1" autoUpdateAnimBg="0"/>
      <p:bldP spid="274442"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A63DDD37-C438-1645-9BFB-20E4D2B65F93}"/>
              </a:ext>
            </a:extLst>
          </p:cNvPr>
          <p:cNvSpPr>
            <a:spLocks noGrp="1"/>
          </p:cNvSpPr>
          <p:nvPr>
            <p:ph type="dt" sz="half" idx="10"/>
          </p:nvPr>
        </p:nvSpPr>
        <p:spPr/>
        <p:txBody>
          <a:bodyPr/>
          <a:lstStyle/>
          <a:p>
            <a:r>
              <a:rPr lang="en-US" altLang="de-DE"/>
              <a:t>Bruchsal,</a:t>
            </a:r>
          </a:p>
          <a:p>
            <a:r>
              <a:rPr lang="en-US" altLang="de-DE"/>
              <a:t>23. Januar 2003</a:t>
            </a:r>
          </a:p>
        </p:txBody>
      </p:sp>
      <p:sp>
        <p:nvSpPr>
          <p:cNvPr id="9" name="Foliennummernplatzhalter 3">
            <a:extLst>
              <a:ext uri="{FF2B5EF4-FFF2-40B4-BE49-F238E27FC236}">
                <a16:creationId xmlns:a16="http://schemas.microsoft.com/office/drawing/2014/main" id="{A143BC4C-B4DF-534D-8B81-6DE9F8DE2007}"/>
              </a:ext>
            </a:extLst>
          </p:cNvPr>
          <p:cNvSpPr>
            <a:spLocks noGrp="1"/>
          </p:cNvSpPr>
          <p:nvPr>
            <p:ph type="sldNum" sz="quarter" idx="11"/>
          </p:nvPr>
        </p:nvSpPr>
        <p:spPr/>
        <p:txBody>
          <a:bodyPr/>
          <a:lstStyle/>
          <a:p>
            <a:fld id="{01BBBC5E-BF8D-0742-9004-5DF4B2AC6382}" type="slidenum">
              <a:rPr lang="en-US" altLang="de-DE"/>
              <a:pPr/>
              <a:t>22</a:t>
            </a:fld>
            <a:endParaRPr lang="en-US" altLang="de-DE" b="0">
              <a:latin typeface="Times New Roman" panose="02020603050405020304" pitchFamily="18" charset="0"/>
            </a:endParaRPr>
          </a:p>
        </p:txBody>
      </p:sp>
      <p:sp>
        <p:nvSpPr>
          <p:cNvPr id="123906" name="Text Box 2">
            <a:extLst>
              <a:ext uri="{FF2B5EF4-FFF2-40B4-BE49-F238E27FC236}">
                <a16:creationId xmlns:a16="http://schemas.microsoft.com/office/drawing/2014/main" id="{A0F11BEF-5C20-F742-AEBB-C4BBAA87D0C9}"/>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23907" name="Rectangle 3">
            <a:extLst>
              <a:ext uri="{FF2B5EF4-FFF2-40B4-BE49-F238E27FC236}">
                <a16:creationId xmlns:a16="http://schemas.microsoft.com/office/drawing/2014/main" id="{31693740-5E53-8543-A9AB-703540610179}"/>
              </a:ext>
            </a:extLst>
          </p:cNvPr>
          <p:cNvSpPr>
            <a:spLocks noChangeArrowheads="1"/>
          </p:cNvSpPr>
          <p:nvPr/>
        </p:nvSpPr>
        <p:spPr bwMode="auto">
          <a:xfrm>
            <a:off x="1787525" y="1824038"/>
            <a:ext cx="7010400" cy="8382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0000"/>
              <a:buFont typeface="Wingdings" pitchFamily="2" charset="2"/>
              <a:buNone/>
            </a:pPr>
            <a:r>
              <a:rPr lang="de-DE" altLang="de-DE" sz="3200" b="1">
                <a:latin typeface="Arial" panose="020B0604020202020204" pitchFamily="34" charset="0"/>
              </a:rPr>
              <a:t>Hochschulen</a:t>
            </a:r>
          </a:p>
        </p:txBody>
      </p:sp>
      <p:sp>
        <p:nvSpPr>
          <p:cNvPr id="123908" name="Rectangle 4">
            <a:extLst>
              <a:ext uri="{FF2B5EF4-FFF2-40B4-BE49-F238E27FC236}">
                <a16:creationId xmlns:a16="http://schemas.microsoft.com/office/drawing/2014/main" id="{3085EA6B-925A-3C4F-9A65-D8E86580BFC4}"/>
              </a:ext>
            </a:extLst>
          </p:cNvPr>
          <p:cNvSpPr>
            <a:spLocks noChangeArrowheads="1"/>
          </p:cNvSpPr>
          <p:nvPr/>
        </p:nvSpPr>
        <p:spPr bwMode="auto">
          <a:xfrm>
            <a:off x="1976438" y="3148013"/>
            <a:ext cx="6837362" cy="719137"/>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200"/>
              <a:t> </a:t>
            </a:r>
            <a:r>
              <a:rPr lang="de-DE" altLang="de-DE" sz="3600">
                <a:latin typeface="Arial" panose="020B0604020202020204" pitchFamily="34" charset="0"/>
              </a:rPr>
              <a:t>Stärken- Schwächenanalyse</a:t>
            </a:r>
            <a:endParaRPr lang="de-DE" altLang="de-DE" sz="3200"/>
          </a:p>
        </p:txBody>
      </p:sp>
      <p:sp>
        <p:nvSpPr>
          <p:cNvPr id="123909" name="Rectangle 5">
            <a:extLst>
              <a:ext uri="{FF2B5EF4-FFF2-40B4-BE49-F238E27FC236}">
                <a16:creationId xmlns:a16="http://schemas.microsoft.com/office/drawing/2014/main" id="{E241DD9B-938C-CC40-8E71-3F58D9F1BD82}"/>
              </a:ext>
            </a:extLst>
          </p:cNvPr>
          <p:cNvSpPr>
            <a:spLocks noChangeArrowheads="1"/>
          </p:cNvSpPr>
          <p:nvPr/>
        </p:nvSpPr>
        <p:spPr bwMode="auto">
          <a:xfrm>
            <a:off x="1976438" y="4549775"/>
            <a:ext cx="6837362" cy="719138"/>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p>
            <a:pPr>
              <a:buClr>
                <a:schemeClr val="accent1"/>
              </a:buClr>
              <a:buSzPct val="80000"/>
              <a:buFont typeface="Wingdings" pitchFamily="2" charset="2"/>
              <a:buNone/>
            </a:pPr>
            <a:r>
              <a:rPr lang="de-DE" altLang="de-DE" sz="3600">
                <a:latin typeface="Arial" panose="020B0604020202020204" pitchFamily="34" charset="0"/>
              </a:rPr>
              <a:t>zahlreiche Reorganisationen</a:t>
            </a:r>
          </a:p>
        </p:txBody>
      </p:sp>
      <p:sp>
        <p:nvSpPr>
          <p:cNvPr id="123913" name="Rectangle 9">
            <a:extLst>
              <a:ext uri="{FF2B5EF4-FFF2-40B4-BE49-F238E27FC236}">
                <a16:creationId xmlns:a16="http://schemas.microsoft.com/office/drawing/2014/main" id="{845A6E80-E2C2-6043-BAA1-EF6A9E1EFD3C}"/>
              </a:ext>
            </a:extLst>
          </p:cNvPr>
          <p:cNvSpPr>
            <a:spLocks noGrp="1" noChangeArrowheads="1"/>
          </p:cNvSpPr>
          <p:nvPr>
            <p:ph type="title"/>
          </p:nvPr>
        </p:nvSpPr>
        <p:spPr>
          <a:xfrm>
            <a:off x="2057400" y="0"/>
            <a:ext cx="5410200" cy="990600"/>
          </a:xfrm>
          <a:noFill/>
          <a:ln/>
          <a:extLst>
            <a:ext uri="{91240B29-F687-4F45-9708-019B960494DF}">
              <a14:hiddenLine xmlns:a14="http://schemas.microsoft.com/office/drawing/2010/main" w="12700">
                <a:solidFill>
                  <a:schemeClr val="tx1"/>
                </a:solidFill>
                <a:miter lim="800000"/>
                <a:headEnd/>
                <a:tailEnd/>
              </a14:hiddenLine>
            </a:ext>
          </a:extLst>
        </p:spPr>
        <p:txBody>
          <a:bodyPr/>
          <a:lstStyle/>
          <a:p>
            <a:pPr>
              <a:buClr>
                <a:schemeClr val="accent1"/>
              </a:buClr>
              <a:buFont typeface="Monotype Sorts" pitchFamily="2" charset="2"/>
              <a:buNone/>
            </a:pPr>
            <a:r>
              <a:rPr lang="de-DE" altLang="de-DE" b="1">
                <a:solidFill>
                  <a:schemeClr val="tx1"/>
                </a:solidFill>
              </a:rPr>
              <a:t>Wirkung: Hochschulen</a:t>
            </a:r>
            <a:endParaRPr lang="de-DE" altLang="de-DE"/>
          </a:p>
        </p:txBody>
      </p:sp>
      <p:pic>
        <p:nvPicPr>
          <p:cNvPr id="123914" name="Picture 10">
            <a:extLst>
              <a:ext uri="{FF2B5EF4-FFF2-40B4-BE49-F238E27FC236}">
                <a16:creationId xmlns:a16="http://schemas.microsoft.com/office/drawing/2014/main" id="{40D2E9B8-1FD4-484E-A034-ADE5F6114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3907"/>
                                        </p:tgtEl>
                                        <p:attrNameLst>
                                          <p:attrName>style.visibility</p:attrName>
                                        </p:attrNameLst>
                                      </p:cBhvr>
                                      <p:to>
                                        <p:strVal val="visible"/>
                                      </p:to>
                                    </p:set>
                                    <p:animEffect transition="in" filter="box(out)">
                                      <p:cBhvr>
                                        <p:cTn id="7" dur="500"/>
                                        <p:tgtEl>
                                          <p:spTgt spid="1239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3908"/>
                                        </p:tgtEl>
                                        <p:attrNameLst>
                                          <p:attrName>style.visibility</p:attrName>
                                        </p:attrNameLst>
                                      </p:cBhvr>
                                      <p:to>
                                        <p:strVal val="visible"/>
                                      </p:to>
                                    </p:set>
                                    <p:animEffect transition="in" filter="box(out)">
                                      <p:cBhvr>
                                        <p:cTn id="12" dur="500"/>
                                        <p:tgtEl>
                                          <p:spTgt spid="1239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23909"/>
                                        </p:tgtEl>
                                        <p:attrNameLst>
                                          <p:attrName>style.visibility</p:attrName>
                                        </p:attrNameLst>
                                      </p:cBhvr>
                                      <p:to>
                                        <p:strVal val="visible"/>
                                      </p:to>
                                    </p:set>
                                    <p:animEffect transition="in" filter="box(out)">
                                      <p:cBhvr>
                                        <p:cTn id="17" dur="500"/>
                                        <p:tgtEl>
                                          <p:spTgt spid="123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animBg="1" autoUpdateAnimBg="0"/>
      <p:bldP spid="123908" grpId="0" animBg="1" autoUpdateAnimBg="0"/>
      <p:bldP spid="123909"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4" name="Datumsplatzhalter 2">
            <a:extLst>
              <a:ext uri="{FF2B5EF4-FFF2-40B4-BE49-F238E27FC236}">
                <a16:creationId xmlns:a16="http://schemas.microsoft.com/office/drawing/2014/main" id="{9C4B9BF3-D2D8-8E4B-BABB-BDE5B24AC7EC}"/>
              </a:ext>
            </a:extLst>
          </p:cNvPr>
          <p:cNvSpPr>
            <a:spLocks noGrp="1"/>
          </p:cNvSpPr>
          <p:nvPr>
            <p:ph type="dt" sz="half" idx="10"/>
          </p:nvPr>
        </p:nvSpPr>
        <p:spPr/>
        <p:txBody>
          <a:bodyPr/>
          <a:lstStyle/>
          <a:p>
            <a:r>
              <a:rPr lang="en-US" altLang="de-DE"/>
              <a:t>Bruchsal,</a:t>
            </a:r>
          </a:p>
          <a:p>
            <a:r>
              <a:rPr lang="en-US" altLang="de-DE"/>
              <a:t>23. Januar 2003</a:t>
            </a:r>
          </a:p>
        </p:txBody>
      </p:sp>
      <p:sp>
        <p:nvSpPr>
          <p:cNvPr id="5" name="Foliennummernplatzhalter 3">
            <a:extLst>
              <a:ext uri="{FF2B5EF4-FFF2-40B4-BE49-F238E27FC236}">
                <a16:creationId xmlns:a16="http://schemas.microsoft.com/office/drawing/2014/main" id="{8E7E52CA-99D0-414D-9010-4F706E9466AB}"/>
              </a:ext>
            </a:extLst>
          </p:cNvPr>
          <p:cNvSpPr>
            <a:spLocks noGrp="1"/>
          </p:cNvSpPr>
          <p:nvPr>
            <p:ph type="sldNum" sz="quarter" idx="11"/>
          </p:nvPr>
        </p:nvSpPr>
        <p:spPr/>
        <p:txBody>
          <a:bodyPr/>
          <a:lstStyle/>
          <a:p>
            <a:fld id="{044A9E49-66B4-DA46-8734-802047A9C74C}" type="slidenum">
              <a:rPr lang="en-US" altLang="de-DE"/>
              <a:pPr/>
              <a:t>23</a:t>
            </a:fld>
            <a:endParaRPr lang="en-US" altLang="de-DE" b="0">
              <a:latin typeface="Times New Roman" panose="02020603050405020304" pitchFamily="18" charset="0"/>
            </a:endParaRPr>
          </a:p>
        </p:txBody>
      </p:sp>
      <p:sp>
        <p:nvSpPr>
          <p:cNvPr id="258050" name="Text Box 2">
            <a:extLst>
              <a:ext uri="{FF2B5EF4-FFF2-40B4-BE49-F238E27FC236}">
                <a16:creationId xmlns:a16="http://schemas.microsoft.com/office/drawing/2014/main" id="{CAD4AB37-23D1-C34E-8287-8B05FB2AD329}"/>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graphicFrame>
        <p:nvGraphicFramePr>
          <p:cNvPr id="258059" name="Object 11">
            <a:hlinkClick r:id="rId3"/>
            <a:extLst>
              <a:ext uri="{FF2B5EF4-FFF2-40B4-BE49-F238E27FC236}">
                <a16:creationId xmlns:a16="http://schemas.microsoft.com/office/drawing/2014/main" id="{E91F3336-6727-6447-9A3B-1F8B676AB9CD}"/>
              </a:ext>
            </a:extLst>
          </p:cNvPr>
          <p:cNvGraphicFramePr>
            <a:graphicFrameLocks noChangeAspect="1"/>
          </p:cNvGraphicFramePr>
          <p:nvPr/>
        </p:nvGraphicFramePr>
        <p:xfrm>
          <a:off x="2438400" y="1905000"/>
          <a:ext cx="4419600" cy="3108325"/>
        </p:xfrm>
        <a:graphic>
          <a:graphicData uri="http://schemas.openxmlformats.org/presentationml/2006/ole">
            <mc:AlternateContent xmlns:mc="http://schemas.openxmlformats.org/markup-compatibility/2006">
              <mc:Choice xmlns:v="urn:schemas-microsoft-com:vml" Requires="v">
                <p:oleObj spid="_x0000_s258061" name="Photo Editor Photo" r:id="rId4" imgW="2247900" imgH="1917700" progId="MSPhotoEd.3">
                  <p:embed/>
                </p:oleObj>
              </mc:Choice>
              <mc:Fallback>
                <p:oleObj name="Photo Editor Photo" r:id="rId4" imgW="2247900" imgH="1917700" progId="MSPhotoEd.3">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905000"/>
                        <a:ext cx="4419600" cy="310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6152B8FA-F79A-4C4B-A69A-5B2DB29B3083}"/>
              </a:ext>
            </a:extLst>
          </p:cNvPr>
          <p:cNvSpPr>
            <a:spLocks noGrp="1"/>
          </p:cNvSpPr>
          <p:nvPr>
            <p:ph type="dt" sz="half" idx="10"/>
          </p:nvPr>
        </p:nvSpPr>
        <p:spPr/>
        <p:txBody>
          <a:bodyPr/>
          <a:lstStyle/>
          <a:p>
            <a:r>
              <a:rPr lang="en-US" altLang="de-DE"/>
              <a:t>Bruchsal,</a:t>
            </a:r>
          </a:p>
          <a:p>
            <a:r>
              <a:rPr lang="en-US" altLang="de-DE"/>
              <a:t>23. Januar 2003</a:t>
            </a:r>
          </a:p>
        </p:txBody>
      </p:sp>
      <p:sp>
        <p:nvSpPr>
          <p:cNvPr id="6" name="Foliennummernplatzhalter 3">
            <a:extLst>
              <a:ext uri="{FF2B5EF4-FFF2-40B4-BE49-F238E27FC236}">
                <a16:creationId xmlns:a16="http://schemas.microsoft.com/office/drawing/2014/main" id="{9B88EB7A-BC1D-5943-B9EB-EF8176AB2A07}"/>
              </a:ext>
            </a:extLst>
          </p:cNvPr>
          <p:cNvSpPr>
            <a:spLocks noGrp="1"/>
          </p:cNvSpPr>
          <p:nvPr>
            <p:ph type="sldNum" sz="quarter" idx="11"/>
          </p:nvPr>
        </p:nvSpPr>
        <p:spPr/>
        <p:txBody>
          <a:bodyPr/>
          <a:lstStyle/>
          <a:p>
            <a:fld id="{6ADB0DF6-4118-C14B-A8AD-04790F61F6EE}" type="slidenum">
              <a:rPr lang="en-US" altLang="de-DE"/>
              <a:pPr/>
              <a:t>24</a:t>
            </a:fld>
            <a:endParaRPr lang="en-US" altLang="de-DE" b="0">
              <a:latin typeface="Times New Roman" panose="02020603050405020304" pitchFamily="18" charset="0"/>
            </a:endParaRPr>
          </a:p>
        </p:txBody>
      </p:sp>
      <p:sp>
        <p:nvSpPr>
          <p:cNvPr id="265218" name="Rectangle 2">
            <a:extLst>
              <a:ext uri="{FF2B5EF4-FFF2-40B4-BE49-F238E27FC236}">
                <a16:creationId xmlns:a16="http://schemas.microsoft.com/office/drawing/2014/main" id="{90B6E409-D7C9-334A-BCFD-E4E84CC29D19}"/>
              </a:ext>
            </a:extLst>
          </p:cNvPr>
          <p:cNvSpPr>
            <a:spLocks noGrp="1" noChangeArrowheads="1"/>
          </p:cNvSpPr>
          <p:nvPr>
            <p:ph type="title"/>
          </p:nvPr>
        </p:nvSpPr>
        <p:spPr>
          <a:xfrm>
            <a:off x="1676400" y="0"/>
            <a:ext cx="5791200" cy="990600"/>
          </a:xfrm>
        </p:spPr>
        <p:txBody>
          <a:bodyPr/>
          <a:lstStyle/>
          <a:p>
            <a:r>
              <a:rPr lang="de-DE" altLang="de-DE" b="1"/>
              <a:t>Profile forschungsstarker</a:t>
            </a:r>
            <a:br>
              <a:rPr lang="de-DE" altLang="de-DE" b="1"/>
            </a:br>
            <a:r>
              <a:rPr lang="de-DE" altLang="de-DE" b="1"/>
              <a:t>Universitäten in der BWL</a:t>
            </a:r>
          </a:p>
        </p:txBody>
      </p:sp>
      <p:graphicFrame>
        <p:nvGraphicFramePr>
          <p:cNvPr id="265220" name="Object 4">
            <a:hlinkClick r:id="rId3"/>
            <a:extLst>
              <a:ext uri="{FF2B5EF4-FFF2-40B4-BE49-F238E27FC236}">
                <a16:creationId xmlns:a16="http://schemas.microsoft.com/office/drawing/2014/main" id="{3732BB24-7D1D-794C-8BE2-2B13558FAC4A}"/>
              </a:ext>
            </a:extLst>
          </p:cNvPr>
          <p:cNvGraphicFramePr>
            <a:graphicFrameLocks noChangeAspect="1"/>
          </p:cNvGraphicFramePr>
          <p:nvPr/>
        </p:nvGraphicFramePr>
        <p:xfrm>
          <a:off x="0" y="0"/>
          <a:ext cx="1524000" cy="990600"/>
        </p:xfrm>
        <a:graphic>
          <a:graphicData uri="http://schemas.openxmlformats.org/presentationml/2006/ole">
            <mc:AlternateContent xmlns:mc="http://schemas.openxmlformats.org/markup-compatibility/2006">
              <mc:Choice xmlns:v="urn:schemas-microsoft-com:vml" Requires="v">
                <p:oleObj spid="_x0000_s265222" name="Photo Editor Photo" r:id="rId4" imgW="2247900" imgH="1917700" progId="MSPhotoEd.3">
                  <p:embed/>
                </p:oleObj>
              </mc:Choice>
              <mc:Fallback>
                <p:oleObj name="Photo Editor Photo" r:id="rId4" imgW="2247900" imgH="1917700" progId="MSPhotoEd.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65221" name="Picture 5">
            <a:extLst>
              <a:ext uri="{FF2B5EF4-FFF2-40B4-BE49-F238E27FC236}">
                <a16:creationId xmlns:a16="http://schemas.microsoft.com/office/drawing/2014/main" id="{BB62C435-6A3F-7842-A15D-3EB01CB21DC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143000"/>
            <a:ext cx="91440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5218"/>
                                        </p:tgtEl>
                                        <p:attrNameLst>
                                          <p:attrName>style.visibility</p:attrName>
                                        </p:attrNameLst>
                                      </p:cBhvr>
                                      <p:to>
                                        <p:strVal val="visible"/>
                                      </p:to>
                                    </p:set>
                                    <p:animEffect transition="in" filter="dissolve">
                                      <p:cBhvr>
                                        <p:cTn id="7" dur="500"/>
                                        <p:tgtEl>
                                          <p:spTgt spid="265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65221"/>
                                        </p:tgtEl>
                                        <p:attrNameLst>
                                          <p:attrName>style.visibility</p:attrName>
                                        </p:attrNameLst>
                                      </p:cBhvr>
                                      <p:to>
                                        <p:strVal val="visible"/>
                                      </p:to>
                                    </p:set>
                                    <p:animEffect transition="in" filter="box(out)">
                                      <p:cBhvr>
                                        <p:cTn id="12" dur="500"/>
                                        <p:tgtEl>
                                          <p:spTgt spid="265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8"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54C719FA-856B-0E45-BDC2-44ABC20151BA}"/>
              </a:ext>
            </a:extLst>
          </p:cNvPr>
          <p:cNvSpPr>
            <a:spLocks noGrp="1"/>
          </p:cNvSpPr>
          <p:nvPr>
            <p:ph type="dt" sz="half" idx="10"/>
          </p:nvPr>
        </p:nvSpPr>
        <p:spPr/>
        <p:txBody>
          <a:bodyPr/>
          <a:lstStyle/>
          <a:p>
            <a:r>
              <a:rPr lang="en-US" altLang="de-DE"/>
              <a:t>Bruchsal,</a:t>
            </a:r>
          </a:p>
          <a:p>
            <a:r>
              <a:rPr lang="en-US" altLang="de-DE"/>
              <a:t>23. Januar 2003</a:t>
            </a:r>
          </a:p>
        </p:txBody>
      </p:sp>
      <p:sp>
        <p:nvSpPr>
          <p:cNvPr id="6" name="Foliennummernplatzhalter 3">
            <a:extLst>
              <a:ext uri="{FF2B5EF4-FFF2-40B4-BE49-F238E27FC236}">
                <a16:creationId xmlns:a16="http://schemas.microsoft.com/office/drawing/2014/main" id="{B1CC3708-DA17-0D4C-BEE5-D071AB2163D2}"/>
              </a:ext>
            </a:extLst>
          </p:cNvPr>
          <p:cNvSpPr>
            <a:spLocks noGrp="1"/>
          </p:cNvSpPr>
          <p:nvPr>
            <p:ph type="sldNum" sz="quarter" idx="11"/>
          </p:nvPr>
        </p:nvSpPr>
        <p:spPr/>
        <p:txBody>
          <a:bodyPr/>
          <a:lstStyle/>
          <a:p>
            <a:fld id="{649E4BC3-BF74-A94F-AE8E-2A0C6940DE7B}" type="slidenum">
              <a:rPr lang="en-US" altLang="de-DE"/>
              <a:pPr/>
              <a:t>25</a:t>
            </a:fld>
            <a:endParaRPr lang="en-US" altLang="de-DE" b="0">
              <a:latin typeface="Times New Roman" panose="02020603050405020304" pitchFamily="18" charset="0"/>
            </a:endParaRPr>
          </a:p>
        </p:txBody>
      </p:sp>
      <p:sp>
        <p:nvSpPr>
          <p:cNvPr id="282626" name="Rectangle 2">
            <a:extLst>
              <a:ext uri="{FF2B5EF4-FFF2-40B4-BE49-F238E27FC236}">
                <a16:creationId xmlns:a16="http://schemas.microsoft.com/office/drawing/2014/main" id="{C798D48E-EDDD-374D-B7D1-45AE49A64DF5}"/>
              </a:ext>
            </a:extLst>
          </p:cNvPr>
          <p:cNvSpPr>
            <a:spLocks noGrp="1" noChangeArrowheads="1"/>
          </p:cNvSpPr>
          <p:nvPr>
            <p:ph type="title"/>
          </p:nvPr>
        </p:nvSpPr>
        <p:spPr>
          <a:xfrm>
            <a:off x="1676400" y="0"/>
            <a:ext cx="5791200" cy="990600"/>
          </a:xfrm>
        </p:spPr>
        <p:txBody>
          <a:bodyPr/>
          <a:lstStyle/>
          <a:p>
            <a:r>
              <a:rPr lang="de-DE" altLang="de-DE" b="1"/>
              <a:t>Drittmittelgeber</a:t>
            </a:r>
          </a:p>
        </p:txBody>
      </p:sp>
      <p:graphicFrame>
        <p:nvGraphicFramePr>
          <p:cNvPr id="282627" name="Object 3">
            <a:hlinkClick r:id="rId3"/>
            <a:extLst>
              <a:ext uri="{FF2B5EF4-FFF2-40B4-BE49-F238E27FC236}">
                <a16:creationId xmlns:a16="http://schemas.microsoft.com/office/drawing/2014/main" id="{9E212B41-FEAD-A645-AAF6-1C1E358D4D08}"/>
              </a:ext>
            </a:extLst>
          </p:cNvPr>
          <p:cNvGraphicFramePr>
            <a:graphicFrameLocks noChangeAspect="1"/>
          </p:cNvGraphicFramePr>
          <p:nvPr/>
        </p:nvGraphicFramePr>
        <p:xfrm>
          <a:off x="0" y="0"/>
          <a:ext cx="1524000" cy="990600"/>
        </p:xfrm>
        <a:graphic>
          <a:graphicData uri="http://schemas.openxmlformats.org/presentationml/2006/ole">
            <mc:AlternateContent xmlns:mc="http://schemas.openxmlformats.org/markup-compatibility/2006">
              <mc:Choice xmlns:v="urn:schemas-microsoft-com:vml" Requires="v">
                <p:oleObj spid="_x0000_s282630" name="Photo Editor Photo" r:id="rId4" imgW="2247900" imgH="1917700" progId="MSPhotoEd.3">
                  <p:embed/>
                </p:oleObj>
              </mc:Choice>
              <mc:Fallback>
                <p:oleObj name="Photo Editor Photo" r:id="rId4" imgW="2247900" imgH="1917700" progId="MSPhotoEd.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82629" name="Picture 5">
            <a:extLst>
              <a:ext uri="{FF2B5EF4-FFF2-40B4-BE49-F238E27FC236}">
                <a16:creationId xmlns:a16="http://schemas.microsoft.com/office/drawing/2014/main" id="{96A3736A-748C-7A4F-AF88-46F326EDFB1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1154113"/>
            <a:ext cx="5715000" cy="570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2626"/>
                                        </p:tgtEl>
                                        <p:attrNameLst>
                                          <p:attrName>style.visibility</p:attrName>
                                        </p:attrNameLst>
                                      </p:cBhvr>
                                      <p:to>
                                        <p:strVal val="visible"/>
                                      </p:to>
                                    </p:set>
                                    <p:animEffect transition="in" filter="dissolve">
                                      <p:cBhvr>
                                        <p:cTn id="7" dur="500"/>
                                        <p:tgtEl>
                                          <p:spTgt spid="282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82629"/>
                                        </p:tgtEl>
                                        <p:attrNameLst>
                                          <p:attrName>style.visibility</p:attrName>
                                        </p:attrNameLst>
                                      </p:cBhvr>
                                      <p:to>
                                        <p:strVal val="visible"/>
                                      </p:to>
                                    </p:set>
                                    <p:animEffect transition="in" filter="box(out)">
                                      <p:cBhvr>
                                        <p:cTn id="12" dur="500"/>
                                        <p:tgtEl>
                                          <p:spTgt spid="282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6EA69B43-8BD0-8449-B350-4306D0E4C912}"/>
              </a:ext>
            </a:extLst>
          </p:cNvPr>
          <p:cNvSpPr>
            <a:spLocks noGrp="1"/>
          </p:cNvSpPr>
          <p:nvPr>
            <p:ph type="dt" sz="half" idx="10"/>
          </p:nvPr>
        </p:nvSpPr>
        <p:spPr/>
        <p:txBody>
          <a:bodyPr/>
          <a:lstStyle/>
          <a:p>
            <a:r>
              <a:rPr lang="en-US" altLang="de-DE"/>
              <a:t>Bruchsal,</a:t>
            </a:r>
          </a:p>
          <a:p>
            <a:r>
              <a:rPr lang="en-US" altLang="de-DE"/>
              <a:t>23. Januar 2003</a:t>
            </a:r>
          </a:p>
        </p:txBody>
      </p:sp>
      <p:sp>
        <p:nvSpPr>
          <p:cNvPr id="6" name="Foliennummernplatzhalter 3">
            <a:extLst>
              <a:ext uri="{FF2B5EF4-FFF2-40B4-BE49-F238E27FC236}">
                <a16:creationId xmlns:a16="http://schemas.microsoft.com/office/drawing/2014/main" id="{0BF79E64-2283-7D48-9083-1E2B85CC8069}"/>
              </a:ext>
            </a:extLst>
          </p:cNvPr>
          <p:cNvSpPr>
            <a:spLocks noGrp="1"/>
          </p:cNvSpPr>
          <p:nvPr>
            <p:ph type="sldNum" sz="quarter" idx="11"/>
          </p:nvPr>
        </p:nvSpPr>
        <p:spPr/>
        <p:txBody>
          <a:bodyPr/>
          <a:lstStyle/>
          <a:p>
            <a:fld id="{0CA0F1A5-69AA-F449-8CFA-3866254A0FAE}" type="slidenum">
              <a:rPr lang="en-US" altLang="de-DE"/>
              <a:pPr/>
              <a:t>26</a:t>
            </a:fld>
            <a:endParaRPr lang="en-US" altLang="de-DE" b="0">
              <a:latin typeface="Times New Roman" panose="02020603050405020304" pitchFamily="18" charset="0"/>
            </a:endParaRPr>
          </a:p>
        </p:txBody>
      </p:sp>
      <p:sp>
        <p:nvSpPr>
          <p:cNvPr id="283650" name="Rectangle 2">
            <a:extLst>
              <a:ext uri="{FF2B5EF4-FFF2-40B4-BE49-F238E27FC236}">
                <a16:creationId xmlns:a16="http://schemas.microsoft.com/office/drawing/2014/main" id="{AB01223E-9DC6-FC47-A9F5-E7208DD2C899}"/>
              </a:ext>
            </a:extLst>
          </p:cNvPr>
          <p:cNvSpPr>
            <a:spLocks noGrp="1" noChangeArrowheads="1"/>
          </p:cNvSpPr>
          <p:nvPr>
            <p:ph type="title"/>
          </p:nvPr>
        </p:nvSpPr>
        <p:spPr>
          <a:xfrm>
            <a:off x="1676400" y="0"/>
            <a:ext cx="5791200" cy="990600"/>
          </a:xfrm>
        </p:spPr>
        <p:txBody>
          <a:bodyPr/>
          <a:lstStyle/>
          <a:p>
            <a:r>
              <a:rPr lang="de-DE" altLang="de-DE" b="1"/>
              <a:t>Drittmittel in T€ / Jahr</a:t>
            </a:r>
          </a:p>
        </p:txBody>
      </p:sp>
      <p:graphicFrame>
        <p:nvGraphicFramePr>
          <p:cNvPr id="283651" name="Object 3">
            <a:hlinkClick r:id="rId3"/>
            <a:extLst>
              <a:ext uri="{FF2B5EF4-FFF2-40B4-BE49-F238E27FC236}">
                <a16:creationId xmlns:a16="http://schemas.microsoft.com/office/drawing/2014/main" id="{0EF8623C-9DC1-BD44-AE9E-2E7696A7E531}"/>
              </a:ext>
            </a:extLst>
          </p:cNvPr>
          <p:cNvGraphicFramePr>
            <a:graphicFrameLocks noChangeAspect="1"/>
          </p:cNvGraphicFramePr>
          <p:nvPr/>
        </p:nvGraphicFramePr>
        <p:xfrm>
          <a:off x="0" y="0"/>
          <a:ext cx="1524000" cy="990600"/>
        </p:xfrm>
        <a:graphic>
          <a:graphicData uri="http://schemas.openxmlformats.org/presentationml/2006/ole">
            <mc:AlternateContent xmlns:mc="http://schemas.openxmlformats.org/markup-compatibility/2006">
              <mc:Choice xmlns:v="urn:schemas-microsoft-com:vml" Requires="v">
                <p:oleObj spid="_x0000_s283655" name="Photo Editor Photo" r:id="rId4" imgW="2247900" imgH="1917700" progId="MSPhotoEd.3">
                  <p:embed/>
                </p:oleObj>
              </mc:Choice>
              <mc:Fallback>
                <p:oleObj name="Photo Editor Photo" r:id="rId4" imgW="2247900" imgH="1917700" progId="MSPhotoEd.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83654" name="Picture 6">
            <a:extLst>
              <a:ext uri="{FF2B5EF4-FFF2-40B4-BE49-F238E27FC236}">
                <a16:creationId xmlns:a16="http://schemas.microsoft.com/office/drawing/2014/main" id="{80D4ECB5-D831-FB43-A531-7AA78238E9A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1143000"/>
            <a:ext cx="7772400" cy="567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3650"/>
                                        </p:tgtEl>
                                        <p:attrNameLst>
                                          <p:attrName>style.visibility</p:attrName>
                                        </p:attrNameLst>
                                      </p:cBhvr>
                                      <p:to>
                                        <p:strVal val="visible"/>
                                      </p:to>
                                    </p:set>
                                    <p:animEffect transition="in" filter="dissolve">
                                      <p:cBhvr>
                                        <p:cTn id="7" dur="500"/>
                                        <p:tgtEl>
                                          <p:spTgt spid="283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83654"/>
                                        </p:tgtEl>
                                        <p:attrNameLst>
                                          <p:attrName>style.visibility</p:attrName>
                                        </p:attrNameLst>
                                      </p:cBhvr>
                                      <p:to>
                                        <p:strVal val="visible"/>
                                      </p:to>
                                    </p:set>
                                    <p:animEffect transition="in" filter="box(out)">
                                      <p:cBhvr>
                                        <p:cTn id="12" dur="500"/>
                                        <p:tgtEl>
                                          <p:spTgt spid="283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668FED07-837C-084B-8EF2-0D7D5915ACC7}"/>
              </a:ext>
            </a:extLst>
          </p:cNvPr>
          <p:cNvSpPr>
            <a:spLocks noGrp="1"/>
          </p:cNvSpPr>
          <p:nvPr>
            <p:ph type="dt" sz="half" idx="10"/>
          </p:nvPr>
        </p:nvSpPr>
        <p:spPr/>
        <p:txBody>
          <a:bodyPr/>
          <a:lstStyle/>
          <a:p>
            <a:r>
              <a:rPr lang="en-US" altLang="de-DE"/>
              <a:t>Bruchsal,</a:t>
            </a:r>
          </a:p>
          <a:p>
            <a:r>
              <a:rPr lang="en-US" altLang="de-DE"/>
              <a:t>23. Januar 2003</a:t>
            </a:r>
          </a:p>
        </p:txBody>
      </p:sp>
      <p:sp>
        <p:nvSpPr>
          <p:cNvPr id="6" name="Foliennummernplatzhalter 3">
            <a:extLst>
              <a:ext uri="{FF2B5EF4-FFF2-40B4-BE49-F238E27FC236}">
                <a16:creationId xmlns:a16="http://schemas.microsoft.com/office/drawing/2014/main" id="{D2186906-9047-6D47-866D-B3110BE71370}"/>
              </a:ext>
            </a:extLst>
          </p:cNvPr>
          <p:cNvSpPr>
            <a:spLocks noGrp="1"/>
          </p:cNvSpPr>
          <p:nvPr>
            <p:ph type="sldNum" sz="quarter" idx="11"/>
          </p:nvPr>
        </p:nvSpPr>
        <p:spPr/>
        <p:txBody>
          <a:bodyPr/>
          <a:lstStyle/>
          <a:p>
            <a:fld id="{3D8343A5-9279-1545-A042-886BF39F443D}" type="slidenum">
              <a:rPr lang="en-US" altLang="de-DE"/>
              <a:pPr/>
              <a:t>27</a:t>
            </a:fld>
            <a:endParaRPr lang="en-US" altLang="de-DE" b="0">
              <a:latin typeface="Times New Roman" panose="02020603050405020304" pitchFamily="18" charset="0"/>
            </a:endParaRPr>
          </a:p>
        </p:txBody>
      </p:sp>
      <p:sp>
        <p:nvSpPr>
          <p:cNvPr id="284674" name="Rectangle 2">
            <a:extLst>
              <a:ext uri="{FF2B5EF4-FFF2-40B4-BE49-F238E27FC236}">
                <a16:creationId xmlns:a16="http://schemas.microsoft.com/office/drawing/2014/main" id="{189EF172-FB45-6C4E-8F77-4E8AE01D5372}"/>
              </a:ext>
            </a:extLst>
          </p:cNvPr>
          <p:cNvSpPr>
            <a:spLocks noGrp="1" noChangeArrowheads="1"/>
          </p:cNvSpPr>
          <p:nvPr>
            <p:ph type="title"/>
          </p:nvPr>
        </p:nvSpPr>
        <p:spPr>
          <a:xfrm>
            <a:off x="1676400" y="0"/>
            <a:ext cx="5791200" cy="990600"/>
          </a:xfrm>
        </p:spPr>
        <p:txBody>
          <a:bodyPr/>
          <a:lstStyle/>
          <a:p>
            <a:r>
              <a:rPr lang="de-DE" altLang="de-DE" b="1"/>
              <a:t>Publikationen / Jahr</a:t>
            </a:r>
          </a:p>
        </p:txBody>
      </p:sp>
      <p:graphicFrame>
        <p:nvGraphicFramePr>
          <p:cNvPr id="284675" name="Object 3">
            <a:hlinkClick r:id="rId3"/>
            <a:extLst>
              <a:ext uri="{FF2B5EF4-FFF2-40B4-BE49-F238E27FC236}">
                <a16:creationId xmlns:a16="http://schemas.microsoft.com/office/drawing/2014/main" id="{0C26ED76-CE87-4C4C-9FCF-2340F60EFC0E}"/>
              </a:ext>
            </a:extLst>
          </p:cNvPr>
          <p:cNvGraphicFramePr>
            <a:graphicFrameLocks noChangeAspect="1"/>
          </p:cNvGraphicFramePr>
          <p:nvPr/>
        </p:nvGraphicFramePr>
        <p:xfrm>
          <a:off x="0" y="0"/>
          <a:ext cx="1524000" cy="990600"/>
        </p:xfrm>
        <a:graphic>
          <a:graphicData uri="http://schemas.openxmlformats.org/presentationml/2006/ole">
            <mc:AlternateContent xmlns:mc="http://schemas.openxmlformats.org/markup-compatibility/2006">
              <mc:Choice xmlns:v="urn:schemas-microsoft-com:vml" Requires="v">
                <p:oleObj spid="_x0000_s284679" name="Photo Editor Photo" r:id="rId4" imgW="2247900" imgH="1917700" progId="MSPhotoEd.3">
                  <p:embed/>
                </p:oleObj>
              </mc:Choice>
              <mc:Fallback>
                <p:oleObj name="Photo Editor Photo" r:id="rId4" imgW="2247900" imgH="1917700" progId="MSPhotoEd.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84678" name="Picture 6">
            <a:extLst>
              <a:ext uri="{FF2B5EF4-FFF2-40B4-BE49-F238E27FC236}">
                <a16:creationId xmlns:a16="http://schemas.microsoft.com/office/drawing/2014/main" id="{E530A989-6009-6244-92A7-842F161AEA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1217613"/>
            <a:ext cx="7772400" cy="564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4674"/>
                                        </p:tgtEl>
                                        <p:attrNameLst>
                                          <p:attrName>style.visibility</p:attrName>
                                        </p:attrNameLst>
                                      </p:cBhvr>
                                      <p:to>
                                        <p:strVal val="visible"/>
                                      </p:to>
                                    </p:set>
                                    <p:animEffect transition="in" filter="dissolve">
                                      <p:cBhvr>
                                        <p:cTn id="7" dur="500"/>
                                        <p:tgtEl>
                                          <p:spTgt spid="284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84678"/>
                                        </p:tgtEl>
                                        <p:attrNameLst>
                                          <p:attrName>style.visibility</p:attrName>
                                        </p:attrNameLst>
                                      </p:cBhvr>
                                      <p:to>
                                        <p:strVal val="visible"/>
                                      </p:to>
                                    </p:set>
                                    <p:animEffect transition="in" filter="box(out)">
                                      <p:cBhvr>
                                        <p:cTn id="12" dur="500"/>
                                        <p:tgtEl>
                                          <p:spTgt spid="284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4C0B3D9E-5611-484C-A9F8-0987B5B35338}"/>
              </a:ext>
            </a:extLst>
          </p:cNvPr>
          <p:cNvSpPr>
            <a:spLocks noGrp="1"/>
          </p:cNvSpPr>
          <p:nvPr>
            <p:ph type="dt" sz="half" idx="10"/>
          </p:nvPr>
        </p:nvSpPr>
        <p:spPr/>
        <p:txBody>
          <a:bodyPr/>
          <a:lstStyle/>
          <a:p>
            <a:r>
              <a:rPr lang="en-US" altLang="de-DE"/>
              <a:t>Bruchsal,</a:t>
            </a:r>
          </a:p>
          <a:p>
            <a:r>
              <a:rPr lang="en-US" altLang="de-DE"/>
              <a:t>23. Januar 2003</a:t>
            </a:r>
          </a:p>
        </p:txBody>
      </p:sp>
      <p:sp>
        <p:nvSpPr>
          <p:cNvPr id="6" name="Foliennummernplatzhalter 3">
            <a:extLst>
              <a:ext uri="{FF2B5EF4-FFF2-40B4-BE49-F238E27FC236}">
                <a16:creationId xmlns:a16="http://schemas.microsoft.com/office/drawing/2014/main" id="{3EFCF987-BE94-9D43-843A-2C49AD30D688}"/>
              </a:ext>
            </a:extLst>
          </p:cNvPr>
          <p:cNvSpPr>
            <a:spLocks noGrp="1"/>
          </p:cNvSpPr>
          <p:nvPr>
            <p:ph type="sldNum" sz="quarter" idx="11"/>
          </p:nvPr>
        </p:nvSpPr>
        <p:spPr/>
        <p:txBody>
          <a:bodyPr/>
          <a:lstStyle/>
          <a:p>
            <a:fld id="{5B39C3FE-0626-624F-B9D9-BDB93F485925}" type="slidenum">
              <a:rPr lang="en-US" altLang="de-DE"/>
              <a:pPr/>
              <a:t>28</a:t>
            </a:fld>
            <a:endParaRPr lang="en-US" altLang="de-DE" b="0">
              <a:latin typeface="Times New Roman" panose="02020603050405020304" pitchFamily="18" charset="0"/>
            </a:endParaRPr>
          </a:p>
        </p:txBody>
      </p:sp>
      <p:sp>
        <p:nvSpPr>
          <p:cNvPr id="285698" name="Rectangle 2">
            <a:extLst>
              <a:ext uri="{FF2B5EF4-FFF2-40B4-BE49-F238E27FC236}">
                <a16:creationId xmlns:a16="http://schemas.microsoft.com/office/drawing/2014/main" id="{C7016108-06DE-4447-AA67-ECEFB97740C0}"/>
              </a:ext>
            </a:extLst>
          </p:cNvPr>
          <p:cNvSpPr>
            <a:spLocks noGrp="1" noChangeArrowheads="1"/>
          </p:cNvSpPr>
          <p:nvPr>
            <p:ph type="title"/>
          </p:nvPr>
        </p:nvSpPr>
        <p:spPr>
          <a:xfrm>
            <a:off x="1676400" y="0"/>
            <a:ext cx="5791200" cy="990600"/>
          </a:xfrm>
        </p:spPr>
        <p:txBody>
          <a:bodyPr/>
          <a:lstStyle/>
          <a:p>
            <a:r>
              <a:rPr lang="de-DE" altLang="de-DE" b="1"/>
              <a:t>Promotionen / Jahr</a:t>
            </a:r>
          </a:p>
        </p:txBody>
      </p:sp>
      <p:graphicFrame>
        <p:nvGraphicFramePr>
          <p:cNvPr id="285699" name="Object 3">
            <a:hlinkClick r:id="rId3"/>
            <a:extLst>
              <a:ext uri="{FF2B5EF4-FFF2-40B4-BE49-F238E27FC236}">
                <a16:creationId xmlns:a16="http://schemas.microsoft.com/office/drawing/2014/main" id="{D5EB8C6A-52AC-2C43-879B-17FBFE984E1E}"/>
              </a:ext>
            </a:extLst>
          </p:cNvPr>
          <p:cNvGraphicFramePr>
            <a:graphicFrameLocks noChangeAspect="1"/>
          </p:cNvGraphicFramePr>
          <p:nvPr/>
        </p:nvGraphicFramePr>
        <p:xfrm>
          <a:off x="0" y="0"/>
          <a:ext cx="1524000" cy="990600"/>
        </p:xfrm>
        <a:graphic>
          <a:graphicData uri="http://schemas.openxmlformats.org/presentationml/2006/ole">
            <mc:AlternateContent xmlns:mc="http://schemas.openxmlformats.org/markup-compatibility/2006">
              <mc:Choice xmlns:v="urn:schemas-microsoft-com:vml" Requires="v">
                <p:oleObj spid="_x0000_s285702" name="Photo Editor Photo" r:id="rId4" imgW="2247900" imgH="1917700" progId="MSPhotoEd.3">
                  <p:embed/>
                </p:oleObj>
              </mc:Choice>
              <mc:Fallback>
                <p:oleObj name="Photo Editor Photo" r:id="rId4" imgW="2247900" imgH="1917700" progId="MSPhotoEd.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85701" name="Picture 5">
            <a:extLst>
              <a:ext uri="{FF2B5EF4-FFF2-40B4-BE49-F238E27FC236}">
                <a16:creationId xmlns:a16="http://schemas.microsoft.com/office/drawing/2014/main" id="{C0047D18-296F-564B-BCA6-ECF3AFB604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1143000"/>
            <a:ext cx="7543800" cy="570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5698"/>
                                        </p:tgtEl>
                                        <p:attrNameLst>
                                          <p:attrName>style.visibility</p:attrName>
                                        </p:attrNameLst>
                                      </p:cBhvr>
                                      <p:to>
                                        <p:strVal val="visible"/>
                                      </p:to>
                                    </p:set>
                                    <p:animEffect transition="in" filter="dissolve">
                                      <p:cBhvr>
                                        <p:cTn id="7" dur="500"/>
                                        <p:tgtEl>
                                          <p:spTgt spid="285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85701"/>
                                        </p:tgtEl>
                                        <p:attrNameLst>
                                          <p:attrName>style.visibility</p:attrName>
                                        </p:attrNameLst>
                                      </p:cBhvr>
                                      <p:to>
                                        <p:strVal val="visible"/>
                                      </p:to>
                                    </p:set>
                                    <p:animEffect transition="in" filter="box(out)">
                                      <p:cBhvr>
                                        <p:cTn id="12" dur="500"/>
                                        <p:tgtEl>
                                          <p:spTgt spid="285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8"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umsplatzhalter 2">
            <a:extLst>
              <a:ext uri="{FF2B5EF4-FFF2-40B4-BE49-F238E27FC236}">
                <a16:creationId xmlns:a16="http://schemas.microsoft.com/office/drawing/2014/main" id="{B879DC61-E360-6A4E-ABF9-BFD9F0C6BF89}"/>
              </a:ext>
            </a:extLst>
          </p:cNvPr>
          <p:cNvSpPr>
            <a:spLocks noGrp="1"/>
          </p:cNvSpPr>
          <p:nvPr>
            <p:ph type="dt" sz="half" idx="10"/>
          </p:nvPr>
        </p:nvSpPr>
        <p:spPr/>
        <p:txBody>
          <a:bodyPr/>
          <a:lstStyle/>
          <a:p>
            <a:r>
              <a:rPr lang="en-US" altLang="de-DE"/>
              <a:t>Bruchsal,</a:t>
            </a:r>
          </a:p>
          <a:p>
            <a:r>
              <a:rPr lang="en-US" altLang="de-DE"/>
              <a:t>23. Januar 2003</a:t>
            </a:r>
          </a:p>
        </p:txBody>
      </p:sp>
      <p:sp>
        <p:nvSpPr>
          <p:cNvPr id="6" name="Foliennummernplatzhalter 3">
            <a:extLst>
              <a:ext uri="{FF2B5EF4-FFF2-40B4-BE49-F238E27FC236}">
                <a16:creationId xmlns:a16="http://schemas.microsoft.com/office/drawing/2014/main" id="{0F55C5D9-142A-C046-B917-0B072BC80783}"/>
              </a:ext>
            </a:extLst>
          </p:cNvPr>
          <p:cNvSpPr>
            <a:spLocks noGrp="1"/>
          </p:cNvSpPr>
          <p:nvPr>
            <p:ph type="sldNum" sz="quarter" idx="11"/>
          </p:nvPr>
        </p:nvSpPr>
        <p:spPr/>
        <p:txBody>
          <a:bodyPr/>
          <a:lstStyle/>
          <a:p>
            <a:fld id="{33DDF139-B2DC-1742-9616-F72E9932EC2F}" type="slidenum">
              <a:rPr lang="en-US" altLang="de-DE"/>
              <a:pPr/>
              <a:t>29</a:t>
            </a:fld>
            <a:endParaRPr lang="en-US" altLang="de-DE" b="0">
              <a:latin typeface="Times New Roman" panose="02020603050405020304" pitchFamily="18" charset="0"/>
            </a:endParaRPr>
          </a:p>
        </p:txBody>
      </p:sp>
      <p:sp>
        <p:nvSpPr>
          <p:cNvPr id="286722" name="Rectangle 2">
            <a:extLst>
              <a:ext uri="{FF2B5EF4-FFF2-40B4-BE49-F238E27FC236}">
                <a16:creationId xmlns:a16="http://schemas.microsoft.com/office/drawing/2014/main" id="{029142DB-49CC-704A-9DF5-5261B2DD0F9C}"/>
              </a:ext>
            </a:extLst>
          </p:cNvPr>
          <p:cNvSpPr>
            <a:spLocks noGrp="1" noChangeArrowheads="1"/>
          </p:cNvSpPr>
          <p:nvPr>
            <p:ph type="title"/>
          </p:nvPr>
        </p:nvSpPr>
        <p:spPr>
          <a:xfrm>
            <a:off x="1676400" y="0"/>
            <a:ext cx="5791200" cy="990600"/>
          </a:xfrm>
        </p:spPr>
        <p:txBody>
          <a:bodyPr/>
          <a:lstStyle/>
          <a:p>
            <a:endParaRPr lang="de-DE" altLang="de-DE" b="1"/>
          </a:p>
        </p:txBody>
      </p:sp>
      <p:graphicFrame>
        <p:nvGraphicFramePr>
          <p:cNvPr id="286723" name="Object 3">
            <a:hlinkClick r:id="rId3"/>
            <a:extLst>
              <a:ext uri="{FF2B5EF4-FFF2-40B4-BE49-F238E27FC236}">
                <a16:creationId xmlns:a16="http://schemas.microsoft.com/office/drawing/2014/main" id="{0D0F22C3-F89A-114E-B994-ACD79A2243F0}"/>
              </a:ext>
            </a:extLst>
          </p:cNvPr>
          <p:cNvGraphicFramePr>
            <a:graphicFrameLocks noChangeAspect="1"/>
          </p:cNvGraphicFramePr>
          <p:nvPr/>
        </p:nvGraphicFramePr>
        <p:xfrm>
          <a:off x="0" y="0"/>
          <a:ext cx="1524000" cy="990600"/>
        </p:xfrm>
        <a:graphic>
          <a:graphicData uri="http://schemas.openxmlformats.org/presentationml/2006/ole">
            <mc:AlternateContent xmlns:mc="http://schemas.openxmlformats.org/markup-compatibility/2006">
              <mc:Choice xmlns:v="urn:schemas-microsoft-com:vml" Requires="v">
                <p:oleObj spid="_x0000_s286726" name="Photo Editor Photo" r:id="rId4" imgW="2247900" imgH="1917700" progId="MSPhotoEd.3">
                  <p:embed/>
                </p:oleObj>
              </mc:Choice>
              <mc:Fallback>
                <p:oleObj name="Photo Editor Photo" r:id="rId4" imgW="2247900" imgH="1917700" progId="MSPhotoEd.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86725" name="Picture 5">
            <a:extLst>
              <a:ext uri="{FF2B5EF4-FFF2-40B4-BE49-F238E27FC236}">
                <a16:creationId xmlns:a16="http://schemas.microsoft.com/office/drawing/2014/main" id="{0339412C-56F6-5B42-A100-9AACCF6BD3E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1143000"/>
            <a:ext cx="7239000" cy="570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286722"/>
                                        </p:tgtEl>
                                        <p:attrNameLst>
                                          <p:attrName>style.visibility</p:attrName>
                                        </p:attrNameLst>
                                      </p:cBhvr>
                                      <p:to>
                                        <p:strVal val="visible"/>
                                      </p:to>
                                    </p:set>
                                    <p:animEffect transition="in" filter="dissolve">
                                      <p:cBhvr>
                                        <p:cTn id="7" dur="500"/>
                                        <p:tgtEl>
                                          <p:spTgt spid="286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86725"/>
                                        </p:tgtEl>
                                        <p:attrNameLst>
                                          <p:attrName>style.visibility</p:attrName>
                                        </p:attrNameLst>
                                      </p:cBhvr>
                                      <p:to>
                                        <p:strVal val="visible"/>
                                      </p:to>
                                    </p:set>
                                    <p:animEffect transition="in" filter="box(out)">
                                      <p:cBhvr>
                                        <p:cTn id="12" dur="500"/>
                                        <p:tgtEl>
                                          <p:spTgt spid="286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16" name="Datumsplatzhalter 2">
            <a:extLst>
              <a:ext uri="{FF2B5EF4-FFF2-40B4-BE49-F238E27FC236}">
                <a16:creationId xmlns:a16="http://schemas.microsoft.com/office/drawing/2014/main" id="{0C3F6FD7-4812-1B47-ABF1-A1B29EECC829}"/>
              </a:ext>
            </a:extLst>
          </p:cNvPr>
          <p:cNvSpPr>
            <a:spLocks noGrp="1"/>
          </p:cNvSpPr>
          <p:nvPr>
            <p:ph type="dt" sz="half" idx="10"/>
          </p:nvPr>
        </p:nvSpPr>
        <p:spPr/>
        <p:txBody>
          <a:bodyPr/>
          <a:lstStyle/>
          <a:p>
            <a:r>
              <a:rPr lang="en-US" altLang="de-DE"/>
              <a:t>Bruchsal,</a:t>
            </a:r>
          </a:p>
          <a:p>
            <a:r>
              <a:rPr lang="en-US" altLang="de-DE"/>
              <a:t>23. Januar 2003</a:t>
            </a:r>
          </a:p>
        </p:txBody>
      </p:sp>
      <p:sp>
        <p:nvSpPr>
          <p:cNvPr id="17" name="Foliennummernplatzhalter 3">
            <a:extLst>
              <a:ext uri="{FF2B5EF4-FFF2-40B4-BE49-F238E27FC236}">
                <a16:creationId xmlns:a16="http://schemas.microsoft.com/office/drawing/2014/main" id="{021D1999-B53B-1747-8776-1F3717C7E146}"/>
              </a:ext>
            </a:extLst>
          </p:cNvPr>
          <p:cNvSpPr>
            <a:spLocks noGrp="1"/>
          </p:cNvSpPr>
          <p:nvPr>
            <p:ph type="sldNum" sz="quarter" idx="11"/>
          </p:nvPr>
        </p:nvSpPr>
        <p:spPr/>
        <p:txBody>
          <a:bodyPr/>
          <a:lstStyle/>
          <a:p>
            <a:fld id="{52F5D453-9212-EF47-B434-5604E23DAD36}" type="slidenum">
              <a:rPr lang="en-US" altLang="de-DE"/>
              <a:pPr/>
              <a:t>3</a:t>
            </a:fld>
            <a:endParaRPr lang="en-US" altLang="de-DE" b="0">
              <a:latin typeface="Times New Roman" panose="02020603050405020304" pitchFamily="18" charset="0"/>
            </a:endParaRPr>
          </a:p>
        </p:txBody>
      </p:sp>
      <p:sp>
        <p:nvSpPr>
          <p:cNvPr id="277506" name="Text Box 2">
            <a:extLst>
              <a:ext uri="{FF2B5EF4-FFF2-40B4-BE49-F238E27FC236}">
                <a16:creationId xmlns:a16="http://schemas.microsoft.com/office/drawing/2014/main" id="{FF2B0D5A-AE74-1E43-AA39-5E046164EC1F}"/>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77507" name="Rectangle 3">
            <a:extLst>
              <a:ext uri="{FF2B5EF4-FFF2-40B4-BE49-F238E27FC236}">
                <a16:creationId xmlns:a16="http://schemas.microsoft.com/office/drawing/2014/main" id="{1AC631E5-3CEB-BD4B-B4AF-B077FD9C9CAB}"/>
              </a:ext>
            </a:extLst>
          </p:cNvPr>
          <p:cNvSpPr>
            <a:spLocks noGrp="1" noChangeArrowheads="1"/>
          </p:cNvSpPr>
          <p:nvPr>
            <p:ph type="title"/>
          </p:nvPr>
        </p:nvSpPr>
        <p:spPr>
          <a:xfrm>
            <a:off x="228600" y="228600"/>
            <a:ext cx="8562975" cy="685800"/>
          </a:xfrm>
        </p:spPr>
        <p:txBody>
          <a:bodyPr/>
          <a:lstStyle/>
          <a:p>
            <a:r>
              <a:rPr lang="de-DE" altLang="de-DE" b="1"/>
              <a:t>Evaluationsverfahren</a:t>
            </a:r>
            <a:endParaRPr lang="de-DE" altLang="de-DE"/>
          </a:p>
        </p:txBody>
      </p:sp>
      <p:sp>
        <p:nvSpPr>
          <p:cNvPr id="277508" name="Rectangle 4">
            <a:extLst>
              <a:ext uri="{FF2B5EF4-FFF2-40B4-BE49-F238E27FC236}">
                <a16:creationId xmlns:a16="http://schemas.microsoft.com/office/drawing/2014/main" id="{22F336DE-CD01-8F48-9918-9B8A520FC9C9}"/>
              </a:ext>
            </a:extLst>
          </p:cNvPr>
          <p:cNvSpPr>
            <a:spLocks noChangeArrowheads="1"/>
          </p:cNvSpPr>
          <p:nvPr/>
        </p:nvSpPr>
        <p:spPr bwMode="auto">
          <a:xfrm>
            <a:off x="2057400" y="1295400"/>
            <a:ext cx="5399088" cy="5334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flatTx/>
          </a:bodyPr>
          <a:lstStyle/>
          <a:p>
            <a:pPr algn="ctr"/>
            <a:r>
              <a:rPr lang="de-DE" altLang="de-DE" sz="2800" b="1">
                <a:latin typeface="Arial" panose="020B0604020202020204" pitchFamily="34" charset="0"/>
              </a:rPr>
              <a:t>quantitativ</a:t>
            </a:r>
          </a:p>
        </p:txBody>
      </p:sp>
      <p:sp>
        <p:nvSpPr>
          <p:cNvPr id="277509" name="Rectangle 5">
            <a:extLst>
              <a:ext uri="{FF2B5EF4-FFF2-40B4-BE49-F238E27FC236}">
                <a16:creationId xmlns:a16="http://schemas.microsoft.com/office/drawing/2014/main" id="{CA95ECCA-C319-3845-904E-59767F7C9768}"/>
              </a:ext>
            </a:extLst>
          </p:cNvPr>
          <p:cNvSpPr>
            <a:spLocks noChangeArrowheads="1"/>
          </p:cNvSpPr>
          <p:nvPr/>
        </p:nvSpPr>
        <p:spPr bwMode="auto">
          <a:xfrm>
            <a:off x="2133600" y="2743200"/>
            <a:ext cx="12319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wrap="none" anchor="ctr">
            <a:flatTx/>
          </a:bodyPr>
          <a:lstStyle/>
          <a:p>
            <a:pPr algn="ctr"/>
            <a:r>
              <a:rPr lang="de-DE" altLang="de-DE" b="1">
                <a:latin typeface="Arial" panose="020B0604020202020204" pitchFamily="34" charset="0"/>
              </a:rPr>
              <a:t>Input</a:t>
            </a:r>
            <a:endParaRPr lang="de-DE" altLang="de-DE" sz="3000" b="1">
              <a:latin typeface="Arial" panose="020B0604020202020204" pitchFamily="34" charset="0"/>
            </a:endParaRPr>
          </a:p>
        </p:txBody>
      </p:sp>
      <p:sp>
        <p:nvSpPr>
          <p:cNvPr id="277510" name="Rectangle 6">
            <a:extLst>
              <a:ext uri="{FF2B5EF4-FFF2-40B4-BE49-F238E27FC236}">
                <a16:creationId xmlns:a16="http://schemas.microsoft.com/office/drawing/2014/main" id="{08FD756A-43F4-7849-ABF5-097C0CA136BB}"/>
              </a:ext>
            </a:extLst>
          </p:cNvPr>
          <p:cNvSpPr>
            <a:spLocks noChangeArrowheads="1"/>
          </p:cNvSpPr>
          <p:nvPr/>
        </p:nvSpPr>
        <p:spPr bwMode="auto">
          <a:xfrm>
            <a:off x="3810000" y="2743200"/>
            <a:ext cx="19050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wrap="none" anchor="ctr">
            <a:flatTx/>
          </a:bodyPr>
          <a:lstStyle/>
          <a:p>
            <a:pPr algn="ctr"/>
            <a:r>
              <a:rPr lang="de-DE" altLang="de-DE" b="1">
                <a:latin typeface="Arial" panose="020B0604020202020204" pitchFamily="34" charset="0"/>
              </a:rPr>
              <a:t>Throughput</a:t>
            </a:r>
            <a:endParaRPr lang="de-DE" altLang="de-DE" sz="3000" b="1">
              <a:latin typeface="Arial" panose="020B0604020202020204" pitchFamily="34" charset="0"/>
            </a:endParaRPr>
          </a:p>
        </p:txBody>
      </p:sp>
      <p:sp>
        <p:nvSpPr>
          <p:cNvPr id="277511" name="Rectangle 7">
            <a:extLst>
              <a:ext uri="{FF2B5EF4-FFF2-40B4-BE49-F238E27FC236}">
                <a16:creationId xmlns:a16="http://schemas.microsoft.com/office/drawing/2014/main" id="{FD6BCED7-504F-C54A-9FB0-8FD3D5E6F738}"/>
              </a:ext>
            </a:extLst>
          </p:cNvPr>
          <p:cNvSpPr>
            <a:spLocks noChangeArrowheads="1"/>
          </p:cNvSpPr>
          <p:nvPr/>
        </p:nvSpPr>
        <p:spPr bwMode="auto">
          <a:xfrm>
            <a:off x="6096000" y="2743200"/>
            <a:ext cx="12319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wrap="none" anchor="ctr">
            <a:flatTx/>
          </a:bodyPr>
          <a:lstStyle/>
          <a:p>
            <a:pPr algn="ctr"/>
            <a:r>
              <a:rPr lang="de-DE" altLang="de-DE" b="1">
                <a:latin typeface="Arial" panose="020B0604020202020204" pitchFamily="34" charset="0"/>
              </a:rPr>
              <a:t>Output</a:t>
            </a:r>
            <a:endParaRPr lang="de-DE" altLang="de-DE" sz="3000" b="1">
              <a:latin typeface="Arial" panose="020B0604020202020204" pitchFamily="34" charset="0"/>
            </a:endParaRPr>
          </a:p>
        </p:txBody>
      </p:sp>
      <p:sp>
        <p:nvSpPr>
          <p:cNvPr id="277512" name="Rectangle 8">
            <a:extLst>
              <a:ext uri="{FF2B5EF4-FFF2-40B4-BE49-F238E27FC236}">
                <a16:creationId xmlns:a16="http://schemas.microsoft.com/office/drawing/2014/main" id="{45D68362-BB4E-6546-83C8-D014FB4F2977}"/>
              </a:ext>
            </a:extLst>
          </p:cNvPr>
          <p:cNvSpPr>
            <a:spLocks noChangeArrowheads="1"/>
          </p:cNvSpPr>
          <p:nvPr/>
        </p:nvSpPr>
        <p:spPr bwMode="auto">
          <a:xfrm>
            <a:off x="1981200" y="4038600"/>
            <a:ext cx="5399088" cy="5334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flatTx/>
          </a:bodyPr>
          <a:lstStyle/>
          <a:p>
            <a:pPr algn="ctr"/>
            <a:r>
              <a:rPr lang="de-DE" altLang="de-DE" sz="2800" b="1">
                <a:latin typeface="Arial" panose="020B0604020202020204" pitchFamily="34" charset="0"/>
              </a:rPr>
              <a:t>qualitativ</a:t>
            </a:r>
            <a:endParaRPr lang="de-DE" altLang="de-DE" sz="3200" b="1">
              <a:latin typeface="Arial" panose="020B0604020202020204" pitchFamily="34" charset="0"/>
            </a:endParaRPr>
          </a:p>
        </p:txBody>
      </p:sp>
      <p:sp>
        <p:nvSpPr>
          <p:cNvPr id="277513" name="Rectangle 9">
            <a:extLst>
              <a:ext uri="{FF2B5EF4-FFF2-40B4-BE49-F238E27FC236}">
                <a16:creationId xmlns:a16="http://schemas.microsoft.com/office/drawing/2014/main" id="{3ABE0427-672B-0747-82CE-18DA457E1365}"/>
              </a:ext>
            </a:extLst>
          </p:cNvPr>
          <p:cNvSpPr>
            <a:spLocks noChangeArrowheads="1"/>
          </p:cNvSpPr>
          <p:nvPr/>
        </p:nvSpPr>
        <p:spPr bwMode="auto">
          <a:xfrm>
            <a:off x="1981200" y="5486400"/>
            <a:ext cx="18288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wrap="none" anchor="ctr">
            <a:flatTx/>
          </a:bodyPr>
          <a:lstStyle/>
          <a:p>
            <a:pPr algn="ctr"/>
            <a:r>
              <a:rPr lang="de-DE" altLang="de-DE" sz="2000" b="1">
                <a:latin typeface="Arial" panose="020B0604020202020204" pitchFamily="34" charset="0"/>
              </a:rPr>
              <a:t>Ausbildungs-</a:t>
            </a:r>
          </a:p>
          <a:p>
            <a:pPr algn="ctr"/>
            <a:r>
              <a:rPr lang="de-DE" altLang="de-DE" sz="2000" b="1">
                <a:latin typeface="Arial" panose="020B0604020202020204" pitchFamily="34" charset="0"/>
              </a:rPr>
              <a:t>situation</a:t>
            </a:r>
            <a:endParaRPr lang="de-DE" altLang="de-DE" sz="3000" b="1">
              <a:latin typeface="Arial" panose="020B0604020202020204" pitchFamily="34" charset="0"/>
            </a:endParaRPr>
          </a:p>
        </p:txBody>
      </p:sp>
      <p:sp>
        <p:nvSpPr>
          <p:cNvPr id="277514" name="Rectangle 10">
            <a:extLst>
              <a:ext uri="{FF2B5EF4-FFF2-40B4-BE49-F238E27FC236}">
                <a16:creationId xmlns:a16="http://schemas.microsoft.com/office/drawing/2014/main" id="{8CF0A760-8DAE-3947-AC58-8972DBB2E68C}"/>
              </a:ext>
            </a:extLst>
          </p:cNvPr>
          <p:cNvSpPr>
            <a:spLocks noChangeArrowheads="1"/>
          </p:cNvSpPr>
          <p:nvPr/>
        </p:nvSpPr>
        <p:spPr bwMode="auto">
          <a:xfrm>
            <a:off x="3962400" y="5486400"/>
            <a:ext cx="19812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wrap="none" anchor="ctr">
            <a:flatTx/>
          </a:bodyPr>
          <a:lstStyle/>
          <a:p>
            <a:pPr algn="ctr"/>
            <a:r>
              <a:rPr lang="de-DE" altLang="de-DE" sz="2000" b="1">
                <a:latin typeface="Arial" panose="020B0604020202020204" pitchFamily="34" charset="0"/>
              </a:rPr>
              <a:t>Lehr- und Lern- </a:t>
            </a:r>
          </a:p>
          <a:p>
            <a:pPr algn="ctr"/>
            <a:r>
              <a:rPr lang="de-DE" altLang="de-DE" sz="2000" b="1">
                <a:latin typeface="Arial" panose="020B0604020202020204" pitchFamily="34" charset="0"/>
              </a:rPr>
              <a:t>prozesse</a:t>
            </a:r>
          </a:p>
        </p:txBody>
      </p:sp>
      <p:sp>
        <p:nvSpPr>
          <p:cNvPr id="277515" name="Rectangle 11">
            <a:extLst>
              <a:ext uri="{FF2B5EF4-FFF2-40B4-BE49-F238E27FC236}">
                <a16:creationId xmlns:a16="http://schemas.microsoft.com/office/drawing/2014/main" id="{E06D964F-0DAA-D841-8CFB-76DF906A9B24}"/>
              </a:ext>
            </a:extLst>
          </p:cNvPr>
          <p:cNvSpPr>
            <a:spLocks noChangeArrowheads="1"/>
          </p:cNvSpPr>
          <p:nvPr/>
        </p:nvSpPr>
        <p:spPr bwMode="auto">
          <a:xfrm>
            <a:off x="6172200" y="5486400"/>
            <a:ext cx="12954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wrap="none" anchor="ctr">
            <a:flatTx/>
          </a:bodyPr>
          <a:lstStyle/>
          <a:p>
            <a:pPr algn="ctr"/>
            <a:r>
              <a:rPr lang="de-DE" altLang="de-DE" sz="2000" b="1">
                <a:latin typeface="Arial" panose="020B0604020202020204" pitchFamily="34" charset="0"/>
              </a:rPr>
              <a:t>Forschung</a:t>
            </a:r>
            <a:endParaRPr lang="de-DE" altLang="de-DE" sz="3000" b="1">
              <a:latin typeface="Arial" panose="020B0604020202020204" pitchFamily="34" charset="0"/>
            </a:endParaRPr>
          </a:p>
        </p:txBody>
      </p:sp>
      <p:sp>
        <p:nvSpPr>
          <p:cNvPr id="277516" name="AutoShape 12">
            <a:extLst>
              <a:ext uri="{FF2B5EF4-FFF2-40B4-BE49-F238E27FC236}">
                <a16:creationId xmlns:a16="http://schemas.microsoft.com/office/drawing/2014/main" id="{7A918B93-D202-EE41-ADD0-970921582BFF}"/>
              </a:ext>
            </a:extLst>
          </p:cNvPr>
          <p:cNvSpPr>
            <a:spLocks noChangeArrowheads="1"/>
          </p:cNvSpPr>
          <p:nvPr/>
        </p:nvSpPr>
        <p:spPr bwMode="auto">
          <a:xfrm>
            <a:off x="2133600" y="1981200"/>
            <a:ext cx="5257800" cy="609600"/>
          </a:xfrm>
          <a:prstGeom prst="flowChartMerge">
            <a:avLst/>
          </a:prstGeom>
          <a:solidFill>
            <a:srgbClr val="008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b="1">
                <a:latin typeface="Arial" panose="020B0604020202020204" pitchFamily="34" charset="0"/>
              </a:rPr>
              <a:t>Kennzahlen</a:t>
            </a:r>
          </a:p>
        </p:txBody>
      </p:sp>
      <p:sp>
        <p:nvSpPr>
          <p:cNvPr id="277517" name="AutoShape 13">
            <a:extLst>
              <a:ext uri="{FF2B5EF4-FFF2-40B4-BE49-F238E27FC236}">
                <a16:creationId xmlns:a16="http://schemas.microsoft.com/office/drawing/2014/main" id="{9FFACEC3-E2ED-6642-8C59-AACEDEE01AC6}"/>
              </a:ext>
            </a:extLst>
          </p:cNvPr>
          <p:cNvSpPr>
            <a:spLocks noChangeArrowheads="1"/>
          </p:cNvSpPr>
          <p:nvPr/>
        </p:nvSpPr>
        <p:spPr bwMode="auto">
          <a:xfrm>
            <a:off x="2133600" y="4724400"/>
            <a:ext cx="5257800" cy="609600"/>
          </a:xfrm>
          <a:prstGeom prst="flowChartMerge">
            <a:avLst/>
          </a:prstGeom>
          <a:solidFill>
            <a:srgbClr val="008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b="1">
                <a:latin typeface="Arial" panose="020B0604020202020204" pitchFamily="34" charset="0"/>
              </a:rPr>
              <a:t>peer review</a:t>
            </a:r>
          </a:p>
        </p:txBody>
      </p:sp>
      <p:sp>
        <p:nvSpPr>
          <p:cNvPr id="277518" name="AutoShape 14">
            <a:extLst>
              <a:ext uri="{FF2B5EF4-FFF2-40B4-BE49-F238E27FC236}">
                <a16:creationId xmlns:a16="http://schemas.microsoft.com/office/drawing/2014/main" id="{51EF3834-7FC3-5F41-AEEA-FD157BBD8CFA}"/>
              </a:ext>
            </a:extLst>
          </p:cNvPr>
          <p:cNvSpPr>
            <a:spLocks noChangeArrowheads="1"/>
          </p:cNvSpPr>
          <p:nvPr/>
        </p:nvSpPr>
        <p:spPr bwMode="auto">
          <a:xfrm rot="-10576154">
            <a:off x="223838" y="1144588"/>
            <a:ext cx="1606550" cy="3351212"/>
          </a:xfrm>
          <a:prstGeom prst="curvedLeftArrow">
            <a:avLst>
              <a:gd name="adj1" fmla="val 43496"/>
              <a:gd name="adj2" fmla="val 85216"/>
              <a:gd name="adj3" fmla="val 22292"/>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de-DE"/>
          </a:p>
        </p:txBody>
      </p:sp>
      <p:sp>
        <p:nvSpPr>
          <p:cNvPr id="277519" name="AutoShape 15">
            <a:extLst>
              <a:ext uri="{FF2B5EF4-FFF2-40B4-BE49-F238E27FC236}">
                <a16:creationId xmlns:a16="http://schemas.microsoft.com/office/drawing/2014/main" id="{3A540BD0-7FE7-984B-AB74-6FFF08BD6E88}"/>
              </a:ext>
            </a:extLst>
          </p:cNvPr>
          <p:cNvSpPr>
            <a:spLocks noChangeArrowheads="1"/>
          </p:cNvSpPr>
          <p:nvPr/>
        </p:nvSpPr>
        <p:spPr bwMode="auto">
          <a:xfrm>
            <a:off x="7543800" y="1295400"/>
            <a:ext cx="1600200" cy="3505200"/>
          </a:xfrm>
          <a:prstGeom prst="curvedLeftArrow">
            <a:avLst>
              <a:gd name="adj1" fmla="val 45675"/>
              <a:gd name="adj2" fmla="val 89485"/>
              <a:gd name="adj3" fmla="val 22222"/>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de-DE"/>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box(out)">
                                      <p:cBhvr>
                                        <p:cTn id="7" dur="500"/>
                                        <p:tgtEl>
                                          <p:spTgt spid="277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7516"/>
                                        </p:tgtEl>
                                        <p:attrNameLst>
                                          <p:attrName>style.visibility</p:attrName>
                                        </p:attrNameLst>
                                      </p:cBhvr>
                                      <p:to>
                                        <p:strVal val="visible"/>
                                      </p:to>
                                    </p:set>
                                    <p:animEffect transition="in" filter="box(out)">
                                      <p:cBhvr>
                                        <p:cTn id="12" dur="500"/>
                                        <p:tgtEl>
                                          <p:spTgt spid="2775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77509"/>
                                        </p:tgtEl>
                                        <p:attrNameLst>
                                          <p:attrName>style.visibility</p:attrName>
                                        </p:attrNameLst>
                                      </p:cBhvr>
                                      <p:to>
                                        <p:strVal val="visible"/>
                                      </p:to>
                                    </p:set>
                                    <p:animEffect transition="in" filter="box(out)">
                                      <p:cBhvr>
                                        <p:cTn id="17" dur="500"/>
                                        <p:tgtEl>
                                          <p:spTgt spid="27750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77510"/>
                                        </p:tgtEl>
                                        <p:attrNameLst>
                                          <p:attrName>style.visibility</p:attrName>
                                        </p:attrNameLst>
                                      </p:cBhvr>
                                      <p:to>
                                        <p:strVal val="visible"/>
                                      </p:to>
                                    </p:set>
                                    <p:animEffect transition="in" filter="box(out)">
                                      <p:cBhvr>
                                        <p:cTn id="22" dur="500"/>
                                        <p:tgtEl>
                                          <p:spTgt spid="2775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77511"/>
                                        </p:tgtEl>
                                        <p:attrNameLst>
                                          <p:attrName>style.visibility</p:attrName>
                                        </p:attrNameLst>
                                      </p:cBhvr>
                                      <p:to>
                                        <p:strVal val="visible"/>
                                      </p:to>
                                    </p:set>
                                    <p:animEffect transition="in" filter="box(out)">
                                      <p:cBhvr>
                                        <p:cTn id="27" dur="500"/>
                                        <p:tgtEl>
                                          <p:spTgt spid="27751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77512"/>
                                        </p:tgtEl>
                                        <p:attrNameLst>
                                          <p:attrName>style.visibility</p:attrName>
                                        </p:attrNameLst>
                                      </p:cBhvr>
                                      <p:to>
                                        <p:strVal val="visible"/>
                                      </p:to>
                                    </p:set>
                                    <p:animEffect transition="in" filter="box(out)">
                                      <p:cBhvr>
                                        <p:cTn id="32" dur="500"/>
                                        <p:tgtEl>
                                          <p:spTgt spid="2775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277517"/>
                                        </p:tgtEl>
                                        <p:attrNameLst>
                                          <p:attrName>style.visibility</p:attrName>
                                        </p:attrNameLst>
                                      </p:cBhvr>
                                      <p:to>
                                        <p:strVal val="visible"/>
                                      </p:to>
                                    </p:set>
                                    <p:animEffect transition="in" filter="box(out)">
                                      <p:cBhvr>
                                        <p:cTn id="37" dur="500"/>
                                        <p:tgtEl>
                                          <p:spTgt spid="27751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277513"/>
                                        </p:tgtEl>
                                        <p:attrNameLst>
                                          <p:attrName>style.visibility</p:attrName>
                                        </p:attrNameLst>
                                      </p:cBhvr>
                                      <p:to>
                                        <p:strVal val="visible"/>
                                      </p:to>
                                    </p:set>
                                    <p:animEffect transition="in" filter="box(out)">
                                      <p:cBhvr>
                                        <p:cTn id="42" dur="500"/>
                                        <p:tgtEl>
                                          <p:spTgt spid="2775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277514"/>
                                        </p:tgtEl>
                                        <p:attrNameLst>
                                          <p:attrName>style.visibility</p:attrName>
                                        </p:attrNameLst>
                                      </p:cBhvr>
                                      <p:to>
                                        <p:strVal val="visible"/>
                                      </p:to>
                                    </p:set>
                                    <p:animEffect transition="in" filter="box(out)">
                                      <p:cBhvr>
                                        <p:cTn id="47" dur="500"/>
                                        <p:tgtEl>
                                          <p:spTgt spid="2775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277515"/>
                                        </p:tgtEl>
                                        <p:attrNameLst>
                                          <p:attrName>style.visibility</p:attrName>
                                        </p:attrNameLst>
                                      </p:cBhvr>
                                      <p:to>
                                        <p:strVal val="visible"/>
                                      </p:to>
                                    </p:set>
                                    <p:animEffect transition="in" filter="box(out)">
                                      <p:cBhvr>
                                        <p:cTn id="52" dur="500"/>
                                        <p:tgtEl>
                                          <p:spTgt spid="27751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nodeType="clickEffect">
                                  <p:stCondLst>
                                    <p:cond delay="0"/>
                                  </p:stCondLst>
                                  <p:childTnLst>
                                    <p:set>
                                      <p:cBhvr>
                                        <p:cTn id="56" dur="1" fill="hold">
                                          <p:stCondLst>
                                            <p:cond delay="0"/>
                                          </p:stCondLst>
                                        </p:cTn>
                                        <p:tgtEl>
                                          <p:spTgt spid="277518"/>
                                        </p:tgtEl>
                                        <p:attrNameLst>
                                          <p:attrName>style.visibility</p:attrName>
                                        </p:attrNameLst>
                                      </p:cBhvr>
                                      <p:to>
                                        <p:strVal val="visible"/>
                                      </p:to>
                                    </p:set>
                                    <p:animEffect transition="in" filter="dissolve">
                                      <p:cBhvr>
                                        <p:cTn id="57" dur="500"/>
                                        <p:tgtEl>
                                          <p:spTgt spid="27751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277519"/>
                                        </p:tgtEl>
                                        <p:attrNameLst>
                                          <p:attrName>style.visibility</p:attrName>
                                        </p:attrNameLst>
                                      </p:cBhvr>
                                      <p:to>
                                        <p:strVal val="visible"/>
                                      </p:to>
                                    </p:set>
                                    <p:animEffect transition="in" filter="dissolve">
                                      <p:cBhvr>
                                        <p:cTn id="62" dur="500"/>
                                        <p:tgtEl>
                                          <p:spTgt spid="277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autoUpdateAnimBg="0"/>
      <p:bldP spid="277509" grpId="0" animBg="1" autoUpdateAnimBg="0"/>
      <p:bldP spid="277510" grpId="0" animBg="1" autoUpdateAnimBg="0"/>
      <p:bldP spid="277511" grpId="0" animBg="1" autoUpdateAnimBg="0"/>
      <p:bldP spid="277512" grpId="0" animBg="1" autoUpdateAnimBg="0"/>
      <p:bldP spid="277513" grpId="0" animBg="1" autoUpdateAnimBg="0"/>
      <p:bldP spid="277514" grpId="0" animBg="1" autoUpdateAnimBg="0"/>
      <p:bldP spid="277515" grpId="0" animBg="1" autoUpdateAnimBg="0"/>
      <p:bldP spid="277516" grpId="0" animBg="1" autoUpdateAnimBg="0"/>
      <p:bldP spid="277517"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1FF3766F-CACA-EF4D-95B6-3B632C27B62B}"/>
              </a:ext>
            </a:extLst>
          </p:cNvPr>
          <p:cNvSpPr>
            <a:spLocks noGrp="1"/>
          </p:cNvSpPr>
          <p:nvPr>
            <p:ph type="dt" sz="half" idx="10"/>
          </p:nvPr>
        </p:nvSpPr>
        <p:spPr/>
        <p:txBody>
          <a:bodyPr/>
          <a:lstStyle/>
          <a:p>
            <a:r>
              <a:rPr lang="en-US" altLang="de-DE"/>
              <a:t>Bruchsal,</a:t>
            </a:r>
          </a:p>
          <a:p>
            <a:r>
              <a:rPr lang="en-US" altLang="de-DE"/>
              <a:t>23. Januar 2003</a:t>
            </a:r>
          </a:p>
        </p:txBody>
      </p:sp>
      <p:sp>
        <p:nvSpPr>
          <p:cNvPr id="9" name="Foliennummernplatzhalter 3">
            <a:extLst>
              <a:ext uri="{FF2B5EF4-FFF2-40B4-BE49-F238E27FC236}">
                <a16:creationId xmlns:a16="http://schemas.microsoft.com/office/drawing/2014/main" id="{9A4D6988-F4B3-E14C-B2EC-CB0A9F7E75FB}"/>
              </a:ext>
            </a:extLst>
          </p:cNvPr>
          <p:cNvSpPr>
            <a:spLocks noGrp="1"/>
          </p:cNvSpPr>
          <p:nvPr>
            <p:ph type="sldNum" sz="quarter" idx="11"/>
          </p:nvPr>
        </p:nvSpPr>
        <p:spPr/>
        <p:txBody>
          <a:bodyPr/>
          <a:lstStyle/>
          <a:p>
            <a:fld id="{C61A920E-23A2-E943-BDE4-6EFDAC0BAA38}" type="slidenum">
              <a:rPr lang="en-US" altLang="de-DE"/>
              <a:pPr/>
              <a:t>30</a:t>
            </a:fld>
            <a:endParaRPr lang="en-US" altLang="de-DE" b="0">
              <a:latin typeface="Times New Roman" panose="02020603050405020304" pitchFamily="18" charset="0"/>
            </a:endParaRPr>
          </a:p>
        </p:txBody>
      </p:sp>
      <p:sp>
        <p:nvSpPr>
          <p:cNvPr id="272386" name="Text Box 2">
            <a:extLst>
              <a:ext uri="{FF2B5EF4-FFF2-40B4-BE49-F238E27FC236}">
                <a16:creationId xmlns:a16="http://schemas.microsoft.com/office/drawing/2014/main" id="{3ABE853D-3601-424A-874A-9B2E4E00A615}"/>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72387" name="Text Box 3">
            <a:extLst>
              <a:ext uri="{FF2B5EF4-FFF2-40B4-BE49-F238E27FC236}">
                <a16:creationId xmlns:a16="http://schemas.microsoft.com/office/drawing/2014/main" id="{8A98714B-A553-C045-9850-4E16E9AE8A38}"/>
              </a:ext>
            </a:extLst>
          </p:cNvPr>
          <p:cNvSpPr txBox="1">
            <a:spLocks noChangeArrowheads="1"/>
          </p:cNvSpPr>
          <p:nvPr/>
        </p:nvSpPr>
        <p:spPr bwMode="auto">
          <a:xfrm>
            <a:off x="7847013" y="3048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72388" name="Text Box 4">
            <a:extLst>
              <a:ext uri="{FF2B5EF4-FFF2-40B4-BE49-F238E27FC236}">
                <a16:creationId xmlns:a16="http://schemas.microsoft.com/office/drawing/2014/main" id="{FF19DB96-779E-2A44-8455-AFCCB4CE1AFC}"/>
              </a:ext>
            </a:extLst>
          </p:cNvPr>
          <p:cNvSpPr txBox="1">
            <a:spLocks noChangeArrowheads="1"/>
          </p:cNvSpPr>
          <p:nvPr/>
        </p:nvSpPr>
        <p:spPr bwMode="auto">
          <a:xfrm>
            <a:off x="1219200" y="1524000"/>
            <a:ext cx="6934200" cy="435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de-DE" altLang="de-DE" sz="4000" b="1">
              <a:solidFill>
                <a:schemeClr val="folHlink"/>
              </a:solidFill>
              <a:latin typeface="Arial" panose="020B0604020202020204" pitchFamily="34" charset="0"/>
            </a:endParaRPr>
          </a:p>
          <a:p>
            <a:pPr algn="ctr">
              <a:spcBef>
                <a:spcPct val="50000"/>
              </a:spcBef>
            </a:pPr>
            <a:endParaRPr lang="de-DE" altLang="de-DE" sz="4000"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endParaRPr lang="de-DE" altLang="de-DE" b="1">
              <a:solidFill>
                <a:schemeClr val="folHlink"/>
              </a:solidFill>
              <a:latin typeface="Arial" panose="020B0604020202020204" pitchFamily="34" charset="0"/>
            </a:endParaRPr>
          </a:p>
          <a:p>
            <a:pPr algn="ctr">
              <a:spcBef>
                <a:spcPct val="50000"/>
              </a:spcBef>
            </a:pPr>
            <a:endParaRPr lang="de-DE" altLang="de-DE"/>
          </a:p>
        </p:txBody>
      </p:sp>
      <p:sp>
        <p:nvSpPr>
          <p:cNvPr id="272389" name="Rectangle 5">
            <a:extLst>
              <a:ext uri="{FF2B5EF4-FFF2-40B4-BE49-F238E27FC236}">
                <a16:creationId xmlns:a16="http://schemas.microsoft.com/office/drawing/2014/main" id="{F465CC90-0F95-854A-A0EC-D79F9F9FB39A}"/>
              </a:ext>
            </a:extLst>
          </p:cNvPr>
          <p:cNvSpPr>
            <a:spLocks noChangeArrowheads="1"/>
          </p:cNvSpPr>
          <p:nvPr/>
        </p:nvSpPr>
        <p:spPr bwMode="auto">
          <a:xfrm>
            <a:off x="1066800" y="2133600"/>
            <a:ext cx="7086600" cy="2590800"/>
          </a:xfrm>
          <a:prstGeom prst="rect">
            <a:avLst/>
          </a:prstGeom>
          <a:solidFill>
            <a:schemeClr val="accent2"/>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AF507438-7753-43E0-B8FC-AC1667EBCBE1}">
              <a14:hiddenEffects xmlns:a14="http://schemas.microsoft.com/office/drawing/2010/main">
                <a:effectLst>
                  <a:outerShdw dist="17961" dir="2700000" algn="ctr" rotWithShape="0">
                    <a:schemeClr val="tx1">
                      <a:gamma/>
                      <a:shade val="60000"/>
                      <a:invGamma/>
                    </a:schemeClr>
                  </a:outerShdw>
                </a:effectLst>
              </a14:hiddenEffects>
            </a:ext>
          </a:extLst>
        </p:spPr>
        <p:txBody>
          <a:bodyPr wrap="none" anchor="ctr">
            <a:flatTx/>
          </a:bodyPr>
          <a:lstStyle/>
          <a:p>
            <a:pPr algn="ctr"/>
            <a:r>
              <a:rPr lang="de-DE" altLang="de-DE" sz="3600" b="1">
                <a:latin typeface="Arial" panose="020B0604020202020204" pitchFamily="34" charset="0"/>
              </a:rPr>
              <a:t>Qualitätssicherung und</a:t>
            </a:r>
          </a:p>
          <a:p>
            <a:pPr algn="ctr"/>
            <a:r>
              <a:rPr lang="de-DE" altLang="de-DE" sz="3600" b="1">
                <a:latin typeface="Arial" panose="020B0604020202020204" pitchFamily="34" charset="0"/>
              </a:rPr>
              <a:t>Leistungstransparenz an</a:t>
            </a:r>
          </a:p>
          <a:p>
            <a:pPr algn="ctr"/>
            <a:r>
              <a:rPr lang="de-DE" altLang="de-DE" sz="3600" b="1">
                <a:latin typeface="Arial" panose="020B0604020202020204" pitchFamily="34" charset="0"/>
              </a:rPr>
              <a:t>Hochschulen</a:t>
            </a:r>
          </a:p>
        </p:txBody>
      </p:sp>
      <p:sp>
        <p:nvSpPr>
          <p:cNvPr id="272390" name="Rectangle 6">
            <a:extLst>
              <a:ext uri="{FF2B5EF4-FFF2-40B4-BE49-F238E27FC236}">
                <a16:creationId xmlns:a16="http://schemas.microsoft.com/office/drawing/2014/main" id="{10E378FF-D1B5-AF46-83C3-63B4EC8623A8}"/>
              </a:ext>
            </a:extLst>
          </p:cNvPr>
          <p:cNvSpPr>
            <a:spLocks noChangeArrowheads="1"/>
          </p:cNvSpPr>
          <p:nvPr/>
        </p:nvSpPr>
        <p:spPr bwMode="auto">
          <a:xfrm>
            <a:off x="1143000" y="5105400"/>
            <a:ext cx="7010400" cy="792163"/>
          </a:xfrm>
          <a:prstGeom prst="rect">
            <a:avLst/>
          </a:prstGeom>
          <a:solidFill>
            <a:schemeClr val="accent2"/>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chemeClr val="accent2"/>
            </a:extrusionClr>
            <a:contourClr>
              <a:schemeClr val="accent2"/>
            </a:contourClr>
          </a:sp3d>
          <a:extLst>
            <a:ext uri="{AF507438-7753-43E0-B8FC-AC1667EBCBE1}">
              <a14:hiddenEffects xmlns:a14="http://schemas.microsoft.com/office/drawing/2010/main">
                <a:effectLst>
                  <a:outerShdw dist="17961" dir="2700000" algn="ctr" rotWithShape="0">
                    <a:schemeClr val="tx1">
                      <a:gamma/>
                      <a:shade val="60000"/>
                      <a:invGamma/>
                    </a:schemeClr>
                  </a:outerShdw>
                </a:effectLst>
              </a14:hiddenEffects>
            </a:ext>
          </a:extLst>
        </p:spPr>
        <p:txBody>
          <a:bodyPr wrap="none" anchor="ctr">
            <a:flatTx/>
          </a:bodyPr>
          <a:lstStyle/>
          <a:p>
            <a:pPr algn="ctr"/>
            <a:r>
              <a:rPr lang="de-DE" altLang="de-DE" sz="3600" b="1">
                <a:latin typeface="Arial" panose="020B0604020202020204" pitchFamily="34" charset="0"/>
              </a:rPr>
              <a:t>Detlef Müller-Böling</a:t>
            </a:r>
          </a:p>
        </p:txBody>
      </p:sp>
      <p:pic>
        <p:nvPicPr>
          <p:cNvPr id="272391" name="Picture 7">
            <a:extLst>
              <a:ext uri="{FF2B5EF4-FFF2-40B4-BE49-F238E27FC236}">
                <a16:creationId xmlns:a16="http://schemas.microsoft.com/office/drawing/2014/main" id="{19559DF6-4C44-A04D-8500-C357E1E0CE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72389"/>
                                        </p:tgtEl>
                                        <p:attrNameLst>
                                          <p:attrName>style.visibility</p:attrName>
                                        </p:attrNameLst>
                                      </p:cBhvr>
                                      <p:to>
                                        <p:strVal val="visible"/>
                                      </p:to>
                                    </p:set>
                                    <p:animEffect transition="in" filter="box(out)">
                                      <p:cBhvr>
                                        <p:cTn id="7" dur="500"/>
                                        <p:tgtEl>
                                          <p:spTgt spid="272389"/>
                                        </p:tgtEl>
                                      </p:cBhvr>
                                    </p:animEffect>
                                  </p:childTnLst>
                                </p:cTn>
                              </p:par>
                            </p:childTnLst>
                          </p:cTn>
                        </p:par>
                        <p:par>
                          <p:cTn id="8" fill="hold" nodeType="afterGroup">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272390"/>
                                        </p:tgtEl>
                                        <p:attrNameLst>
                                          <p:attrName>style.visibility</p:attrName>
                                        </p:attrNameLst>
                                      </p:cBhvr>
                                      <p:to>
                                        <p:strVal val="visible"/>
                                      </p:to>
                                    </p:set>
                                    <p:animEffect transition="in" filter="box(out)">
                                      <p:cBhvr>
                                        <p:cTn id="11" dur="500"/>
                                        <p:tgtEl>
                                          <p:spTgt spid="272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9" grpId="0" animBg="1" autoUpdateAnimBg="0"/>
      <p:bldP spid="272390"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10" name="Datumsplatzhalter 2">
            <a:extLst>
              <a:ext uri="{FF2B5EF4-FFF2-40B4-BE49-F238E27FC236}">
                <a16:creationId xmlns:a16="http://schemas.microsoft.com/office/drawing/2014/main" id="{8B3F0477-BB2C-254C-A598-C5F49A6000AA}"/>
              </a:ext>
            </a:extLst>
          </p:cNvPr>
          <p:cNvSpPr>
            <a:spLocks noGrp="1"/>
          </p:cNvSpPr>
          <p:nvPr>
            <p:ph type="dt" sz="half" idx="10"/>
          </p:nvPr>
        </p:nvSpPr>
        <p:spPr/>
        <p:txBody>
          <a:bodyPr/>
          <a:lstStyle/>
          <a:p>
            <a:r>
              <a:rPr lang="en-US" altLang="de-DE"/>
              <a:t>Bruchsal,</a:t>
            </a:r>
          </a:p>
          <a:p>
            <a:r>
              <a:rPr lang="en-US" altLang="de-DE"/>
              <a:t>23. Januar 2003</a:t>
            </a:r>
          </a:p>
        </p:txBody>
      </p:sp>
      <p:sp>
        <p:nvSpPr>
          <p:cNvPr id="11" name="Foliennummernplatzhalter 3">
            <a:extLst>
              <a:ext uri="{FF2B5EF4-FFF2-40B4-BE49-F238E27FC236}">
                <a16:creationId xmlns:a16="http://schemas.microsoft.com/office/drawing/2014/main" id="{65F1F275-35B6-444B-B233-D7273B51E4F8}"/>
              </a:ext>
            </a:extLst>
          </p:cNvPr>
          <p:cNvSpPr>
            <a:spLocks noGrp="1"/>
          </p:cNvSpPr>
          <p:nvPr>
            <p:ph type="sldNum" sz="quarter" idx="11"/>
          </p:nvPr>
        </p:nvSpPr>
        <p:spPr/>
        <p:txBody>
          <a:bodyPr/>
          <a:lstStyle/>
          <a:p>
            <a:fld id="{7ECA8C54-1BD6-E442-AAF7-190AADF0C41C}" type="slidenum">
              <a:rPr lang="en-US" altLang="de-DE"/>
              <a:pPr/>
              <a:t>4</a:t>
            </a:fld>
            <a:endParaRPr lang="en-US" altLang="de-DE" b="0">
              <a:latin typeface="Times New Roman" panose="02020603050405020304" pitchFamily="18" charset="0"/>
            </a:endParaRPr>
          </a:p>
        </p:txBody>
      </p:sp>
      <p:sp>
        <p:nvSpPr>
          <p:cNvPr id="275459" name="Text Box 3">
            <a:extLst>
              <a:ext uri="{FF2B5EF4-FFF2-40B4-BE49-F238E27FC236}">
                <a16:creationId xmlns:a16="http://schemas.microsoft.com/office/drawing/2014/main" id="{13EC7027-C8F1-AB4C-8C13-E2390DB1FC73}"/>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75460" name="Rectangle 4">
            <a:extLst>
              <a:ext uri="{FF2B5EF4-FFF2-40B4-BE49-F238E27FC236}">
                <a16:creationId xmlns:a16="http://schemas.microsoft.com/office/drawing/2014/main" id="{2F36471C-FBD0-954C-973A-7CA5DC8F6E54}"/>
              </a:ext>
            </a:extLst>
          </p:cNvPr>
          <p:cNvSpPr>
            <a:spLocks noGrp="1" noChangeArrowheads="1"/>
          </p:cNvSpPr>
          <p:nvPr>
            <p:ph type="title"/>
          </p:nvPr>
        </p:nvSpPr>
        <p:spPr>
          <a:xfrm>
            <a:off x="228600" y="228600"/>
            <a:ext cx="5410200" cy="685800"/>
          </a:xfrm>
        </p:spPr>
        <p:txBody>
          <a:bodyPr/>
          <a:lstStyle/>
          <a:p>
            <a:r>
              <a:rPr lang="de-DE" altLang="de-DE" b="1"/>
              <a:t>Evaluationsinstrumente</a:t>
            </a:r>
            <a:endParaRPr lang="de-DE" altLang="de-DE"/>
          </a:p>
        </p:txBody>
      </p:sp>
      <p:sp>
        <p:nvSpPr>
          <p:cNvPr id="275461" name="Rectangle 5">
            <a:extLst>
              <a:ext uri="{FF2B5EF4-FFF2-40B4-BE49-F238E27FC236}">
                <a16:creationId xmlns:a16="http://schemas.microsoft.com/office/drawing/2014/main" id="{FD5A8CEC-D967-C44F-974B-0D050BFC3E40}"/>
              </a:ext>
            </a:extLst>
          </p:cNvPr>
          <p:cNvSpPr>
            <a:spLocks noChangeArrowheads="1"/>
          </p:cNvSpPr>
          <p:nvPr/>
        </p:nvSpPr>
        <p:spPr bwMode="auto">
          <a:xfrm>
            <a:off x="457200" y="1447800"/>
            <a:ext cx="7696200" cy="6096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Evaluation der DFG</a:t>
            </a:r>
          </a:p>
        </p:txBody>
      </p:sp>
      <p:sp>
        <p:nvSpPr>
          <p:cNvPr id="275462" name="Rectangle 6">
            <a:extLst>
              <a:ext uri="{FF2B5EF4-FFF2-40B4-BE49-F238E27FC236}">
                <a16:creationId xmlns:a16="http://schemas.microsoft.com/office/drawing/2014/main" id="{BC16F261-1645-414C-AA41-949B78661B61}"/>
              </a:ext>
            </a:extLst>
          </p:cNvPr>
          <p:cNvSpPr>
            <a:spLocks noChangeArrowheads="1"/>
          </p:cNvSpPr>
          <p:nvPr/>
        </p:nvSpPr>
        <p:spPr bwMode="auto">
          <a:xfrm>
            <a:off x="457200" y="2362200"/>
            <a:ext cx="7696200" cy="6096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Lehrberichte als Selbstevaluation</a:t>
            </a:r>
          </a:p>
        </p:txBody>
      </p:sp>
      <p:sp>
        <p:nvSpPr>
          <p:cNvPr id="275463" name="Rectangle 7">
            <a:extLst>
              <a:ext uri="{FF2B5EF4-FFF2-40B4-BE49-F238E27FC236}">
                <a16:creationId xmlns:a16="http://schemas.microsoft.com/office/drawing/2014/main" id="{85DF2AA2-3481-0843-8678-394F9690D5FE}"/>
              </a:ext>
            </a:extLst>
          </p:cNvPr>
          <p:cNvSpPr>
            <a:spLocks noChangeArrowheads="1"/>
          </p:cNvSpPr>
          <p:nvPr/>
        </p:nvSpPr>
        <p:spPr bwMode="auto">
          <a:xfrm>
            <a:off x="457200" y="3276600"/>
            <a:ext cx="7696200" cy="6096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Benchmarking</a:t>
            </a:r>
          </a:p>
        </p:txBody>
      </p:sp>
      <p:sp>
        <p:nvSpPr>
          <p:cNvPr id="275464" name="Rectangle 8">
            <a:extLst>
              <a:ext uri="{FF2B5EF4-FFF2-40B4-BE49-F238E27FC236}">
                <a16:creationId xmlns:a16="http://schemas.microsoft.com/office/drawing/2014/main" id="{02DB8A34-F8D4-8B41-A9BC-9F146AE1EEF2}"/>
              </a:ext>
            </a:extLst>
          </p:cNvPr>
          <p:cNvSpPr>
            <a:spLocks noChangeArrowheads="1"/>
          </p:cNvSpPr>
          <p:nvPr/>
        </p:nvSpPr>
        <p:spPr bwMode="auto">
          <a:xfrm>
            <a:off x="457200" y="4191000"/>
            <a:ext cx="7696200" cy="6096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Selbstbericht und peer-review (Agenturen)</a:t>
            </a:r>
          </a:p>
        </p:txBody>
      </p:sp>
      <p:sp>
        <p:nvSpPr>
          <p:cNvPr id="275465" name="Rectangle 9">
            <a:extLst>
              <a:ext uri="{FF2B5EF4-FFF2-40B4-BE49-F238E27FC236}">
                <a16:creationId xmlns:a16="http://schemas.microsoft.com/office/drawing/2014/main" id="{18CB8C82-3A7A-7148-BE28-2A1F54485B36}"/>
              </a:ext>
            </a:extLst>
          </p:cNvPr>
          <p:cNvSpPr>
            <a:spLocks noChangeArrowheads="1"/>
          </p:cNvSpPr>
          <p:nvPr/>
        </p:nvSpPr>
        <p:spPr bwMode="auto">
          <a:xfrm>
            <a:off x="457200" y="5105400"/>
            <a:ext cx="7696200" cy="6096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Hörerbefragungen</a:t>
            </a:r>
          </a:p>
        </p:txBody>
      </p:sp>
      <p:sp>
        <p:nvSpPr>
          <p:cNvPr id="275466" name="Rectangle 10">
            <a:extLst>
              <a:ext uri="{FF2B5EF4-FFF2-40B4-BE49-F238E27FC236}">
                <a16:creationId xmlns:a16="http://schemas.microsoft.com/office/drawing/2014/main" id="{D25AD57E-62D0-184C-97C0-9AED4F16B357}"/>
              </a:ext>
            </a:extLst>
          </p:cNvPr>
          <p:cNvSpPr>
            <a:spLocks noChangeArrowheads="1"/>
          </p:cNvSpPr>
          <p:nvPr/>
        </p:nvSpPr>
        <p:spPr bwMode="auto">
          <a:xfrm>
            <a:off x="457200" y="6019800"/>
            <a:ext cx="7696200" cy="6096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Absolventenbefragung</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5461"/>
                                        </p:tgtEl>
                                        <p:attrNameLst>
                                          <p:attrName>style.visibility</p:attrName>
                                        </p:attrNameLst>
                                      </p:cBhvr>
                                      <p:to>
                                        <p:strVal val="visible"/>
                                      </p:to>
                                    </p:set>
                                    <p:animEffect transition="in" filter="box(out)">
                                      <p:cBhvr>
                                        <p:cTn id="7" dur="500"/>
                                        <p:tgtEl>
                                          <p:spTgt spid="2754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5462"/>
                                        </p:tgtEl>
                                        <p:attrNameLst>
                                          <p:attrName>style.visibility</p:attrName>
                                        </p:attrNameLst>
                                      </p:cBhvr>
                                      <p:to>
                                        <p:strVal val="visible"/>
                                      </p:to>
                                    </p:set>
                                    <p:animEffect transition="in" filter="box(out)">
                                      <p:cBhvr>
                                        <p:cTn id="12" dur="500"/>
                                        <p:tgtEl>
                                          <p:spTgt spid="27546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75463"/>
                                        </p:tgtEl>
                                        <p:attrNameLst>
                                          <p:attrName>style.visibility</p:attrName>
                                        </p:attrNameLst>
                                      </p:cBhvr>
                                      <p:to>
                                        <p:strVal val="visible"/>
                                      </p:to>
                                    </p:set>
                                    <p:animEffect transition="in" filter="box(out)">
                                      <p:cBhvr>
                                        <p:cTn id="17" dur="500"/>
                                        <p:tgtEl>
                                          <p:spTgt spid="27546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75464"/>
                                        </p:tgtEl>
                                        <p:attrNameLst>
                                          <p:attrName>style.visibility</p:attrName>
                                        </p:attrNameLst>
                                      </p:cBhvr>
                                      <p:to>
                                        <p:strVal val="visible"/>
                                      </p:to>
                                    </p:set>
                                    <p:animEffect transition="in" filter="box(out)">
                                      <p:cBhvr>
                                        <p:cTn id="22" dur="500"/>
                                        <p:tgtEl>
                                          <p:spTgt spid="27546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75465"/>
                                        </p:tgtEl>
                                        <p:attrNameLst>
                                          <p:attrName>style.visibility</p:attrName>
                                        </p:attrNameLst>
                                      </p:cBhvr>
                                      <p:to>
                                        <p:strVal val="visible"/>
                                      </p:to>
                                    </p:set>
                                    <p:animEffect transition="in" filter="box(out)">
                                      <p:cBhvr>
                                        <p:cTn id="27" dur="500"/>
                                        <p:tgtEl>
                                          <p:spTgt spid="27546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75466"/>
                                        </p:tgtEl>
                                        <p:attrNameLst>
                                          <p:attrName>style.visibility</p:attrName>
                                        </p:attrNameLst>
                                      </p:cBhvr>
                                      <p:to>
                                        <p:strVal val="visible"/>
                                      </p:to>
                                    </p:set>
                                    <p:animEffect transition="in" filter="box(out)">
                                      <p:cBhvr>
                                        <p:cTn id="32" dur="500"/>
                                        <p:tgtEl>
                                          <p:spTgt spid="275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61" grpId="0" animBg="1" autoUpdateAnimBg="0"/>
      <p:bldP spid="275462" grpId="0" animBg="1" autoUpdateAnimBg="0"/>
      <p:bldP spid="275463" grpId="0" animBg="1" autoUpdateAnimBg="0"/>
      <p:bldP spid="275464" grpId="0" animBg="1" autoUpdateAnimBg="0"/>
      <p:bldP spid="275465" grpId="0" animBg="1" autoUpdateAnimBg="0"/>
      <p:bldP spid="275466"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12" name="Datumsplatzhalter 2">
            <a:extLst>
              <a:ext uri="{FF2B5EF4-FFF2-40B4-BE49-F238E27FC236}">
                <a16:creationId xmlns:a16="http://schemas.microsoft.com/office/drawing/2014/main" id="{DDE5A72B-00F6-114F-8863-ACA18FA70733}"/>
              </a:ext>
            </a:extLst>
          </p:cNvPr>
          <p:cNvSpPr>
            <a:spLocks noGrp="1"/>
          </p:cNvSpPr>
          <p:nvPr>
            <p:ph type="dt" sz="half" idx="10"/>
          </p:nvPr>
        </p:nvSpPr>
        <p:spPr/>
        <p:txBody>
          <a:bodyPr/>
          <a:lstStyle/>
          <a:p>
            <a:r>
              <a:rPr lang="en-US" altLang="de-DE"/>
              <a:t>Bruchsal,</a:t>
            </a:r>
          </a:p>
          <a:p>
            <a:r>
              <a:rPr lang="en-US" altLang="de-DE"/>
              <a:t>23. Januar 2003</a:t>
            </a:r>
          </a:p>
        </p:txBody>
      </p:sp>
      <p:sp>
        <p:nvSpPr>
          <p:cNvPr id="13" name="Foliennummernplatzhalter 3">
            <a:extLst>
              <a:ext uri="{FF2B5EF4-FFF2-40B4-BE49-F238E27FC236}">
                <a16:creationId xmlns:a16="http://schemas.microsoft.com/office/drawing/2014/main" id="{3B8E7E9D-D5D2-214C-B9DD-FFC42BC9EB28}"/>
              </a:ext>
            </a:extLst>
          </p:cNvPr>
          <p:cNvSpPr>
            <a:spLocks noGrp="1"/>
          </p:cNvSpPr>
          <p:nvPr>
            <p:ph type="sldNum" sz="quarter" idx="11"/>
          </p:nvPr>
        </p:nvSpPr>
        <p:spPr/>
        <p:txBody>
          <a:bodyPr/>
          <a:lstStyle/>
          <a:p>
            <a:fld id="{FC6C9D54-21A8-794A-B0BE-BD44BFDF5CA8}" type="slidenum">
              <a:rPr lang="en-US" altLang="de-DE"/>
              <a:pPr/>
              <a:t>5</a:t>
            </a:fld>
            <a:endParaRPr lang="en-US" altLang="de-DE" b="0">
              <a:latin typeface="Times New Roman" panose="02020603050405020304" pitchFamily="18" charset="0"/>
            </a:endParaRPr>
          </a:p>
        </p:txBody>
      </p:sp>
      <p:sp>
        <p:nvSpPr>
          <p:cNvPr id="279554" name="Text Box 2">
            <a:extLst>
              <a:ext uri="{FF2B5EF4-FFF2-40B4-BE49-F238E27FC236}">
                <a16:creationId xmlns:a16="http://schemas.microsoft.com/office/drawing/2014/main" id="{A55DFC6B-E40C-5F43-BEC9-1CEE660AE94D}"/>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79555" name="Rectangle 3">
            <a:extLst>
              <a:ext uri="{FF2B5EF4-FFF2-40B4-BE49-F238E27FC236}">
                <a16:creationId xmlns:a16="http://schemas.microsoft.com/office/drawing/2014/main" id="{804F8499-3676-9544-8FD2-F04C4AF92BAF}"/>
              </a:ext>
            </a:extLst>
          </p:cNvPr>
          <p:cNvSpPr>
            <a:spLocks noGrp="1" noChangeArrowheads="1"/>
          </p:cNvSpPr>
          <p:nvPr>
            <p:ph type="title"/>
          </p:nvPr>
        </p:nvSpPr>
        <p:spPr>
          <a:xfrm>
            <a:off x="228600" y="228600"/>
            <a:ext cx="8562975" cy="685800"/>
          </a:xfrm>
        </p:spPr>
        <p:txBody>
          <a:bodyPr/>
          <a:lstStyle/>
          <a:p>
            <a:r>
              <a:rPr lang="de-DE" altLang="de-DE" b="1"/>
              <a:t>Akkreditierung</a:t>
            </a:r>
            <a:endParaRPr lang="de-DE" altLang="de-DE"/>
          </a:p>
        </p:txBody>
      </p:sp>
      <p:sp>
        <p:nvSpPr>
          <p:cNvPr id="279556" name="Rectangle 4">
            <a:extLst>
              <a:ext uri="{FF2B5EF4-FFF2-40B4-BE49-F238E27FC236}">
                <a16:creationId xmlns:a16="http://schemas.microsoft.com/office/drawing/2014/main" id="{8128475F-DA19-054C-932D-C54DFF203B94}"/>
              </a:ext>
            </a:extLst>
          </p:cNvPr>
          <p:cNvSpPr>
            <a:spLocks noChangeArrowheads="1"/>
          </p:cNvSpPr>
          <p:nvPr/>
        </p:nvSpPr>
        <p:spPr bwMode="auto">
          <a:xfrm>
            <a:off x="381000" y="1447800"/>
            <a:ext cx="8153400" cy="6096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„Verbraucherschutz“</a:t>
            </a:r>
          </a:p>
        </p:txBody>
      </p:sp>
      <p:sp>
        <p:nvSpPr>
          <p:cNvPr id="279558" name="Rectangle 6">
            <a:extLst>
              <a:ext uri="{FF2B5EF4-FFF2-40B4-BE49-F238E27FC236}">
                <a16:creationId xmlns:a16="http://schemas.microsoft.com/office/drawing/2014/main" id="{10CC364A-0C5E-3E4C-9F33-E42BF5F1A223}"/>
              </a:ext>
            </a:extLst>
          </p:cNvPr>
          <p:cNvSpPr>
            <a:spLocks noChangeArrowheads="1"/>
          </p:cNvSpPr>
          <p:nvPr/>
        </p:nvSpPr>
        <p:spPr bwMode="auto">
          <a:xfrm>
            <a:off x="685800" y="2209800"/>
            <a:ext cx="7315200" cy="3810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flatTx/>
          </a:bodyPr>
          <a:lstStyle/>
          <a:p>
            <a:r>
              <a:rPr lang="de-DE" altLang="de-DE" b="1">
                <a:latin typeface="Arial" panose="020B0604020202020204" pitchFamily="34" charset="0"/>
              </a:rPr>
              <a:t>Studiengänge, einzelne Programme</a:t>
            </a:r>
          </a:p>
        </p:txBody>
      </p:sp>
      <p:sp>
        <p:nvSpPr>
          <p:cNvPr id="279559" name="Rectangle 7">
            <a:extLst>
              <a:ext uri="{FF2B5EF4-FFF2-40B4-BE49-F238E27FC236}">
                <a16:creationId xmlns:a16="http://schemas.microsoft.com/office/drawing/2014/main" id="{8520B28B-A25A-DC43-95AB-EEF962117680}"/>
              </a:ext>
            </a:extLst>
          </p:cNvPr>
          <p:cNvSpPr>
            <a:spLocks noChangeArrowheads="1"/>
          </p:cNvSpPr>
          <p:nvPr/>
        </p:nvSpPr>
        <p:spPr bwMode="auto">
          <a:xfrm>
            <a:off x="685800" y="2743200"/>
            <a:ext cx="7315200" cy="3810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flatTx/>
          </a:bodyPr>
          <a:lstStyle/>
          <a:p>
            <a:r>
              <a:rPr lang="de-DE" altLang="de-DE" b="1">
                <a:latin typeface="Arial" panose="020B0604020202020204" pitchFamily="34" charset="0"/>
              </a:rPr>
              <a:t>Fachbereiche</a:t>
            </a:r>
          </a:p>
        </p:txBody>
      </p:sp>
      <p:sp>
        <p:nvSpPr>
          <p:cNvPr id="279560" name="Rectangle 8">
            <a:extLst>
              <a:ext uri="{FF2B5EF4-FFF2-40B4-BE49-F238E27FC236}">
                <a16:creationId xmlns:a16="http://schemas.microsoft.com/office/drawing/2014/main" id="{43C26161-3D69-8940-BDD7-E9C0AD563636}"/>
              </a:ext>
            </a:extLst>
          </p:cNvPr>
          <p:cNvSpPr>
            <a:spLocks noChangeArrowheads="1"/>
          </p:cNvSpPr>
          <p:nvPr/>
        </p:nvSpPr>
        <p:spPr bwMode="auto">
          <a:xfrm>
            <a:off x="685800" y="3276600"/>
            <a:ext cx="7315200" cy="3810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flatTx/>
          </a:bodyPr>
          <a:lstStyle/>
          <a:p>
            <a:r>
              <a:rPr lang="de-DE" altLang="de-DE" b="1">
                <a:latin typeface="Arial" panose="020B0604020202020204" pitchFamily="34" charset="0"/>
              </a:rPr>
              <a:t>Universitäten</a:t>
            </a:r>
          </a:p>
        </p:txBody>
      </p:sp>
      <p:sp>
        <p:nvSpPr>
          <p:cNvPr id="279561" name="Oval 9">
            <a:extLst>
              <a:ext uri="{FF2B5EF4-FFF2-40B4-BE49-F238E27FC236}">
                <a16:creationId xmlns:a16="http://schemas.microsoft.com/office/drawing/2014/main" id="{0DFD81C5-0558-3049-B384-85C987D075AB}"/>
              </a:ext>
            </a:extLst>
          </p:cNvPr>
          <p:cNvSpPr>
            <a:spLocks noChangeArrowheads="1"/>
          </p:cNvSpPr>
          <p:nvPr/>
        </p:nvSpPr>
        <p:spPr bwMode="auto">
          <a:xfrm>
            <a:off x="228600" y="3962400"/>
            <a:ext cx="838200" cy="914400"/>
          </a:xfrm>
          <a:prstGeom prst="ellipse">
            <a:avLst/>
          </a:prstGeom>
          <a:solidFill>
            <a:srgbClr val="008000"/>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b="1">
                <a:latin typeface="Arial" panose="020B0604020202020204" pitchFamily="34" charset="0"/>
              </a:rPr>
              <a:t>Ziel</a:t>
            </a:r>
            <a:endParaRPr lang="de-DE" altLang="de-DE"/>
          </a:p>
        </p:txBody>
      </p:sp>
      <p:sp>
        <p:nvSpPr>
          <p:cNvPr id="279562" name="Rectangle 10">
            <a:extLst>
              <a:ext uri="{FF2B5EF4-FFF2-40B4-BE49-F238E27FC236}">
                <a16:creationId xmlns:a16="http://schemas.microsoft.com/office/drawing/2014/main" id="{EFD9E14A-7570-0947-8199-0B4F6E03E3E5}"/>
              </a:ext>
            </a:extLst>
          </p:cNvPr>
          <p:cNvSpPr>
            <a:spLocks noChangeArrowheads="1"/>
          </p:cNvSpPr>
          <p:nvPr/>
        </p:nvSpPr>
        <p:spPr bwMode="auto">
          <a:xfrm>
            <a:off x="1371600" y="4267200"/>
            <a:ext cx="6629400" cy="3810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flatTx/>
          </a:bodyPr>
          <a:lstStyle/>
          <a:p>
            <a:r>
              <a:rPr lang="de-DE" altLang="de-DE" b="1">
                <a:latin typeface="Arial" panose="020B0604020202020204" pitchFamily="34" charset="0"/>
              </a:rPr>
              <a:t>Garantie der der Mindestqualität</a:t>
            </a:r>
          </a:p>
        </p:txBody>
      </p:sp>
      <p:sp>
        <p:nvSpPr>
          <p:cNvPr id="279563" name="Rectangle 11">
            <a:extLst>
              <a:ext uri="{FF2B5EF4-FFF2-40B4-BE49-F238E27FC236}">
                <a16:creationId xmlns:a16="http://schemas.microsoft.com/office/drawing/2014/main" id="{5BABE63A-498D-024F-A758-C69BB8F39C93}"/>
              </a:ext>
            </a:extLst>
          </p:cNvPr>
          <p:cNvSpPr>
            <a:spLocks noChangeArrowheads="1"/>
          </p:cNvSpPr>
          <p:nvPr/>
        </p:nvSpPr>
        <p:spPr bwMode="auto">
          <a:xfrm>
            <a:off x="1371600" y="5334000"/>
            <a:ext cx="6629400" cy="381000"/>
          </a:xfrm>
          <a:prstGeom prst="rect">
            <a:avLst/>
          </a:prstGeom>
          <a:solidFill>
            <a:schemeClr val="accent1"/>
          </a:solidFill>
          <a:ln>
            <a:noFill/>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flatTx/>
          </a:bodyPr>
          <a:lstStyle/>
          <a:p>
            <a:r>
              <a:rPr lang="de-DE" altLang="de-DE" b="1">
                <a:latin typeface="Arial" panose="020B0604020202020204" pitchFamily="34" charset="0"/>
              </a:rPr>
              <a:t>nicht geeignet auf Studiengangsebene </a:t>
            </a:r>
          </a:p>
        </p:txBody>
      </p:sp>
      <p:sp>
        <p:nvSpPr>
          <p:cNvPr id="279564" name="Oval 12">
            <a:extLst>
              <a:ext uri="{FF2B5EF4-FFF2-40B4-BE49-F238E27FC236}">
                <a16:creationId xmlns:a16="http://schemas.microsoft.com/office/drawing/2014/main" id="{C0A0356B-5F82-EE4F-9908-05A5EAFE0017}"/>
              </a:ext>
            </a:extLst>
          </p:cNvPr>
          <p:cNvSpPr>
            <a:spLocks noChangeArrowheads="1"/>
          </p:cNvSpPr>
          <p:nvPr/>
        </p:nvSpPr>
        <p:spPr bwMode="auto">
          <a:xfrm>
            <a:off x="228600" y="5029200"/>
            <a:ext cx="838200" cy="914400"/>
          </a:xfrm>
          <a:prstGeom prst="ellipse">
            <a:avLst/>
          </a:prstGeom>
          <a:solidFill>
            <a:srgbClr val="008000"/>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008000"/>
            </a:extrusionClr>
            <a:contourClr>
              <a:srgbClr val="008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sz="2000" b="1">
                <a:latin typeface="Arial" panose="020B0604020202020204" pitchFamily="34" charset="0"/>
              </a:rPr>
              <a:t>Wir-</a:t>
            </a:r>
          </a:p>
          <a:p>
            <a:pPr algn="ctr"/>
            <a:r>
              <a:rPr lang="de-DE" altLang="de-DE" sz="2000" b="1">
                <a:latin typeface="Arial" panose="020B0604020202020204" pitchFamily="34" charset="0"/>
              </a:rPr>
              <a:t>kung</a:t>
            </a:r>
            <a:endParaRPr lang="de-DE" altLang="de-DE"/>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9556"/>
                                        </p:tgtEl>
                                        <p:attrNameLst>
                                          <p:attrName>style.visibility</p:attrName>
                                        </p:attrNameLst>
                                      </p:cBhvr>
                                      <p:to>
                                        <p:strVal val="visible"/>
                                      </p:to>
                                    </p:set>
                                    <p:animEffect transition="in" filter="box(out)">
                                      <p:cBhvr>
                                        <p:cTn id="7" dur="500"/>
                                        <p:tgtEl>
                                          <p:spTgt spid="2795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9558"/>
                                        </p:tgtEl>
                                        <p:attrNameLst>
                                          <p:attrName>style.visibility</p:attrName>
                                        </p:attrNameLst>
                                      </p:cBhvr>
                                      <p:to>
                                        <p:strVal val="visible"/>
                                      </p:to>
                                    </p:set>
                                    <p:animEffect transition="in" filter="box(out)">
                                      <p:cBhvr>
                                        <p:cTn id="12" dur="500"/>
                                        <p:tgtEl>
                                          <p:spTgt spid="2795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79559"/>
                                        </p:tgtEl>
                                        <p:attrNameLst>
                                          <p:attrName>style.visibility</p:attrName>
                                        </p:attrNameLst>
                                      </p:cBhvr>
                                      <p:to>
                                        <p:strVal val="visible"/>
                                      </p:to>
                                    </p:set>
                                    <p:animEffect transition="in" filter="box(out)">
                                      <p:cBhvr>
                                        <p:cTn id="17" dur="500"/>
                                        <p:tgtEl>
                                          <p:spTgt spid="2795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79560"/>
                                        </p:tgtEl>
                                        <p:attrNameLst>
                                          <p:attrName>style.visibility</p:attrName>
                                        </p:attrNameLst>
                                      </p:cBhvr>
                                      <p:to>
                                        <p:strVal val="visible"/>
                                      </p:to>
                                    </p:set>
                                    <p:animEffect transition="in" filter="box(out)">
                                      <p:cBhvr>
                                        <p:cTn id="22" dur="500"/>
                                        <p:tgtEl>
                                          <p:spTgt spid="27956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8" fill="hold" grpId="0" nodeType="clickEffect">
                                  <p:stCondLst>
                                    <p:cond delay="0"/>
                                  </p:stCondLst>
                                  <p:childTnLst>
                                    <p:set>
                                      <p:cBhvr>
                                        <p:cTn id="26" dur="1" fill="hold">
                                          <p:stCondLst>
                                            <p:cond delay="0"/>
                                          </p:stCondLst>
                                        </p:cTn>
                                        <p:tgtEl>
                                          <p:spTgt spid="279561"/>
                                        </p:tgtEl>
                                        <p:attrNameLst>
                                          <p:attrName>style.visibility</p:attrName>
                                        </p:attrNameLst>
                                      </p:cBhvr>
                                      <p:to>
                                        <p:strVal val="visible"/>
                                      </p:to>
                                    </p:set>
                                    <p:anim calcmode="lin" valueType="num">
                                      <p:cBhvr>
                                        <p:cTn id="27" dur="500" fill="hold"/>
                                        <p:tgtEl>
                                          <p:spTgt spid="279561"/>
                                        </p:tgtEl>
                                        <p:attrNameLst>
                                          <p:attrName>ppt_x</p:attrName>
                                        </p:attrNameLst>
                                      </p:cBhvr>
                                      <p:tavLst>
                                        <p:tav tm="0">
                                          <p:val>
                                            <p:strVal val="#ppt_x-#ppt_w/2"/>
                                          </p:val>
                                        </p:tav>
                                        <p:tav tm="100000">
                                          <p:val>
                                            <p:strVal val="#ppt_x"/>
                                          </p:val>
                                        </p:tav>
                                      </p:tavLst>
                                    </p:anim>
                                    <p:anim calcmode="lin" valueType="num">
                                      <p:cBhvr>
                                        <p:cTn id="28" dur="500" fill="hold"/>
                                        <p:tgtEl>
                                          <p:spTgt spid="279561"/>
                                        </p:tgtEl>
                                        <p:attrNameLst>
                                          <p:attrName>ppt_y</p:attrName>
                                        </p:attrNameLst>
                                      </p:cBhvr>
                                      <p:tavLst>
                                        <p:tav tm="0">
                                          <p:val>
                                            <p:strVal val="#ppt_y"/>
                                          </p:val>
                                        </p:tav>
                                        <p:tav tm="100000">
                                          <p:val>
                                            <p:strVal val="#ppt_y"/>
                                          </p:val>
                                        </p:tav>
                                      </p:tavLst>
                                    </p:anim>
                                    <p:anim calcmode="lin" valueType="num">
                                      <p:cBhvr>
                                        <p:cTn id="29" dur="500" fill="hold"/>
                                        <p:tgtEl>
                                          <p:spTgt spid="279561"/>
                                        </p:tgtEl>
                                        <p:attrNameLst>
                                          <p:attrName>ppt_w</p:attrName>
                                        </p:attrNameLst>
                                      </p:cBhvr>
                                      <p:tavLst>
                                        <p:tav tm="0">
                                          <p:val>
                                            <p:fltVal val="0"/>
                                          </p:val>
                                        </p:tav>
                                        <p:tav tm="100000">
                                          <p:val>
                                            <p:strVal val="#ppt_w"/>
                                          </p:val>
                                        </p:tav>
                                      </p:tavLst>
                                    </p:anim>
                                    <p:anim calcmode="lin" valueType="num">
                                      <p:cBhvr>
                                        <p:cTn id="30" dur="500" fill="hold"/>
                                        <p:tgtEl>
                                          <p:spTgt spid="279561"/>
                                        </p:tgtEl>
                                        <p:attrNameLst>
                                          <p:attrName>ppt_h</p:attrName>
                                        </p:attrNameLst>
                                      </p:cBhvr>
                                      <p:tavLst>
                                        <p:tav tm="0">
                                          <p:val>
                                            <p:strVal val="#ppt_h"/>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grpId="0" nodeType="clickEffect">
                                  <p:stCondLst>
                                    <p:cond delay="0"/>
                                  </p:stCondLst>
                                  <p:childTnLst>
                                    <p:set>
                                      <p:cBhvr>
                                        <p:cTn id="34" dur="1" fill="hold">
                                          <p:stCondLst>
                                            <p:cond delay="0"/>
                                          </p:stCondLst>
                                        </p:cTn>
                                        <p:tgtEl>
                                          <p:spTgt spid="279562"/>
                                        </p:tgtEl>
                                        <p:attrNameLst>
                                          <p:attrName>style.visibility</p:attrName>
                                        </p:attrNameLst>
                                      </p:cBhvr>
                                      <p:to>
                                        <p:strVal val="visible"/>
                                      </p:to>
                                    </p:set>
                                    <p:animEffect transition="in" filter="box(out)">
                                      <p:cBhvr>
                                        <p:cTn id="35" dur="500"/>
                                        <p:tgtEl>
                                          <p:spTgt spid="27956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7" presetClass="entr" presetSubtype="8" fill="hold" grpId="0" nodeType="clickEffect">
                                  <p:stCondLst>
                                    <p:cond delay="0"/>
                                  </p:stCondLst>
                                  <p:childTnLst>
                                    <p:set>
                                      <p:cBhvr>
                                        <p:cTn id="39" dur="1" fill="hold">
                                          <p:stCondLst>
                                            <p:cond delay="0"/>
                                          </p:stCondLst>
                                        </p:cTn>
                                        <p:tgtEl>
                                          <p:spTgt spid="279564"/>
                                        </p:tgtEl>
                                        <p:attrNameLst>
                                          <p:attrName>style.visibility</p:attrName>
                                        </p:attrNameLst>
                                      </p:cBhvr>
                                      <p:to>
                                        <p:strVal val="visible"/>
                                      </p:to>
                                    </p:set>
                                    <p:anim calcmode="lin" valueType="num">
                                      <p:cBhvr>
                                        <p:cTn id="40" dur="500" fill="hold"/>
                                        <p:tgtEl>
                                          <p:spTgt spid="279564"/>
                                        </p:tgtEl>
                                        <p:attrNameLst>
                                          <p:attrName>ppt_x</p:attrName>
                                        </p:attrNameLst>
                                      </p:cBhvr>
                                      <p:tavLst>
                                        <p:tav tm="0">
                                          <p:val>
                                            <p:strVal val="#ppt_x-#ppt_w/2"/>
                                          </p:val>
                                        </p:tav>
                                        <p:tav tm="100000">
                                          <p:val>
                                            <p:strVal val="#ppt_x"/>
                                          </p:val>
                                        </p:tav>
                                      </p:tavLst>
                                    </p:anim>
                                    <p:anim calcmode="lin" valueType="num">
                                      <p:cBhvr>
                                        <p:cTn id="41" dur="500" fill="hold"/>
                                        <p:tgtEl>
                                          <p:spTgt spid="279564"/>
                                        </p:tgtEl>
                                        <p:attrNameLst>
                                          <p:attrName>ppt_y</p:attrName>
                                        </p:attrNameLst>
                                      </p:cBhvr>
                                      <p:tavLst>
                                        <p:tav tm="0">
                                          <p:val>
                                            <p:strVal val="#ppt_y"/>
                                          </p:val>
                                        </p:tav>
                                        <p:tav tm="100000">
                                          <p:val>
                                            <p:strVal val="#ppt_y"/>
                                          </p:val>
                                        </p:tav>
                                      </p:tavLst>
                                    </p:anim>
                                    <p:anim calcmode="lin" valueType="num">
                                      <p:cBhvr>
                                        <p:cTn id="42" dur="500" fill="hold"/>
                                        <p:tgtEl>
                                          <p:spTgt spid="279564"/>
                                        </p:tgtEl>
                                        <p:attrNameLst>
                                          <p:attrName>ppt_w</p:attrName>
                                        </p:attrNameLst>
                                      </p:cBhvr>
                                      <p:tavLst>
                                        <p:tav tm="0">
                                          <p:val>
                                            <p:fltVal val="0"/>
                                          </p:val>
                                        </p:tav>
                                        <p:tav tm="100000">
                                          <p:val>
                                            <p:strVal val="#ppt_w"/>
                                          </p:val>
                                        </p:tav>
                                      </p:tavLst>
                                    </p:anim>
                                    <p:anim calcmode="lin" valueType="num">
                                      <p:cBhvr>
                                        <p:cTn id="43" dur="500" fill="hold"/>
                                        <p:tgtEl>
                                          <p:spTgt spid="279564"/>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32" fill="hold" grpId="0" nodeType="clickEffect">
                                  <p:stCondLst>
                                    <p:cond delay="0"/>
                                  </p:stCondLst>
                                  <p:childTnLst>
                                    <p:set>
                                      <p:cBhvr>
                                        <p:cTn id="47" dur="1" fill="hold">
                                          <p:stCondLst>
                                            <p:cond delay="0"/>
                                          </p:stCondLst>
                                        </p:cTn>
                                        <p:tgtEl>
                                          <p:spTgt spid="279563"/>
                                        </p:tgtEl>
                                        <p:attrNameLst>
                                          <p:attrName>style.visibility</p:attrName>
                                        </p:attrNameLst>
                                      </p:cBhvr>
                                      <p:to>
                                        <p:strVal val="visible"/>
                                      </p:to>
                                    </p:set>
                                    <p:animEffect transition="in" filter="box(out)">
                                      <p:cBhvr>
                                        <p:cTn id="48" dur="500"/>
                                        <p:tgtEl>
                                          <p:spTgt spid="279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6" grpId="0" animBg="1" autoUpdateAnimBg="0"/>
      <p:bldP spid="279558" grpId="0" animBg="1" autoUpdateAnimBg="0"/>
      <p:bldP spid="279559" grpId="0" animBg="1" autoUpdateAnimBg="0"/>
      <p:bldP spid="279560" grpId="0" animBg="1" autoUpdateAnimBg="0"/>
      <p:bldP spid="279561" grpId="0" animBg="1" autoUpdateAnimBg="0"/>
      <p:bldP spid="279562" grpId="0" animBg="1" autoUpdateAnimBg="0"/>
      <p:bldP spid="279563" grpId="0" animBg="1" autoUpdateAnimBg="0"/>
      <p:bldP spid="279564"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20" name="Datumsplatzhalter 2">
            <a:extLst>
              <a:ext uri="{FF2B5EF4-FFF2-40B4-BE49-F238E27FC236}">
                <a16:creationId xmlns:a16="http://schemas.microsoft.com/office/drawing/2014/main" id="{6FFBCD2C-A72C-1346-B3B6-0809ABA79A93}"/>
              </a:ext>
            </a:extLst>
          </p:cNvPr>
          <p:cNvSpPr>
            <a:spLocks noGrp="1"/>
          </p:cNvSpPr>
          <p:nvPr>
            <p:ph type="dt" sz="half" idx="10"/>
          </p:nvPr>
        </p:nvSpPr>
        <p:spPr/>
        <p:txBody>
          <a:bodyPr/>
          <a:lstStyle/>
          <a:p>
            <a:r>
              <a:rPr lang="en-US" altLang="de-DE"/>
              <a:t>Bruchsal,</a:t>
            </a:r>
          </a:p>
          <a:p>
            <a:r>
              <a:rPr lang="en-US" altLang="de-DE"/>
              <a:t>23. Januar 2003</a:t>
            </a:r>
          </a:p>
        </p:txBody>
      </p:sp>
      <p:sp>
        <p:nvSpPr>
          <p:cNvPr id="21" name="Foliennummernplatzhalter 3">
            <a:extLst>
              <a:ext uri="{FF2B5EF4-FFF2-40B4-BE49-F238E27FC236}">
                <a16:creationId xmlns:a16="http://schemas.microsoft.com/office/drawing/2014/main" id="{CE78AAA0-C568-8D49-91BC-19686C024EBA}"/>
              </a:ext>
            </a:extLst>
          </p:cNvPr>
          <p:cNvSpPr>
            <a:spLocks noGrp="1"/>
          </p:cNvSpPr>
          <p:nvPr>
            <p:ph type="sldNum" sz="quarter" idx="11"/>
          </p:nvPr>
        </p:nvSpPr>
        <p:spPr/>
        <p:txBody>
          <a:bodyPr/>
          <a:lstStyle/>
          <a:p>
            <a:fld id="{86B4D814-7585-2940-8ED3-6624DFD6814D}" type="slidenum">
              <a:rPr lang="en-US" altLang="de-DE"/>
              <a:pPr/>
              <a:t>6</a:t>
            </a:fld>
            <a:endParaRPr lang="en-US" altLang="de-DE" b="0">
              <a:latin typeface="Times New Roman" panose="02020603050405020304" pitchFamily="18" charset="0"/>
            </a:endParaRPr>
          </a:p>
        </p:txBody>
      </p:sp>
      <p:pic>
        <p:nvPicPr>
          <p:cNvPr id="276482" name="Picture 2">
            <a:extLst>
              <a:ext uri="{FF2B5EF4-FFF2-40B4-BE49-F238E27FC236}">
                <a16:creationId xmlns:a16="http://schemas.microsoft.com/office/drawing/2014/main" id="{D9EFD733-F852-C241-9881-AD97A4984D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638" y="2200275"/>
            <a:ext cx="7373937" cy="3667125"/>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
        <p:nvSpPr>
          <p:cNvPr id="276483" name="Text Box 3">
            <a:extLst>
              <a:ext uri="{FF2B5EF4-FFF2-40B4-BE49-F238E27FC236}">
                <a16:creationId xmlns:a16="http://schemas.microsoft.com/office/drawing/2014/main" id="{7CA75619-BC44-2147-8904-82429E2390D7}"/>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76484" name="Rectangle 4">
            <a:extLst>
              <a:ext uri="{FF2B5EF4-FFF2-40B4-BE49-F238E27FC236}">
                <a16:creationId xmlns:a16="http://schemas.microsoft.com/office/drawing/2014/main" id="{97D79B5E-2E3C-8C45-A01B-2F2389B4CDC3}"/>
              </a:ext>
            </a:extLst>
          </p:cNvPr>
          <p:cNvSpPr>
            <a:spLocks noGrp="1" noChangeArrowheads="1"/>
          </p:cNvSpPr>
          <p:nvPr>
            <p:ph type="title"/>
          </p:nvPr>
        </p:nvSpPr>
        <p:spPr>
          <a:xfrm>
            <a:off x="228600" y="228600"/>
            <a:ext cx="6934200" cy="685800"/>
          </a:xfrm>
        </p:spPr>
        <p:txBody>
          <a:bodyPr/>
          <a:lstStyle/>
          <a:p>
            <a:r>
              <a:rPr lang="de-DE" altLang="de-DE" b="1"/>
              <a:t>Ranking</a:t>
            </a:r>
            <a:endParaRPr lang="de-DE" altLang="de-DE"/>
          </a:p>
        </p:txBody>
      </p:sp>
      <p:sp>
        <p:nvSpPr>
          <p:cNvPr id="276486" name="Rectangle 6">
            <a:extLst>
              <a:ext uri="{FF2B5EF4-FFF2-40B4-BE49-F238E27FC236}">
                <a16:creationId xmlns:a16="http://schemas.microsoft.com/office/drawing/2014/main" id="{554DFCFD-6A79-514B-9116-0B82D9525A01}"/>
              </a:ext>
            </a:extLst>
          </p:cNvPr>
          <p:cNvSpPr>
            <a:spLocks noChangeArrowheads="1"/>
          </p:cNvSpPr>
          <p:nvPr/>
        </p:nvSpPr>
        <p:spPr bwMode="auto">
          <a:xfrm>
            <a:off x="1219200" y="5029200"/>
            <a:ext cx="3598863" cy="1119188"/>
          </a:xfrm>
          <a:prstGeom prst="rect">
            <a:avLst/>
          </a:prstGeom>
          <a:solidFill>
            <a:srgbClr val="FF0000"/>
          </a:solidFill>
          <a:ln>
            <a:noFill/>
          </a:ln>
          <a:effectLst/>
          <a:scene3d>
            <a:camera prst="legacyObliqueTopRight"/>
            <a:lightRig rig="legacyFlat3" dir="b"/>
          </a:scene3d>
          <a:sp3d extrusionH="430200" prstMaterial="legacyMatte">
            <a:bevelT w="13500" h="13500" prst="angle"/>
            <a:bevelB w="13500" h="13500" prst="angle"/>
            <a:extrusionClr>
              <a:srgbClr val="FF0000"/>
            </a:extrusionClr>
            <a:contourClr>
              <a:srgbClr val="FF0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FF0000">
                      <a:gamma/>
                      <a:shade val="60000"/>
                      <a:invGamma/>
                    </a:srgbClr>
                  </a:outerShdw>
                </a:effectLst>
              </a14:hiddenEffects>
            </a:ext>
          </a:extLst>
        </p:spPr>
        <p:txBody>
          <a:bodyPr wrap="none" anchor="ctr">
            <a:flatTx/>
          </a:bodyPr>
          <a:lstStyle/>
          <a:p>
            <a:r>
              <a:rPr lang="de-DE" altLang="de-DE" sz="2800" b="1">
                <a:latin typeface="Arial" panose="020B0604020202020204" pitchFamily="34" charset="0"/>
              </a:rPr>
              <a:t>Keine Einzelplätze, </a:t>
            </a:r>
          </a:p>
          <a:p>
            <a:r>
              <a:rPr lang="de-DE" altLang="de-DE" sz="2800" b="1">
                <a:latin typeface="Arial" panose="020B0604020202020204" pitchFamily="34" charset="0"/>
              </a:rPr>
              <a:t>sondern</a:t>
            </a:r>
          </a:p>
          <a:p>
            <a:r>
              <a:rPr lang="de-DE" altLang="de-DE" sz="2800" b="1">
                <a:latin typeface="Arial" panose="020B0604020202020204" pitchFamily="34" charset="0"/>
              </a:rPr>
              <a:t>„Michelinsterne“</a:t>
            </a:r>
          </a:p>
        </p:txBody>
      </p:sp>
      <p:sp>
        <p:nvSpPr>
          <p:cNvPr id="276487" name="Rectangle 7">
            <a:extLst>
              <a:ext uri="{FF2B5EF4-FFF2-40B4-BE49-F238E27FC236}">
                <a16:creationId xmlns:a16="http://schemas.microsoft.com/office/drawing/2014/main" id="{C6341F28-6F7F-B24E-9115-EF3540CE7EE1}"/>
              </a:ext>
            </a:extLst>
          </p:cNvPr>
          <p:cNvSpPr>
            <a:spLocks noChangeArrowheads="1"/>
          </p:cNvSpPr>
          <p:nvPr/>
        </p:nvSpPr>
        <p:spPr bwMode="auto">
          <a:xfrm>
            <a:off x="5105400" y="5029200"/>
            <a:ext cx="3598863" cy="1119188"/>
          </a:xfrm>
          <a:prstGeom prst="rect">
            <a:avLst/>
          </a:prstGeom>
          <a:solidFill>
            <a:srgbClr val="006600"/>
          </a:solidFill>
          <a:ln>
            <a:noFill/>
          </a:ln>
          <a:effectLst/>
          <a:scene3d>
            <a:camera prst="legacyObliqueTopRight"/>
            <a:lightRig rig="legacyFlat3" dir="b"/>
          </a:scene3d>
          <a:sp3d extrusionH="430200" prstMaterial="legacyMatte">
            <a:bevelT w="13500" h="13500" prst="angle"/>
            <a:bevelB w="13500" h="13500" prst="angle"/>
            <a:extrusionClr>
              <a:srgbClr val="006600"/>
            </a:extrusionClr>
            <a:contourClr>
              <a:srgbClr val="0066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6600">
                      <a:gamma/>
                      <a:shade val="60000"/>
                      <a:invGamma/>
                    </a:srgbClr>
                  </a:outerShdw>
                </a:effectLst>
              </a14:hiddenEffects>
            </a:ext>
          </a:extLst>
        </p:spPr>
        <p:txBody>
          <a:bodyPr wrap="none" anchor="ctr">
            <a:flatTx/>
          </a:bodyPr>
          <a:lstStyle/>
          <a:p>
            <a:r>
              <a:rPr lang="de-DE" altLang="de-DE" sz="2800" b="1">
                <a:latin typeface="Arial" panose="020B0604020202020204" pitchFamily="34" charset="0"/>
              </a:rPr>
              <a:t>Ranggruppen </a:t>
            </a:r>
          </a:p>
          <a:p>
            <a:r>
              <a:rPr lang="de-DE" altLang="de-DE" sz="2800" b="1">
                <a:latin typeface="Arial" panose="020B0604020202020204" pitchFamily="34" charset="0"/>
              </a:rPr>
              <a:t>Spitze      Mittel </a:t>
            </a:r>
          </a:p>
          <a:p>
            <a:r>
              <a:rPr lang="de-DE" altLang="de-DE" sz="2800" b="1">
                <a:latin typeface="Arial" panose="020B0604020202020204" pitchFamily="34" charset="0"/>
              </a:rPr>
              <a:t>Schluss</a:t>
            </a:r>
          </a:p>
        </p:txBody>
      </p:sp>
      <p:sp>
        <p:nvSpPr>
          <p:cNvPr id="276488" name="Rectangle 8">
            <a:extLst>
              <a:ext uri="{FF2B5EF4-FFF2-40B4-BE49-F238E27FC236}">
                <a16:creationId xmlns:a16="http://schemas.microsoft.com/office/drawing/2014/main" id="{4547B8AC-212A-0649-BFE9-4DBF6B6204D3}"/>
              </a:ext>
            </a:extLst>
          </p:cNvPr>
          <p:cNvSpPr>
            <a:spLocks noChangeArrowheads="1"/>
          </p:cNvSpPr>
          <p:nvPr/>
        </p:nvSpPr>
        <p:spPr bwMode="auto">
          <a:xfrm>
            <a:off x="4724400" y="1371600"/>
            <a:ext cx="335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742950" indent="-28575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143000" indent="-2286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6002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0574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pPr>
              <a:buClr>
                <a:srgbClr val="2F48FD"/>
              </a:buClr>
            </a:pPr>
            <a:endParaRPr lang="de-DE" altLang="de-DE"/>
          </a:p>
        </p:txBody>
      </p:sp>
      <p:sp>
        <p:nvSpPr>
          <p:cNvPr id="276489" name="Rectangle 9">
            <a:extLst>
              <a:ext uri="{FF2B5EF4-FFF2-40B4-BE49-F238E27FC236}">
                <a16:creationId xmlns:a16="http://schemas.microsoft.com/office/drawing/2014/main" id="{F11BAA38-30CB-ED42-81EC-1D015E9A9C93}"/>
              </a:ext>
            </a:extLst>
          </p:cNvPr>
          <p:cNvSpPr>
            <a:spLocks noChangeArrowheads="1"/>
          </p:cNvSpPr>
          <p:nvPr/>
        </p:nvSpPr>
        <p:spPr bwMode="auto">
          <a:xfrm>
            <a:off x="973138" y="2514600"/>
            <a:ext cx="335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742950" indent="-28575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143000" indent="-2286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6002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0574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pPr>
              <a:buClr>
                <a:srgbClr val="2F48FD"/>
              </a:buClr>
            </a:pPr>
            <a:endParaRPr lang="de-DE" altLang="de-DE"/>
          </a:p>
        </p:txBody>
      </p:sp>
      <p:sp>
        <p:nvSpPr>
          <p:cNvPr id="276490" name="Rectangle 10">
            <a:extLst>
              <a:ext uri="{FF2B5EF4-FFF2-40B4-BE49-F238E27FC236}">
                <a16:creationId xmlns:a16="http://schemas.microsoft.com/office/drawing/2014/main" id="{26F831EC-1668-654D-A779-FAD132BFAFC5}"/>
              </a:ext>
            </a:extLst>
          </p:cNvPr>
          <p:cNvSpPr>
            <a:spLocks noChangeArrowheads="1"/>
          </p:cNvSpPr>
          <p:nvPr/>
        </p:nvSpPr>
        <p:spPr bwMode="auto">
          <a:xfrm>
            <a:off x="304800" y="3200400"/>
            <a:ext cx="335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742950" indent="-28575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143000" indent="-2286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6002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0574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endParaRPr lang="de-DE" altLang="de-DE"/>
          </a:p>
        </p:txBody>
      </p:sp>
      <p:sp>
        <p:nvSpPr>
          <p:cNvPr id="276491" name="Rectangle 11">
            <a:extLst>
              <a:ext uri="{FF2B5EF4-FFF2-40B4-BE49-F238E27FC236}">
                <a16:creationId xmlns:a16="http://schemas.microsoft.com/office/drawing/2014/main" id="{8E29ACC2-BE26-E24A-9097-6EB29E723715}"/>
              </a:ext>
            </a:extLst>
          </p:cNvPr>
          <p:cNvSpPr>
            <a:spLocks noChangeArrowheads="1"/>
          </p:cNvSpPr>
          <p:nvPr/>
        </p:nvSpPr>
        <p:spPr bwMode="auto">
          <a:xfrm>
            <a:off x="609600" y="4800600"/>
            <a:ext cx="335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nchorCtr="1"/>
          <a:lstStyle>
            <a:lvl1pPr marL="342900" indent="-3429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742950" indent="-28575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143000" indent="-2286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6002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057400" indent="-2286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endParaRPr lang="de-DE" altLang="de-DE"/>
          </a:p>
        </p:txBody>
      </p:sp>
      <p:sp>
        <p:nvSpPr>
          <p:cNvPr id="276492" name="Rectangle 12">
            <a:extLst>
              <a:ext uri="{FF2B5EF4-FFF2-40B4-BE49-F238E27FC236}">
                <a16:creationId xmlns:a16="http://schemas.microsoft.com/office/drawing/2014/main" id="{A1F9CEC1-724B-A049-B997-5813F2C4B6AD}"/>
              </a:ext>
            </a:extLst>
          </p:cNvPr>
          <p:cNvSpPr>
            <a:spLocks noChangeArrowheads="1"/>
          </p:cNvSpPr>
          <p:nvPr/>
        </p:nvSpPr>
        <p:spPr bwMode="auto">
          <a:xfrm>
            <a:off x="1219200" y="3733800"/>
            <a:ext cx="3598863" cy="1066800"/>
          </a:xfrm>
          <a:prstGeom prst="rect">
            <a:avLst/>
          </a:prstGeom>
          <a:solidFill>
            <a:srgbClr val="FF0000"/>
          </a:solidFill>
          <a:ln>
            <a:noFill/>
          </a:ln>
          <a:effectLst/>
          <a:scene3d>
            <a:camera prst="legacyObliqueTopRight"/>
            <a:lightRig rig="legacyFlat3" dir="b"/>
          </a:scene3d>
          <a:sp3d extrusionH="430200" prstMaterial="legacyMatte">
            <a:bevelT w="13500" h="13500" prst="angle"/>
            <a:bevelB w="13500" h="13500" prst="angle"/>
            <a:extrusionClr>
              <a:srgbClr val="FF0000"/>
            </a:extrusionClr>
            <a:contourClr>
              <a:srgbClr val="FF0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FF0000">
                      <a:gamma/>
                      <a:shade val="60000"/>
                      <a:invGamma/>
                    </a:srgbClr>
                  </a:outerShdw>
                </a:effectLst>
              </a14:hiddenEffects>
            </a:ext>
          </a:extLst>
        </p:spPr>
        <p:txBody>
          <a:bodyPr wrap="none" anchor="ctr">
            <a:flatTx/>
          </a:bodyPr>
          <a:lstStyle/>
          <a:p>
            <a:r>
              <a:rPr lang="de-DE" altLang="de-DE" sz="2800" b="1">
                <a:latin typeface="Arial" panose="020B0604020202020204" pitchFamily="34" charset="0"/>
              </a:rPr>
              <a:t>Forschung  &amp; Lehre</a:t>
            </a:r>
          </a:p>
          <a:p>
            <a:r>
              <a:rPr lang="de-DE" altLang="de-DE" sz="2800" b="1">
                <a:latin typeface="Arial" panose="020B0604020202020204" pitchFamily="34" charset="0"/>
              </a:rPr>
              <a:t>falsch</a:t>
            </a:r>
          </a:p>
        </p:txBody>
      </p:sp>
      <p:sp>
        <p:nvSpPr>
          <p:cNvPr id="276493" name="Rectangle 13">
            <a:extLst>
              <a:ext uri="{FF2B5EF4-FFF2-40B4-BE49-F238E27FC236}">
                <a16:creationId xmlns:a16="http://schemas.microsoft.com/office/drawing/2014/main" id="{A4A6E360-BEF3-F349-B4A6-EC4DBFF8D499}"/>
              </a:ext>
            </a:extLst>
          </p:cNvPr>
          <p:cNvSpPr>
            <a:spLocks noChangeArrowheads="1"/>
          </p:cNvSpPr>
          <p:nvPr/>
        </p:nvSpPr>
        <p:spPr bwMode="auto">
          <a:xfrm>
            <a:off x="1219200" y="2362200"/>
            <a:ext cx="3598863" cy="1143000"/>
          </a:xfrm>
          <a:prstGeom prst="rect">
            <a:avLst/>
          </a:prstGeom>
          <a:solidFill>
            <a:srgbClr val="FF0000"/>
          </a:solidFill>
          <a:ln>
            <a:noFill/>
          </a:ln>
          <a:effectLst/>
          <a:scene3d>
            <a:camera prst="legacyObliqueTopRight"/>
            <a:lightRig rig="legacyFlat3" dir="b"/>
          </a:scene3d>
          <a:sp3d extrusionH="430200" prstMaterial="legacyMatte">
            <a:bevelT w="13500" h="13500" prst="angle"/>
            <a:bevelB w="13500" h="13500" prst="angle"/>
            <a:extrusionClr>
              <a:srgbClr val="FF0000"/>
            </a:extrusionClr>
            <a:contourClr>
              <a:srgbClr val="FF00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FF0000">
                      <a:gamma/>
                      <a:shade val="60000"/>
                      <a:invGamma/>
                    </a:srgbClr>
                  </a:outerShdw>
                </a:effectLst>
              </a14:hiddenEffects>
            </a:ext>
          </a:extLst>
        </p:spPr>
        <p:txBody>
          <a:bodyPr wrap="none" anchor="ctr">
            <a:flatTx/>
          </a:bodyPr>
          <a:lstStyle/>
          <a:p>
            <a:r>
              <a:rPr lang="de-DE" altLang="de-DE" sz="2800" b="1">
                <a:latin typeface="Arial" panose="020B0604020202020204" pitchFamily="34" charset="0"/>
              </a:rPr>
              <a:t>Uni-Gesamtrankings</a:t>
            </a:r>
          </a:p>
          <a:p>
            <a:r>
              <a:rPr lang="de-DE" altLang="de-DE" sz="2800" b="1">
                <a:latin typeface="Arial" panose="020B0604020202020204" pitchFamily="34" charset="0"/>
              </a:rPr>
              <a:t>fragwürdig</a:t>
            </a:r>
            <a:endParaRPr lang="de-DE" altLang="de-DE"/>
          </a:p>
        </p:txBody>
      </p:sp>
      <p:sp>
        <p:nvSpPr>
          <p:cNvPr id="276494" name="Rectangle 14">
            <a:extLst>
              <a:ext uri="{FF2B5EF4-FFF2-40B4-BE49-F238E27FC236}">
                <a16:creationId xmlns:a16="http://schemas.microsoft.com/office/drawing/2014/main" id="{EEA07117-8AFF-1247-84F9-61B163EFDA0B}"/>
              </a:ext>
            </a:extLst>
          </p:cNvPr>
          <p:cNvSpPr>
            <a:spLocks noChangeArrowheads="1"/>
          </p:cNvSpPr>
          <p:nvPr/>
        </p:nvSpPr>
        <p:spPr bwMode="auto">
          <a:xfrm>
            <a:off x="5105400" y="3733800"/>
            <a:ext cx="3598863" cy="1074738"/>
          </a:xfrm>
          <a:prstGeom prst="rect">
            <a:avLst/>
          </a:prstGeom>
          <a:solidFill>
            <a:srgbClr val="006600"/>
          </a:solidFill>
          <a:ln>
            <a:noFill/>
          </a:ln>
          <a:effectLst/>
          <a:scene3d>
            <a:camera prst="legacyObliqueTopRight"/>
            <a:lightRig rig="legacyFlat3" dir="b"/>
          </a:scene3d>
          <a:sp3d extrusionH="430200" prstMaterial="legacyMatte">
            <a:bevelT w="13500" h="13500" prst="angle"/>
            <a:bevelB w="13500" h="13500" prst="angle"/>
            <a:extrusionClr>
              <a:srgbClr val="006600"/>
            </a:extrusionClr>
            <a:contourClr>
              <a:srgbClr val="0066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6600">
                      <a:gamma/>
                      <a:shade val="60000"/>
                      <a:invGamma/>
                    </a:srgbClr>
                  </a:outerShdw>
                </a:effectLst>
              </a14:hiddenEffects>
            </a:ext>
          </a:extLst>
        </p:spPr>
        <p:txBody>
          <a:bodyPr wrap="none" anchor="ctr">
            <a:flatTx/>
          </a:bodyPr>
          <a:lstStyle/>
          <a:p>
            <a:r>
              <a:rPr lang="de-DE" altLang="de-DE" sz="2800" b="1">
                <a:latin typeface="Arial" panose="020B0604020202020204" pitchFamily="34" charset="0"/>
              </a:rPr>
              <a:t>multidimensionales </a:t>
            </a:r>
          </a:p>
          <a:p>
            <a:r>
              <a:rPr lang="de-DE" altLang="de-DE" sz="2800" b="1">
                <a:latin typeface="Arial" panose="020B0604020202020204" pitchFamily="34" charset="0"/>
              </a:rPr>
              <a:t>Ranking</a:t>
            </a:r>
          </a:p>
        </p:txBody>
      </p:sp>
      <p:sp>
        <p:nvSpPr>
          <p:cNvPr id="276495" name="Rectangle 15">
            <a:extLst>
              <a:ext uri="{FF2B5EF4-FFF2-40B4-BE49-F238E27FC236}">
                <a16:creationId xmlns:a16="http://schemas.microsoft.com/office/drawing/2014/main" id="{CC2F00C9-F695-EA42-8ED3-6D707138AA93}"/>
              </a:ext>
            </a:extLst>
          </p:cNvPr>
          <p:cNvSpPr>
            <a:spLocks noChangeArrowheads="1"/>
          </p:cNvSpPr>
          <p:nvPr/>
        </p:nvSpPr>
        <p:spPr bwMode="auto">
          <a:xfrm>
            <a:off x="5105400" y="2286000"/>
            <a:ext cx="3598863" cy="1143000"/>
          </a:xfrm>
          <a:prstGeom prst="rect">
            <a:avLst/>
          </a:prstGeom>
          <a:solidFill>
            <a:srgbClr val="006600"/>
          </a:solidFill>
          <a:ln>
            <a:noFill/>
          </a:ln>
          <a:effectLst/>
          <a:scene3d>
            <a:camera prst="legacyObliqueTopRight"/>
            <a:lightRig rig="legacyFlat3" dir="b"/>
          </a:scene3d>
          <a:sp3d extrusionH="430200" prstMaterial="legacyMatte">
            <a:bevelT w="13500" h="13500" prst="angle"/>
            <a:bevelB w="13500" h="13500" prst="angle"/>
            <a:extrusionClr>
              <a:srgbClr val="006600"/>
            </a:extrusionClr>
            <a:contourClr>
              <a:srgbClr val="006600"/>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6600">
                      <a:gamma/>
                      <a:shade val="60000"/>
                      <a:invGamma/>
                    </a:srgbClr>
                  </a:outerShdw>
                </a:effectLst>
              </a14:hiddenEffects>
            </a:ext>
          </a:extLst>
        </p:spPr>
        <p:txBody>
          <a:bodyPr wrap="none" anchor="ctr">
            <a:flatTx/>
          </a:bodyPr>
          <a:lstStyle/>
          <a:p>
            <a:r>
              <a:rPr lang="de-DE" altLang="de-DE" sz="2800" b="1">
                <a:latin typeface="Arial" panose="020B0604020202020204" pitchFamily="34" charset="0"/>
              </a:rPr>
              <a:t>nur fachbezogen</a:t>
            </a:r>
          </a:p>
        </p:txBody>
      </p:sp>
      <p:sp>
        <p:nvSpPr>
          <p:cNvPr id="276496" name="Rectangle 16">
            <a:extLst>
              <a:ext uri="{FF2B5EF4-FFF2-40B4-BE49-F238E27FC236}">
                <a16:creationId xmlns:a16="http://schemas.microsoft.com/office/drawing/2014/main" id="{D34DB842-BE7B-5448-81A0-A4D1643A1473}"/>
              </a:ext>
            </a:extLst>
          </p:cNvPr>
          <p:cNvSpPr>
            <a:spLocks noChangeArrowheads="1"/>
          </p:cNvSpPr>
          <p:nvPr/>
        </p:nvSpPr>
        <p:spPr bwMode="auto">
          <a:xfrm>
            <a:off x="6477000" y="5473700"/>
            <a:ext cx="279400" cy="241300"/>
          </a:xfrm>
          <a:prstGeom prst="rect">
            <a:avLst/>
          </a:prstGeom>
          <a:solidFill>
            <a:srgbClr val="33CC33"/>
          </a:solidFill>
          <a:ln w="9525">
            <a:solidFill>
              <a:schemeClr val="tx1"/>
            </a:solidFill>
            <a:miter lim="800000"/>
            <a:headEnd/>
            <a:tailEnd/>
          </a:ln>
          <a:effectLst>
            <a:prstShdw prst="shdw17" dist="17961" dir="2700000">
              <a:schemeClr val="tx1">
                <a:gamma/>
                <a:shade val="60000"/>
                <a:invGamma/>
              </a:schemeClr>
            </a:prstShdw>
          </a:effectLst>
        </p:spPr>
        <p:txBody>
          <a:bodyPr wrap="none" anchor="ctr"/>
          <a:lstStyle/>
          <a:p>
            <a:endParaRPr lang="de-DE"/>
          </a:p>
        </p:txBody>
      </p:sp>
      <p:sp>
        <p:nvSpPr>
          <p:cNvPr id="276497" name="Rectangle 17">
            <a:extLst>
              <a:ext uri="{FF2B5EF4-FFF2-40B4-BE49-F238E27FC236}">
                <a16:creationId xmlns:a16="http://schemas.microsoft.com/office/drawing/2014/main" id="{FA8E4A75-6B5F-4948-BB98-9F801E59224A}"/>
              </a:ext>
            </a:extLst>
          </p:cNvPr>
          <p:cNvSpPr>
            <a:spLocks noChangeArrowheads="1"/>
          </p:cNvSpPr>
          <p:nvPr/>
        </p:nvSpPr>
        <p:spPr bwMode="auto">
          <a:xfrm>
            <a:off x="8077200" y="5473700"/>
            <a:ext cx="279400" cy="241300"/>
          </a:xfrm>
          <a:prstGeom prst="rect">
            <a:avLst/>
          </a:prstGeom>
          <a:solidFill>
            <a:srgbClr val="FFFF00"/>
          </a:solidFill>
          <a:ln w="9525">
            <a:solidFill>
              <a:schemeClr val="tx1"/>
            </a:solidFill>
            <a:miter lim="800000"/>
            <a:headEnd/>
            <a:tailEnd/>
          </a:ln>
          <a:effectLst>
            <a:prstShdw prst="shdw17" dist="17961" dir="2700000">
              <a:schemeClr val="tx1">
                <a:gamma/>
                <a:shade val="60000"/>
                <a:invGamma/>
              </a:schemeClr>
            </a:prstShdw>
          </a:effectLst>
        </p:spPr>
        <p:txBody>
          <a:bodyPr wrap="none" anchor="ctr"/>
          <a:lstStyle/>
          <a:p>
            <a:endParaRPr lang="de-DE"/>
          </a:p>
        </p:txBody>
      </p:sp>
      <p:sp>
        <p:nvSpPr>
          <p:cNvPr id="276498" name="Rectangle 18">
            <a:extLst>
              <a:ext uri="{FF2B5EF4-FFF2-40B4-BE49-F238E27FC236}">
                <a16:creationId xmlns:a16="http://schemas.microsoft.com/office/drawing/2014/main" id="{8B40AA0E-6BC0-8D48-9BD0-053925EE86CA}"/>
              </a:ext>
            </a:extLst>
          </p:cNvPr>
          <p:cNvSpPr>
            <a:spLocks noChangeArrowheads="1"/>
          </p:cNvSpPr>
          <p:nvPr/>
        </p:nvSpPr>
        <p:spPr bwMode="auto">
          <a:xfrm>
            <a:off x="6781800" y="5791200"/>
            <a:ext cx="279400" cy="241300"/>
          </a:xfrm>
          <a:prstGeom prst="rect">
            <a:avLst/>
          </a:prstGeom>
          <a:solidFill>
            <a:srgbClr val="FF0000"/>
          </a:solidFill>
          <a:ln w="9525">
            <a:solidFill>
              <a:schemeClr val="tx1"/>
            </a:solidFill>
            <a:miter lim="800000"/>
            <a:headEnd/>
            <a:tailEnd/>
          </a:ln>
          <a:effectLst>
            <a:prstShdw prst="shdw17" dist="17961" dir="2700000">
              <a:schemeClr val="tx1">
                <a:gamma/>
                <a:shade val="60000"/>
                <a:invGamma/>
              </a:schemeClr>
            </a:prstShdw>
          </a:effectLst>
        </p:spPr>
        <p:txBody>
          <a:bodyPr wrap="none" anchor="ctr"/>
          <a:lstStyle/>
          <a:p>
            <a:endParaRPr lang="de-DE"/>
          </a:p>
        </p:txBody>
      </p:sp>
      <p:sp>
        <p:nvSpPr>
          <p:cNvPr id="276499" name="Rectangle 19">
            <a:extLst>
              <a:ext uri="{FF2B5EF4-FFF2-40B4-BE49-F238E27FC236}">
                <a16:creationId xmlns:a16="http://schemas.microsoft.com/office/drawing/2014/main" id="{CD7C813A-863E-CB4F-B58A-B22112AED7E2}"/>
              </a:ext>
            </a:extLst>
          </p:cNvPr>
          <p:cNvSpPr>
            <a:spLocks noChangeArrowheads="1"/>
          </p:cNvSpPr>
          <p:nvPr/>
        </p:nvSpPr>
        <p:spPr bwMode="auto">
          <a:xfrm>
            <a:off x="6959600" y="6288088"/>
            <a:ext cx="184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sz="2800" b="1">
              <a:latin typeface="Arial" panose="020B0604020202020204" pitchFamily="34" charset="0"/>
            </a:endParaRPr>
          </a:p>
        </p:txBody>
      </p:sp>
      <p:sp>
        <p:nvSpPr>
          <p:cNvPr id="276500" name="Rectangle 20">
            <a:extLst>
              <a:ext uri="{FF2B5EF4-FFF2-40B4-BE49-F238E27FC236}">
                <a16:creationId xmlns:a16="http://schemas.microsoft.com/office/drawing/2014/main" id="{9E92C3AD-D8B4-E043-AC5F-083F53363EA0}"/>
              </a:ext>
            </a:extLst>
          </p:cNvPr>
          <p:cNvSpPr>
            <a:spLocks noChangeArrowheads="1"/>
          </p:cNvSpPr>
          <p:nvPr/>
        </p:nvSpPr>
        <p:spPr bwMode="auto">
          <a:xfrm>
            <a:off x="381000" y="1447800"/>
            <a:ext cx="8153400" cy="6096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r>
              <a:rPr lang="de-DE" altLang="de-DE" sz="3000" b="1">
                <a:latin typeface="Arial" panose="020B0604020202020204" pitchFamily="34" charset="0"/>
              </a:rPr>
              <a:t>„Verbraucherinformation“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6500"/>
                                        </p:tgtEl>
                                        <p:attrNameLst>
                                          <p:attrName>style.visibility</p:attrName>
                                        </p:attrNameLst>
                                      </p:cBhvr>
                                      <p:to>
                                        <p:strVal val="visible"/>
                                      </p:to>
                                    </p:set>
                                    <p:animEffect transition="in" filter="box(out)">
                                      <p:cBhvr>
                                        <p:cTn id="7" dur="500"/>
                                        <p:tgtEl>
                                          <p:spTgt spid="2765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276482"/>
                                        </p:tgtEl>
                                        <p:attrNameLst>
                                          <p:attrName>style.visibility</p:attrName>
                                        </p:attrNameLst>
                                      </p:cBhvr>
                                      <p:to>
                                        <p:strVal val="visible"/>
                                      </p:to>
                                    </p:set>
                                    <p:animEffect transition="in" filter="box(out)">
                                      <p:cBhvr>
                                        <p:cTn id="12" dur="500"/>
                                        <p:tgtEl>
                                          <p:spTgt spid="2764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76493"/>
                                        </p:tgtEl>
                                        <p:attrNameLst>
                                          <p:attrName>style.visibility</p:attrName>
                                        </p:attrNameLst>
                                      </p:cBhvr>
                                      <p:to>
                                        <p:strVal val="visible"/>
                                      </p:to>
                                    </p:set>
                                    <p:animEffect transition="in" filter="box(out)">
                                      <p:cBhvr>
                                        <p:cTn id="17" dur="500"/>
                                        <p:tgtEl>
                                          <p:spTgt spid="2764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76495"/>
                                        </p:tgtEl>
                                        <p:attrNameLst>
                                          <p:attrName>style.visibility</p:attrName>
                                        </p:attrNameLst>
                                      </p:cBhvr>
                                      <p:to>
                                        <p:strVal val="visible"/>
                                      </p:to>
                                    </p:set>
                                    <p:animEffect transition="in" filter="box(out)">
                                      <p:cBhvr>
                                        <p:cTn id="22" dur="500"/>
                                        <p:tgtEl>
                                          <p:spTgt spid="27649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76492"/>
                                        </p:tgtEl>
                                        <p:attrNameLst>
                                          <p:attrName>style.visibility</p:attrName>
                                        </p:attrNameLst>
                                      </p:cBhvr>
                                      <p:to>
                                        <p:strVal val="visible"/>
                                      </p:to>
                                    </p:set>
                                    <p:animEffect transition="in" filter="box(out)">
                                      <p:cBhvr>
                                        <p:cTn id="27" dur="500"/>
                                        <p:tgtEl>
                                          <p:spTgt spid="2764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76494"/>
                                        </p:tgtEl>
                                        <p:attrNameLst>
                                          <p:attrName>style.visibility</p:attrName>
                                        </p:attrNameLst>
                                      </p:cBhvr>
                                      <p:to>
                                        <p:strVal val="visible"/>
                                      </p:to>
                                    </p:set>
                                    <p:animEffect transition="in" filter="box(out)">
                                      <p:cBhvr>
                                        <p:cTn id="32" dur="500"/>
                                        <p:tgtEl>
                                          <p:spTgt spid="27649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276486"/>
                                        </p:tgtEl>
                                        <p:attrNameLst>
                                          <p:attrName>style.visibility</p:attrName>
                                        </p:attrNameLst>
                                      </p:cBhvr>
                                      <p:to>
                                        <p:strVal val="visible"/>
                                      </p:to>
                                    </p:set>
                                    <p:animEffect transition="in" filter="box(out)">
                                      <p:cBhvr>
                                        <p:cTn id="37" dur="500"/>
                                        <p:tgtEl>
                                          <p:spTgt spid="27648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276487"/>
                                        </p:tgtEl>
                                        <p:attrNameLst>
                                          <p:attrName>style.visibility</p:attrName>
                                        </p:attrNameLst>
                                      </p:cBhvr>
                                      <p:to>
                                        <p:strVal val="visible"/>
                                      </p:to>
                                    </p:set>
                                    <p:animEffect transition="in" filter="box(out)">
                                      <p:cBhvr>
                                        <p:cTn id="42" dur="500"/>
                                        <p:tgtEl>
                                          <p:spTgt spid="27648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nodePh="1">
                                  <p:stCondLst>
                                    <p:cond delay="0"/>
                                  </p:stCondLst>
                                  <p:endCondLst>
                                    <p:cond evt="begin" delay="0">
                                      <p:tn val="45"/>
                                    </p:cond>
                                  </p:endCondLst>
                                  <p:childTnLst>
                                    <p:set>
                                      <p:cBhvr>
                                        <p:cTn id="46" dur="1" fill="hold">
                                          <p:stCondLst>
                                            <p:cond delay="0"/>
                                          </p:stCondLst>
                                        </p:cTn>
                                        <p:tgtEl>
                                          <p:spTgt spid="276490"/>
                                        </p:tgtEl>
                                        <p:attrNameLst>
                                          <p:attrName>style.visibility</p:attrName>
                                        </p:attrNameLst>
                                      </p:cBhvr>
                                      <p:to>
                                        <p:strVal val="visible"/>
                                      </p:to>
                                    </p:set>
                                    <p:anim calcmode="lin" valueType="num">
                                      <p:cBhvr additive="base">
                                        <p:cTn id="47" dur="500" fill="hold"/>
                                        <p:tgtEl>
                                          <p:spTgt spid="276490"/>
                                        </p:tgtEl>
                                        <p:attrNameLst>
                                          <p:attrName>ppt_x</p:attrName>
                                        </p:attrNameLst>
                                      </p:cBhvr>
                                      <p:tavLst>
                                        <p:tav tm="0">
                                          <p:val>
                                            <p:strVal val="0-#ppt_w/2"/>
                                          </p:val>
                                        </p:tav>
                                        <p:tav tm="100000">
                                          <p:val>
                                            <p:strVal val="#ppt_x"/>
                                          </p:val>
                                        </p:tav>
                                      </p:tavLst>
                                    </p:anim>
                                    <p:anim calcmode="lin" valueType="num">
                                      <p:cBhvr additive="base">
                                        <p:cTn id="48" dur="500" fill="hold"/>
                                        <p:tgtEl>
                                          <p:spTgt spid="276490"/>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grpId="0" nodeType="clickEffect" nodePh="1">
                                  <p:stCondLst>
                                    <p:cond delay="0"/>
                                  </p:stCondLst>
                                  <p:endCondLst>
                                    <p:cond evt="begin" delay="0">
                                      <p:tn val="51"/>
                                    </p:cond>
                                  </p:endCondLst>
                                  <p:childTnLst>
                                    <p:set>
                                      <p:cBhvr>
                                        <p:cTn id="52" dur="1" fill="hold">
                                          <p:stCondLst>
                                            <p:cond delay="0"/>
                                          </p:stCondLst>
                                        </p:cTn>
                                        <p:tgtEl>
                                          <p:spTgt spid="276491"/>
                                        </p:tgtEl>
                                        <p:attrNameLst>
                                          <p:attrName>style.visibility</p:attrName>
                                        </p:attrNameLst>
                                      </p:cBhvr>
                                      <p:to>
                                        <p:strVal val="visible"/>
                                      </p:to>
                                    </p:set>
                                    <p:anim calcmode="lin" valueType="num">
                                      <p:cBhvr additive="base">
                                        <p:cTn id="53" dur="500" fill="hold"/>
                                        <p:tgtEl>
                                          <p:spTgt spid="276491"/>
                                        </p:tgtEl>
                                        <p:attrNameLst>
                                          <p:attrName>ppt_x</p:attrName>
                                        </p:attrNameLst>
                                      </p:cBhvr>
                                      <p:tavLst>
                                        <p:tav tm="0">
                                          <p:val>
                                            <p:strVal val="0-#ppt_w/2"/>
                                          </p:val>
                                        </p:tav>
                                        <p:tav tm="100000">
                                          <p:val>
                                            <p:strVal val="#ppt_x"/>
                                          </p:val>
                                        </p:tav>
                                      </p:tavLst>
                                    </p:anim>
                                    <p:anim calcmode="lin" valueType="num">
                                      <p:cBhvr additive="base">
                                        <p:cTn id="54" dur="500" fill="hold"/>
                                        <p:tgtEl>
                                          <p:spTgt spid="276491"/>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2" fill="hold" grpId="0" nodeType="clickEffect" nodePh="1">
                                  <p:stCondLst>
                                    <p:cond delay="0"/>
                                  </p:stCondLst>
                                  <p:endCondLst>
                                    <p:cond evt="begin" delay="0">
                                      <p:tn val="57"/>
                                    </p:cond>
                                  </p:endCondLst>
                                  <p:childTnLst>
                                    <p:set>
                                      <p:cBhvr>
                                        <p:cTn id="58" dur="1" fill="hold">
                                          <p:stCondLst>
                                            <p:cond delay="0"/>
                                          </p:stCondLst>
                                        </p:cTn>
                                        <p:tgtEl>
                                          <p:spTgt spid="276488"/>
                                        </p:tgtEl>
                                        <p:attrNameLst>
                                          <p:attrName>style.visibility</p:attrName>
                                        </p:attrNameLst>
                                      </p:cBhvr>
                                      <p:to>
                                        <p:strVal val="visible"/>
                                      </p:to>
                                    </p:set>
                                    <p:anim calcmode="lin" valueType="num">
                                      <p:cBhvr additive="base">
                                        <p:cTn id="59" dur="500" fill="hold"/>
                                        <p:tgtEl>
                                          <p:spTgt spid="276488"/>
                                        </p:tgtEl>
                                        <p:attrNameLst>
                                          <p:attrName>ppt_x</p:attrName>
                                        </p:attrNameLst>
                                      </p:cBhvr>
                                      <p:tavLst>
                                        <p:tav tm="0">
                                          <p:val>
                                            <p:strVal val="1+#ppt_w/2"/>
                                          </p:val>
                                        </p:tav>
                                        <p:tav tm="100000">
                                          <p:val>
                                            <p:strVal val="#ppt_x"/>
                                          </p:val>
                                        </p:tav>
                                      </p:tavLst>
                                    </p:anim>
                                    <p:anim calcmode="lin" valueType="num">
                                      <p:cBhvr additive="base">
                                        <p:cTn id="60" dur="500" fill="hold"/>
                                        <p:tgtEl>
                                          <p:spTgt spid="276488"/>
                                        </p:tgtEl>
                                        <p:attrNameLst>
                                          <p:attrName>ppt_y</p:attrName>
                                        </p:attrNameLst>
                                      </p:cBhvr>
                                      <p:tavLst>
                                        <p:tav tm="0">
                                          <p:val>
                                            <p:strVal val="#ppt_y"/>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2" fill="hold" grpId="0" nodeType="clickEffect" nodePh="1">
                                  <p:stCondLst>
                                    <p:cond delay="0"/>
                                  </p:stCondLst>
                                  <p:endCondLst>
                                    <p:cond evt="begin" delay="0">
                                      <p:tn val="63"/>
                                    </p:cond>
                                  </p:endCondLst>
                                  <p:childTnLst>
                                    <p:set>
                                      <p:cBhvr>
                                        <p:cTn id="64" dur="1" fill="hold">
                                          <p:stCondLst>
                                            <p:cond delay="0"/>
                                          </p:stCondLst>
                                        </p:cTn>
                                        <p:tgtEl>
                                          <p:spTgt spid="276489"/>
                                        </p:tgtEl>
                                        <p:attrNameLst>
                                          <p:attrName>style.visibility</p:attrName>
                                        </p:attrNameLst>
                                      </p:cBhvr>
                                      <p:to>
                                        <p:strVal val="visible"/>
                                      </p:to>
                                    </p:set>
                                    <p:anim calcmode="lin" valueType="num">
                                      <p:cBhvr additive="base">
                                        <p:cTn id="65" dur="500" fill="hold"/>
                                        <p:tgtEl>
                                          <p:spTgt spid="276489"/>
                                        </p:tgtEl>
                                        <p:attrNameLst>
                                          <p:attrName>ppt_x</p:attrName>
                                        </p:attrNameLst>
                                      </p:cBhvr>
                                      <p:tavLst>
                                        <p:tav tm="0">
                                          <p:val>
                                            <p:strVal val="1+#ppt_w/2"/>
                                          </p:val>
                                        </p:tav>
                                        <p:tav tm="100000">
                                          <p:val>
                                            <p:strVal val="#ppt_x"/>
                                          </p:val>
                                        </p:tav>
                                      </p:tavLst>
                                    </p:anim>
                                    <p:anim calcmode="lin" valueType="num">
                                      <p:cBhvr additive="base">
                                        <p:cTn id="66" dur="500" fill="hold"/>
                                        <p:tgtEl>
                                          <p:spTgt spid="276489"/>
                                        </p:tgtEl>
                                        <p:attrNameLst>
                                          <p:attrName>ppt_y</p:attrName>
                                        </p:attrNameLst>
                                      </p:cBhvr>
                                      <p:tavLst>
                                        <p:tav tm="0">
                                          <p:val>
                                            <p:strVal val="#ppt_y"/>
                                          </p:val>
                                        </p:tav>
                                        <p:tav tm="100000">
                                          <p:val>
                                            <p:strVal val="#ppt_y"/>
                                          </p:val>
                                        </p:tav>
                                      </p:tavLst>
                                    </p:anim>
                                  </p:childTnLst>
                                </p:cTn>
                              </p:par>
                            </p:childTnLst>
                          </p:cTn>
                        </p:par>
                        <p:par>
                          <p:cTn id="67" fill="hold" nodeType="afterGroup">
                            <p:stCondLst>
                              <p:cond delay="500"/>
                            </p:stCondLst>
                            <p:childTnLst>
                              <p:par>
                                <p:cTn id="68" presetID="16" presetClass="entr" presetSubtype="26" fill="hold" nodeType="afterEffect">
                                  <p:stCondLst>
                                    <p:cond delay="0"/>
                                  </p:stCondLst>
                                  <p:childTnLst>
                                    <p:set>
                                      <p:cBhvr>
                                        <p:cTn id="69" dur="1" fill="hold">
                                          <p:stCondLst>
                                            <p:cond delay="0"/>
                                          </p:stCondLst>
                                        </p:cTn>
                                        <p:tgtEl>
                                          <p:spTgt spid="276496"/>
                                        </p:tgtEl>
                                        <p:attrNameLst>
                                          <p:attrName>style.visibility</p:attrName>
                                        </p:attrNameLst>
                                      </p:cBhvr>
                                      <p:to>
                                        <p:strVal val="visible"/>
                                      </p:to>
                                    </p:set>
                                    <p:animEffect transition="in" filter="barn(inHorizontal)">
                                      <p:cBhvr>
                                        <p:cTn id="70" dur="500"/>
                                        <p:tgtEl>
                                          <p:spTgt spid="276496"/>
                                        </p:tgtEl>
                                      </p:cBhvr>
                                    </p:animEffect>
                                  </p:childTnLst>
                                </p:cTn>
                              </p:par>
                            </p:childTnLst>
                          </p:cTn>
                        </p:par>
                        <p:par>
                          <p:cTn id="71" fill="hold" nodeType="afterGroup">
                            <p:stCondLst>
                              <p:cond delay="1000"/>
                            </p:stCondLst>
                            <p:childTnLst>
                              <p:par>
                                <p:cTn id="72" presetID="16" presetClass="entr" presetSubtype="26" fill="hold" nodeType="afterEffect">
                                  <p:stCondLst>
                                    <p:cond delay="0"/>
                                  </p:stCondLst>
                                  <p:childTnLst>
                                    <p:set>
                                      <p:cBhvr>
                                        <p:cTn id="73" dur="1" fill="hold">
                                          <p:stCondLst>
                                            <p:cond delay="0"/>
                                          </p:stCondLst>
                                        </p:cTn>
                                        <p:tgtEl>
                                          <p:spTgt spid="276497"/>
                                        </p:tgtEl>
                                        <p:attrNameLst>
                                          <p:attrName>style.visibility</p:attrName>
                                        </p:attrNameLst>
                                      </p:cBhvr>
                                      <p:to>
                                        <p:strVal val="visible"/>
                                      </p:to>
                                    </p:set>
                                    <p:animEffect transition="in" filter="barn(inHorizontal)">
                                      <p:cBhvr>
                                        <p:cTn id="74" dur="500"/>
                                        <p:tgtEl>
                                          <p:spTgt spid="276497"/>
                                        </p:tgtEl>
                                      </p:cBhvr>
                                    </p:animEffect>
                                  </p:childTnLst>
                                </p:cTn>
                              </p:par>
                            </p:childTnLst>
                          </p:cTn>
                        </p:par>
                        <p:par>
                          <p:cTn id="75" fill="hold" nodeType="afterGroup">
                            <p:stCondLst>
                              <p:cond delay="1500"/>
                            </p:stCondLst>
                            <p:childTnLst>
                              <p:par>
                                <p:cTn id="76" presetID="16" presetClass="entr" presetSubtype="26" fill="hold" nodeType="afterEffect">
                                  <p:stCondLst>
                                    <p:cond delay="0"/>
                                  </p:stCondLst>
                                  <p:childTnLst>
                                    <p:set>
                                      <p:cBhvr>
                                        <p:cTn id="77" dur="1" fill="hold">
                                          <p:stCondLst>
                                            <p:cond delay="0"/>
                                          </p:stCondLst>
                                        </p:cTn>
                                        <p:tgtEl>
                                          <p:spTgt spid="276498"/>
                                        </p:tgtEl>
                                        <p:attrNameLst>
                                          <p:attrName>style.visibility</p:attrName>
                                        </p:attrNameLst>
                                      </p:cBhvr>
                                      <p:to>
                                        <p:strVal val="visible"/>
                                      </p:to>
                                    </p:set>
                                    <p:animEffect transition="in" filter="barn(inHorizontal)">
                                      <p:cBhvr>
                                        <p:cTn id="78" dur="500"/>
                                        <p:tgtEl>
                                          <p:spTgt spid="276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6" grpId="0" animBg="1" autoUpdateAnimBg="0"/>
      <p:bldP spid="276487" grpId="0" animBg="1" autoUpdateAnimBg="0"/>
      <p:bldP spid="276488" grpId="0" autoUpdateAnimBg="0"/>
      <p:bldP spid="276489" grpId="0" autoUpdateAnimBg="0"/>
      <p:bldP spid="276490" grpId="0" autoUpdateAnimBg="0"/>
      <p:bldP spid="276491" grpId="0" autoUpdateAnimBg="0"/>
      <p:bldP spid="276492" grpId="0" animBg="1" autoUpdateAnimBg="0"/>
      <p:bldP spid="276493" grpId="0" animBg="1" autoUpdateAnimBg="0"/>
      <p:bldP spid="276494" grpId="0" animBg="1" autoUpdateAnimBg="0"/>
      <p:bldP spid="276495" grpId="0" animBg="1" autoUpdateAnimBg="0"/>
      <p:bldP spid="276500"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8" name="Datumsplatzhalter 2">
            <a:extLst>
              <a:ext uri="{FF2B5EF4-FFF2-40B4-BE49-F238E27FC236}">
                <a16:creationId xmlns:a16="http://schemas.microsoft.com/office/drawing/2014/main" id="{6BD030AD-74D1-1B49-BAA9-6E6BB8359981}"/>
              </a:ext>
            </a:extLst>
          </p:cNvPr>
          <p:cNvSpPr>
            <a:spLocks noGrp="1"/>
          </p:cNvSpPr>
          <p:nvPr>
            <p:ph type="dt" sz="half" idx="10"/>
          </p:nvPr>
        </p:nvSpPr>
        <p:spPr/>
        <p:txBody>
          <a:bodyPr/>
          <a:lstStyle/>
          <a:p>
            <a:r>
              <a:rPr lang="en-US" altLang="de-DE"/>
              <a:t>Bruchsal,</a:t>
            </a:r>
          </a:p>
          <a:p>
            <a:r>
              <a:rPr lang="en-US" altLang="de-DE"/>
              <a:t>23. Januar 2003</a:t>
            </a:r>
          </a:p>
        </p:txBody>
      </p:sp>
      <p:sp>
        <p:nvSpPr>
          <p:cNvPr id="9" name="Foliennummernplatzhalter 3">
            <a:extLst>
              <a:ext uri="{FF2B5EF4-FFF2-40B4-BE49-F238E27FC236}">
                <a16:creationId xmlns:a16="http://schemas.microsoft.com/office/drawing/2014/main" id="{716219FA-746D-2B4D-B396-DE59063D0487}"/>
              </a:ext>
            </a:extLst>
          </p:cNvPr>
          <p:cNvSpPr>
            <a:spLocks noGrp="1"/>
          </p:cNvSpPr>
          <p:nvPr>
            <p:ph type="sldNum" sz="quarter" idx="11"/>
          </p:nvPr>
        </p:nvSpPr>
        <p:spPr/>
        <p:txBody>
          <a:bodyPr/>
          <a:lstStyle/>
          <a:p>
            <a:fld id="{051A8C23-89A4-3C45-BBB5-4EEB6D87667B}" type="slidenum">
              <a:rPr lang="en-US" altLang="de-DE"/>
              <a:pPr/>
              <a:t>7</a:t>
            </a:fld>
            <a:endParaRPr lang="en-US" altLang="de-DE" b="0">
              <a:latin typeface="Times New Roman" panose="02020603050405020304" pitchFamily="18" charset="0"/>
            </a:endParaRPr>
          </a:p>
        </p:txBody>
      </p:sp>
      <p:sp>
        <p:nvSpPr>
          <p:cNvPr id="236546" name="Text Box 2">
            <a:extLst>
              <a:ext uri="{FF2B5EF4-FFF2-40B4-BE49-F238E27FC236}">
                <a16:creationId xmlns:a16="http://schemas.microsoft.com/office/drawing/2014/main" id="{E71C02F7-F204-5C4C-9A25-B5685E75826A}"/>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36547" name="Rectangle 3">
            <a:extLst>
              <a:ext uri="{FF2B5EF4-FFF2-40B4-BE49-F238E27FC236}">
                <a16:creationId xmlns:a16="http://schemas.microsoft.com/office/drawing/2014/main" id="{64F39238-3A2D-A048-AB76-123503D3E52A}"/>
              </a:ext>
            </a:extLst>
          </p:cNvPr>
          <p:cNvSpPr>
            <a:spLocks noGrp="1" noChangeArrowheads="1"/>
          </p:cNvSpPr>
          <p:nvPr>
            <p:ph type="title"/>
          </p:nvPr>
        </p:nvSpPr>
        <p:spPr>
          <a:xfrm>
            <a:off x="2540000" y="228600"/>
            <a:ext cx="5089525" cy="685800"/>
          </a:xfrm>
        </p:spPr>
        <p:txBody>
          <a:bodyPr/>
          <a:lstStyle/>
          <a:p>
            <a:r>
              <a:rPr lang="de-DE" altLang="de-DE" b="1">
                <a:solidFill>
                  <a:schemeClr val="tx1"/>
                </a:solidFill>
              </a:rPr>
              <a:t>Fakten - bisher</a:t>
            </a:r>
            <a:endParaRPr lang="de-DE" altLang="de-DE"/>
          </a:p>
        </p:txBody>
      </p:sp>
      <p:sp>
        <p:nvSpPr>
          <p:cNvPr id="236548" name="Rectangle 4">
            <a:extLst>
              <a:ext uri="{FF2B5EF4-FFF2-40B4-BE49-F238E27FC236}">
                <a16:creationId xmlns:a16="http://schemas.microsoft.com/office/drawing/2014/main" id="{422B9BAE-A1CE-E24A-856F-734CF4BB8D4F}"/>
              </a:ext>
            </a:extLst>
          </p:cNvPr>
          <p:cNvSpPr>
            <a:spLocks noChangeArrowheads="1"/>
          </p:cNvSpPr>
          <p:nvPr/>
        </p:nvSpPr>
        <p:spPr bwMode="auto">
          <a:xfrm>
            <a:off x="777875" y="1593850"/>
            <a:ext cx="7848600" cy="7620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lgn="ctr"/>
            <a:r>
              <a:rPr lang="de-DE" altLang="de-DE" sz="3000" b="1">
                <a:latin typeface="Arial" panose="020B0604020202020204" pitchFamily="34" charset="0"/>
              </a:rPr>
              <a:t> 100 Universitäten, 141 FHs  </a:t>
            </a:r>
          </a:p>
        </p:txBody>
      </p:sp>
      <p:sp>
        <p:nvSpPr>
          <p:cNvPr id="236549" name="Rectangle 5">
            <a:extLst>
              <a:ext uri="{FF2B5EF4-FFF2-40B4-BE49-F238E27FC236}">
                <a16:creationId xmlns:a16="http://schemas.microsoft.com/office/drawing/2014/main" id="{30C12EB6-EF80-484D-AE9A-7C2311368E2D}"/>
              </a:ext>
            </a:extLst>
          </p:cNvPr>
          <p:cNvSpPr>
            <a:spLocks noChangeArrowheads="1"/>
          </p:cNvSpPr>
          <p:nvPr/>
        </p:nvSpPr>
        <p:spPr bwMode="auto">
          <a:xfrm>
            <a:off x="1616075" y="3159125"/>
            <a:ext cx="7010400" cy="8382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lgn="ctr"/>
            <a:r>
              <a:rPr lang="de-DE" altLang="de-DE" sz="3000" b="1">
                <a:latin typeface="Arial" panose="020B0604020202020204" pitchFamily="34" charset="0"/>
              </a:rPr>
              <a:t> 2.051 FB, 2.286 Studiengänge </a:t>
            </a:r>
          </a:p>
        </p:txBody>
      </p:sp>
      <p:sp>
        <p:nvSpPr>
          <p:cNvPr id="236550" name="Rectangle 6">
            <a:extLst>
              <a:ext uri="{FF2B5EF4-FFF2-40B4-BE49-F238E27FC236}">
                <a16:creationId xmlns:a16="http://schemas.microsoft.com/office/drawing/2014/main" id="{6D93D52C-0264-F44C-AB99-2B798D8D512D}"/>
              </a:ext>
            </a:extLst>
          </p:cNvPr>
          <p:cNvSpPr>
            <a:spLocks noChangeArrowheads="1"/>
          </p:cNvSpPr>
          <p:nvPr/>
        </p:nvSpPr>
        <p:spPr bwMode="auto">
          <a:xfrm>
            <a:off x="1616075" y="4800600"/>
            <a:ext cx="7010400" cy="838200"/>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lgn="ctr"/>
            <a:r>
              <a:rPr lang="de-DE" altLang="de-DE" sz="3000" b="1">
                <a:latin typeface="Arial" panose="020B0604020202020204" pitchFamily="34" charset="0"/>
              </a:rPr>
              <a:t> über 100.000 Studis, 10.800 Profs </a:t>
            </a:r>
          </a:p>
        </p:txBody>
      </p:sp>
      <p:pic>
        <p:nvPicPr>
          <p:cNvPr id="236551" name="Picture 7">
            <a:extLst>
              <a:ext uri="{FF2B5EF4-FFF2-40B4-BE49-F238E27FC236}">
                <a16:creationId xmlns:a16="http://schemas.microsoft.com/office/drawing/2014/main" id="{87FB30AB-8403-C144-AA6D-613844CFF4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36548"/>
                                        </p:tgtEl>
                                        <p:attrNameLst>
                                          <p:attrName>style.visibility</p:attrName>
                                        </p:attrNameLst>
                                      </p:cBhvr>
                                      <p:to>
                                        <p:strVal val="visible"/>
                                      </p:to>
                                    </p:set>
                                    <p:animEffect transition="in" filter="box(out)">
                                      <p:cBhvr>
                                        <p:cTn id="7" dur="500"/>
                                        <p:tgtEl>
                                          <p:spTgt spid="2365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36549"/>
                                        </p:tgtEl>
                                        <p:attrNameLst>
                                          <p:attrName>style.visibility</p:attrName>
                                        </p:attrNameLst>
                                      </p:cBhvr>
                                      <p:to>
                                        <p:strVal val="visible"/>
                                      </p:to>
                                    </p:set>
                                    <p:animEffect transition="in" filter="box(out)">
                                      <p:cBhvr>
                                        <p:cTn id="12" dur="500"/>
                                        <p:tgtEl>
                                          <p:spTgt spid="2365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36550"/>
                                        </p:tgtEl>
                                        <p:attrNameLst>
                                          <p:attrName>style.visibility</p:attrName>
                                        </p:attrNameLst>
                                      </p:cBhvr>
                                      <p:to>
                                        <p:strVal val="visible"/>
                                      </p:to>
                                    </p:set>
                                    <p:animEffect transition="in" filter="box(out)">
                                      <p:cBhvr>
                                        <p:cTn id="17" dur="500"/>
                                        <p:tgtEl>
                                          <p:spTgt spid="2365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8" grpId="0" animBg="1" autoUpdateAnimBg="0"/>
      <p:bldP spid="236549" grpId="0" animBg="1" autoUpdateAnimBg="0"/>
      <p:bldP spid="236550"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16" name="Datumsplatzhalter 2">
            <a:extLst>
              <a:ext uri="{FF2B5EF4-FFF2-40B4-BE49-F238E27FC236}">
                <a16:creationId xmlns:a16="http://schemas.microsoft.com/office/drawing/2014/main" id="{CE7ED97F-57E1-434D-8ECE-F57CF81CC2A4}"/>
              </a:ext>
            </a:extLst>
          </p:cNvPr>
          <p:cNvSpPr>
            <a:spLocks noGrp="1"/>
          </p:cNvSpPr>
          <p:nvPr>
            <p:ph type="dt" sz="half" idx="10"/>
          </p:nvPr>
        </p:nvSpPr>
        <p:spPr/>
        <p:txBody>
          <a:bodyPr/>
          <a:lstStyle/>
          <a:p>
            <a:r>
              <a:rPr lang="en-US" altLang="de-DE"/>
              <a:t>Bruchsal,</a:t>
            </a:r>
          </a:p>
          <a:p>
            <a:r>
              <a:rPr lang="en-US" altLang="de-DE"/>
              <a:t>23. Januar 2003</a:t>
            </a:r>
          </a:p>
        </p:txBody>
      </p:sp>
      <p:sp>
        <p:nvSpPr>
          <p:cNvPr id="17" name="Foliennummernplatzhalter 3">
            <a:extLst>
              <a:ext uri="{FF2B5EF4-FFF2-40B4-BE49-F238E27FC236}">
                <a16:creationId xmlns:a16="http://schemas.microsoft.com/office/drawing/2014/main" id="{4A7AF50B-26BB-4746-8309-57BDBD406F66}"/>
              </a:ext>
            </a:extLst>
          </p:cNvPr>
          <p:cNvSpPr>
            <a:spLocks noGrp="1"/>
          </p:cNvSpPr>
          <p:nvPr>
            <p:ph type="sldNum" sz="quarter" idx="11"/>
          </p:nvPr>
        </p:nvSpPr>
        <p:spPr/>
        <p:txBody>
          <a:bodyPr/>
          <a:lstStyle/>
          <a:p>
            <a:fld id="{38C5F56B-7269-3145-A194-DACEDD674869}" type="slidenum">
              <a:rPr lang="en-US" altLang="de-DE"/>
              <a:pPr/>
              <a:t>8</a:t>
            </a:fld>
            <a:endParaRPr lang="en-US" altLang="de-DE" b="0">
              <a:latin typeface="Times New Roman" panose="02020603050405020304" pitchFamily="18" charset="0"/>
            </a:endParaRPr>
          </a:p>
        </p:txBody>
      </p:sp>
      <p:sp>
        <p:nvSpPr>
          <p:cNvPr id="237570" name="Text Box 2050">
            <a:extLst>
              <a:ext uri="{FF2B5EF4-FFF2-40B4-BE49-F238E27FC236}">
                <a16:creationId xmlns:a16="http://schemas.microsoft.com/office/drawing/2014/main" id="{E9D18BBF-4A70-234A-971D-A5E915EB64E8}"/>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237571" name="AutoShape 2051">
            <a:extLst>
              <a:ext uri="{FF2B5EF4-FFF2-40B4-BE49-F238E27FC236}">
                <a16:creationId xmlns:a16="http://schemas.microsoft.com/office/drawing/2014/main" id="{9821C6C2-240A-CF4A-A772-85B93AF2080C}"/>
              </a:ext>
            </a:extLst>
          </p:cNvPr>
          <p:cNvSpPr>
            <a:spLocks noChangeArrowheads="1"/>
          </p:cNvSpPr>
          <p:nvPr/>
        </p:nvSpPr>
        <p:spPr bwMode="auto">
          <a:xfrm>
            <a:off x="842963" y="1574800"/>
            <a:ext cx="1979612" cy="1079500"/>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tx2"/>
                </a:solidFill>
              </a:rPr>
              <a:t>1998</a:t>
            </a:r>
          </a:p>
          <a:p>
            <a:pPr algn="ctr"/>
            <a:r>
              <a:rPr lang="de-DE" altLang="de-DE">
                <a:solidFill>
                  <a:schemeClr val="tx2"/>
                </a:solidFill>
              </a:rPr>
              <a:t>Wiwi, Chemie</a:t>
            </a:r>
            <a:endParaRPr lang="de-DE" altLang="de-DE">
              <a:solidFill>
                <a:schemeClr val="bg1"/>
              </a:solidFill>
            </a:endParaRPr>
          </a:p>
        </p:txBody>
      </p:sp>
      <p:sp>
        <p:nvSpPr>
          <p:cNvPr id="237572" name="AutoShape 2052">
            <a:extLst>
              <a:ext uri="{FF2B5EF4-FFF2-40B4-BE49-F238E27FC236}">
                <a16:creationId xmlns:a16="http://schemas.microsoft.com/office/drawing/2014/main" id="{BC15BFE8-0BF9-D14E-852F-795ED3B57849}"/>
              </a:ext>
            </a:extLst>
          </p:cNvPr>
          <p:cNvSpPr>
            <a:spLocks noChangeArrowheads="1"/>
          </p:cNvSpPr>
          <p:nvPr/>
        </p:nvSpPr>
        <p:spPr bwMode="auto">
          <a:xfrm>
            <a:off x="1755775" y="2806700"/>
            <a:ext cx="1979613" cy="1079500"/>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tx2"/>
                </a:solidFill>
              </a:rPr>
              <a:t>1999</a:t>
            </a:r>
          </a:p>
          <a:p>
            <a:pPr algn="ctr"/>
            <a:r>
              <a:rPr lang="de-DE" altLang="de-DE">
                <a:solidFill>
                  <a:schemeClr val="tx2"/>
                </a:solidFill>
              </a:rPr>
              <a:t>Jura, Nat.-wiss.</a:t>
            </a:r>
            <a:endParaRPr lang="de-DE" altLang="de-DE">
              <a:solidFill>
                <a:schemeClr val="bg1"/>
              </a:solidFill>
            </a:endParaRPr>
          </a:p>
        </p:txBody>
      </p:sp>
      <p:sp>
        <p:nvSpPr>
          <p:cNvPr id="237573" name="AutoShape 2053">
            <a:extLst>
              <a:ext uri="{FF2B5EF4-FFF2-40B4-BE49-F238E27FC236}">
                <a16:creationId xmlns:a16="http://schemas.microsoft.com/office/drawing/2014/main" id="{41F32307-2988-DE45-AA0A-3AF7B1EBCD74}"/>
              </a:ext>
            </a:extLst>
          </p:cNvPr>
          <p:cNvSpPr>
            <a:spLocks noChangeArrowheads="1"/>
          </p:cNvSpPr>
          <p:nvPr/>
        </p:nvSpPr>
        <p:spPr bwMode="auto">
          <a:xfrm>
            <a:off x="2822575" y="4076700"/>
            <a:ext cx="1979613" cy="1079500"/>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tx2"/>
                </a:solidFill>
              </a:rPr>
              <a:t>2000</a:t>
            </a:r>
          </a:p>
          <a:p>
            <a:pPr algn="ctr"/>
            <a:r>
              <a:rPr lang="de-DE" altLang="de-DE">
                <a:solidFill>
                  <a:schemeClr val="tx2"/>
                </a:solidFill>
              </a:rPr>
              <a:t>Ing.-wiss.</a:t>
            </a:r>
          </a:p>
        </p:txBody>
      </p:sp>
      <p:sp>
        <p:nvSpPr>
          <p:cNvPr id="237574" name="AutoShape 2054">
            <a:extLst>
              <a:ext uri="{FF2B5EF4-FFF2-40B4-BE49-F238E27FC236}">
                <a16:creationId xmlns:a16="http://schemas.microsoft.com/office/drawing/2014/main" id="{24228DBA-EAF7-2541-A5FF-8EEF80ECB698}"/>
              </a:ext>
            </a:extLst>
          </p:cNvPr>
          <p:cNvSpPr>
            <a:spLocks noChangeArrowheads="1"/>
          </p:cNvSpPr>
          <p:nvPr/>
        </p:nvSpPr>
        <p:spPr bwMode="auto">
          <a:xfrm>
            <a:off x="3735388" y="5346700"/>
            <a:ext cx="1979612" cy="1079500"/>
          </a:xfrm>
          <a:prstGeom prst="roundRect">
            <a:avLst>
              <a:gd name="adj" fmla="val 16667"/>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tx2"/>
                </a:solidFill>
              </a:rPr>
              <a:t>2001</a:t>
            </a:r>
          </a:p>
          <a:p>
            <a:pPr algn="ctr"/>
            <a:r>
              <a:rPr lang="de-DE" altLang="de-DE">
                <a:solidFill>
                  <a:schemeClr val="tx2"/>
                </a:solidFill>
              </a:rPr>
              <a:t>Geisteswiss</a:t>
            </a:r>
            <a:r>
              <a:rPr lang="de-DE" altLang="de-DE">
                <a:solidFill>
                  <a:schemeClr val="bg1"/>
                </a:solidFill>
              </a:rPr>
              <a:t>.</a:t>
            </a:r>
          </a:p>
        </p:txBody>
      </p:sp>
      <p:sp>
        <p:nvSpPr>
          <p:cNvPr id="237575" name="AutoShape 2055">
            <a:extLst>
              <a:ext uri="{FF2B5EF4-FFF2-40B4-BE49-F238E27FC236}">
                <a16:creationId xmlns:a16="http://schemas.microsoft.com/office/drawing/2014/main" id="{C90C49BB-4423-4943-BC38-22BEBD87DA63}"/>
              </a:ext>
            </a:extLst>
          </p:cNvPr>
          <p:cNvSpPr>
            <a:spLocks noChangeArrowheads="1"/>
          </p:cNvSpPr>
          <p:nvPr/>
        </p:nvSpPr>
        <p:spPr bwMode="auto">
          <a:xfrm>
            <a:off x="4268788" y="1536700"/>
            <a:ext cx="1979612" cy="10795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tx2"/>
                </a:solidFill>
              </a:rPr>
              <a:t>2002</a:t>
            </a:r>
          </a:p>
          <a:p>
            <a:pPr algn="ctr"/>
            <a:r>
              <a:rPr lang="de-DE" altLang="de-DE">
                <a:solidFill>
                  <a:schemeClr val="tx2"/>
                </a:solidFill>
              </a:rPr>
              <a:t>Wiwi, Jura</a:t>
            </a:r>
          </a:p>
        </p:txBody>
      </p:sp>
      <p:sp>
        <p:nvSpPr>
          <p:cNvPr id="237576" name="AutoShape 2056">
            <a:extLst>
              <a:ext uri="{FF2B5EF4-FFF2-40B4-BE49-F238E27FC236}">
                <a16:creationId xmlns:a16="http://schemas.microsoft.com/office/drawing/2014/main" id="{53083C24-9CE5-D84A-9588-42C514B15625}"/>
              </a:ext>
            </a:extLst>
          </p:cNvPr>
          <p:cNvSpPr>
            <a:spLocks noChangeArrowheads="1"/>
          </p:cNvSpPr>
          <p:nvPr/>
        </p:nvSpPr>
        <p:spPr bwMode="auto">
          <a:xfrm>
            <a:off x="5181600" y="2768600"/>
            <a:ext cx="1979613" cy="10795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tx2"/>
                </a:solidFill>
              </a:rPr>
              <a:t>2003</a:t>
            </a:r>
          </a:p>
          <a:p>
            <a:pPr algn="ctr"/>
            <a:r>
              <a:rPr lang="de-DE" altLang="de-DE">
                <a:solidFill>
                  <a:schemeClr val="tx2"/>
                </a:solidFill>
              </a:rPr>
              <a:t> Nat.-wiss., Med.</a:t>
            </a:r>
            <a:endParaRPr lang="de-DE" altLang="de-DE">
              <a:solidFill>
                <a:schemeClr val="bg1"/>
              </a:solidFill>
            </a:endParaRPr>
          </a:p>
        </p:txBody>
      </p:sp>
      <p:sp>
        <p:nvSpPr>
          <p:cNvPr id="237577" name="AutoShape 2057">
            <a:extLst>
              <a:ext uri="{FF2B5EF4-FFF2-40B4-BE49-F238E27FC236}">
                <a16:creationId xmlns:a16="http://schemas.microsoft.com/office/drawing/2014/main" id="{045B0253-C2C2-D64C-81A7-0B671ACE647F}"/>
              </a:ext>
            </a:extLst>
          </p:cNvPr>
          <p:cNvSpPr>
            <a:spLocks noChangeArrowheads="1"/>
          </p:cNvSpPr>
          <p:nvPr/>
        </p:nvSpPr>
        <p:spPr bwMode="auto">
          <a:xfrm>
            <a:off x="6248400" y="4038600"/>
            <a:ext cx="1979613" cy="10795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a:solidFill>
                  <a:schemeClr val="tx2"/>
                </a:solidFill>
              </a:rPr>
              <a:t>2004</a:t>
            </a:r>
          </a:p>
          <a:p>
            <a:pPr algn="ctr"/>
            <a:r>
              <a:rPr lang="de-DE" altLang="de-DE">
                <a:solidFill>
                  <a:schemeClr val="tx2"/>
                </a:solidFill>
              </a:rPr>
              <a:t>Ing.-wiss.</a:t>
            </a:r>
          </a:p>
          <a:p>
            <a:pPr algn="ctr"/>
            <a:r>
              <a:rPr lang="de-DE" altLang="de-DE">
                <a:solidFill>
                  <a:schemeClr val="tx2"/>
                </a:solidFill>
              </a:rPr>
              <a:t>Geisteswiss</a:t>
            </a:r>
            <a:r>
              <a:rPr lang="de-DE" altLang="de-DE">
                <a:solidFill>
                  <a:schemeClr val="bg1"/>
                </a:solidFill>
              </a:rPr>
              <a:t>.</a:t>
            </a:r>
          </a:p>
        </p:txBody>
      </p:sp>
      <p:sp>
        <p:nvSpPr>
          <p:cNvPr id="237578" name="Text Box 2058">
            <a:extLst>
              <a:ext uri="{FF2B5EF4-FFF2-40B4-BE49-F238E27FC236}">
                <a16:creationId xmlns:a16="http://schemas.microsoft.com/office/drawing/2014/main" id="{0727EA6B-929F-2D40-802C-F06D01396720}"/>
              </a:ext>
            </a:extLst>
          </p:cNvPr>
          <p:cNvSpPr txBox="1">
            <a:spLocks noChangeArrowheads="1"/>
          </p:cNvSpPr>
          <p:nvPr/>
        </p:nvSpPr>
        <p:spPr bwMode="auto">
          <a:xfrm>
            <a:off x="441325" y="5603875"/>
            <a:ext cx="1354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t>1. Runde</a:t>
            </a:r>
            <a:endParaRPr lang="de-DE" altLang="de-DE"/>
          </a:p>
        </p:txBody>
      </p:sp>
      <p:sp>
        <p:nvSpPr>
          <p:cNvPr id="237579" name="Text Box 2059">
            <a:extLst>
              <a:ext uri="{FF2B5EF4-FFF2-40B4-BE49-F238E27FC236}">
                <a16:creationId xmlns:a16="http://schemas.microsoft.com/office/drawing/2014/main" id="{580436FB-E3B9-BA48-B2B7-AD38C757304F}"/>
              </a:ext>
            </a:extLst>
          </p:cNvPr>
          <p:cNvSpPr txBox="1">
            <a:spLocks noChangeArrowheads="1"/>
          </p:cNvSpPr>
          <p:nvPr/>
        </p:nvSpPr>
        <p:spPr bwMode="auto">
          <a:xfrm>
            <a:off x="7543800" y="1828800"/>
            <a:ext cx="1354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t>2. Runde</a:t>
            </a:r>
            <a:endParaRPr lang="de-DE" altLang="de-DE"/>
          </a:p>
        </p:txBody>
      </p:sp>
      <p:sp>
        <p:nvSpPr>
          <p:cNvPr id="237580" name="Text Box 2060">
            <a:extLst>
              <a:ext uri="{FF2B5EF4-FFF2-40B4-BE49-F238E27FC236}">
                <a16:creationId xmlns:a16="http://schemas.microsoft.com/office/drawing/2014/main" id="{1477DA5F-0D83-B046-8155-1495B0EF252F}"/>
              </a:ext>
            </a:extLst>
          </p:cNvPr>
          <p:cNvSpPr txBox="1">
            <a:spLocks noChangeArrowheads="1"/>
          </p:cNvSpPr>
          <p:nvPr/>
        </p:nvSpPr>
        <p:spPr bwMode="auto">
          <a:xfrm>
            <a:off x="2057400" y="228600"/>
            <a:ext cx="4114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3600" b="1">
                <a:solidFill>
                  <a:schemeClr val="tx2"/>
                </a:solidFill>
                <a:latin typeface="Arial" panose="020B0604020202020204" pitchFamily="34" charset="0"/>
              </a:rPr>
              <a:t>Fächer</a:t>
            </a:r>
          </a:p>
        </p:txBody>
      </p:sp>
      <p:sp>
        <p:nvSpPr>
          <p:cNvPr id="237581" name="Rectangle 2061">
            <a:extLst>
              <a:ext uri="{FF2B5EF4-FFF2-40B4-BE49-F238E27FC236}">
                <a16:creationId xmlns:a16="http://schemas.microsoft.com/office/drawing/2014/main" id="{0A1B9F6B-0337-7E4E-A402-A0D912B03B1A}"/>
              </a:ext>
            </a:extLst>
          </p:cNvPr>
          <p:cNvSpPr>
            <a:spLocks noChangeArrowheads="1"/>
          </p:cNvSpPr>
          <p:nvPr/>
        </p:nvSpPr>
        <p:spPr bwMode="auto">
          <a:xfrm>
            <a:off x="914400" y="2438400"/>
            <a:ext cx="7558088" cy="90011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lgn="ctr"/>
            <a:r>
              <a:rPr lang="de-DE" altLang="de-DE" sz="3000" b="1">
                <a:latin typeface="Arial" panose="020B0604020202020204" pitchFamily="34" charset="0"/>
              </a:rPr>
              <a:t> 25 Studienbereiche</a:t>
            </a:r>
          </a:p>
        </p:txBody>
      </p:sp>
      <p:sp>
        <p:nvSpPr>
          <p:cNvPr id="237582" name="Rectangle 2062">
            <a:extLst>
              <a:ext uri="{FF2B5EF4-FFF2-40B4-BE49-F238E27FC236}">
                <a16:creationId xmlns:a16="http://schemas.microsoft.com/office/drawing/2014/main" id="{E7687F2A-0E7E-4645-A26B-51868BD7B739}"/>
              </a:ext>
            </a:extLst>
          </p:cNvPr>
          <p:cNvSpPr>
            <a:spLocks noChangeArrowheads="1"/>
          </p:cNvSpPr>
          <p:nvPr/>
        </p:nvSpPr>
        <p:spPr bwMode="auto">
          <a:xfrm>
            <a:off x="914400" y="4800600"/>
            <a:ext cx="7558088" cy="90011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lgn="ctr"/>
            <a:r>
              <a:rPr lang="de-DE" altLang="de-DE" sz="3000" b="1">
                <a:latin typeface="Arial" panose="020B0604020202020204" pitchFamily="34" charset="0"/>
              </a:rPr>
              <a:t> 75 % Studierende</a:t>
            </a:r>
          </a:p>
        </p:txBody>
      </p:sp>
      <p:pic>
        <p:nvPicPr>
          <p:cNvPr id="237583" name="Picture 2063">
            <a:extLst>
              <a:ext uri="{FF2B5EF4-FFF2-40B4-BE49-F238E27FC236}">
                <a16:creationId xmlns:a16="http://schemas.microsoft.com/office/drawing/2014/main" id="{E46AFC94-B31D-2841-8589-E08D186E7B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37571"/>
                                        </p:tgtEl>
                                        <p:attrNameLst>
                                          <p:attrName>style.visibility</p:attrName>
                                        </p:attrNameLst>
                                      </p:cBhvr>
                                      <p:to>
                                        <p:strVal val="visible"/>
                                      </p:to>
                                    </p:set>
                                    <p:animEffect transition="in" filter="box(out)">
                                      <p:cBhvr>
                                        <p:cTn id="7" dur="500"/>
                                        <p:tgtEl>
                                          <p:spTgt spid="237571"/>
                                        </p:tgtEl>
                                      </p:cBhvr>
                                    </p:animEffect>
                                  </p:childTnLst>
                                </p:cTn>
                              </p:par>
                            </p:childTnLst>
                          </p:cTn>
                        </p:par>
                        <p:par>
                          <p:cTn id="8" fill="hold" nodeType="afterGroup">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237572"/>
                                        </p:tgtEl>
                                        <p:attrNameLst>
                                          <p:attrName>style.visibility</p:attrName>
                                        </p:attrNameLst>
                                      </p:cBhvr>
                                      <p:to>
                                        <p:strVal val="visible"/>
                                      </p:to>
                                    </p:set>
                                    <p:animEffect transition="in" filter="box(out)">
                                      <p:cBhvr>
                                        <p:cTn id="11" dur="500"/>
                                        <p:tgtEl>
                                          <p:spTgt spid="237572"/>
                                        </p:tgtEl>
                                      </p:cBhvr>
                                    </p:animEffect>
                                  </p:childTnLst>
                                </p:cTn>
                              </p:par>
                            </p:childTnLst>
                          </p:cTn>
                        </p:par>
                        <p:par>
                          <p:cTn id="12" fill="hold" nodeType="afterGroup">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237573"/>
                                        </p:tgtEl>
                                        <p:attrNameLst>
                                          <p:attrName>style.visibility</p:attrName>
                                        </p:attrNameLst>
                                      </p:cBhvr>
                                      <p:to>
                                        <p:strVal val="visible"/>
                                      </p:to>
                                    </p:set>
                                    <p:animEffect transition="in" filter="box(out)">
                                      <p:cBhvr>
                                        <p:cTn id="15" dur="500"/>
                                        <p:tgtEl>
                                          <p:spTgt spid="237573"/>
                                        </p:tgtEl>
                                      </p:cBhvr>
                                    </p:animEffect>
                                  </p:childTnLst>
                                </p:cTn>
                              </p:par>
                            </p:childTnLst>
                          </p:cTn>
                        </p:par>
                        <p:par>
                          <p:cTn id="16" fill="hold" nodeType="afterGroup">
                            <p:stCondLst>
                              <p:cond delay="1500"/>
                            </p:stCondLst>
                            <p:childTnLst>
                              <p:par>
                                <p:cTn id="17" presetID="4" presetClass="entr" presetSubtype="32" fill="hold" grpId="0" nodeType="afterEffect">
                                  <p:stCondLst>
                                    <p:cond delay="0"/>
                                  </p:stCondLst>
                                  <p:childTnLst>
                                    <p:set>
                                      <p:cBhvr>
                                        <p:cTn id="18" dur="1" fill="hold">
                                          <p:stCondLst>
                                            <p:cond delay="0"/>
                                          </p:stCondLst>
                                        </p:cTn>
                                        <p:tgtEl>
                                          <p:spTgt spid="237574"/>
                                        </p:tgtEl>
                                        <p:attrNameLst>
                                          <p:attrName>style.visibility</p:attrName>
                                        </p:attrNameLst>
                                      </p:cBhvr>
                                      <p:to>
                                        <p:strVal val="visible"/>
                                      </p:to>
                                    </p:set>
                                    <p:animEffect transition="in" filter="box(out)">
                                      <p:cBhvr>
                                        <p:cTn id="19" dur="500"/>
                                        <p:tgtEl>
                                          <p:spTgt spid="23757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237575"/>
                                        </p:tgtEl>
                                        <p:attrNameLst>
                                          <p:attrName>style.visibility</p:attrName>
                                        </p:attrNameLst>
                                      </p:cBhvr>
                                      <p:to>
                                        <p:strVal val="visible"/>
                                      </p:to>
                                    </p:set>
                                    <p:animEffect transition="in" filter="box(out)">
                                      <p:cBhvr>
                                        <p:cTn id="24" dur="500"/>
                                        <p:tgtEl>
                                          <p:spTgt spid="237575"/>
                                        </p:tgtEl>
                                      </p:cBhvr>
                                    </p:animEffect>
                                  </p:childTnLst>
                                </p:cTn>
                              </p:par>
                            </p:childTnLst>
                          </p:cTn>
                        </p:par>
                        <p:par>
                          <p:cTn id="25" fill="hold" nodeType="afterGroup">
                            <p:stCondLst>
                              <p:cond delay="500"/>
                            </p:stCondLst>
                            <p:childTnLst>
                              <p:par>
                                <p:cTn id="26" presetID="4" presetClass="entr" presetSubtype="32" fill="hold" grpId="0" nodeType="afterEffect">
                                  <p:stCondLst>
                                    <p:cond delay="0"/>
                                  </p:stCondLst>
                                  <p:childTnLst>
                                    <p:set>
                                      <p:cBhvr>
                                        <p:cTn id="27" dur="1" fill="hold">
                                          <p:stCondLst>
                                            <p:cond delay="0"/>
                                          </p:stCondLst>
                                        </p:cTn>
                                        <p:tgtEl>
                                          <p:spTgt spid="237576"/>
                                        </p:tgtEl>
                                        <p:attrNameLst>
                                          <p:attrName>style.visibility</p:attrName>
                                        </p:attrNameLst>
                                      </p:cBhvr>
                                      <p:to>
                                        <p:strVal val="visible"/>
                                      </p:to>
                                    </p:set>
                                    <p:animEffect transition="in" filter="box(out)">
                                      <p:cBhvr>
                                        <p:cTn id="28" dur="500"/>
                                        <p:tgtEl>
                                          <p:spTgt spid="237576"/>
                                        </p:tgtEl>
                                      </p:cBhvr>
                                    </p:animEffect>
                                  </p:childTnLst>
                                </p:cTn>
                              </p:par>
                            </p:childTnLst>
                          </p:cTn>
                        </p:par>
                        <p:par>
                          <p:cTn id="29" fill="hold" nodeType="afterGroup">
                            <p:stCondLst>
                              <p:cond delay="1000"/>
                            </p:stCondLst>
                            <p:childTnLst>
                              <p:par>
                                <p:cTn id="30" presetID="4" presetClass="entr" presetSubtype="32" fill="hold" grpId="0" nodeType="afterEffect">
                                  <p:stCondLst>
                                    <p:cond delay="0"/>
                                  </p:stCondLst>
                                  <p:childTnLst>
                                    <p:set>
                                      <p:cBhvr>
                                        <p:cTn id="31" dur="1" fill="hold">
                                          <p:stCondLst>
                                            <p:cond delay="0"/>
                                          </p:stCondLst>
                                        </p:cTn>
                                        <p:tgtEl>
                                          <p:spTgt spid="237577"/>
                                        </p:tgtEl>
                                        <p:attrNameLst>
                                          <p:attrName>style.visibility</p:attrName>
                                        </p:attrNameLst>
                                      </p:cBhvr>
                                      <p:to>
                                        <p:strVal val="visible"/>
                                      </p:to>
                                    </p:set>
                                    <p:animEffect transition="in" filter="box(out)">
                                      <p:cBhvr>
                                        <p:cTn id="32" dur="500"/>
                                        <p:tgtEl>
                                          <p:spTgt spid="237577"/>
                                        </p:tgtEl>
                                      </p:cBhvr>
                                    </p:animEffect>
                                  </p:childTnLst>
                                </p:cTn>
                              </p:par>
                            </p:childTnLst>
                          </p:cTn>
                        </p:par>
                        <p:par>
                          <p:cTn id="33" fill="hold" nodeType="afterGroup">
                            <p:stCondLst>
                              <p:cond delay="1500"/>
                            </p:stCondLst>
                            <p:childTnLst>
                              <p:par>
                                <p:cTn id="34" presetID="17" presetClass="entr" presetSubtype="10" fill="hold" grpId="0" nodeType="afterEffect">
                                  <p:stCondLst>
                                    <p:cond delay="0"/>
                                  </p:stCondLst>
                                  <p:childTnLst>
                                    <p:set>
                                      <p:cBhvr>
                                        <p:cTn id="35" dur="1" fill="hold">
                                          <p:stCondLst>
                                            <p:cond delay="0"/>
                                          </p:stCondLst>
                                        </p:cTn>
                                        <p:tgtEl>
                                          <p:spTgt spid="237578"/>
                                        </p:tgtEl>
                                        <p:attrNameLst>
                                          <p:attrName>style.visibility</p:attrName>
                                        </p:attrNameLst>
                                      </p:cBhvr>
                                      <p:to>
                                        <p:strVal val="visible"/>
                                      </p:to>
                                    </p:set>
                                    <p:anim calcmode="lin" valueType="num">
                                      <p:cBhvr>
                                        <p:cTn id="36" dur="500" fill="hold"/>
                                        <p:tgtEl>
                                          <p:spTgt spid="237578"/>
                                        </p:tgtEl>
                                        <p:attrNameLst>
                                          <p:attrName>ppt_w</p:attrName>
                                        </p:attrNameLst>
                                      </p:cBhvr>
                                      <p:tavLst>
                                        <p:tav tm="0">
                                          <p:val>
                                            <p:fltVal val="0"/>
                                          </p:val>
                                        </p:tav>
                                        <p:tav tm="100000">
                                          <p:val>
                                            <p:strVal val="#ppt_w"/>
                                          </p:val>
                                        </p:tav>
                                      </p:tavLst>
                                    </p:anim>
                                    <p:anim calcmode="lin" valueType="num">
                                      <p:cBhvr>
                                        <p:cTn id="37" dur="500" fill="hold"/>
                                        <p:tgtEl>
                                          <p:spTgt spid="237578"/>
                                        </p:tgtEl>
                                        <p:attrNameLst>
                                          <p:attrName>ppt_h</p:attrName>
                                        </p:attrNameLst>
                                      </p:cBhvr>
                                      <p:tavLst>
                                        <p:tav tm="0">
                                          <p:val>
                                            <p:strVal val="#ppt_h"/>
                                          </p:val>
                                        </p:tav>
                                        <p:tav tm="100000">
                                          <p:val>
                                            <p:strVal val="#ppt_h"/>
                                          </p:val>
                                        </p:tav>
                                      </p:tavLst>
                                    </p:anim>
                                  </p:childTnLst>
                                </p:cTn>
                              </p:par>
                            </p:childTnLst>
                          </p:cTn>
                        </p:par>
                        <p:par>
                          <p:cTn id="38" fill="hold" nodeType="afterGroup">
                            <p:stCondLst>
                              <p:cond delay="2000"/>
                            </p:stCondLst>
                            <p:childTnLst>
                              <p:par>
                                <p:cTn id="39" presetID="17" presetClass="entr" presetSubtype="10" fill="hold" grpId="0" nodeType="afterEffect">
                                  <p:stCondLst>
                                    <p:cond delay="0"/>
                                  </p:stCondLst>
                                  <p:childTnLst>
                                    <p:set>
                                      <p:cBhvr>
                                        <p:cTn id="40" dur="1" fill="hold">
                                          <p:stCondLst>
                                            <p:cond delay="0"/>
                                          </p:stCondLst>
                                        </p:cTn>
                                        <p:tgtEl>
                                          <p:spTgt spid="237579"/>
                                        </p:tgtEl>
                                        <p:attrNameLst>
                                          <p:attrName>style.visibility</p:attrName>
                                        </p:attrNameLst>
                                      </p:cBhvr>
                                      <p:to>
                                        <p:strVal val="visible"/>
                                      </p:to>
                                    </p:set>
                                    <p:anim calcmode="lin" valueType="num">
                                      <p:cBhvr>
                                        <p:cTn id="41" dur="500" fill="hold"/>
                                        <p:tgtEl>
                                          <p:spTgt spid="237579"/>
                                        </p:tgtEl>
                                        <p:attrNameLst>
                                          <p:attrName>ppt_w</p:attrName>
                                        </p:attrNameLst>
                                      </p:cBhvr>
                                      <p:tavLst>
                                        <p:tav tm="0">
                                          <p:val>
                                            <p:fltVal val="0"/>
                                          </p:val>
                                        </p:tav>
                                        <p:tav tm="100000">
                                          <p:val>
                                            <p:strVal val="#ppt_w"/>
                                          </p:val>
                                        </p:tav>
                                      </p:tavLst>
                                    </p:anim>
                                    <p:anim calcmode="lin" valueType="num">
                                      <p:cBhvr>
                                        <p:cTn id="42" dur="500" fill="hold"/>
                                        <p:tgtEl>
                                          <p:spTgt spid="237579"/>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237581"/>
                                        </p:tgtEl>
                                        <p:attrNameLst>
                                          <p:attrName>style.visibility</p:attrName>
                                        </p:attrNameLst>
                                      </p:cBhvr>
                                      <p:to>
                                        <p:strVal val="visible"/>
                                      </p:to>
                                    </p:set>
                                    <p:animEffect transition="in" filter="box(out)">
                                      <p:cBhvr>
                                        <p:cTn id="47" dur="500"/>
                                        <p:tgtEl>
                                          <p:spTgt spid="23758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237582"/>
                                        </p:tgtEl>
                                        <p:attrNameLst>
                                          <p:attrName>style.visibility</p:attrName>
                                        </p:attrNameLst>
                                      </p:cBhvr>
                                      <p:to>
                                        <p:strVal val="visible"/>
                                      </p:to>
                                    </p:set>
                                    <p:animEffect transition="in" filter="box(out)">
                                      <p:cBhvr>
                                        <p:cTn id="52" dur="500"/>
                                        <p:tgtEl>
                                          <p:spTgt spid="237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animBg="1" autoUpdateAnimBg="0"/>
      <p:bldP spid="237572" grpId="0" animBg="1" autoUpdateAnimBg="0"/>
      <p:bldP spid="237573" grpId="0" animBg="1" autoUpdateAnimBg="0"/>
      <p:bldP spid="237574" grpId="0" animBg="1" autoUpdateAnimBg="0"/>
      <p:bldP spid="237575" grpId="0" animBg="1" autoUpdateAnimBg="0"/>
      <p:bldP spid="237576" grpId="0" animBg="1" autoUpdateAnimBg="0"/>
      <p:bldP spid="237577" grpId="0" animBg="1" autoUpdateAnimBg="0"/>
      <p:bldP spid="237578" grpId="0" autoUpdateAnimBg="0"/>
      <p:bldP spid="237579" grpId="0" autoUpdateAnimBg="0"/>
      <p:bldP spid="237581" grpId="0" animBg="1" autoUpdateAnimBg="0"/>
      <p:bldP spid="237582"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umsplatzhalter 1">
            <a:extLst>
              <a:ext uri="{FF2B5EF4-FFF2-40B4-BE49-F238E27FC236}">
                <a16:creationId xmlns:a16="http://schemas.microsoft.com/office/drawing/2014/main" id="{B470D559-5AF9-CF4E-8536-770F14EF8928}"/>
              </a:ext>
            </a:extLst>
          </p:cNvPr>
          <p:cNvSpPr>
            <a:spLocks noGrp="1"/>
          </p:cNvSpPr>
          <p:nvPr>
            <p:ph type="dt" sz="half" idx="10"/>
          </p:nvPr>
        </p:nvSpPr>
        <p:spPr/>
        <p:txBody>
          <a:bodyPr/>
          <a:lstStyle/>
          <a:p>
            <a:r>
              <a:rPr lang="en-US" altLang="de-DE"/>
              <a:t>Bruchsal,</a:t>
            </a:r>
          </a:p>
          <a:p>
            <a:r>
              <a:rPr lang="en-US" altLang="de-DE"/>
              <a:t>23. Januar 2003</a:t>
            </a:r>
          </a:p>
        </p:txBody>
      </p:sp>
      <p:sp>
        <p:nvSpPr>
          <p:cNvPr id="15" name="Foliennummernplatzhalter 2">
            <a:extLst>
              <a:ext uri="{FF2B5EF4-FFF2-40B4-BE49-F238E27FC236}">
                <a16:creationId xmlns:a16="http://schemas.microsoft.com/office/drawing/2014/main" id="{B1B07E2F-EBD2-324F-B209-0404E531A9F5}"/>
              </a:ext>
            </a:extLst>
          </p:cNvPr>
          <p:cNvSpPr>
            <a:spLocks noGrp="1"/>
          </p:cNvSpPr>
          <p:nvPr>
            <p:ph type="sldNum" sz="quarter" idx="11"/>
          </p:nvPr>
        </p:nvSpPr>
        <p:spPr/>
        <p:txBody>
          <a:bodyPr/>
          <a:lstStyle/>
          <a:p>
            <a:fld id="{FF47E4C8-9C08-C644-9164-83FE340AFBA7}" type="slidenum">
              <a:rPr lang="en-US" altLang="de-DE"/>
              <a:pPr/>
              <a:t>9</a:t>
            </a:fld>
            <a:endParaRPr lang="en-US" altLang="de-DE" b="0">
              <a:latin typeface="Times New Roman" panose="02020603050405020304" pitchFamily="18" charset="0"/>
            </a:endParaRPr>
          </a:p>
        </p:txBody>
      </p:sp>
      <p:sp>
        <p:nvSpPr>
          <p:cNvPr id="196610" name="Rectangle 3074">
            <a:extLst>
              <a:ext uri="{FF2B5EF4-FFF2-40B4-BE49-F238E27FC236}">
                <a16:creationId xmlns:a16="http://schemas.microsoft.com/office/drawing/2014/main" id="{19BCC430-7A49-9F4B-8C11-C993166FBF44}"/>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6611" name="Rectangle 3075">
            <a:extLst>
              <a:ext uri="{FF2B5EF4-FFF2-40B4-BE49-F238E27FC236}">
                <a16:creationId xmlns:a16="http://schemas.microsoft.com/office/drawing/2014/main" id="{FE22E1CD-1801-F045-BFB7-C04253AAA51C}"/>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6612" name="Rectangle 3076">
            <a:extLst>
              <a:ext uri="{FF2B5EF4-FFF2-40B4-BE49-F238E27FC236}">
                <a16:creationId xmlns:a16="http://schemas.microsoft.com/office/drawing/2014/main" id="{C47751C3-074D-2C44-B979-A5B156326F22}"/>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6613" name="Rectangle 3077">
            <a:extLst>
              <a:ext uri="{FF2B5EF4-FFF2-40B4-BE49-F238E27FC236}">
                <a16:creationId xmlns:a16="http://schemas.microsoft.com/office/drawing/2014/main" id="{31EC5FDA-98F8-8A4B-BAEB-8CAF9955052E}"/>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6614" name="Rectangle 3078">
            <a:extLst>
              <a:ext uri="{FF2B5EF4-FFF2-40B4-BE49-F238E27FC236}">
                <a16:creationId xmlns:a16="http://schemas.microsoft.com/office/drawing/2014/main" id="{1002AFD6-D9FD-B94E-A4E4-13E2FD3B1704}"/>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6615" name="Rectangle 3079">
            <a:extLst>
              <a:ext uri="{FF2B5EF4-FFF2-40B4-BE49-F238E27FC236}">
                <a16:creationId xmlns:a16="http://schemas.microsoft.com/office/drawing/2014/main" id="{93AC690D-E4F3-B946-8706-2528D1643BA5}"/>
              </a:ext>
            </a:extLst>
          </p:cNvPr>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6616" name="Rectangle 3080">
            <a:extLst>
              <a:ext uri="{FF2B5EF4-FFF2-40B4-BE49-F238E27FC236}">
                <a16:creationId xmlns:a16="http://schemas.microsoft.com/office/drawing/2014/main" id="{0155D388-75B9-F247-9610-5C971C84AA69}"/>
              </a:ext>
            </a:extLst>
          </p:cNvPr>
          <p:cNvSpPr>
            <a:spLocks noChangeArrowheads="1"/>
          </p:cNvSpPr>
          <p:nvPr/>
        </p:nvSpPr>
        <p:spPr bwMode="auto">
          <a:xfrm>
            <a:off x="-92075" y="6461125"/>
            <a:ext cx="460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6618" name="Rectangle 3082">
            <a:extLst>
              <a:ext uri="{FF2B5EF4-FFF2-40B4-BE49-F238E27FC236}">
                <a16:creationId xmlns:a16="http://schemas.microsoft.com/office/drawing/2014/main" id="{02DCA1BA-C7FC-404B-82C0-1B44DDB6AFC6}"/>
              </a:ext>
            </a:extLst>
          </p:cNvPr>
          <p:cNvSpPr>
            <a:spLocks noChangeArrowheads="1"/>
          </p:cNvSpPr>
          <p:nvPr/>
        </p:nvSpPr>
        <p:spPr bwMode="grayWhite">
          <a:xfrm>
            <a:off x="2438400" y="1828800"/>
            <a:ext cx="60960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 Einbindung von Sachverstand</a:t>
            </a:r>
            <a:endParaRPr lang="de-DE" altLang="de-DE"/>
          </a:p>
        </p:txBody>
      </p:sp>
      <p:sp>
        <p:nvSpPr>
          <p:cNvPr id="196619" name="Rectangle 3083">
            <a:extLst>
              <a:ext uri="{FF2B5EF4-FFF2-40B4-BE49-F238E27FC236}">
                <a16:creationId xmlns:a16="http://schemas.microsoft.com/office/drawing/2014/main" id="{A8AA3A72-26DA-2243-AB5D-B86DEF8B4B32}"/>
              </a:ext>
            </a:extLst>
          </p:cNvPr>
          <p:cNvSpPr>
            <a:spLocks noChangeArrowheads="1"/>
          </p:cNvSpPr>
          <p:nvPr/>
        </p:nvSpPr>
        <p:spPr bwMode="grayWhite">
          <a:xfrm>
            <a:off x="2438400" y="3429000"/>
            <a:ext cx="60960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 Bereiche des Vergleichs</a:t>
            </a:r>
          </a:p>
        </p:txBody>
      </p:sp>
      <p:sp>
        <p:nvSpPr>
          <p:cNvPr id="196620" name="Rectangle 3084">
            <a:extLst>
              <a:ext uri="{FF2B5EF4-FFF2-40B4-BE49-F238E27FC236}">
                <a16:creationId xmlns:a16="http://schemas.microsoft.com/office/drawing/2014/main" id="{86EA2F69-68AF-EA44-B5D8-B65B2C6084D4}"/>
              </a:ext>
            </a:extLst>
          </p:cNvPr>
          <p:cNvSpPr>
            <a:spLocks noChangeArrowheads="1"/>
          </p:cNvSpPr>
          <p:nvPr/>
        </p:nvSpPr>
        <p:spPr bwMode="grayWhite">
          <a:xfrm>
            <a:off x="2438400" y="4953000"/>
            <a:ext cx="6096000" cy="792163"/>
          </a:xfrm>
          <a:prstGeom prst="rect">
            <a:avLst/>
          </a:prstGeom>
          <a:solidFill>
            <a:schemeClr val="accent2"/>
          </a:solidFill>
          <a:ln>
            <a:noFill/>
          </a:ln>
          <a:effectLst/>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a:extLst>
            <a:ext uri="{91240B29-F687-4F45-9708-019B960494DF}">
              <a14:hiddenLine xmlns:a14="http://schemas.microsoft.com/office/drawing/2010/main" w="12700">
                <a:no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wrap="none" anchor="ctr">
            <a:flatTx/>
          </a:bodyPr>
          <a:lstStyle/>
          <a:p>
            <a:pPr>
              <a:buClr>
                <a:schemeClr val="accent1"/>
              </a:buClr>
              <a:buSzPct val="85000"/>
              <a:buFont typeface="Wingdings" pitchFamily="2" charset="2"/>
              <a:buNone/>
            </a:pPr>
            <a:r>
              <a:rPr lang="de-DE" altLang="de-DE" sz="3200" b="1">
                <a:latin typeface="Arial" panose="020B0604020202020204" pitchFamily="34" charset="0"/>
              </a:rPr>
              <a:t>Datensammlung</a:t>
            </a:r>
          </a:p>
        </p:txBody>
      </p:sp>
      <p:sp>
        <p:nvSpPr>
          <p:cNvPr id="196621" name="Rectangle 3085">
            <a:extLst>
              <a:ext uri="{FF2B5EF4-FFF2-40B4-BE49-F238E27FC236}">
                <a16:creationId xmlns:a16="http://schemas.microsoft.com/office/drawing/2014/main" id="{AAFDC818-621B-A543-92C6-27B5B852CBC4}"/>
              </a:ext>
            </a:extLst>
          </p:cNvPr>
          <p:cNvSpPr>
            <a:spLocks noChangeArrowheads="1"/>
          </p:cNvSpPr>
          <p:nvPr/>
        </p:nvSpPr>
        <p:spPr bwMode="auto">
          <a:xfrm>
            <a:off x="1981200" y="0"/>
            <a:ext cx="54102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600">
                <a:solidFill>
                  <a:schemeClr val="tx2"/>
                </a:solidFill>
                <a:latin typeface="Arial" panose="020B0604020202020204" pitchFamily="34" charset="0"/>
              </a:defRPr>
            </a:lvl1pPr>
            <a:lvl2pPr>
              <a:defRPr sz="3600">
                <a:solidFill>
                  <a:schemeClr val="tx2"/>
                </a:solidFill>
                <a:latin typeface="Arial" panose="020B0604020202020204" pitchFamily="34" charset="0"/>
              </a:defRPr>
            </a:lvl2pPr>
            <a:lvl3pPr>
              <a:defRPr sz="3600">
                <a:solidFill>
                  <a:schemeClr val="tx2"/>
                </a:solidFill>
                <a:latin typeface="Arial" panose="020B0604020202020204" pitchFamily="34" charset="0"/>
              </a:defRPr>
            </a:lvl3pPr>
            <a:lvl4pPr>
              <a:defRPr sz="3600">
                <a:solidFill>
                  <a:schemeClr val="tx2"/>
                </a:solidFill>
                <a:latin typeface="Arial" panose="020B0604020202020204" pitchFamily="34" charset="0"/>
              </a:defRPr>
            </a:lvl4pPr>
            <a:lvl5pPr>
              <a:defRPr sz="3600">
                <a:solidFill>
                  <a:schemeClr val="tx2"/>
                </a:solidFill>
                <a:latin typeface="Arial" panose="020B0604020202020204" pitchFamily="34" charset="0"/>
              </a:defRPr>
            </a:lvl5pPr>
            <a:lvl6pPr marL="457200" eaLnBrk="0" fontAlgn="base" hangingPunct="0">
              <a:spcBef>
                <a:spcPct val="0"/>
              </a:spcBef>
              <a:spcAft>
                <a:spcPct val="0"/>
              </a:spcAft>
              <a:defRPr sz="3600">
                <a:solidFill>
                  <a:schemeClr val="tx2"/>
                </a:solidFill>
                <a:latin typeface="Arial" panose="020B0604020202020204" pitchFamily="34" charset="0"/>
              </a:defRPr>
            </a:lvl6pPr>
            <a:lvl7pPr marL="914400" eaLnBrk="0" fontAlgn="base" hangingPunct="0">
              <a:spcBef>
                <a:spcPct val="0"/>
              </a:spcBef>
              <a:spcAft>
                <a:spcPct val="0"/>
              </a:spcAft>
              <a:defRPr sz="3600">
                <a:solidFill>
                  <a:schemeClr val="tx2"/>
                </a:solidFill>
                <a:latin typeface="Arial" panose="020B0604020202020204" pitchFamily="34" charset="0"/>
              </a:defRPr>
            </a:lvl7pPr>
            <a:lvl8pPr marL="1371600" eaLnBrk="0" fontAlgn="base" hangingPunct="0">
              <a:spcBef>
                <a:spcPct val="0"/>
              </a:spcBef>
              <a:spcAft>
                <a:spcPct val="0"/>
              </a:spcAft>
              <a:defRPr sz="3600">
                <a:solidFill>
                  <a:schemeClr val="tx2"/>
                </a:solidFill>
                <a:latin typeface="Arial" panose="020B0604020202020204" pitchFamily="34" charset="0"/>
              </a:defRPr>
            </a:lvl8pPr>
            <a:lvl9pPr marL="1828800" eaLnBrk="0" fontAlgn="base" hangingPunct="0">
              <a:spcBef>
                <a:spcPct val="0"/>
              </a:spcBef>
              <a:spcAft>
                <a:spcPct val="0"/>
              </a:spcAft>
              <a:defRPr sz="3600">
                <a:solidFill>
                  <a:schemeClr val="tx2"/>
                </a:solidFill>
                <a:latin typeface="Arial" panose="020B0604020202020204" pitchFamily="34" charset="0"/>
              </a:defRPr>
            </a:lvl9pPr>
          </a:lstStyle>
          <a:p>
            <a:pPr>
              <a:buClr>
                <a:schemeClr val="accent1"/>
              </a:buClr>
              <a:buFont typeface="Monotype Sorts" pitchFamily="2" charset="2"/>
              <a:buNone/>
            </a:pPr>
            <a:r>
              <a:rPr lang="de-DE" altLang="de-DE" b="1"/>
              <a:t>Methodik</a:t>
            </a:r>
            <a:endParaRPr lang="de-DE" altLang="de-DE"/>
          </a:p>
        </p:txBody>
      </p:sp>
      <p:pic>
        <p:nvPicPr>
          <p:cNvPr id="196622" name="Picture 3086">
            <a:extLst>
              <a:ext uri="{FF2B5EF4-FFF2-40B4-BE49-F238E27FC236}">
                <a16:creationId xmlns:a16="http://schemas.microsoft.com/office/drawing/2014/main" id="{3320271F-CEFF-9B4D-9D3B-13DE251C4B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98425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96618"/>
                                        </p:tgtEl>
                                        <p:attrNameLst>
                                          <p:attrName>style.visibility</p:attrName>
                                        </p:attrNameLst>
                                      </p:cBhvr>
                                      <p:to>
                                        <p:strVal val="visible"/>
                                      </p:to>
                                    </p:set>
                                    <p:animEffect transition="in" filter="box(out)">
                                      <p:cBhvr>
                                        <p:cTn id="7" dur="500"/>
                                        <p:tgtEl>
                                          <p:spTgt spid="1966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96619"/>
                                        </p:tgtEl>
                                        <p:attrNameLst>
                                          <p:attrName>style.visibility</p:attrName>
                                        </p:attrNameLst>
                                      </p:cBhvr>
                                      <p:to>
                                        <p:strVal val="visible"/>
                                      </p:to>
                                    </p:set>
                                    <p:animEffect transition="in" filter="box(out)">
                                      <p:cBhvr>
                                        <p:cTn id="12" dur="500"/>
                                        <p:tgtEl>
                                          <p:spTgt spid="1966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96620"/>
                                        </p:tgtEl>
                                        <p:attrNameLst>
                                          <p:attrName>style.visibility</p:attrName>
                                        </p:attrNameLst>
                                      </p:cBhvr>
                                      <p:to>
                                        <p:strVal val="visible"/>
                                      </p:to>
                                    </p:set>
                                    <p:animEffect transition="in" filter="box(out)">
                                      <p:cBhvr>
                                        <p:cTn id="17" dur="500"/>
                                        <p:tgtEl>
                                          <p:spTgt spid="196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8" grpId="0" animBg="1" autoUpdateAnimBg="0"/>
      <p:bldP spid="196619" grpId="0" animBg="1" autoUpdateAnimBg="0"/>
      <p:bldP spid="196620" grpId="0" animBg="1" autoUpdateAnimBg="0"/>
    </p:bldLst>
  </p:timing>
</p:sld>
</file>

<file path=ppt/theme/theme1.xml><?xml version="1.0" encoding="utf-8"?>
<a:theme xmlns:a="http://schemas.openxmlformats.org/drawingml/2006/main" name="Leere Präsentation">
  <a:themeElements>
    <a:clrScheme name="Leere Präsentation 10">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003300"/>
      </a:hlink>
      <a:folHlink>
        <a:srgbClr val="000000"/>
      </a:folHlink>
    </a:clrScheme>
    <a:fontScheme name="Leere 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Leere Prä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ere Prä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ere Prä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ere Prä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Leere Präsentation 8">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FFFFFF"/>
        </a:folHlink>
      </a:clrScheme>
      <a:clrMap bg1="dk2" tx1="lt1" bg2="dk1" tx2="lt2" accent1="accent1" accent2="accent2" accent3="accent3" accent4="accent4" accent5="accent5" accent6="accent6" hlink="hlink" folHlink="folHlink"/>
    </a:extraClrScheme>
    <a:extraClrScheme>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clrMap bg1="dk2" tx1="lt1" bg2="dk1" tx2="lt2" accent1="accent1" accent2="accent2" accent3="accent3" accent4="accent4" accent5="accent5" accent6="accent6" hlink="hlink" folHlink="folHlink"/>
    </a:extraClrScheme>
    <a:extraClrScheme>
      <a:clrScheme name="Leere Präsentation 10">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003300"/>
        </a:hlink>
        <a:folHlink>
          <a:srgbClr val="000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F9FDFB"/>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C:\Programme\Microsoft Office\Vorlagen\Leere Präsentation.pot</Template>
  <TotalTime>0</TotalTime>
  <Words>970</Words>
  <Application>Microsoft Macintosh PowerPoint</Application>
  <PresentationFormat>Bildschirmpräsentation (4:3)</PresentationFormat>
  <Paragraphs>319</Paragraphs>
  <Slides>30</Slides>
  <Notes>4</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2</vt:i4>
      </vt:variant>
      <vt:variant>
        <vt:lpstr>Folientitel</vt:lpstr>
      </vt:variant>
      <vt:variant>
        <vt:i4>30</vt:i4>
      </vt:variant>
    </vt:vector>
  </HeadingPairs>
  <TitlesOfParts>
    <vt:vector size="38" baseType="lpstr">
      <vt:lpstr>Times New Roman</vt:lpstr>
      <vt:lpstr>Arial</vt:lpstr>
      <vt:lpstr>Webdings</vt:lpstr>
      <vt:lpstr>Wingdings</vt:lpstr>
      <vt:lpstr>Monotype Sorts</vt:lpstr>
      <vt:lpstr>Leere Präsentation</vt:lpstr>
      <vt:lpstr>Microsoft Excel-Tabelle</vt:lpstr>
      <vt:lpstr>Microsoft Photo Editor 3.0 Photo</vt:lpstr>
      <vt:lpstr>International University</vt:lpstr>
      <vt:lpstr>PowerPoint-Präsentation</vt:lpstr>
      <vt:lpstr>Evaluationsverfahren</vt:lpstr>
      <vt:lpstr>Evaluationsinstrumente</vt:lpstr>
      <vt:lpstr>Akkreditierung</vt:lpstr>
      <vt:lpstr>Ranking</vt:lpstr>
      <vt:lpstr>Fakten - bisher</vt:lpstr>
      <vt:lpstr>PowerPoint-Präsentation</vt:lpstr>
      <vt:lpstr>PowerPoint-Präsentation</vt:lpstr>
      <vt:lpstr>PowerPoint-Präsentation</vt:lpstr>
      <vt:lpstr>PowerPoint-Präsentation</vt:lpstr>
      <vt:lpstr>Entscheidungsbereiche</vt:lpstr>
      <vt:lpstr>PowerPoint-Präsentation</vt:lpstr>
      <vt:lpstr>PowerPoint-Präsentation</vt:lpstr>
      <vt:lpstr>PowerPoint-Präsentation</vt:lpstr>
      <vt:lpstr>Präsentation</vt:lpstr>
      <vt:lpstr>Internet</vt:lpstr>
      <vt:lpstr>PowerPoint-Präsentation</vt:lpstr>
      <vt:lpstr>Wirkung: Internet-Zugriffe</vt:lpstr>
      <vt:lpstr>Wirkung: Orientierung</vt:lpstr>
      <vt:lpstr>PowerPoint-Präsentation</vt:lpstr>
      <vt:lpstr>Wirkung: Hochschulen</vt:lpstr>
      <vt:lpstr>PowerPoint-Präsentation</vt:lpstr>
      <vt:lpstr>Profile forschungsstarker Universitäten in der BWL</vt:lpstr>
      <vt:lpstr>Drittmittelgeber</vt:lpstr>
      <vt:lpstr>Drittmittel in T€ / Jahr</vt:lpstr>
      <vt:lpstr>Publikationen / Jahr</vt:lpstr>
      <vt:lpstr>Promotionen / Jahr</vt:lpstr>
      <vt:lpstr>PowerPoint-Präsentation</vt:lpstr>
      <vt:lpstr>PowerPoint-Präsentation</vt:lpstr>
    </vt:vector>
  </TitlesOfParts>
  <Company>Bertelsmann 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Bertelsmann Stiftung</dc:creator>
  <cp:lastModifiedBy>Detlef Müller-Böling</cp:lastModifiedBy>
  <cp:revision>179</cp:revision>
  <cp:lastPrinted>2002-05-22T10:32:01Z</cp:lastPrinted>
  <dcterms:created xsi:type="dcterms:W3CDTF">2001-03-08T15:06:45Z</dcterms:created>
  <dcterms:modified xsi:type="dcterms:W3CDTF">2022-02-09T11:18:44Z</dcterms:modified>
</cp:coreProperties>
</file>